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3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テキスト ボックス 599">
            <a:extLst>
              <a:ext uri="{FF2B5EF4-FFF2-40B4-BE49-F238E27FC236}">
                <a16:creationId xmlns:a16="http://schemas.microsoft.com/office/drawing/2014/main" id="{1A75F357-3F76-4AD6-9EA8-F8AA0AFC6360}"/>
              </a:ext>
            </a:extLst>
          </p:cNvPr>
          <p:cNvSpPr txBox="1"/>
          <p:nvPr/>
        </p:nvSpPr>
        <p:spPr>
          <a:xfrm>
            <a:off x="276046" y="23291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キャベツ</a:t>
            </a:r>
          </a:p>
        </p:txBody>
      </p:sp>
      <p:grpSp>
        <p:nvGrpSpPr>
          <p:cNvPr id="352" name="グループ化 351">
            <a:extLst>
              <a:ext uri="{FF2B5EF4-FFF2-40B4-BE49-F238E27FC236}">
                <a16:creationId xmlns:a16="http://schemas.microsoft.com/office/drawing/2014/main" id="{B55B9571-0025-40C9-B717-61D107D6C75A}"/>
              </a:ext>
            </a:extLst>
          </p:cNvPr>
          <p:cNvGrpSpPr/>
          <p:nvPr/>
        </p:nvGrpSpPr>
        <p:grpSpPr>
          <a:xfrm>
            <a:off x="3810961" y="1468882"/>
            <a:ext cx="2348623" cy="1599627"/>
            <a:chOff x="3810961" y="1468882"/>
            <a:chExt cx="2348623" cy="1599627"/>
          </a:xfrm>
        </p:grpSpPr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A6187EA8-AE9E-462B-9A9B-743AE7CBDA70}"/>
                </a:ext>
              </a:extLst>
            </p:cNvPr>
            <p:cNvGrpSpPr/>
            <p:nvPr/>
          </p:nvGrpSpPr>
          <p:grpSpPr>
            <a:xfrm rot="277959">
              <a:off x="3810961" y="1468882"/>
              <a:ext cx="1606803" cy="1341478"/>
              <a:chOff x="2320465" y="4236421"/>
              <a:chExt cx="2089334" cy="1744331"/>
            </a:xfrm>
          </p:grpSpPr>
          <p:sp>
            <p:nvSpPr>
              <p:cNvPr id="477" name="楕円 476">
                <a:extLst>
                  <a:ext uri="{FF2B5EF4-FFF2-40B4-BE49-F238E27FC236}">
                    <a16:creationId xmlns:a16="http://schemas.microsoft.com/office/drawing/2014/main" id="{31E19862-A328-47EC-A11A-FEDFD9545A0A}"/>
                  </a:ext>
                </a:extLst>
              </p:cNvPr>
              <p:cNvSpPr/>
              <p:nvPr/>
            </p:nvSpPr>
            <p:spPr>
              <a:xfrm>
                <a:off x="2389517" y="4307228"/>
                <a:ext cx="2020282" cy="1673524"/>
              </a:xfrm>
              <a:prstGeom prst="ellipse">
                <a:avLst/>
              </a:prstGeom>
              <a:gradFill>
                <a:gsLst>
                  <a:gs pos="88000">
                    <a:srgbClr val="99FF66"/>
                  </a:gs>
                  <a:gs pos="0">
                    <a:srgbClr val="008000"/>
                  </a:gs>
                  <a:gs pos="30000">
                    <a:srgbClr val="92D050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1328A427-ADEC-4178-873A-E37DF1019AE5}"/>
                  </a:ext>
                </a:extLst>
              </p:cNvPr>
              <p:cNvSpPr/>
              <p:nvPr/>
            </p:nvSpPr>
            <p:spPr>
              <a:xfrm>
                <a:off x="3135792" y="4557144"/>
                <a:ext cx="1263191" cy="1341242"/>
              </a:xfrm>
              <a:custGeom>
                <a:avLst/>
                <a:gdLst>
                  <a:gd name="connsiteX0" fmla="*/ 577708 w 1263191"/>
                  <a:gd name="connsiteY0" fmla="*/ 0 h 1341242"/>
                  <a:gd name="connsiteX1" fmla="*/ 582248 w 1263191"/>
                  <a:gd name="connsiteY1" fmla="*/ 22004 h 1341242"/>
                  <a:gd name="connsiteX2" fmla="*/ 767300 w 1263191"/>
                  <a:gd name="connsiteY2" fmla="*/ 250975 h 1341242"/>
                  <a:gd name="connsiteX3" fmla="*/ 838393 w 1263191"/>
                  <a:gd name="connsiteY3" fmla="*/ 303280 h 1341242"/>
                  <a:gd name="connsiteX4" fmla="*/ 829446 w 1263191"/>
                  <a:gd name="connsiteY4" fmla="*/ 263956 h 1341242"/>
                  <a:gd name="connsiteX5" fmla="*/ 764101 w 1263191"/>
                  <a:gd name="connsiteY5" fmla="*/ 120905 h 1341242"/>
                  <a:gd name="connsiteX6" fmla="*/ 893753 w 1263191"/>
                  <a:gd name="connsiteY6" fmla="*/ 268018 h 1341242"/>
                  <a:gd name="connsiteX7" fmla="*/ 910041 w 1263191"/>
                  <a:gd name="connsiteY7" fmla="*/ 328864 h 1341242"/>
                  <a:gd name="connsiteX8" fmla="*/ 962587 w 1263191"/>
                  <a:gd name="connsiteY8" fmla="*/ 291742 h 1341242"/>
                  <a:gd name="connsiteX9" fmla="*/ 1095926 w 1263191"/>
                  <a:gd name="connsiteY9" fmla="*/ 147639 h 1341242"/>
                  <a:gd name="connsiteX10" fmla="*/ 1103445 w 1263191"/>
                  <a:gd name="connsiteY10" fmla="*/ 131524 h 1341242"/>
                  <a:gd name="connsiteX11" fmla="*/ 1109530 w 1263191"/>
                  <a:gd name="connsiteY11" fmla="*/ 140811 h 1341242"/>
                  <a:gd name="connsiteX12" fmla="*/ 1098440 w 1263191"/>
                  <a:gd name="connsiteY12" fmla="*/ 165331 h 1341242"/>
                  <a:gd name="connsiteX13" fmla="*/ 1081564 w 1263191"/>
                  <a:gd name="connsiteY13" fmla="*/ 191791 h 1341242"/>
                  <a:gd name="connsiteX14" fmla="*/ 972808 w 1263191"/>
                  <a:gd name="connsiteY14" fmla="*/ 303304 h 1341242"/>
                  <a:gd name="connsiteX15" fmla="*/ 914022 w 1263191"/>
                  <a:gd name="connsiteY15" fmla="*/ 343732 h 1341242"/>
                  <a:gd name="connsiteX16" fmla="*/ 918887 w 1263191"/>
                  <a:gd name="connsiteY16" fmla="*/ 361908 h 1341242"/>
                  <a:gd name="connsiteX17" fmla="*/ 931656 w 1263191"/>
                  <a:gd name="connsiteY17" fmla="*/ 735385 h 1341242"/>
                  <a:gd name="connsiteX18" fmla="*/ 930350 w 1263191"/>
                  <a:gd name="connsiteY18" fmla="*/ 745550 h 1341242"/>
                  <a:gd name="connsiteX19" fmla="*/ 1052043 w 1263191"/>
                  <a:gd name="connsiteY19" fmla="*/ 667865 h 1341242"/>
                  <a:gd name="connsiteX20" fmla="*/ 1246598 w 1263191"/>
                  <a:gd name="connsiteY20" fmla="*/ 490866 h 1341242"/>
                  <a:gd name="connsiteX21" fmla="*/ 1257772 w 1263191"/>
                  <a:gd name="connsiteY21" fmla="*/ 475400 h 1341242"/>
                  <a:gd name="connsiteX22" fmla="*/ 1262542 w 1263191"/>
                  <a:gd name="connsiteY22" fmla="*/ 501292 h 1341242"/>
                  <a:gd name="connsiteX23" fmla="*/ 1263191 w 1263191"/>
                  <a:gd name="connsiteY23" fmla="*/ 511933 h 1341242"/>
                  <a:gd name="connsiteX24" fmla="*/ 1194819 w 1263191"/>
                  <a:gd name="connsiteY24" fmla="*/ 589959 h 1341242"/>
                  <a:gd name="connsiteX25" fmla="*/ 1074028 w 1263191"/>
                  <a:gd name="connsiteY25" fmla="*/ 691098 h 1341242"/>
                  <a:gd name="connsiteX26" fmla="*/ 993639 w 1263191"/>
                  <a:gd name="connsiteY26" fmla="*/ 745110 h 1341242"/>
                  <a:gd name="connsiteX27" fmla="*/ 925430 w 1263191"/>
                  <a:gd name="connsiteY27" fmla="*/ 783841 h 1341242"/>
                  <a:gd name="connsiteX28" fmla="*/ 913037 w 1263191"/>
                  <a:gd name="connsiteY28" fmla="*/ 880300 h 1341242"/>
                  <a:gd name="connsiteX29" fmla="*/ 877780 w 1263191"/>
                  <a:gd name="connsiteY29" fmla="*/ 1036252 h 1341242"/>
                  <a:gd name="connsiteX30" fmla="*/ 1020857 w 1263191"/>
                  <a:gd name="connsiteY30" fmla="*/ 931721 h 1341242"/>
                  <a:gd name="connsiteX31" fmla="*/ 1250805 w 1263191"/>
                  <a:gd name="connsiteY31" fmla="*/ 706444 h 1341242"/>
                  <a:gd name="connsiteX32" fmla="*/ 1258135 w 1263191"/>
                  <a:gd name="connsiteY32" fmla="*/ 696320 h 1341242"/>
                  <a:gd name="connsiteX33" fmla="*/ 1248122 w 1263191"/>
                  <a:gd name="connsiteY33" fmla="*/ 750666 h 1341242"/>
                  <a:gd name="connsiteX34" fmla="*/ 1182856 w 1263191"/>
                  <a:gd name="connsiteY34" fmla="*/ 827725 h 1341242"/>
                  <a:gd name="connsiteX35" fmla="*/ 1041227 w 1263191"/>
                  <a:gd name="connsiteY35" fmla="*/ 957264 h 1341242"/>
                  <a:gd name="connsiteX36" fmla="*/ 867676 w 1263191"/>
                  <a:gd name="connsiteY36" fmla="*/ 1080938 h 1341242"/>
                  <a:gd name="connsiteX37" fmla="*/ 865455 w 1263191"/>
                  <a:gd name="connsiteY37" fmla="*/ 1090765 h 1341242"/>
                  <a:gd name="connsiteX38" fmla="*/ 800426 w 1263191"/>
                  <a:gd name="connsiteY38" fmla="*/ 1272142 h 1341242"/>
                  <a:gd name="connsiteX39" fmla="*/ 791764 w 1263191"/>
                  <a:gd name="connsiteY39" fmla="*/ 1294475 h 1341242"/>
                  <a:gd name="connsiteX40" fmla="*/ 687750 w 1263191"/>
                  <a:gd name="connsiteY40" fmla="*/ 1341242 h 1341242"/>
                  <a:gd name="connsiteX41" fmla="*/ 709971 w 1263191"/>
                  <a:gd name="connsiteY41" fmla="*/ 1297449 h 1341242"/>
                  <a:gd name="connsiteX42" fmla="*/ 714544 w 1263191"/>
                  <a:gd name="connsiteY42" fmla="*/ 1286280 h 1341242"/>
                  <a:gd name="connsiteX43" fmla="*/ 607311 w 1263191"/>
                  <a:gd name="connsiteY43" fmla="*/ 1216908 h 1341242"/>
                  <a:gd name="connsiteX44" fmla="*/ 490481 w 1263191"/>
                  <a:gd name="connsiteY44" fmla="*/ 1131921 h 1341242"/>
                  <a:gd name="connsiteX45" fmla="*/ 159501 w 1263191"/>
                  <a:gd name="connsiteY45" fmla="*/ 823762 h 1341242"/>
                  <a:gd name="connsiteX46" fmla="*/ 101846 w 1263191"/>
                  <a:gd name="connsiteY46" fmla="*/ 751516 h 1341242"/>
                  <a:gd name="connsiteX47" fmla="*/ 1911 w 1263191"/>
                  <a:gd name="connsiteY47" fmla="*/ 564647 h 1341242"/>
                  <a:gd name="connsiteX48" fmla="*/ 0 w 1263191"/>
                  <a:gd name="connsiteY48" fmla="*/ 541309 h 1341242"/>
                  <a:gd name="connsiteX49" fmla="*/ 20535 w 1263191"/>
                  <a:gd name="connsiteY49" fmla="*/ 590081 h 1341242"/>
                  <a:gd name="connsiteX50" fmla="*/ 506428 w 1263191"/>
                  <a:gd name="connsiteY50" fmla="*/ 1102065 h 1341242"/>
                  <a:gd name="connsiteX51" fmla="*/ 715757 w 1263191"/>
                  <a:gd name="connsiteY51" fmla="*/ 1249023 h 1341242"/>
                  <a:gd name="connsiteX52" fmla="*/ 727018 w 1263191"/>
                  <a:gd name="connsiteY52" fmla="*/ 1255823 h 1341242"/>
                  <a:gd name="connsiteX53" fmla="*/ 748861 w 1263191"/>
                  <a:gd name="connsiteY53" fmla="*/ 1202487 h 1341242"/>
                  <a:gd name="connsiteX54" fmla="*/ 788543 w 1263191"/>
                  <a:gd name="connsiteY54" fmla="*/ 1075344 h 1341242"/>
                  <a:gd name="connsiteX55" fmla="*/ 716849 w 1263191"/>
                  <a:gd name="connsiteY55" fmla="*/ 1027787 h 1341242"/>
                  <a:gd name="connsiteX56" fmla="*/ 624321 w 1263191"/>
                  <a:gd name="connsiteY56" fmla="*/ 957263 h 1341242"/>
                  <a:gd name="connsiteX57" fmla="*/ 374765 w 1263191"/>
                  <a:gd name="connsiteY57" fmla="*/ 700298 h 1341242"/>
                  <a:gd name="connsiteX58" fmla="*/ 334761 w 1263191"/>
                  <a:gd name="connsiteY58" fmla="*/ 639784 h 1341242"/>
                  <a:gd name="connsiteX59" fmla="*/ 276928 w 1263191"/>
                  <a:gd name="connsiteY59" fmla="*/ 482598 h 1341242"/>
                  <a:gd name="connsiteX60" fmla="*/ 279512 w 1263191"/>
                  <a:gd name="connsiteY60" fmla="*/ 462826 h 1341242"/>
                  <a:gd name="connsiteX61" fmla="*/ 289460 w 1263191"/>
                  <a:gd name="connsiteY61" fmla="*/ 503926 h 1341242"/>
                  <a:gd name="connsiteX62" fmla="*/ 644691 w 1263191"/>
                  <a:gd name="connsiteY62" fmla="*/ 931720 h 1341242"/>
                  <a:gd name="connsiteX63" fmla="*/ 798336 w 1263191"/>
                  <a:gd name="connsiteY63" fmla="*/ 1043971 h 1341242"/>
                  <a:gd name="connsiteX64" fmla="*/ 798692 w 1263191"/>
                  <a:gd name="connsiteY64" fmla="*/ 1042831 h 1341242"/>
                  <a:gd name="connsiteX65" fmla="*/ 836079 w 1263191"/>
                  <a:gd name="connsiteY65" fmla="*/ 867436 h 1341242"/>
                  <a:gd name="connsiteX66" fmla="*/ 850418 w 1263191"/>
                  <a:gd name="connsiteY66" fmla="*/ 733226 h 1341242"/>
                  <a:gd name="connsiteX67" fmla="*/ 795689 w 1263191"/>
                  <a:gd name="connsiteY67" fmla="*/ 702148 h 1341242"/>
                  <a:gd name="connsiteX68" fmla="*/ 715300 w 1263191"/>
                  <a:gd name="connsiteY68" fmla="*/ 648137 h 1341242"/>
                  <a:gd name="connsiteX69" fmla="*/ 505458 w 1263191"/>
                  <a:gd name="connsiteY69" fmla="*/ 445372 h 1341242"/>
                  <a:gd name="connsiteX70" fmla="*/ 473836 w 1263191"/>
                  <a:gd name="connsiteY70" fmla="*/ 396344 h 1341242"/>
                  <a:gd name="connsiteX71" fmla="*/ 435400 w 1263191"/>
                  <a:gd name="connsiteY71" fmla="*/ 265855 h 1341242"/>
                  <a:gd name="connsiteX72" fmla="*/ 439916 w 1263191"/>
                  <a:gd name="connsiteY72" fmla="*/ 248769 h 1341242"/>
                  <a:gd name="connsiteX73" fmla="*/ 445058 w 1263191"/>
                  <a:gd name="connsiteY73" fmla="*/ 283240 h 1341242"/>
                  <a:gd name="connsiteX74" fmla="*/ 737286 w 1263191"/>
                  <a:gd name="connsiteY74" fmla="*/ 624905 h 1341242"/>
                  <a:gd name="connsiteX75" fmla="*/ 854029 w 1263191"/>
                  <a:gd name="connsiteY75" fmla="*/ 699429 h 1341242"/>
                  <a:gd name="connsiteX76" fmla="*/ 861214 w 1263191"/>
                  <a:gd name="connsiteY76" fmla="*/ 632186 h 1341242"/>
                  <a:gd name="connsiteX77" fmla="*/ 860515 w 1263191"/>
                  <a:gd name="connsiteY77" fmla="*/ 469959 h 1341242"/>
                  <a:gd name="connsiteX78" fmla="*/ 843863 w 1263191"/>
                  <a:gd name="connsiteY78" fmla="*/ 327959 h 1341242"/>
                  <a:gd name="connsiteX79" fmla="*/ 755585 w 1263191"/>
                  <a:gd name="connsiteY79" fmla="*/ 264657 h 1341242"/>
                  <a:gd name="connsiteX80" fmla="*/ 624623 w 1263191"/>
                  <a:gd name="connsiteY80" fmla="*/ 127129 h 1341242"/>
                  <a:gd name="connsiteX81" fmla="*/ 604055 w 1263191"/>
                  <a:gd name="connsiteY81" fmla="*/ 94737 h 1341242"/>
                  <a:gd name="connsiteX82" fmla="*/ 575857 w 1263191"/>
                  <a:gd name="connsiteY82" fmla="*/ 10588 h 1341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1263191" h="1341242">
                    <a:moveTo>
                      <a:pt x="577708" y="0"/>
                    </a:moveTo>
                    <a:lnTo>
                      <a:pt x="582248" y="22004"/>
                    </a:lnTo>
                    <a:cubicBezTo>
                      <a:pt x="603666" y="85821"/>
                      <a:pt x="670149" y="170944"/>
                      <a:pt x="767300" y="250975"/>
                    </a:cubicBezTo>
                    <a:lnTo>
                      <a:pt x="838393" y="303280"/>
                    </a:lnTo>
                    <a:lnTo>
                      <a:pt x="829446" y="263956"/>
                    </a:lnTo>
                    <a:cubicBezTo>
                      <a:pt x="813267" y="204646"/>
                      <a:pt x="791376" y="155827"/>
                      <a:pt x="764101" y="120905"/>
                    </a:cubicBezTo>
                    <a:cubicBezTo>
                      <a:pt x="819683" y="130196"/>
                      <a:pt x="863798" y="183814"/>
                      <a:pt x="893753" y="268018"/>
                    </a:cubicBezTo>
                    <a:lnTo>
                      <a:pt x="910041" y="328864"/>
                    </a:lnTo>
                    <a:lnTo>
                      <a:pt x="962587" y="291742"/>
                    </a:lnTo>
                    <a:cubicBezTo>
                      <a:pt x="1023408" y="243371"/>
                      <a:pt x="1069505" y="192297"/>
                      <a:pt x="1095926" y="147639"/>
                    </a:cubicBezTo>
                    <a:lnTo>
                      <a:pt x="1103445" y="131524"/>
                    </a:lnTo>
                    <a:lnTo>
                      <a:pt x="1109530" y="140811"/>
                    </a:lnTo>
                    <a:lnTo>
                      <a:pt x="1098440" y="165331"/>
                    </a:lnTo>
                    <a:cubicBezTo>
                      <a:pt x="1093563" y="173940"/>
                      <a:pt x="1087926" y="182783"/>
                      <a:pt x="1081564" y="191791"/>
                    </a:cubicBezTo>
                    <a:cubicBezTo>
                      <a:pt x="1056119" y="227823"/>
                      <a:pt x="1019091" y="266495"/>
                      <a:pt x="972808" y="303304"/>
                    </a:cubicBezTo>
                    <a:lnTo>
                      <a:pt x="914022" y="343732"/>
                    </a:lnTo>
                    <a:lnTo>
                      <a:pt x="918887" y="361908"/>
                    </a:lnTo>
                    <a:cubicBezTo>
                      <a:pt x="939102" y="464975"/>
                      <a:pt x="944256" y="594048"/>
                      <a:pt x="931656" y="735385"/>
                    </a:cubicBezTo>
                    <a:lnTo>
                      <a:pt x="930350" y="745550"/>
                    </a:lnTo>
                    <a:lnTo>
                      <a:pt x="1052043" y="667865"/>
                    </a:lnTo>
                    <a:cubicBezTo>
                      <a:pt x="1131236" y="610164"/>
                      <a:pt x="1196990" y="549487"/>
                      <a:pt x="1246598" y="490866"/>
                    </a:cubicBezTo>
                    <a:lnTo>
                      <a:pt x="1257772" y="475400"/>
                    </a:lnTo>
                    <a:lnTo>
                      <a:pt x="1262542" y="501292"/>
                    </a:lnTo>
                    <a:lnTo>
                      <a:pt x="1263191" y="511933"/>
                    </a:lnTo>
                    <a:lnTo>
                      <a:pt x="1194819" y="589959"/>
                    </a:lnTo>
                    <a:cubicBezTo>
                      <a:pt x="1159667" y="624103"/>
                      <a:pt x="1119225" y="658166"/>
                      <a:pt x="1074028" y="691098"/>
                    </a:cubicBezTo>
                    <a:cubicBezTo>
                      <a:pt x="1047662" y="710308"/>
                      <a:pt x="1020770" y="728338"/>
                      <a:pt x="993639" y="745110"/>
                    </a:cubicBezTo>
                    <a:lnTo>
                      <a:pt x="925430" y="783841"/>
                    </a:lnTo>
                    <a:lnTo>
                      <a:pt x="913037" y="880300"/>
                    </a:lnTo>
                    <a:lnTo>
                      <a:pt x="877780" y="1036252"/>
                    </a:lnTo>
                    <a:lnTo>
                      <a:pt x="1020857" y="931721"/>
                    </a:lnTo>
                    <a:cubicBezTo>
                      <a:pt x="1112594" y="856945"/>
                      <a:pt x="1190422" y="779798"/>
                      <a:pt x="1250805" y="706444"/>
                    </a:cubicBezTo>
                    <a:lnTo>
                      <a:pt x="1258135" y="696320"/>
                    </a:lnTo>
                    <a:lnTo>
                      <a:pt x="1248122" y="750666"/>
                    </a:lnTo>
                    <a:lnTo>
                      <a:pt x="1182856" y="827725"/>
                    </a:lnTo>
                    <a:cubicBezTo>
                      <a:pt x="1141028" y="870980"/>
                      <a:pt x="1093584" y="914588"/>
                      <a:pt x="1041227" y="957264"/>
                    </a:cubicBezTo>
                    <a:lnTo>
                      <a:pt x="867676" y="1080938"/>
                    </a:lnTo>
                    <a:lnTo>
                      <a:pt x="865455" y="1090765"/>
                    </a:lnTo>
                    <a:cubicBezTo>
                      <a:pt x="846394" y="1156576"/>
                      <a:pt x="824426" y="1217541"/>
                      <a:pt x="800426" y="1272142"/>
                    </a:cubicBezTo>
                    <a:lnTo>
                      <a:pt x="791764" y="1294475"/>
                    </a:lnTo>
                    <a:lnTo>
                      <a:pt x="687750" y="1341242"/>
                    </a:lnTo>
                    <a:lnTo>
                      <a:pt x="709971" y="1297449"/>
                    </a:lnTo>
                    <a:lnTo>
                      <a:pt x="714544" y="1286280"/>
                    </a:lnTo>
                    <a:lnTo>
                      <a:pt x="607311" y="1216908"/>
                    </a:lnTo>
                    <a:cubicBezTo>
                      <a:pt x="568494" y="1190260"/>
                      <a:pt x="529428" y="1161884"/>
                      <a:pt x="490481" y="1131921"/>
                    </a:cubicBezTo>
                    <a:cubicBezTo>
                      <a:pt x="356949" y="1029189"/>
                      <a:pt x="243776" y="922389"/>
                      <a:pt x="159501" y="823762"/>
                    </a:cubicBezTo>
                    <a:cubicBezTo>
                      <a:pt x="138431" y="799106"/>
                      <a:pt x="119170" y="774961"/>
                      <a:pt x="101846" y="751516"/>
                    </a:cubicBezTo>
                    <a:cubicBezTo>
                      <a:pt x="49876" y="681186"/>
                      <a:pt x="15364" y="617175"/>
                      <a:pt x="1911" y="564647"/>
                    </a:cubicBezTo>
                    <a:lnTo>
                      <a:pt x="0" y="541309"/>
                    </a:lnTo>
                    <a:lnTo>
                      <a:pt x="20535" y="590081"/>
                    </a:lnTo>
                    <a:cubicBezTo>
                      <a:pt x="96391" y="731800"/>
                      <a:pt x="272460" y="922062"/>
                      <a:pt x="506428" y="1102065"/>
                    </a:cubicBezTo>
                    <a:cubicBezTo>
                      <a:pt x="576619" y="1156066"/>
                      <a:pt x="647036" y="1205309"/>
                      <a:pt x="715757" y="1249023"/>
                    </a:cubicBezTo>
                    <a:lnTo>
                      <a:pt x="727018" y="1255823"/>
                    </a:lnTo>
                    <a:lnTo>
                      <a:pt x="748861" y="1202487"/>
                    </a:lnTo>
                    <a:lnTo>
                      <a:pt x="788543" y="1075344"/>
                    </a:lnTo>
                    <a:lnTo>
                      <a:pt x="716849" y="1027787"/>
                    </a:lnTo>
                    <a:cubicBezTo>
                      <a:pt x="685810" y="1005704"/>
                      <a:pt x="654862" y="982158"/>
                      <a:pt x="624321" y="957263"/>
                    </a:cubicBezTo>
                    <a:cubicBezTo>
                      <a:pt x="519607" y="871911"/>
                      <a:pt x="434543" y="782832"/>
                      <a:pt x="374765" y="700298"/>
                    </a:cubicBezTo>
                    <a:cubicBezTo>
                      <a:pt x="359820" y="679665"/>
                      <a:pt x="346456" y="659440"/>
                      <a:pt x="334761" y="639784"/>
                    </a:cubicBezTo>
                    <a:cubicBezTo>
                      <a:pt x="299673" y="580821"/>
                      <a:pt x="279603" y="526980"/>
                      <a:pt x="276928" y="482598"/>
                    </a:cubicBezTo>
                    <a:lnTo>
                      <a:pt x="279512" y="462826"/>
                    </a:lnTo>
                    <a:lnTo>
                      <a:pt x="289460" y="503926"/>
                    </a:lnTo>
                    <a:cubicBezTo>
                      <a:pt x="333380" y="623131"/>
                      <a:pt x="461218" y="782168"/>
                      <a:pt x="644691" y="931720"/>
                    </a:cubicBezTo>
                    <a:lnTo>
                      <a:pt x="798336" y="1043971"/>
                    </a:lnTo>
                    <a:lnTo>
                      <a:pt x="798692" y="1042831"/>
                    </a:lnTo>
                    <a:cubicBezTo>
                      <a:pt x="813368" y="986682"/>
                      <a:pt x="825970" y="927909"/>
                      <a:pt x="836079" y="867436"/>
                    </a:cubicBezTo>
                    <a:lnTo>
                      <a:pt x="850418" y="733226"/>
                    </a:lnTo>
                    <a:lnTo>
                      <a:pt x="795689" y="702148"/>
                    </a:lnTo>
                    <a:cubicBezTo>
                      <a:pt x="768558" y="685377"/>
                      <a:pt x="741666" y="667347"/>
                      <a:pt x="715300" y="648137"/>
                    </a:cubicBezTo>
                    <a:cubicBezTo>
                      <a:pt x="624905" y="582274"/>
                      <a:pt x="553533" y="511885"/>
                      <a:pt x="505458" y="445372"/>
                    </a:cubicBezTo>
                    <a:cubicBezTo>
                      <a:pt x="493438" y="428743"/>
                      <a:pt x="482877" y="412357"/>
                      <a:pt x="473836" y="396344"/>
                    </a:cubicBezTo>
                    <a:cubicBezTo>
                      <a:pt x="446716" y="348307"/>
                      <a:pt x="433304" y="303629"/>
                      <a:pt x="435400" y="265855"/>
                    </a:cubicBezTo>
                    <a:lnTo>
                      <a:pt x="439916" y="248769"/>
                    </a:lnTo>
                    <a:lnTo>
                      <a:pt x="445058" y="283240"/>
                    </a:lnTo>
                    <a:cubicBezTo>
                      <a:pt x="474266" y="382196"/>
                      <a:pt x="578899" y="509500"/>
                      <a:pt x="737286" y="624905"/>
                    </a:cubicBezTo>
                    <a:lnTo>
                      <a:pt x="854029" y="699429"/>
                    </a:lnTo>
                    <a:lnTo>
                      <a:pt x="861214" y="632186"/>
                    </a:lnTo>
                    <a:cubicBezTo>
                      <a:pt x="863730" y="575632"/>
                      <a:pt x="863465" y="521221"/>
                      <a:pt x="860515" y="469959"/>
                    </a:cubicBezTo>
                    <a:lnTo>
                      <a:pt x="843863" y="327959"/>
                    </a:lnTo>
                    <a:lnTo>
                      <a:pt x="755585" y="264657"/>
                    </a:lnTo>
                    <a:cubicBezTo>
                      <a:pt x="700138" y="218982"/>
                      <a:pt x="655530" y="171307"/>
                      <a:pt x="624623" y="127129"/>
                    </a:cubicBezTo>
                    <a:cubicBezTo>
                      <a:pt x="616895" y="116084"/>
                      <a:pt x="610025" y="105259"/>
                      <a:pt x="604055" y="94737"/>
                    </a:cubicBezTo>
                    <a:cubicBezTo>
                      <a:pt x="586144" y="63174"/>
                      <a:pt x="576344" y="34350"/>
                      <a:pt x="575857" y="10588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chemeClr val="accent4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AFAC3217-D57D-47AF-A791-278A01A8DA6C}"/>
                  </a:ext>
                </a:extLst>
              </p:cNvPr>
              <p:cNvSpPr/>
              <p:nvPr/>
            </p:nvSpPr>
            <p:spPr>
              <a:xfrm>
                <a:off x="2320465" y="4236421"/>
                <a:ext cx="1303093" cy="1643881"/>
              </a:xfrm>
              <a:custGeom>
                <a:avLst/>
                <a:gdLst>
                  <a:gd name="connsiteX0" fmla="*/ 1010141 w 1293789"/>
                  <a:gd name="connsiteY0" fmla="*/ 0 h 1546615"/>
                  <a:gd name="connsiteX1" fmla="*/ 1113422 w 1293789"/>
                  <a:gd name="connsiteY1" fmla="*/ 4320 h 1546615"/>
                  <a:gd name="connsiteX2" fmla="*/ 1197241 w 1293789"/>
                  <a:gd name="connsiteY2" fmla="*/ 14917 h 1546615"/>
                  <a:gd name="connsiteX3" fmla="*/ 1219003 w 1293789"/>
                  <a:gd name="connsiteY3" fmla="*/ 59510 h 1546615"/>
                  <a:gd name="connsiteX4" fmla="*/ 895615 w 1293789"/>
                  <a:gd name="connsiteY4" fmla="*/ 1299732 h 1546615"/>
                  <a:gd name="connsiteX5" fmla="*/ 518807 w 1293789"/>
                  <a:gd name="connsiteY5" fmla="*/ 1533740 h 1546615"/>
                  <a:gd name="connsiteX6" fmla="*/ 480940 w 1293789"/>
                  <a:gd name="connsiteY6" fmla="*/ 1546615 h 1546615"/>
                  <a:gd name="connsiteX7" fmla="*/ 445362 w 1293789"/>
                  <a:gd name="connsiteY7" fmla="*/ 1530618 h 1546615"/>
                  <a:gd name="connsiteX8" fmla="*/ 0 w 1293789"/>
                  <a:gd name="connsiteY8" fmla="*/ 836762 h 1546615"/>
                  <a:gd name="connsiteX9" fmla="*/ 1010141 w 1293789"/>
                  <a:gd name="connsiteY9" fmla="*/ 0 h 1546615"/>
                  <a:gd name="connsiteX0" fmla="*/ 1010141 w 1293789"/>
                  <a:gd name="connsiteY0" fmla="*/ 59271 h 1605886"/>
                  <a:gd name="connsiteX1" fmla="*/ 1197241 w 1293789"/>
                  <a:gd name="connsiteY1" fmla="*/ 74188 h 1605886"/>
                  <a:gd name="connsiteX2" fmla="*/ 1219003 w 1293789"/>
                  <a:gd name="connsiteY2" fmla="*/ 118781 h 1605886"/>
                  <a:gd name="connsiteX3" fmla="*/ 895615 w 1293789"/>
                  <a:gd name="connsiteY3" fmla="*/ 1359003 h 1605886"/>
                  <a:gd name="connsiteX4" fmla="*/ 518807 w 1293789"/>
                  <a:gd name="connsiteY4" fmla="*/ 1593011 h 1605886"/>
                  <a:gd name="connsiteX5" fmla="*/ 480940 w 1293789"/>
                  <a:gd name="connsiteY5" fmla="*/ 1605886 h 1605886"/>
                  <a:gd name="connsiteX6" fmla="*/ 445362 w 1293789"/>
                  <a:gd name="connsiteY6" fmla="*/ 1589889 h 1605886"/>
                  <a:gd name="connsiteX7" fmla="*/ 0 w 1293789"/>
                  <a:gd name="connsiteY7" fmla="*/ 896033 h 1605886"/>
                  <a:gd name="connsiteX8" fmla="*/ 1010141 w 1293789"/>
                  <a:gd name="connsiteY8" fmla="*/ 59271 h 1605886"/>
                  <a:gd name="connsiteX0" fmla="*/ 1010141 w 1293789"/>
                  <a:gd name="connsiteY0" fmla="*/ 79236 h 1625851"/>
                  <a:gd name="connsiteX1" fmla="*/ 1180572 w 1293789"/>
                  <a:gd name="connsiteY1" fmla="*/ 32240 h 1625851"/>
                  <a:gd name="connsiteX2" fmla="*/ 1219003 w 1293789"/>
                  <a:gd name="connsiteY2" fmla="*/ 138746 h 1625851"/>
                  <a:gd name="connsiteX3" fmla="*/ 895615 w 1293789"/>
                  <a:gd name="connsiteY3" fmla="*/ 1378968 h 1625851"/>
                  <a:gd name="connsiteX4" fmla="*/ 518807 w 1293789"/>
                  <a:gd name="connsiteY4" fmla="*/ 1612976 h 1625851"/>
                  <a:gd name="connsiteX5" fmla="*/ 480940 w 1293789"/>
                  <a:gd name="connsiteY5" fmla="*/ 1625851 h 1625851"/>
                  <a:gd name="connsiteX6" fmla="*/ 445362 w 1293789"/>
                  <a:gd name="connsiteY6" fmla="*/ 1609854 h 1625851"/>
                  <a:gd name="connsiteX7" fmla="*/ 0 w 1293789"/>
                  <a:gd name="connsiteY7" fmla="*/ 915998 h 1625851"/>
                  <a:gd name="connsiteX8" fmla="*/ 1010141 w 1293789"/>
                  <a:gd name="connsiteY8" fmla="*/ 79236 h 1625851"/>
                  <a:gd name="connsiteX0" fmla="*/ 1010141 w 1293789"/>
                  <a:gd name="connsiteY0" fmla="*/ 70343 h 1616958"/>
                  <a:gd name="connsiteX1" fmla="*/ 1180572 w 1293789"/>
                  <a:gd name="connsiteY1" fmla="*/ 23347 h 1616958"/>
                  <a:gd name="connsiteX2" fmla="*/ 1219003 w 1293789"/>
                  <a:gd name="connsiteY2" fmla="*/ 129853 h 1616958"/>
                  <a:gd name="connsiteX3" fmla="*/ 895615 w 1293789"/>
                  <a:gd name="connsiteY3" fmla="*/ 1370075 h 1616958"/>
                  <a:gd name="connsiteX4" fmla="*/ 518807 w 1293789"/>
                  <a:gd name="connsiteY4" fmla="*/ 1604083 h 1616958"/>
                  <a:gd name="connsiteX5" fmla="*/ 480940 w 1293789"/>
                  <a:gd name="connsiteY5" fmla="*/ 1616958 h 1616958"/>
                  <a:gd name="connsiteX6" fmla="*/ 445362 w 1293789"/>
                  <a:gd name="connsiteY6" fmla="*/ 1600961 h 1616958"/>
                  <a:gd name="connsiteX7" fmla="*/ 0 w 1293789"/>
                  <a:gd name="connsiteY7" fmla="*/ 907105 h 1616958"/>
                  <a:gd name="connsiteX8" fmla="*/ 1010141 w 1293789"/>
                  <a:gd name="connsiteY8" fmla="*/ 70343 h 1616958"/>
                  <a:gd name="connsiteX0" fmla="*/ 1010141 w 1293789"/>
                  <a:gd name="connsiteY0" fmla="*/ 46996 h 1593611"/>
                  <a:gd name="connsiteX1" fmla="*/ 1180572 w 1293789"/>
                  <a:gd name="connsiteY1" fmla="*/ 0 h 1593611"/>
                  <a:gd name="connsiteX2" fmla="*/ 1219003 w 1293789"/>
                  <a:gd name="connsiteY2" fmla="*/ 106506 h 1593611"/>
                  <a:gd name="connsiteX3" fmla="*/ 895615 w 1293789"/>
                  <a:gd name="connsiteY3" fmla="*/ 1346728 h 1593611"/>
                  <a:gd name="connsiteX4" fmla="*/ 518807 w 1293789"/>
                  <a:gd name="connsiteY4" fmla="*/ 1580736 h 1593611"/>
                  <a:gd name="connsiteX5" fmla="*/ 480940 w 1293789"/>
                  <a:gd name="connsiteY5" fmla="*/ 1593611 h 1593611"/>
                  <a:gd name="connsiteX6" fmla="*/ 445362 w 1293789"/>
                  <a:gd name="connsiteY6" fmla="*/ 1577614 h 1593611"/>
                  <a:gd name="connsiteX7" fmla="*/ 0 w 1293789"/>
                  <a:gd name="connsiteY7" fmla="*/ 883758 h 1593611"/>
                  <a:gd name="connsiteX8" fmla="*/ 1010141 w 1293789"/>
                  <a:gd name="connsiteY8" fmla="*/ 46996 h 1593611"/>
                  <a:gd name="connsiteX0" fmla="*/ 1010141 w 1293789"/>
                  <a:gd name="connsiteY0" fmla="*/ 70808 h 1617423"/>
                  <a:gd name="connsiteX1" fmla="*/ 1173428 w 1293789"/>
                  <a:gd name="connsiteY1" fmla="*/ 0 h 1617423"/>
                  <a:gd name="connsiteX2" fmla="*/ 1219003 w 1293789"/>
                  <a:gd name="connsiteY2" fmla="*/ 130318 h 1617423"/>
                  <a:gd name="connsiteX3" fmla="*/ 895615 w 1293789"/>
                  <a:gd name="connsiteY3" fmla="*/ 1370540 h 1617423"/>
                  <a:gd name="connsiteX4" fmla="*/ 518807 w 1293789"/>
                  <a:gd name="connsiteY4" fmla="*/ 1604548 h 1617423"/>
                  <a:gd name="connsiteX5" fmla="*/ 480940 w 1293789"/>
                  <a:gd name="connsiteY5" fmla="*/ 1617423 h 1617423"/>
                  <a:gd name="connsiteX6" fmla="*/ 445362 w 1293789"/>
                  <a:gd name="connsiteY6" fmla="*/ 1601426 h 1617423"/>
                  <a:gd name="connsiteX7" fmla="*/ 0 w 1293789"/>
                  <a:gd name="connsiteY7" fmla="*/ 907570 h 1617423"/>
                  <a:gd name="connsiteX8" fmla="*/ 1010141 w 1293789"/>
                  <a:gd name="connsiteY8" fmla="*/ 70808 h 1617423"/>
                  <a:gd name="connsiteX0" fmla="*/ 1010141 w 1293789"/>
                  <a:gd name="connsiteY0" fmla="*/ 70808 h 1617423"/>
                  <a:gd name="connsiteX1" fmla="*/ 1142472 w 1293789"/>
                  <a:gd name="connsiteY1" fmla="*/ 0 h 1617423"/>
                  <a:gd name="connsiteX2" fmla="*/ 1219003 w 1293789"/>
                  <a:gd name="connsiteY2" fmla="*/ 130318 h 1617423"/>
                  <a:gd name="connsiteX3" fmla="*/ 895615 w 1293789"/>
                  <a:gd name="connsiteY3" fmla="*/ 1370540 h 1617423"/>
                  <a:gd name="connsiteX4" fmla="*/ 518807 w 1293789"/>
                  <a:gd name="connsiteY4" fmla="*/ 1604548 h 1617423"/>
                  <a:gd name="connsiteX5" fmla="*/ 480940 w 1293789"/>
                  <a:gd name="connsiteY5" fmla="*/ 1617423 h 1617423"/>
                  <a:gd name="connsiteX6" fmla="*/ 445362 w 1293789"/>
                  <a:gd name="connsiteY6" fmla="*/ 1601426 h 1617423"/>
                  <a:gd name="connsiteX7" fmla="*/ 0 w 1293789"/>
                  <a:gd name="connsiteY7" fmla="*/ 907570 h 1617423"/>
                  <a:gd name="connsiteX8" fmla="*/ 1010141 w 1293789"/>
                  <a:gd name="connsiteY8" fmla="*/ 70808 h 1617423"/>
                  <a:gd name="connsiteX0" fmla="*/ 1010141 w 1293789"/>
                  <a:gd name="connsiteY0" fmla="*/ 70808 h 1617423"/>
                  <a:gd name="connsiteX1" fmla="*/ 1142472 w 1293789"/>
                  <a:gd name="connsiteY1" fmla="*/ 0 h 1617423"/>
                  <a:gd name="connsiteX2" fmla="*/ 1219003 w 1293789"/>
                  <a:gd name="connsiteY2" fmla="*/ 130318 h 1617423"/>
                  <a:gd name="connsiteX3" fmla="*/ 895615 w 1293789"/>
                  <a:gd name="connsiteY3" fmla="*/ 1370540 h 1617423"/>
                  <a:gd name="connsiteX4" fmla="*/ 518807 w 1293789"/>
                  <a:gd name="connsiteY4" fmla="*/ 1604548 h 1617423"/>
                  <a:gd name="connsiteX5" fmla="*/ 480940 w 1293789"/>
                  <a:gd name="connsiteY5" fmla="*/ 1617423 h 1617423"/>
                  <a:gd name="connsiteX6" fmla="*/ 445362 w 1293789"/>
                  <a:gd name="connsiteY6" fmla="*/ 1601426 h 1617423"/>
                  <a:gd name="connsiteX7" fmla="*/ 0 w 1293789"/>
                  <a:gd name="connsiteY7" fmla="*/ 907570 h 1617423"/>
                  <a:gd name="connsiteX8" fmla="*/ 1010141 w 1293789"/>
                  <a:gd name="connsiteY8" fmla="*/ 70808 h 1617423"/>
                  <a:gd name="connsiteX0" fmla="*/ 1010141 w 1293789"/>
                  <a:gd name="connsiteY0" fmla="*/ 70808 h 1617423"/>
                  <a:gd name="connsiteX1" fmla="*/ 1142472 w 1293789"/>
                  <a:gd name="connsiteY1" fmla="*/ 0 h 1617423"/>
                  <a:gd name="connsiteX2" fmla="*/ 1219003 w 1293789"/>
                  <a:gd name="connsiteY2" fmla="*/ 130318 h 1617423"/>
                  <a:gd name="connsiteX3" fmla="*/ 895615 w 1293789"/>
                  <a:gd name="connsiteY3" fmla="*/ 1370540 h 1617423"/>
                  <a:gd name="connsiteX4" fmla="*/ 518807 w 1293789"/>
                  <a:gd name="connsiteY4" fmla="*/ 1604548 h 1617423"/>
                  <a:gd name="connsiteX5" fmla="*/ 480940 w 1293789"/>
                  <a:gd name="connsiteY5" fmla="*/ 1617423 h 1617423"/>
                  <a:gd name="connsiteX6" fmla="*/ 445362 w 1293789"/>
                  <a:gd name="connsiteY6" fmla="*/ 1601426 h 1617423"/>
                  <a:gd name="connsiteX7" fmla="*/ 0 w 1293789"/>
                  <a:gd name="connsiteY7" fmla="*/ 907570 h 1617423"/>
                  <a:gd name="connsiteX8" fmla="*/ 1010141 w 1293789"/>
                  <a:gd name="connsiteY8" fmla="*/ 70808 h 1617423"/>
                  <a:gd name="connsiteX0" fmla="*/ 1010141 w 1293789"/>
                  <a:gd name="connsiteY0" fmla="*/ 70808 h 1604548"/>
                  <a:gd name="connsiteX1" fmla="*/ 1142472 w 1293789"/>
                  <a:gd name="connsiteY1" fmla="*/ 0 h 1604548"/>
                  <a:gd name="connsiteX2" fmla="*/ 1219003 w 1293789"/>
                  <a:gd name="connsiteY2" fmla="*/ 130318 h 1604548"/>
                  <a:gd name="connsiteX3" fmla="*/ 895615 w 1293789"/>
                  <a:gd name="connsiteY3" fmla="*/ 1370540 h 1604548"/>
                  <a:gd name="connsiteX4" fmla="*/ 518807 w 1293789"/>
                  <a:gd name="connsiteY4" fmla="*/ 1604548 h 1604548"/>
                  <a:gd name="connsiteX5" fmla="*/ 478559 w 1293789"/>
                  <a:gd name="connsiteY5" fmla="*/ 1569798 h 1604548"/>
                  <a:gd name="connsiteX6" fmla="*/ 445362 w 1293789"/>
                  <a:gd name="connsiteY6" fmla="*/ 1601426 h 1604548"/>
                  <a:gd name="connsiteX7" fmla="*/ 0 w 1293789"/>
                  <a:gd name="connsiteY7" fmla="*/ 907570 h 1604548"/>
                  <a:gd name="connsiteX8" fmla="*/ 1010141 w 1293789"/>
                  <a:gd name="connsiteY8" fmla="*/ 70808 h 1604548"/>
                  <a:gd name="connsiteX0" fmla="*/ 1010141 w 1289488"/>
                  <a:gd name="connsiteY0" fmla="*/ 70808 h 1604548"/>
                  <a:gd name="connsiteX1" fmla="*/ 1142472 w 1289488"/>
                  <a:gd name="connsiteY1" fmla="*/ 0 h 1604548"/>
                  <a:gd name="connsiteX2" fmla="*/ 1219003 w 1289488"/>
                  <a:gd name="connsiteY2" fmla="*/ 130318 h 1604548"/>
                  <a:gd name="connsiteX3" fmla="*/ 895615 w 1289488"/>
                  <a:gd name="connsiteY3" fmla="*/ 1370540 h 1604548"/>
                  <a:gd name="connsiteX4" fmla="*/ 518807 w 1289488"/>
                  <a:gd name="connsiteY4" fmla="*/ 1604548 h 1604548"/>
                  <a:gd name="connsiteX5" fmla="*/ 478559 w 1289488"/>
                  <a:gd name="connsiteY5" fmla="*/ 1569798 h 1604548"/>
                  <a:gd name="connsiteX6" fmla="*/ 445362 w 1289488"/>
                  <a:gd name="connsiteY6" fmla="*/ 1601426 h 1604548"/>
                  <a:gd name="connsiteX7" fmla="*/ 0 w 1289488"/>
                  <a:gd name="connsiteY7" fmla="*/ 907570 h 1604548"/>
                  <a:gd name="connsiteX8" fmla="*/ 1010141 w 1289488"/>
                  <a:gd name="connsiteY8" fmla="*/ 70808 h 1604548"/>
                  <a:gd name="connsiteX0" fmla="*/ 1010141 w 1289488"/>
                  <a:gd name="connsiteY0" fmla="*/ 70808 h 1604548"/>
                  <a:gd name="connsiteX1" fmla="*/ 1142472 w 1289488"/>
                  <a:gd name="connsiteY1" fmla="*/ 0 h 1604548"/>
                  <a:gd name="connsiteX2" fmla="*/ 1219003 w 1289488"/>
                  <a:gd name="connsiteY2" fmla="*/ 130318 h 1604548"/>
                  <a:gd name="connsiteX3" fmla="*/ 895615 w 1289488"/>
                  <a:gd name="connsiteY3" fmla="*/ 1370540 h 1604548"/>
                  <a:gd name="connsiteX4" fmla="*/ 518807 w 1289488"/>
                  <a:gd name="connsiteY4" fmla="*/ 1604548 h 1604548"/>
                  <a:gd name="connsiteX5" fmla="*/ 478559 w 1289488"/>
                  <a:gd name="connsiteY5" fmla="*/ 1569798 h 1604548"/>
                  <a:gd name="connsiteX6" fmla="*/ 445362 w 1289488"/>
                  <a:gd name="connsiteY6" fmla="*/ 1601426 h 1604548"/>
                  <a:gd name="connsiteX7" fmla="*/ 0 w 1289488"/>
                  <a:gd name="connsiteY7" fmla="*/ 907570 h 1604548"/>
                  <a:gd name="connsiteX8" fmla="*/ 1010141 w 1289488"/>
                  <a:gd name="connsiteY8" fmla="*/ 70808 h 1604548"/>
                  <a:gd name="connsiteX0" fmla="*/ 1010141 w 1289488"/>
                  <a:gd name="connsiteY0" fmla="*/ 70808 h 1604548"/>
                  <a:gd name="connsiteX1" fmla="*/ 1142472 w 1289488"/>
                  <a:gd name="connsiteY1" fmla="*/ 0 h 1604548"/>
                  <a:gd name="connsiteX2" fmla="*/ 1219003 w 1289488"/>
                  <a:gd name="connsiteY2" fmla="*/ 130318 h 1604548"/>
                  <a:gd name="connsiteX3" fmla="*/ 895615 w 1289488"/>
                  <a:gd name="connsiteY3" fmla="*/ 1370540 h 1604548"/>
                  <a:gd name="connsiteX4" fmla="*/ 518807 w 1289488"/>
                  <a:gd name="connsiteY4" fmla="*/ 1604548 h 1604548"/>
                  <a:gd name="connsiteX5" fmla="*/ 478559 w 1289488"/>
                  <a:gd name="connsiteY5" fmla="*/ 1569798 h 1604548"/>
                  <a:gd name="connsiteX6" fmla="*/ 445362 w 1289488"/>
                  <a:gd name="connsiteY6" fmla="*/ 1601426 h 1604548"/>
                  <a:gd name="connsiteX7" fmla="*/ 0 w 1289488"/>
                  <a:gd name="connsiteY7" fmla="*/ 907570 h 1604548"/>
                  <a:gd name="connsiteX8" fmla="*/ 1010141 w 1289488"/>
                  <a:gd name="connsiteY8" fmla="*/ 70808 h 1604548"/>
                  <a:gd name="connsiteX0" fmla="*/ 1010141 w 1289488"/>
                  <a:gd name="connsiteY0" fmla="*/ 70808 h 1617218"/>
                  <a:gd name="connsiteX1" fmla="*/ 1142472 w 1289488"/>
                  <a:gd name="connsiteY1" fmla="*/ 0 h 1617218"/>
                  <a:gd name="connsiteX2" fmla="*/ 1219003 w 1289488"/>
                  <a:gd name="connsiteY2" fmla="*/ 130318 h 1617218"/>
                  <a:gd name="connsiteX3" fmla="*/ 895615 w 1289488"/>
                  <a:gd name="connsiteY3" fmla="*/ 1370540 h 1617218"/>
                  <a:gd name="connsiteX4" fmla="*/ 518807 w 1289488"/>
                  <a:gd name="connsiteY4" fmla="*/ 1604548 h 1617218"/>
                  <a:gd name="connsiteX5" fmla="*/ 478559 w 1289488"/>
                  <a:gd name="connsiteY5" fmla="*/ 1569798 h 1617218"/>
                  <a:gd name="connsiteX6" fmla="*/ 445362 w 1289488"/>
                  <a:gd name="connsiteY6" fmla="*/ 1601426 h 1617218"/>
                  <a:gd name="connsiteX7" fmla="*/ 0 w 1289488"/>
                  <a:gd name="connsiteY7" fmla="*/ 907570 h 1617218"/>
                  <a:gd name="connsiteX8" fmla="*/ 1010141 w 1289488"/>
                  <a:gd name="connsiteY8" fmla="*/ 70808 h 1617218"/>
                  <a:gd name="connsiteX0" fmla="*/ 1010141 w 1289488"/>
                  <a:gd name="connsiteY0" fmla="*/ 70808 h 1632702"/>
                  <a:gd name="connsiteX1" fmla="*/ 1142472 w 1289488"/>
                  <a:gd name="connsiteY1" fmla="*/ 0 h 1632702"/>
                  <a:gd name="connsiteX2" fmla="*/ 1219003 w 1289488"/>
                  <a:gd name="connsiteY2" fmla="*/ 130318 h 1632702"/>
                  <a:gd name="connsiteX3" fmla="*/ 895615 w 1289488"/>
                  <a:gd name="connsiteY3" fmla="*/ 1370540 h 1632702"/>
                  <a:gd name="connsiteX4" fmla="*/ 523569 w 1289488"/>
                  <a:gd name="connsiteY4" fmla="*/ 1621216 h 1632702"/>
                  <a:gd name="connsiteX5" fmla="*/ 478559 w 1289488"/>
                  <a:gd name="connsiteY5" fmla="*/ 1569798 h 1632702"/>
                  <a:gd name="connsiteX6" fmla="*/ 445362 w 1289488"/>
                  <a:gd name="connsiteY6" fmla="*/ 1601426 h 1632702"/>
                  <a:gd name="connsiteX7" fmla="*/ 0 w 1289488"/>
                  <a:gd name="connsiteY7" fmla="*/ 907570 h 1632702"/>
                  <a:gd name="connsiteX8" fmla="*/ 1010141 w 1289488"/>
                  <a:gd name="connsiteY8" fmla="*/ 70808 h 1632702"/>
                  <a:gd name="connsiteX0" fmla="*/ 1010141 w 1289488"/>
                  <a:gd name="connsiteY0" fmla="*/ 70808 h 1632702"/>
                  <a:gd name="connsiteX1" fmla="*/ 1142472 w 1289488"/>
                  <a:gd name="connsiteY1" fmla="*/ 0 h 1632702"/>
                  <a:gd name="connsiteX2" fmla="*/ 1219003 w 1289488"/>
                  <a:gd name="connsiteY2" fmla="*/ 130318 h 1632702"/>
                  <a:gd name="connsiteX3" fmla="*/ 895615 w 1289488"/>
                  <a:gd name="connsiteY3" fmla="*/ 1370540 h 1632702"/>
                  <a:gd name="connsiteX4" fmla="*/ 523569 w 1289488"/>
                  <a:gd name="connsiteY4" fmla="*/ 1621216 h 1632702"/>
                  <a:gd name="connsiteX5" fmla="*/ 478559 w 1289488"/>
                  <a:gd name="connsiteY5" fmla="*/ 1569798 h 1632702"/>
                  <a:gd name="connsiteX6" fmla="*/ 433456 w 1289488"/>
                  <a:gd name="connsiteY6" fmla="*/ 1615713 h 1632702"/>
                  <a:gd name="connsiteX7" fmla="*/ 0 w 1289488"/>
                  <a:gd name="connsiteY7" fmla="*/ 907570 h 1632702"/>
                  <a:gd name="connsiteX8" fmla="*/ 1010141 w 1289488"/>
                  <a:gd name="connsiteY8" fmla="*/ 70808 h 1632702"/>
                  <a:gd name="connsiteX0" fmla="*/ 1010141 w 1289488"/>
                  <a:gd name="connsiteY0" fmla="*/ 70808 h 1632702"/>
                  <a:gd name="connsiteX1" fmla="*/ 1142472 w 1289488"/>
                  <a:gd name="connsiteY1" fmla="*/ 0 h 1632702"/>
                  <a:gd name="connsiteX2" fmla="*/ 1219003 w 1289488"/>
                  <a:gd name="connsiteY2" fmla="*/ 130318 h 1632702"/>
                  <a:gd name="connsiteX3" fmla="*/ 895615 w 1289488"/>
                  <a:gd name="connsiteY3" fmla="*/ 1370540 h 1632702"/>
                  <a:gd name="connsiteX4" fmla="*/ 523569 w 1289488"/>
                  <a:gd name="connsiteY4" fmla="*/ 1621216 h 1632702"/>
                  <a:gd name="connsiteX5" fmla="*/ 478559 w 1289488"/>
                  <a:gd name="connsiteY5" fmla="*/ 1569798 h 1632702"/>
                  <a:gd name="connsiteX6" fmla="*/ 433456 w 1289488"/>
                  <a:gd name="connsiteY6" fmla="*/ 1615713 h 1632702"/>
                  <a:gd name="connsiteX7" fmla="*/ 0 w 1289488"/>
                  <a:gd name="connsiteY7" fmla="*/ 907570 h 1632702"/>
                  <a:gd name="connsiteX8" fmla="*/ 1010141 w 1289488"/>
                  <a:gd name="connsiteY8" fmla="*/ 70808 h 1632702"/>
                  <a:gd name="connsiteX0" fmla="*/ 1010141 w 1289488"/>
                  <a:gd name="connsiteY0" fmla="*/ 70808 h 1632702"/>
                  <a:gd name="connsiteX1" fmla="*/ 1142472 w 1289488"/>
                  <a:gd name="connsiteY1" fmla="*/ 0 h 1632702"/>
                  <a:gd name="connsiteX2" fmla="*/ 1219003 w 1289488"/>
                  <a:gd name="connsiteY2" fmla="*/ 130318 h 1632702"/>
                  <a:gd name="connsiteX3" fmla="*/ 895615 w 1289488"/>
                  <a:gd name="connsiteY3" fmla="*/ 1370540 h 1632702"/>
                  <a:gd name="connsiteX4" fmla="*/ 523569 w 1289488"/>
                  <a:gd name="connsiteY4" fmla="*/ 1621216 h 1632702"/>
                  <a:gd name="connsiteX5" fmla="*/ 478559 w 1289488"/>
                  <a:gd name="connsiteY5" fmla="*/ 1569798 h 1632702"/>
                  <a:gd name="connsiteX6" fmla="*/ 433456 w 1289488"/>
                  <a:gd name="connsiteY6" fmla="*/ 1615713 h 1632702"/>
                  <a:gd name="connsiteX7" fmla="*/ 0 w 1289488"/>
                  <a:gd name="connsiteY7" fmla="*/ 907570 h 1632702"/>
                  <a:gd name="connsiteX8" fmla="*/ 1010141 w 1289488"/>
                  <a:gd name="connsiteY8" fmla="*/ 70808 h 1632702"/>
                  <a:gd name="connsiteX0" fmla="*/ 1036687 w 1316034"/>
                  <a:gd name="connsiteY0" fmla="*/ 70808 h 1632702"/>
                  <a:gd name="connsiteX1" fmla="*/ 1169018 w 1316034"/>
                  <a:gd name="connsiteY1" fmla="*/ 0 h 1632702"/>
                  <a:gd name="connsiteX2" fmla="*/ 1245549 w 1316034"/>
                  <a:gd name="connsiteY2" fmla="*/ 130318 h 1632702"/>
                  <a:gd name="connsiteX3" fmla="*/ 922161 w 1316034"/>
                  <a:gd name="connsiteY3" fmla="*/ 1370540 h 1632702"/>
                  <a:gd name="connsiteX4" fmla="*/ 550115 w 1316034"/>
                  <a:gd name="connsiteY4" fmla="*/ 1621216 h 1632702"/>
                  <a:gd name="connsiteX5" fmla="*/ 505105 w 1316034"/>
                  <a:gd name="connsiteY5" fmla="*/ 1569798 h 1632702"/>
                  <a:gd name="connsiteX6" fmla="*/ 460002 w 1316034"/>
                  <a:gd name="connsiteY6" fmla="*/ 1615713 h 1632702"/>
                  <a:gd name="connsiteX7" fmla="*/ 313509 w 1316034"/>
                  <a:gd name="connsiteY7" fmla="*/ 1502392 h 1632702"/>
                  <a:gd name="connsiteX8" fmla="*/ 26546 w 1316034"/>
                  <a:gd name="connsiteY8" fmla="*/ 907570 h 1632702"/>
                  <a:gd name="connsiteX9" fmla="*/ 1036687 w 1316034"/>
                  <a:gd name="connsiteY9" fmla="*/ 70808 h 1632702"/>
                  <a:gd name="connsiteX0" fmla="*/ 1010182 w 1289529"/>
                  <a:gd name="connsiteY0" fmla="*/ 70808 h 1632702"/>
                  <a:gd name="connsiteX1" fmla="*/ 1142513 w 1289529"/>
                  <a:gd name="connsiteY1" fmla="*/ 0 h 1632702"/>
                  <a:gd name="connsiteX2" fmla="*/ 1219044 w 1289529"/>
                  <a:gd name="connsiteY2" fmla="*/ 130318 h 1632702"/>
                  <a:gd name="connsiteX3" fmla="*/ 895656 w 1289529"/>
                  <a:gd name="connsiteY3" fmla="*/ 1370540 h 1632702"/>
                  <a:gd name="connsiteX4" fmla="*/ 523610 w 1289529"/>
                  <a:gd name="connsiteY4" fmla="*/ 1621216 h 1632702"/>
                  <a:gd name="connsiteX5" fmla="*/ 478600 w 1289529"/>
                  <a:gd name="connsiteY5" fmla="*/ 1569798 h 1632702"/>
                  <a:gd name="connsiteX6" fmla="*/ 433497 w 1289529"/>
                  <a:gd name="connsiteY6" fmla="*/ 1615713 h 1632702"/>
                  <a:gd name="connsiteX7" fmla="*/ 287004 w 1289529"/>
                  <a:gd name="connsiteY7" fmla="*/ 1502392 h 1632702"/>
                  <a:gd name="connsiteX8" fmla="*/ 41 w 1289529"/>
                  <a:gd name="connsiteY8" fmla="*/ 907570 h 1632702"/>
                  <a:gd name="connsiteX9" fmla="*/ 1010182 w 1289529"/>
                  <a:gd name="connsiteY9" fmla="*/ 70808 h 1632702"/>
                  <a:gd name="connsiteX0" fmla="*/ 1010182 w 1289529"/>
                  <a:gd name="connsiteY0" fmla="*/ 70808 h 1637145"/>
                  <a:gd name="connsiteX1" fmla="*/ 1142513 w 1289529"/>
                  <a:gd name="connsiteY1" fmla="*/ 0 h 1637145"/>
                  <a:gd name="connsiteX2" fmla="*/ 1219044 w 1289529"/>
                  <a:gd name="connsiteY2" fmla="*/ 130318 h 1637145"/>
                  <a:gd name="connsiteX3" fmla="*/ 895656 w 1289529"/>
                  <a:gd name="connsiteY3" fmla="*/ 1370540 h 1637145"/>
                  <a:gd name="connsiteX4" fmla="*/ 523610 w 1289529"/>
                  <a:gd name="connsiteY4" fmla="*/ 1621216 h 1637145"/>
                  <a:gd name="connsiteX5" fmla="*/ 478600 w 1289529"/>
                  <a:gd name="connsiteY5" fmla="*/ 1569798 h 1637145"/>
                  <a:gd name="connsiteX6" fmla="*/ 395397 w 1289529"/>
                  <a:gd name="connsiteY6" fmla="*/ 1637145 h 1637145"/>
                  <a:gd name="connsiteX7" fmla="*/ 287004 w 1289529"/>
                  <a:gd name="connsiteY7" fmla="*/ 1502392 h 1637145"/>
                  <a:gd name="connsiteX8" fmla="*/ 41 w 1289529"/>
                  <a:gd name="connsiteY8" fmla="*/ 907570 h 1637145"/>
                  <a:gd name="connsiteX9" fmla="*/ 1010182 w 1289529"/>
                  <a:gd name="connsiteY9" fmla="*/ 70808 h 1637145"/>
                  <a:gd name="connsiteX0" fmla="*/ 1010182 w 1289529"/>
                  <a:gd name="connsiteY0" fmla="*/ 70808 h 1637145"/>
                  <a:gd name="connsiteX1" fmla="*/ 1142513 w 1289529"/>
                  <a:gd name="connsiteY1" fmla="*/ 0 h 1637145"/>
                  <a:gd name="connsiteX2" fmla="*/ 1219044 w 1289529"/>
                  <a:gd name="connsiteY2" fmla="*/ 130318 h 1637145"/>
                  <a:gd name="connsiteX3" fmla="*/ 895656 w 1289529"/>
                  <a:gd name="connsiteY3" fmla="*/ 1370540 h 1637145"/>
                  <a:gd name="connsiteX4" fmla="*/ 523610 w 1289529"/>
                  <a:gd name="connsiteY4" fmla="*/ 1621216 h 1637145"/>
                  <a:gd name="connsiteX5" fmla="*/ 478600 w 1289529"/>
                  <a:gd name="connsiteY5" fmla="*/ 1569798 h 1637145"/>
                  <a:gd name="connsiteX6" fmla="*/ 395397 w 1289529"/>
                  <a:gd name="connsiteY6" fmla="*/ 1637145 h 1637145"/>
                  <a:gd name="connsiteX7" fmla="*/ 287004 w 1289529"/>
                  <a:gd name="connsiteY7" fmla="*/ 1502392 h 1637145"/>
                  <a:gd name="connsiteX8" fmla="*/ 41 w 1289529"/>
                  <a:gd name="connsiteY8" fmla="*/ 907570 h 1637145"/>
                  <a:gd name="connsiteX9" fmla="*/ 1010182 w 1289529"/>
                  <a:gd name="connsiteY9" fmla="*/ 70808 h 1637145"/>
                  <a:gd name="connsiteX0" fmla="*/ 1010182 w 1289529"/>
                  <a:gd name="connsiteY0" fmla="*/ 70808 h 1637145"/>
                  <a:gd name="connsiteX1" fmla="*/ 1142513 w 1289529"/>
                  <a:gd name="connsiteY1" fmla="*/ 0 h 1637145"/>
                  <a:gd name="connsiteX2" fmla="*/ 1219044 w 1289529"/>
                  <a:gd name="connsiteY2" fmla="*/ 130318 h 1637145"/>
                  <a:gd name="connsiteX3" fmla="*/ 895656 w 1289529"/>
                  <a:gd name="connsiteY3" fmla="*/ 1370540 h 1637145"/>
                  <a:gd name="connsiteX4" fmla="*/ 523610 w 1289529"/>
                  <a:gd name="connsiteY4" fmla="*/ 1621216 h 1637145"/>
                  <a:gd name="connsiteX5" fmla="*/ 478600 w 1289529"/>
                  <a:gd name="connsiteY5" fmla="*/ 1569798 h 1637145"/>
                  <a:gd name="connsiteX6" fmla="*/ 395397 w 1289529"/>
                  <a:gd name="connsiteY6" fmla="*/ 1637145 h 1637145"/>
                  <a:gd name="connsiteX7" fmla="*/ 287004 w 1289529"/>
                  <a:gd name="connsiteY7" fmla="*/ 1502392 h 1637145"/>
                  <a:gd name="connsiteX8" fmla="*/ 41 w 1289529"/>
                  <a:gd name="connsiteY8" fmla="*/ 907570 h 1637145"/>
                  <a:gd name="connsiteX9" fmla="*/ 1010182 w 1289529"/>
                  <a:gd name="connsiteY9" fmla="*/ 70808 h 1637145"/>
                  <a:gd name="connsiteX0" fmla="*/ 1010182 w 1289529"/>
                  <a:gd name="connsiteY0" fmla="*/ 70808 h 1643881"/>
                  <a:gd name="connsiteX1" fmla="*/ 1142513 w 1289529"/>
                  <a:gd name="connsiteY1" fmla="*/ 0 h 1643881"/>
                  <a:gd name="connsiteX2" fmla="*/ 1219044 w 1289529"/>
                  <a:gd name="connsiteY2" fmla="*/ 130318 h 1643881"/>
                  <a:gd name="connsiteX3" fmla="*/ 895656 w 1289529"/>
                  <a:gd name="connsiteY3" fmla="*/ 1370540 h 1643881"/>
                  <a:gd name="connsiteX4" fmla="*/ 504560 w 1289529"/>
                  <a:gd name="connsiteY4" fmla="*/ 1633123 h 1643881"/>
                  <a:gd name="connsiteX5" fmla="*/ 478600 w 1289529"/>
                  <a:gd name="connsiteY5" fmla="*/ 1569798 h 1643881"/>
                  <a:gd name="connsiteX6" fmla="*/ 395397 w 1289529"/>
                  <a:gd name="connsiteY6" fmla="*/ 1637145 h 1643881"/>
                  <a:gd name="connsiteX7" fmla="*/ 287004 w 1289529"/>
                  <a:gd name="connsiteY7" fmla="*/ 1502392 h 1643881"/>
                  <a:gd name="connsiteX8" fmla="*/ 41 w 1289529"/>
                  <a:gd name="connsiteY8" fmla="*/ 907570 h 1643881"/>
                  <a:gd name="connsiteX9" fmla="*/ 1010182 w 1289529"/>
                  <a:gd name="connsiteY9" fmla="*/ 70808 h 1643881"/>
                  <a:gd name="connsiteX0" fmla="*/ 1010182 w 1289529"/>
                  <a:gd name="connsiteY0" fmla="*/ 70808 h 1643881"/>
                  <a:gd name="connsiteX1" fmla="*/ 1142513 w 1289529"/>
                  <a:gd name="connsiteY1" fmla="*/ 0 h 1643881"/>
                  <a:gd name="connsiteX2" fmla="*/ 1219044 w 1289529"/>
                  <a:gd name="connsiteY2" fmla="*/ 130318 h 1643881"/>
                  <a:gd name="connsiteX3" fmla="*/ 895656 w 1289529"/>
                  <a:gd name="connsiteY3" fmla="*/ 1370540 h 1643881"/>
                  <a:gd name="connsiteX4" fmla="*/ 504560 w 1289529"/>
                  <a:gd name="connsiteY4" fmla="*/ 1633123 h 1643881"/>
                  <a:gd name="connsiteX5" fmla="*/ 457169 w 1289529"/>
                  <a:gd name="connsiteY5" fmla="*/ 1588848 h 1643881"/>
                  <a:gd name="connsiteX6" fmla="*/ 395397 w 1289529"/>
                  <a:gd name="connsiteY6" fmla="*/ 1637145 h 1643881"/>
                  <a:gd name="connsiteX7" fmla="*/ 287004 w 1289529"/>
                  <a:gd name="connsiteY7" fmla="*/ 1502392 h 1643881"/>
                  <a:gd name="connsiteX8" fmla="*/ 41 w 1289529"/>
                  <a:gd name="connsiteY8" fmla="*/ 907570 h 1643881"/>
                  <a:gd name="connsiteX9" fmla="*/ 1010182 w 1289529"/>
                  <a:gd name="connsiteY9" fmla="*/ 70808 h 1643881"/>
                  <a:gd name="connsiteX0" fmla="*/ 1010182 w 1303093"/>
                  <a:gd name="connsiteY0" fmla="*/ 70808 h 1643881"/>
                  <a:gd name="connsiteX1" fmla="*/ 1142513 w 1303093"/>
                  <a:gd name="connsiteY1" fmla="*/ 0 h 1643881"/>
                  <a:gd name="connsiteX2" fmla="*/ 1219044 w 1303093"/>
                  <a:gd name="connsiteY2" fmla="*/ 130318 h 1643881"/>
                  <a:gd name="connsiteX3" fmla="*/ 1287129 w 1303093"/>
                  <a:gd name="connsiteY3" fmla="*/ 590373 h 1643881"/>
                  <a:gd name="connsiteX4" fmla="*/ 895656 w 1303093"/>
                  <a:gd name="connsiteY4" fmla="*/ 1370540 h 1643881"/>
                  <a:gd name="connsiteX5" fmla="*/ 504560 w 1303093"/>
                  <a:gd name="connsiteY5" fmla="*/ 1633123 h 1643881"/>
                  <a:gd name="connsiteX6" fmla="*/ 457169 w 1303093"/>
                  <a:gd name="connsiteY6" fmla="*/ 1588848 h 1643881"/>
                  <a:gd name="connsiteX7" fmla="*/ 395397 w 1303093"/>
                  <a:gd name="connsiteY7" fmla="*/ 1637145 h 1643881"/>
                  <a:gd name="connsiteX8" fmla="*/ 287004 w 1303093"/>
                  <a:gd name="connsiteY8" fmla="*/ 1502392 h 1643881"/>
                  <a:gd name="connsiteX9" fmla="*/ 41 w 1303093"/>
                  <a:gd name="connsiteY9" fmla="*/ 907570 h 1643881"/>
                  <a:gd name="connsiteX10" fmla="*/ 1010182 w 1303093"/>
                  <a:gd name="connsiteY10" fmla="*/ 70808 h 1643881"/>
                  <a:gd name="connsiteX0" fmla="*/ 1010182 w 1303093"/>
                  <a:gd name="connsiteY0" fmla="*/ 70808 h 1643881"/>
                  <a:gd name="connsiteX1" fmla="*/ 1142513 w 1303093"/>
                  <a:gd name="connsiteY1" fmla="*/ 0 h 1643881"/>
                  <a:gd name="connsiteX2" fmla="*/ 1219044 w 1303093"/>
                  <a:gd name="connsiteY2" fmla="*/ 130318 h 1643881"/>
                  <a:gd name="connsiteX3" fmla="*/ 1287129 w 1303093"/>
                  <a:gd name="connsiteY3" fmla="*/ 590373 h 1643881"/>
                  <a:gd name="connsiteX4" fmla="*/ 895656 w 1303093"/>
                  <a:gd name="connsiteY4" fmla="*/ 1370540 h 1643881"/>
                  <a:gd name="connsiteX5" fmla="*/ 504560 w 1303093"/>
                  <a:gd name="connsiteY5" fmla="*/ 1633123 h 1643881"/>
                  <a:gd name="connsiteX6" fmla="*/ 457169 w 1303093"/>
                  <a:gd name="connsiteY6" fmla="*/ 1588848 h 1643881"/>
                  <a:gd name="connsiteX7" fmla="*/ 395397 w 1303093"/>
                  <a:gd name="connsiteY7" fmla="*/ 1637145 h 1643881"/>
                  <a:gd name="connsiteX8" fmla="*/ 287004 w 1303093"/>
                  <a:gd name="connsiteY8" fmla="*/ 1502392 h 1643881"/>
                  <a:gd name="connsiteX9" fmla="*/ 41 w 1303093"/>
                  <a:gd name="connsiteY9" fmla="*/ 907570 h 1643881"/>
                  <a:gd name="connsiteX10" fmla="*/ 1010182 w 1303093"/>
                  <a:gd name="connsiteY10" fmla="*/ 70808 h 1643881"/>
                  <a:gd name="connsiteX0" fmla="*/ 1010182 w 1303093"/>
                  <a:gd name="connsiteY0" fmla="*/ 70808 h 1643881"/>
                  <a:gd name="connsiteX1" fmla="*/ 1142513 w 1303093"/>
                  <a:gd name="connsiteY1" fmla="*/ 0 h 1643881"/>
                  <a:gd name="connsiteX2" fmla="*/ 1219044 w 1303093"/>
                  <a:gd name="connsiteY2" fmla="*/ 130318 h 1643881"/>
                  <a:gd name="connsiteX3" fmla="*/ 1287129 w 1303093"/>
                  <a:gd name="connsiteY3" fmla="*/ 590373 h 1643881"/>
                  <a:gd name="connsiteX4" fmla="*/ 895656 w 1303093"/>
                  <a:gd name="connsiteY4" fmla="*/ 1370540 h 1643881"/>
                  <a:gd name="connsiteX5" fmla="*/ 504560 w 1303093"/>
                  <a:gd name="connsiteY5" fmla="*/ 1633123 h 1643881"/>
                  <a:gd name="connsiteX6" fmla="*/ 457169 w 1303093"/>
                  <a:gd name="connsiteY6" fmla="*/ 1588848 h 1643881"/>
                  <a:gd name="connsiteX7" fmla="*/ 395397 w 1303093"/>
                  <a:gd name="connsiteY7" fmla="*/ 1637145 h 1643881"/>
                  <a:gd name="connsiteX8" fmla="*/ 287004 w 1303093"/>
                  <a:gd name="connsiteY8" fmla="*/ 1502392 h 1643881"/>
                  <a:gd name="connsiteX9" fmla="*/ 41 w 1303093"/>
                  <a:gd name="connsiteY9" fmla="*/ 907570 h 1643881"/>
                  <a:gd name="connsiteX10" fmla="*/ 1010182 w 1303093"/>
                  <a:gd name="connsiteY10" fmla="*/ 70808 h 1643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3093" h="1643881">
                    <a:moveTo>
                      <a:pt x="1010182" y="70808"/>
                    </a:moveTo>
                    <a:cubicBezTo>
                      <a:pt x="1104947" y="40990"/>
                      <a:pt x="1098179" y="32945"/>
                      <a:pt x="1142513" y="0"/>
                    </a:cubicBezTo>
                    <a:cubicBezTo>
                      <a:pt x="1187073" y="50583"/>
                      <a:pt x="1193534" y="86879"/>
                      <a:pt x="1219044" y="130318"/>
                    </a:cubicBezTo>
                    <a:cubicBezTo>
                      <a:pt x="1243147" y="228713"/>
                      <a:pt x="1341027" y="383669"/>
                      <a:pt x="1287129" y="590373"/>
                    </a:cubicBezTo>
                    <a:cubicBezTo>
                      <a:pt x="1292762" y="904234"/>
                      <a:pt x="1083234" y="1258660"/>
                      <a:pt x="895656" y="1370540"/>
                    </a:cubicBezTo>
                    <a:cubicBezTo>
                      <a:pt x="795771" y="1551780"/>
                      <a:pt x="554788" y="1683266"/>
                      <a:pt x="504560" y="1633123"/>
                    </a:cubicBezTo>
                    <a:lnTo>
                      <a:pt x="457169" y="1588848"/>
                    </a:lnTo>
                    <a:lnTo>
                      <a:pt x="395397" y="1637145"/>
                    </a:lnTo>
                    <a:cubicBezTo>
                      <a:pt x="373386" y="1563602"/>
                      <a:pt x="344959" y="1553741"/>
                      <a:pt x="287004" y="1502392"/>
                    </a:cubicBezTo>
                    <a:cubicBezTo>
                      <a:pt x="214761" y="1384368"/>
                      <a:pt x="-3410" y="1214826"/>
                      <a:pt x="41" y="907570"/>
                    </a:cubicBezTo>
                    <a:cubicBezTo>
                      <a:pt x="41" y="445439"/>
                      <a:pt x="452297" y="70808"/>
                      <a:pt x="1010182" y="70808"/>
                    </a:cubicBezTo>
                    <a:close/>
                  </a:path>
                </a:pathLst>
              </a:custGeom>
              <a:gradFill>
                <a:gsLst>
                  <a:gs pos="88000">
                    <a:srgbClr val="99FF66"/>
                  </a:gs>
                  <a:gs pos="0">
                    <a:srgbClr val="008000"/>
                  </a:gs>
                  <a:gs pos="30000">
                    <a:srgbClr val="92D050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2BC0C947-FDD5-4E0A-A183-F3679D4B030D}"/>
                  </a:ext>
                </a:extLst>
              </p:cNvPr>
              <p:cNvSpPr/>
              <p:nvPr/>
            </p:nvSpPr>
            <p:spPr>
              <a:xfrm>
                <a:off x="2326139" y="4471111"/>
                <a:ext cx="1070294" cy="1208942"/>
              </a:xfrm>
              <a:custGeom>
                <a:avLst/>
                <a:gdLst>
                  <a:gd name="connsiteX0" fmla="*/ 0 w 1070294"/>
                  <a:gd name="connsiteY0" fmla="*/ 746129 h 1208942"/>
                  <a:gd name="connsiteX1" fmla="*/ 44126 w 1070294"/>
                  <a:gd name="connsiteY1" fmla="*/ 798010 h 1208942"/>
                  <a:gd name="connsiteX2" fmla="*/ 470152 w 1070294"/>
                  <a:gd name="connsiteY2" fmla="*/ 1198312 h 1208942"/>
                  <a:gd name="connsiteX3" fmla="*/ 491831 w 1070294"/>
                  <a:gd name="connsiteY3" fmla="*/ 1208549 h 1208942"/>
                  <a:gd name="connsiteX4" fmla="*/ 488282 w 1070294"/>
                  <a:gd name="connsiteY4" fmla="*/ 1208942 h 1208942"/>
                  <a:gd name="connsiteX5" fmla="*/ 43036 w 1070294"/>
                  <a:gd name="connsiteY5" fmla="*/ 824260 h 1208942"/>
                  <a:gd name="connsiteX6" fmla="*/ 2471 w 1070294"/>
                  <a:gd name="connsiteY6" fmla="*/ 778266 h 1208942"/>
                  <a:gd name="connsiteX7" fmla="*/ 620684 w 1070294"/>
                  <a:gd name="connsiteY7" fmla="*/ 0 h 1208942"/>
                  <a:gd name="connsiteX8" fmla="*/ 623970 w 1070294"/>
                  <a:gd name="connsiteY8" fmla="*/ 717 h 1208942"/>
                  <a:gd name="connsiteX9" fmla="*/ 605240 w 1070294"/>
                  <a:gd name="connsiteY9" fmla="*/ 7324 h 1208942"/>
                  <a:gd name="connsiteX10" fmla="*/ 258270 w 1070294"/>
                  <a:gd name="connsiteY10" fmla="*/ 310324 h 1208942"/>
                  <a:gd name="connsiteX11" fmla="*/ 152867 w 1070294"/>
                  <a:gd name="connsiteY11" fmla="*/ 432699 h 1208942"/>
                  <a:gd name="connsiteX12" fmla="*/ 165300 w 1070294"/>
                  <a:gd name="connsiteY12" fmla="*/ 429193 h 1208942"/>
                  <a:gd name="connsiteX13" fmla="*/ 303456 w 1070294"/>
                  <a:gd name="connsiteY13" fmla="*/ 396709 h 1208942"/>
                  <a:gd name="connsiteX14" fmla="*/ 394328 w 1070294"/>
                  <a:gd name="connsiteY14" fmla="*/ 380823 h 1208942"/>
                  <a:gd name="connsiteX15" fmla="*/ 394034 w 1070294"/>
                  <a:gd name="connsiteY15" fmla="*/ 380478 h 1208942"/>
                  <a:gd name="connsiteX16" fmla="*/ 405229 w 1070294"/>
                  <a:gd name="connsiteY16" fmla="*/ 370588 h 1208942"/>
                  <a:gd name="connsiteX17" fmla="*/ 733459 w 1070294"/>
                  <a:gd name="connsiteY17" fmla="*/ 126652 h 1208942"/>
                  <a:gd name="connsiteX18" fmla="*/ 979591 w 1070294"/>
                  <a:gd name="connsiteY18" fmla="*/ 7905 h 1208942"/>
                  <a:gd name="connsiteX19" fmla="*/ 998719 w 1070294"/>
                  <a:gd name="connsiteY19" fmla="*/ 5998 h 1208942"/>
                  <a:gd name="connsiteX20" fmla="*/ 954650 w 1070294"/>
                  <a:gd name="connsiteY20" fmla="*/ 21819 h 1208942"/>
                  <a:gd name="connsiteX21" fmla="*/ 574441 w 1070294"/>
                  <a:gd name="connsiteY21" fmla="*/ 260852 h 1208942"/>
                  <a:gd name="connsiteX22" fmla="*/ 434442 w 1070294"/>
                  <a:gd name="connsiteY22" fmla="*/ 373811 h 1208942"/>
                  <a:gd name="connsiteX23" fmla="*/ 538414 w 1070294"/>
                  <a:gd name="connsiteY23" fmla="*/ 355635 h 1208942"/>
                  <a:gd name="connsiteX24" fmla="*/ 748699 w 1070294"/>
                  <a:gd name="connsiteY24" fmla="*/ 335834 h 1208942"/>
                  <a:gd name="connsiteX25" fmla="*/ 841093 w 1070294"/>
                  <a:gd name="connsiteY25" fmla="*/ 333814 h 1208942"/>
                  <a:gd name="connsiteX26" fmla="*/ 1050498 w 1070294"/>
                  <a:gd name="connsiteY26" fmla="*/ 358810 h 1208942"/>
                  <a:gd name="connsiteX27" fmla="*/ 1070294 w 1070294"/>
                  <a:gd name="connsiteY27" fmla="*/ 368425 h 1208942"/>
                  <a:gd name="connsiteX28" fmla="*/ 1018976 w 1070294"/>
                  <a:gd name="connsiteY28" fmla="*/ 358493 h 1208942"/>
                  <a:gd name="connsiteX29" fmla="*/ 524983 w 1070294"/>
                  <a:gd name="connsiteY29" fmla="*/ 382457 h 1208942"/>
                  <a:gd name="connsiteX30" fmla="*/ 435516 w 1070294"/>
                  <a:gd name="connsiteY30" fmla="*/ 398796 h 1208942"/>
                  <a:gd name="connsiteX31" fmla="*/ 576280 w 1070294"/>
                  <a:gd name="connsiteY31" fmla="*/ 494106 h 1208942"/>
                  <a:gd name="connsiteX32" fmla="*/ 1016266 w 1070294"/>
                  <a:gd name="connsiteY32" fmla="*/ 702808 h 1208942"/>
                  <a:gd name="connsiteX33" fmla="*/ 1037633 w 1070294"/>
                  <a:gd name="connsiteY33" fmla="*/ 703748 h 1208942"/>
                  <a:gd name="connsiteX34" fmla="*/ 1034344 w 1070294"/>
                  <a:gd name="connsiteY34" fmla="*/ 705570 h 1208942"/>
                  <a:gd name="connsiteX35" fmla="*/ 487709 w 1070294"/>
                  <a:gd name="connsiteY35" fmla="*/ 461739 h 1208942"/>
                  <a:gd name="connsiteX36" fmla="*/ 405094 w 1070294"/>
                  <a:gd name="connsiteY36" fmla="*/ 404352 h 1208942"/>
                  <a:gd name="connsiteX37" fmla="*/ 317723 w 1070294"/>
                  <a:gd name="connsiteY37" fmla="*/ 420309 h 1208942"/>
                  <a:gd name="connsiteX38" fmla="*/ 192664 w 1070294"/>
                  <a:gd name="connsiteY38" fmla="*/ 449195 h 1208942"/>
                  <a:gd name="connsiteX39" fmla="*/ 171866 w 1070294"/>
                  <a:gd name="connsiteY39" fmla="*/ 454785 h 1208942"/>
                  <a:gd name="connsiteX40" fmla="*/ 317969 w 1070294"/>
                  <a:gd name="connsiteY40" fmla="*/ 626559 h 1208942"/>
                  <a:gd name="connsiteX41" fmla="*/ 743994 w 1070294"/>
                  <a:gd name="connsiteY41" fmla="*/ 1026862 h 1208942"/>
                  <a:gd name="connsiteX42" fmla="*/ 765673 w 1070294"/>
                  <a:gd name="connsiteY42" fmla="*/ 1037099 h 1208942"/>
                  <a:gd name="connsiteX43" fmla="*/ 762124 w 1070294"/>
                  <a:gd name="connsiteY43" fmla="*/ 1037492 h 1208942"/>
                  <a:gd name="connsiteX44" fmla="*/ 231170 w 1070294"/>
                  <a:gd name="connsiteY44" fmla="*/ 555632 h 1208942"/>
                  <a:gd name="connsiteX45" fmla="*/ 151475 w 1070294"/>
                  <a:gd name="connsiteY45" fmla="*/ 460265 h 1208942"/>
                  <a:gd name="connsiteX46" fmla="*/ 74432 w 1070294"/>
                  <a:gd name="connsiteY46" fmla="*/ 480971 h 1208942"/>
                  <a:gd name="connsiteX47" fmla="*/ 19218 w 1070294"/>
                  <a:gd name="connsiteY47" fmla="*/ 498049 h 1208942"/>
                  <a:gd name="connsiteX48" fmla="*/ 28492 w 1070294"/>
                  <a:gd name="connsiteY48" fmla="*/ 468171 h 1208942"/>
                  <a:gd name="connsiteX49" fmla="*/ 36329 w 1070294"/>
                  <a:gd name="connsiteY49" fmla="*/ 465557 h 1208942"/>
                  <a:gd name="connsiteX50" fmla="*/ 119729 w 1070294"/>
                  <a:gd name="connsiteY50" fmla="*/ 442042 h 1208942"/>
                  <a:gd name="connsiteX51" fmla="*/ 186453 w 1070294"/>
                  <a:gd name="connsiteY51" fmla="*/ 362813 h 1208942"/>
                  <a:gd name="connsiteX52" fmla="*/ 620684 w 1070294"/>
                  <a:gd name="connsiteY52" fmla="*/ 0 h 1208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70294" h="1208942">
                    <a:moveTo>
                      <a:pt x="0" y="746129"/>
                    </a:moveTo>
                    <a:lnTo>
                      <a:pt x="44126" y="798010"/>
                    </a:lnTo>
                    <a:cubicBezTo>
                      <a:pt x="218507" y="993419"/>
                      <a:pt x="374616" y="1139746"/>
                      <a:pt x="470152" y="1198312"/>
                    </a:cubicBezTo>
                    <a:lnTo>
                      <a:pt x="491831" y="1208549"/>
                    </a:lnTo>
                    <a:lnTo>
                      <a:pt x="488282" y="1208942"/>
                    </a:lnTo>
                    <a:cubicBezTo>
                      <a:pt x="411092" y="1190429"/>
                      <a:pt x="239838" y="1041631"/>
                      <a:pt x="43036" y="824260"/>
                    </a:cubicBezTo>
                    <a:lnTo>
                      <a:pt x="2471" y="778266"/>
                    </a:lnTo>
                    <a:close/>
                    <a:moveTo>
                      <a:pt x="620684" y="0"/>
                    </a:moveTo>
                    <a:lnTo>
                      <a:pt x="623970" y="717"/>
                    </a:lnTo>
                    <a:lnTo>
                      <a:pt x="605240" y="7324"/>
                    </a:lnTo>
                    <a:cubicBezTo>
                      <a:pt x="524128" y="48138"/>
                      <a:pt x="396950" y="158857"/>
                      <a:pt x="258270" y="310324"/>
                    </a:cubicBezTo>
                    <a:lnTo>
                      <a:pt x="152867" y="432699"/>
                    </a:lnTo>
                    <a:lnTo>
                      <a:pt x="165300" y="429193"/>
                    </a:lnTo>
                    <a:cubicBezTo>
                      <a:pt x="209933" y="417665"/>
                      <a:pt x="256096" y="406784"/>
                      <a:pt x="303456" y="396709"/>
                    </a:cubicBezTo>
                    <a:lnTo>
                      <a:pt x="394328" y="380823"/>
                    </a:lnTo>
                    <a:lnTo>
                      <a:pt x="394034" y="380478"/>
                    </a:lnTo>
                    <a:lnTo>
                      <a:pt x="405229" y="370588"/>
                    </a:lnTo>
                    <a:cubicBezTo>
                      <a:pt x="520389" y="272674"/>
                      <a:pt x="633766" y="189230"/>
                      <a:pt x="733459" y="126652"/>
                    </a:cubicBezTo>
                    <a:cubicBezTo>
                      <a:pt x="833152" y="64073"/>
                      <a:pt x="919162" y="22359"/>
                      <a:pt x="979591" y="7905"/>
                    </a:cubicBezTo>
                    <a:lnTo>
                      <a:pt x="998719" y="5998"/>
                    </a:lnTo>
                    <a:lnTo>
                      <a:pt x="954650" y="21819"/>
                    </a:lnTo>
                    <a:cubicBezTo>
                      <a:pt x="855604" y="64983"/>
                      <a:pt x="720785" y="149109"/>
                      <a:pt x="574441" y="260852"/>
                    </a:cubicBezTo>
                    <a:lnTo>
                      <a:pt x="434442" y="373811"/>
                    </a:lnTo>
                    <a:lnTo>
                      <a:pt x="538414" y="355635"/>
                    </a:lnTo>
                    <a:cubicBezTo>
                      <a:pt x="613243" y="345507"/>
                      <a:pt x="683960" y="338923"/>
                      <a:pt x="748699" y="335834"/>
                    </a:cubicBezTo>
                    <a:cubicBezTo>
                      <a:pt x="781069" y="334289"/>
                      <a:pt x="811944" y="333618"/>
                      <a:pt x="841093" y="333814"/>
                    </a:cubicBezTo>
                    <a:cubicBezTo>
                      <a:pt x="928538" y="334400"/>
                      <a:pt x="1000437" y="342791"/>
                      <a:pt x="1050498" y="358810"/>
                    </a:cubicBezTo>
                    <a:lnTo>
                      <a:pt x="1070294" y="368425"/>
                    </a:lnTo>
                    <a:lnTo>
                      <a:pt x="1018976" y="358493"/>
                    </a:lnTo>
                    <a:cubicBezTo>
                      <a:pt x="899839" y="344307"/>
                      <a:pt x="724990" y="352127"/>
                      <a:pt x="524983" y="382457"/>
                    </a:cubicBezTo>
                    <a:lnTo>
                      <a:pt x="435516" y="398796"/>
                    </a:lnTo>
                    <a:lnTo>
                      <a:pt x="576280" y="494106"/>
                    </a:lnTo>
                    <a:cubicBezTo>
                      <a:pt x="759559" y="609676"/>
                      <a:pt x="920748" y="685811"/>
                      <a:pt x="1016266" y="702808"/>
                    </a:cubicBezTo>
                    <a:lnTo>
                      <a:pt x="1037633" y="703748"/>
                    </a:lnTo>
                    <a:lnTo>
                      <a:pt x="1034344" y="705570"/>
                    </a:lnTo>
                    <a:cubicBezTo>
                      <a:pt x="949464" y="721325"/>
                      <a:pt x="732178" y="624614"/>
                      <a:pt x="487709" y="461739"/>
                    </a:cubicBezTo>
                    <a:lnTo>
                      <a:pt x="405094" y="404352"/>
                    </a:lnTo>
                    <a:lnTo>
                      <a:pt x="317723" y="420309"/>
                    </a:lnTo>
                    <a:cubicBezTo>
                      <a:pt x="275047" y="429387"/>
                      <a:pt x="233286" y="439050"/>
                      <a:pt x="192664" y="449195"/>
                    </a:cubicBezTo>
                    <a:lnTo>
                      <a:pt x="171866" y="454785"/>
                    </a:lnTo>
                    <a:lnTo>
                      <a:pt x="317969" y="626559"/>
                    </a:lnTo>
                    <a:cubicBezTo>
                      <a:pt x="492349" y="821969"/>
                      <a:pt x="648458" y="968296"/>
                      <a:pt x="743994" y="1026862"/>
                    </a:cubicBezTo>
                    <a:lnTo>
                      <a:pt x="765673" y="1037099"/>
                    </a:lnTo>
                    <a:lnTo>
                      <a:pt x="762124" y="1037492"/>
                    </a:lnTo>
                    <a:cubicBezTo>
                      <a:pt x="673907" y="1016335"/>
                      <a:pt x="462830" y="825008"/>
                      <a:pt x="231170" y="555632"/>
                    </a:cubicBezTo>
                    <a:lnTo>
                      <a:pt x="151475" y="460265"/>
                    </a:lnTo>
                    <a:lnTo>
                      <a:pt x="74432" y="480971"/>
                    </a:lnTo>
                    <a:lnTo>
                      <a:pt x="19218" y="498049"/>
                    </a:lnTo>
                    <a:lnTo>
                      <a:pt x="28492" y="468171"/>
                    </a:lnTo>
                    <a:lnTo>
                      <a:pt x="36329" y="465557"/>
                    </a:lnTo>
                    <a:lnTo>
                      <a:pt x="119729" y="442042"/>
                    </a:lnTo>
                    <a:lnTo>
                      <a:pt x="186453" y="362813"/>
                    </a:lnTo>
                    <a:cubicBezTo>
                      <a:pt x="369649" y="153087"/>
                      <a:pt x="542299" y="9056"/>
                      <a:pt x="620684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chemeClr val="accent4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2" name="グループ化 471">
              <a:extLst>
                <a:ext uri="{FF2B5EF4-FFF2-40B4-BE49-F238E27FC236}">
                  <a16:creationId xmlns:a16="http://schemas.microsoft.com/office/drawing/2014/main" id="{E2087227-6774-4069-AFC6-044A06EFDF9F}"/>
                </a:ext>
              </a:extLst>
            </p:cNvPr>
            <p:cNvGrpSpPr/>
            <p:nvPr/>
          </p:nvGrpSpPr>
          <p:grpSpPr>
            <a:xfrm rot="21113350">
              <a:off x="4552781" y="1727031"/>
              <a:ext cx="1606803" cy="1341478"/>
              <a:chOff x="2320465" y="4236421"/>
              <a:chExt cx="2089334" cy="1744331"/>
            </a:xfrm>
          </p:grpSpPr>
          <p:sp>
            <p:nvSpPr>
              <p:cNvPr id="473" name="楕円 472">
                <a:extLst>
                  <a:ext uri="{FF2B5EF4-FFF2-40B4-BE49-F238E27FC236}">
                    <a16:creationId xmlns:a16="http://schemas.microsoft.com/office/drawing/2014/main" id="{37E680E7-609B-46E4-8F9D-58367CA7B63E}"/>
                  </a:ext>
                </a:extLst>
              </p:cNvPr>
              <p:cNvSpPr/>
              <p:nvPr/>
            </p:nvSpPr>
            <p:spPr>
              <a:xfrm>
                <a:off x="2389517" y="4307228"/>
                <a:ext cx="2020282" cy="1673524"/>
              </a:xfrm>
              <a:prstGeom prst="ellipse">
                <a:avLst/>
              </a:prstGeom>
              <a:gradFill>
                <a:gsLst>
                  <a:gs pos="88000">
                    <a:srgbClr val="99FF66"/>
                  </a:gs>
                  <a:gs pos="0">
                    <a:srgbClr val="008000"/>
                  </a:gs>
                  <a:gs pos="30000">
                    <a:srgbClr val="92D050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65A4D0CA-1BA2-4718-98A2-A20DA32DE430}"/>
                  </a:ext>
                </a:extLst>
              </p:cNvPr>
              <p:cNvSpPr/>
              <p:nvPr/>
            </p:nvSpPr>
            <p:spPr>
              <a:xfrm>
                <a:off x="3135792" y="4557144"/>
                <a:ext cx="1263191" cy="1341242"/>
              </a:xfrm>
              <a:custGeom>
                <a:avLst/>
                <a:gdLst>
                  <a:gd name="connsiteX0" fmla="*/ 577708 w 1263191"/>
                  <a:gd name="connsiteY0" fmla="*/ 0 h 1341242"/>
                  <a:gd name="connsiteX1" fmla="*/ 582248 w 1263191"/>
                  <a:gd name="connsiteY1" fmla="*/ 22004 h 1341242"/>
                  <a:gd name="connsiteX2" fmla="*/ 767300 w 1263191"/>
                  <a:gd name="connsiteY2" fmla="*/ 250975 h 1341242"/>
                  <a:gd name="connsiteX3" fmla="*/ 838393 w 1263191"/>
                  <a:gd name="connsiteY3" fmla="*/ 303280 h 1341242"/>
                  <a:gd name="connsiteX4" fmla="*/ 829446 w 1263191"/>
                  <a:gd name="connsiteY4" fmla="*/ 263956 h 1341242"/>
                  <a:gd name="connsiteX5" fmla="*/ 764101 w 1263191"/>
                  <a:gd name="connsiteY5" fmla="*/ 120905 h 1341242"/>
                  <a:gd name="connsiteX6" fmla="*/ 893753 w 1263191"/>
                  <a:gd name="connsiteY6" fmla="*/ 268018 h 1341242"/>
                  <a:gd name="connsiteX7" fmla="*/ 910041 w 1263191"/>
                  <a:gd name="connsiteY7" fmla="*/ 328864 h 1341242"/>
                  <a:gd name="connsiteX8" fmla="*/ 962587 w 1263191"/>
                  <a:gd name="connsiteY8" fmla="*/ 291742 h 1341242"/>
                  <a:gd name="connsiteX9" fmla="*/ 1095926 w 1263191"/>
                  <a:gd name="connsiteY9" fmla="*/ 147639 h 1341242"/>
                  <a:gd name="connsiteX10" fmla="*/ 1103445 w 1263191"/>
                  <a:gd name="connsiteY10" fmla="*/ 131524 h 1341242"/>
                  <a:gd name="connsiteX11" fmla="*/ 1109530 w 1263191"/>
                  <a:gd name="connsiteY11" fmla="*/ 140811 h 1341242"/>
                  <a:gd name="connsiteX12" fmla="*/ 1098440 w 1263191"/>
                  <a:gd name="connsiteY12" fmla="*/ 165331 h 1341242"/>
                  <a:gd name="connsiteX13" fmla="*/ 1081564 w 1263191"/>
                  <a:gd name="connsiteY13" fmla="*/ 191791 h 1341242"/>
                  <a:gd name="connsiteX14" fmla="*/ 972808 w 1263191"/>
                  <a:gd name="connsiteY14" fmla="*/ 303304 h 1341242"/>
                  <a:gd name="connsiteX15" fmla="*/ 914022 w 1263191"/>
                  <a:gd name="connsiteY15" fmla="*/ 343732 h 1341242"/>
                  <a:gd name="connsiteX16" fmla="*/ 918887 w 1263191"/>
                  <a:gd name="connsiteY16" fmla="*/ 361908 h 1341242"/>
                  <a:gd name="connsiteX17" fmla="*/ 931656 w 1263191"/>
                  <a:gd name="connsiteY17" fmla="*/ 735385 h 1341242"/>
                  <a:gd name="connsiteX18" fmla="*/ 930350 w 1263191"/>
                  <a:gd name="connsiteY18" fmla="*/ 745550 h 1341242"/>
                  <a:gd name="connsiteX19" fmla="*/ 1052043 w 1263191"/>
                  <a:gd name="connsiteY19" fmla="*/ 667865 h 1341242"/>
                  <a:gd name="connsiteX20" fmla="*/ 1246598 w 1263191"/>
                  <a:gd name="connsiteY20" fmla="*/ 490866 h 1341242"/>
                  <a:gd name="connsiteX21" fmla="*/ 1257772 w 1263191"/>
                  <a:gd name="connsiteY21" fmla="*/ 475400 h 1341242"/>
                  <a:gd name="connsiteX22" fmla="*/ 1262542 w 1263191"/>
                  <a:gd name="connsiteY22" fmla="*/ 501292 h 1341242"/>
                  <a:gd name="connsiteX23" fmla="*/ 1263191 w 1263191"/>
                  <a:gd name="connsiteY23" fmla="*/ 511933 h 1341242"/>
                  <a:gd name="connsiteX24" fmla="*/ 1194819 w 1263191"/>
                  <a:gd name="connsiteY24" fmla="*/ 589959 h 1341242"/>
                  <a:gd name="connsiteX25" fmla="*/ 1074028 w 1263191"/>
                  <a:gd name="connsiteY25" fmla="*/ 691098 h 1341242"/>
                  <a:gd name="connsiteX26" fmla="*/ 993639 w 1263191"/>
                  <a:gd name="connsiteY26" fmla="*/ 745110 h 1341242"/>
                  <a:gd name="connsiteX27" fmla="*/ 925430 w 1263191"/>
                  <a:gd name="connsiteY27" fmla="*/ 783841 h 1341242"/>
                  <a:gd name="connsiteX28" fmla="*/ 913037 w 1263191"/>
                  <a:gd name="connsiteY28" fmla="*/ 880300 h 1341242"/>
                  <a:gd name="connsiteX29" fmla="*/ 877780 w 1263191"/>
                  <a:gd name="connsiteY29" fmla="*/ 1036252 h 1341242"/>
                  <a:gd name="connsiteX30" fmla="*/ 1020857 w 1263191"/>
                  <a:gd name="connsiteY30" fmla="*/ 931721 h 1341242"/>
                  <a:gd name="connsiteX31" fmla="*/ 1250805 w 1263191"/>
                  <a:gd name="connsiteY31" fmla="*/ 706444 h 1341242"/>
                  <a:gd name="connsiteX32" fmla="*/ 1258135 w 1263191"/>
                  <a:gd name="connsiteY32" fmla="*/ 696320 h 1341242"/>
                  <a:gd name="connsiteX33" fmla="*/ 1248122 w 1263191"/>
                  <a:gd name="connsiteY33" fmla="*/ 750666 h 1341242"/>
                  <a:gd name="connsiteX34" fmla="*/ 1182856 w 1263191"/>
                  <a:gd name="connsiteY34" fmla="*/ 827725 h 1341242"/>
                  <a:gd name="connsiteX35" fmla="*/ 1041227 w 1263191"/>
                  <a:gd name="connsiteY35" fmla="*/ 957264 h 1341242"/>
                  <a:gd name="connsiteX36" fmla="*/ 867676 w 1263191"/>
                  <a:gd name="connsiteY36" fmla="*/ 1080938 h 1341242"/>
                  <a:gd name="connsiteX37" fmla="*/ 865455 w 1263191"/>
                  <a:gd name="connsiteY37" fmla="*/ 1090765 h 1341242"/>
                  <a:gd name="connsiteX38" fmla="*/ 800426 w 1263191"/>
                  <a:gd name="connsiteY38" fmla="*/ 1272142 h 1341242"/>
                  <a:gd name="connsiteX39" fmla="*/ 791764 w 1263191"/>
                  <a:gd name="connsiteY39" fmla="*/ 1294475 h 1341242"/>
                  <a:gd name="connsiteX40" fmla="*/ 687750 w 1263191"/>
                  <a:gd name="connsiteY40" fmla="*/ 1341242 h 1341242"/>
                  <a:gd name="connsiteX41" fmla="*/ 709971 w 1263191"/>
                  <a:gd name="connsiteY41" fmla="*/ 1297449 h 1341242"/>
                  <a:gd name="connsiteX42" fmla="*/ 714544 w 1263191"/>
                  <a:gd name="connsiteY42" fmla="*/ 1286280 h 1341242"/>
                  <a:gd name="connsiteX43" fmla="*/ 607311 w 1263191"/>
                  <a:gd name="connsiteY43" fmla="*/ 1216908 h 1341242"/>
                  <a:gd name="connsiteX44" fmla="*/ 490481 w 1263191"/>
                  <a:gd name="connsiteY44" fmla="*/ 1131921 h 1341242"/>
                  <a:gd name="connsiteX45" fmla="*/ 159501 w 1263191"/>
                  <a:gd name="connsiteY45" fmla="*/ 823762 h 1341242"/>
                  <a:gd name="connsiteX46" fmla="*/ 101846 w 1263191"/>
                  <a:gd name="connsiteY46" fmla="*/ 751516 h 1341242"/>
                  <a:gd name="connsiteX47" fmla="*/ 1911 w 1263191"/>
                  <a:gd name="connsiteY47" fmla="*/ 564647 h 1341242"/>
                  <a:gd name="connsiteX48" fmla="*/ 0 w 1263191"/>
                  <a:gd name="connsiteY48" fmla="*/ 541309 h 1341242"/>
                  <a:gd name="connsiteX49" fmla="*/ 20535 w 1263191"/>
                  <a:gd name="connsiteY49" fmla="*/ 590081 h 1341242"/>
                  <a:gd name="connsiteX50" fmla="*/ 506428 w 1263191"/>
                  <a:gd name="connsiteY50" fmla="*/ 1102065 h 1341242"/>
                  <a:gd name="connsiteX51" fmla="*/ 715757 w 1263191"/>
                  <a:gd name="connsiteY51" fmla="*/ 1249023 h 1341242"/>
                  <a:gd name="connsiteX52" fmla="*/ 727018 w 1263191"/>
                  <a:gd name="connsiteY52" fmla="*/ 1255823 h 1341242"/>
                  <a:gd name="connsiteX53" fmla="*/ 748861 w 1263191"/>
                  <a:gd name="connsiteY53" fmla="*/ 1202487 h 1341242"/>
                  <a:gd name="connsiteX54" fmla="*/ 788543 w 1263191"/>
                  <a:gd name="connsiteY54" fmla="*/ 1075344 h 1341242"/>
                  <a:gd name="connsiteX55" fmla="*/ 716849 w 1263191"/>
                  <a:gd name="connsiteY55" fmla="*/ 1027787 h 1341242"/>
                  <a:gd name="connsiteX56" fmla="*/ 624321 w 1263191"/>
                  <a:gd name="connsiteY56" fmla="*/ 957263 h 1341242"/>
                  <a:gd name="connsiteX57" fmla="*/ 374765 w 1263191"/>
                  <a:gd name="connsiteY57" fmla="*/ 700298 h 1341242"/>
                  <a:gd name="connsiteX58" fmla="*/ 334761 w 1263191"/>
                  <a:gd name="connsiteY58" fmla="*/ 639784 h 1341242"/>
                  <a:gd name="connsiteX59" fmla="*/ 276928 w 1263191"/>
                  <a:gd name="connsiteY59" fmla="*/ 482598 h 1341242"/>
                  <a:gd name="connsiteX60" fmla="*/ 279512 w 1263191"/>
                  <a:gd name="connsiteY60" fmla="*/ 462826 h 1341242"/>
                  <a:gd name="connsiteX61" fmla="*/ 289460 w 1263191"/>
                  <a:gd name="connsiteY61" fmla="*/ 503926 h 1341242"/>
                  <a:gd name="connsiteX62" fmla="*/ 644691 w 1263191"/>
                  <a:gd name="connsiteY62" fmla="*/ 931720 h 1341242"/>
                  <a:gd name="connsiteX63" fmla="*/ 798336 w 1263191"/>
                  <a:gd name="connsiteY63" fmla="*/ 1043971 h 1341242"/>
                  <a:gd name="connsiteX64" fmla="*/ 798692 w 1263191"/>
                  <a:gd name="connsiteY64" fmla="*/ 1042831 h 1341242"/>
                  <a:gd name="connsiteX65" fmla="*/ 836079 w 1263191"/>
                  <a:gd name="connsiteY65" fmla="*/ 867436 h 1341242"/>
                  <a:gd name="connsiteX66" fmla="*/ 850418 w 1263191"/>
                  <a:gd name="connsiteY66" fmla="*/ 733226 h 1341242"/>
                  <a:gd name="connsiteX67" fmla="*/ 795689 w 1263191"/>
                  <a:gd name="connsiteY67" fmla="*/ 702148 h 1341242"/>
                  <a:gd name="connsiteX68" fmla="*/ 715300 w 1263191"/>
                  <a:gd name="connsiteY68" fmla="*/ 648137 h 1341242"/>
                  <a:gd name="connsiteX69" fmla="*/ 505458 w 1263191"/>
                  <a:gd name="connsiteY69" fmla="*/ 445372 h 1341242"/>
                  <a:gd name="connsiteX70" fmla="*/ 473836 w 1263191"/>
                  <a:gd name="connsiteY70" fmla="*/ 396344 h 1341242"/>
                  <a:gd name="connsiteX71" fmla="*/ 435400 w 1263191"/>
                  <a:gd name="connsiteY71" fmla="*/ 265855 h 1341242"/>
                  <a:gd name="connsiteX72" fmla="*/ 439916 w 1263191"/>
                  <a:gd name="connsiteY72" fmla="*/ 248769 h 1341242"/>
                  <a:gd name="connsiteX73" fmla="*/ 445058 w 1263191"/>
                  <a:gd name="connsiteY73" fmla="*/ 283240 h 1341242"/>
                  <a:gd name="connsiteX74" fmla="*/ 737286 w 1263191"/>
                  <a:gd name="connsiteY74" fmla="*/ 624905 h 1341242"/>
                  <a:gd name="connsiteX75" fmla="*/ 854029 w 1263191"/>
                  <a:gd name="connsiteY75" fmla="*/ 699429 h 1341242"/>
                  <a:gd name="connsiteX76" fmla="*/ 861214 w 1263191"/>
                  <a:gd name="connsiteY76" fmla="*/ 632186 h 1341242"/>
                  <a:gd name="connsiteX77" fmla="*/ 860515 w 1263191"/>
                  <a:gd name="connsiteY77" fmla="*/ 469959 h 1341242"/>
                  <a:gd name="connsiteX78" fmla="*/ 843863 w 1263191"/>
                  <a:gd name="connsiteY78" fmla="*/ 327959 h 1341242"/>
                  <a:gd name="connsiteX79" fmla="*/ 755585 w 1263191"/>
                  <a:gd name="connsiteY79" fmla="*/ 264657 h 1341242"/>
                  <a:gd name="connsiteX80" fmla="*/ 624623 w 1263191"/>
                  <a:gd name="connsiteY80" fmla="*/ 127129 h 1341242"/>
                  <a:gd name="connsiteX81" fmla="*/ 604055 w 1263191"/>
                  <a:gd name="connsiteY81" fmla="*/ 94737 h 1341242"/>
                  <a:gd name="connsiteX82" fmla="*/ 575857 w 1263191"/>
                  <a:gd name="connsiteY82" fmla="*/ 10588 h 1341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1263191" h="1341242">
                    <a:moveTo>
                      <a:pt x="577708" y="0"/>
                    </a:moveTo>
                    <a:lnTo>
                      <a:pt x="582248" y="22004"/>
                    </a:lnTo>
                    <a:cubicBezTo>
                      <a:pt x="603666" y="85821"/>
                      <a:pt x="670149" y="170944"/>
                      <a:pt x="767300" y="250975"/>
                    </a:cubicBezTo>
                    <a:lnTo>
                      <a:pt x="838393" y="303280"/>
                    </a:lnTo>
                    <a:lnTo>
                      <a:pt x="829446" y="263956"/>
                    </a:lnTo>
                    <a:cubicBezTo>
                      <a:pt x="813267" y="204646"/>
                      <a:pt x="791376" y="155827"/>
                      <a:pt x="764101" y="120905"/>
                    </a:cubicBezTo>
                    <a:cubicBezTo>
                      <a:pt x="819683" y="130196"/>
                      <a:pt x="863798" y="183814"/>
                      <a:pt x="893753" y="268018"/>
                    </a:cubicBezTo>
                    <a:lnTo>
                      <a:pt x="910041" y="328864"/>
                    </a:lnTo>
                    <a:lnTo>
                      <a:pt x="962587" y="291742"/>
                    </a:lnTo>
                    <a:cubicBezTo>
                      <a:pt x="1023408" y="243371"/>
                      <a:pt x="1069505" y="192297"/>
                      <a:pt x="1095926" y="147639"/>
                    </a:cubicBezTo>
                    <a:lnTo>
                      <a:pt x="1103445" y="131524"/>
                    </a:lnTo>
                    <a:lnTo>
                      <a:pt x="1109530" y="140811"/>
                    </a:lnTo>
                    <a:lnTo>
                      <a:pt x="1098440" y="165331"/>
                    </a:lnTo>
                    <a:cubicBezTo>
                      <a:pt x="1093563" y="173940"/>
                      <a:pt x="1087926" y="182783"/>
                      <a:pt x="1081564" y="191791"/>
                    </a:cubicBezTo>
                    <a:cubicBezTo>
                      <a:pt x="1056119" y="227823"/>
                      <a:pt x="1019091" y="266495"/>
                      <a:pt x="972808" y="303304"/>
                    </a:cubicBezTo>
                    <a:lnTo>
                      <a:pt x="914022" y="343732"/>
                    </a:lnTo>
                    <a:lnTo>
                      <a:pt x="918887" y="361908"/>
                    </a:lnTo>
                    <a:cubicBezTo>
                      <a:pt x="939102" y="464975"/>
                      <a:pt x="944256" y="594048"/>
                      <a:pt x="931656" y="735385"/>
                    </a:cubicBezTo>
                    <a:lnTo>
                      <a:pt x="930350" y="745550"/>
                    </a:lnTo>
                    <a:lnTo>
                      <a:pt x="1052043" y="667865"/>
                    </a:lnTo>
                    <a:cubicBezTo>
                      <a:pt x="1131236" y="610164"/>
                      <a:pt x="1196990" y="549487"/>
                      <a:pt x="1246598" y="490866"/>
                    </a:cubicBezTo>
                    <a:lnTo>
                      <a:pt x="1257772" y="475400"/>
                    </a:lnTo>
                    <a:lnTo>
                      <a:pt x="1262542" y="501292"/>
                    </a:lnTo>
                    <a:lnTo>
                      <a:pt x="1263191" y="511933"/>
                    </a:lnTo>
                    <a:lnTo>
                      <a:pt x="1194819" y="589959"/>
                    </a:lnTo>
                    <a:cubicBezTo>
                      <a:pt x="1159667" y="624103"/>
                      <a:pt x="1119225" y="658166"/>
                      <a:pt x="1074028" y="691098"/>
                    </a:cubicBezTo>
                    <a:cubicBezTo>
                      <a:pt x="1047662" y="710308"/>
                      <a:pt x="1020770" y="728338"/>
                      <a:pt x="993639" y="745110"/>
                    </a:cubicBezTo>
                    <a:lnTo>
                      <a:pt x="925430" y="783841"/>
                    </a:lnTo>
                    <a:lnTo>
                      <a:pt x="913037" y="880300"/>
                    </a:lnTo>
                    <a:lnTo>
                      <a:pt x="877780" y="1036252"/>
                    </a:lnTo>
                    <a:lnTo>
                      <a:pt x="1020857" y="931721"/>
                    </a:lnTo>
                    <a:cubicBezTo>
                      <a:pt x="1112594" y="856945"/>
                      <a:pt x="1190422" y="779798"/>
                      <a:pt x="1250805" y="706444"/>
                    </a:cubicBezTo>
                    <a:lnTo>
                      <a:pt x="1258135" y="696320"/>
                    </a:lnTo>
                    <a:lnTo>
                      <a:pt x="1248122" y="750666"/>
                    </a:lnTo>
                    <a:lnTo>
                      <a:pt x="1182856" y="827725"/>
                    </a:lnTo>
                    <a:cubicBezTo>
                      <a:pt x="1141028" y="870980"/>
                      <a:pt x="1093584" y="914588"/>
                      <a:pt x="1041227" y="957264"/>
                    </a:cubicBezTo>
                    <a:lnTo>
                      <a:pt x="867676" y="1080938"/>
                    </a:lnTo>
                    <a:lnTo>
                      <a:pt x="865455" y="1090765"/>
                    </a:lnTo>
                    <a:cubicBezTo>
                      <a:pt x="846394" y="1156576"/>
                      <a:pt x="824426" y="1217541"/>
                      <a:pt x="800426" y="1272142"/>
                    </a:cubicBezTo>
                    <a:lnTo>
                      <a:pt x="791764" y="1294475"/>
                    </a:lnTo>
                    <a:lnTo>
                      <a:pt x="687750" y="1341242"/>
                    </a:lnTo>
                    <a:lnTo>
                      <a:pt x="709971" y="1297449"/>
                    </a:lnTo>
                    <a:lnTo>
                      <a:pt x="714544" y="1286280"/>
                    </a:lnTo>
                    <a:lnTo>
                      <a:pt x="607311" y="1216908"/>
                    </a:lnTo>
                    <a:cubicBezTo>
                      <a:pt x="568494" y="1190260"/>
                      <a:pt x="529428" y="1161884"/>
                      <a:pt x="490481" y="1131921"/>
                    </a:cubicBezTo>
                    <a:cubicBezTo>
                      <a:pt x="356949" y="1029189"/>
                      <a:pt x="243776" y="922389"/>
                      <a:pt x="159501" y="823762"/>
                    </a:cubicBezTo>
                    <a:cubicBezTo>
                      <a:pt x="138431" y="799106"/>
                      <a:pt x="119170" y="774961"/>
                      <a:pt x="101846" y="751516"/>
                    </a:cubicBezTo>
                    <a:cubicBezTo>
                      <a:pt x="49876" y="681186"/>
                      <a:pt x="15364" y="617175"/>
                      <a:pt x="1911" y="564647"/>
                    </a:cubicBezTo>
                    <a:lnTo>
                      <a:pt x="0" y="541309"/>
                    </a:lnTo>
                    <a:lnTo>
                      <a:pt x="20535" y="590081"/>
                    </a:lnTo>
                    <a:cubicBezTo>
                      <a:pt x="96391" y="731800"/>
                      <a:pt x="272460" y="922062"/>
                      <a:pt x="506428" y="1102065"/>
                    </a:cubicBezTo>
                    <a:cubicBezTo>
                      <a:pt x="576619" y="1156066"/>
                      <a:pt x="647036" y="1205309"/>
                      <a:pt x="715757" y="1249023"/>
                    </a:cubicBezTo>
                    <a:lnTo>
                      <a:pt x="727018" y="1255823"/>
                    </a:lnTo>
                    <a:lnTo>
                      <a:pt x="748861" y="1202487"/>
                    </a:lnTo>
                    <a:lnTo>
                      <a:pt x="788543" y="1075344"/>
                    </a:lnTo>
                    <a:lnTo>
                      <a:pt x="716849" y="1027787"/>
                    </a:lnTo>
                    <a:cubicBezTo>
                      <a:pt x="685810" y="1005704"/>
                      <a:pt x="654862" y="982158"/>
                      <a:pt x="624321" y="957263"/>
                    </a:cubicBezTo>
                    <a:cubicBezTo>
                      <a:pt x="519607" y="871911"/>
                      <a:pt x="434543" y="782832"/>
                      <a:pt x="374765" y="700298"/>
                    </a:cubicBezTo>
                    <a:cubicBezTo>
                      <a:pt x="359820" y="679665"/>
                      <a:pt x="346456" y="659440"/>
                      <a:pt x="334761" y="639784"/>
                    </a:cubicBezTo>
                    <a:cubicBezTo>
                      <a:pt x="299673" y="580821"/>
                      <a:pt x="279603" y="526980"/>
                      <a:pt x="276928" y="482598"/>
                    </a:cubicBezTo>
                    <a:lnTo>
                      <a:pt x="279512" y="462826"/>
                    </a:lnTo>
                    <a:lnTo>
                      <a:pt x="289460" y="503926"/>
                    </a:lnTo>
                    <a:cubicBezTo>
                      <a:pt x="333380" y="623131"/>
                      <a:pt x="461218" y="782168"/>
                      <a:pt x="644691" y="931720"/>
                    </a:cubicBezTo>
                    <a:lnTo>
                      <a:pt x="798336" y="1043971"/>
                    </a:lnTo>
                    <a:lnTo>
                      <a:pt x="798692" y="1042831"/>
                    </a:lnTo>
                    <a:cubicBezTo>
                      <a:pt x="813368" y="986682"/>
                      <a:pt x="825970" y="927909"/>
                      <a:pt x="836079" y="867436"/>
                    </a:cubicBezTo>
                    <a:lnTo>
                      <a:pt x="850418" y="733226"/>
                    </a:lnTo>
                    <a:lnTo>
                      <a:pt x="795689" y="702148"/>
                    </a:lnTo>
                    <a:cubicBezTo>
                      <a:pt x="768558" y="685377"/>
                      <a:pt x="741666" y="667347"/>
                      <a:pt x="715300" y="648137"/>
                    </a:cubicBezTo>
                    <a:cubicBezTo>
                      <a:pt x="624905" y="582274"/>
                      <a:pt x="553533" y="511885"/>
                      <a:pt x="505458" y="445372"/>
                    </a:cubicBezTo>
                    <a:cubicBezTo>
                      <a:pt x="493438" y="428743"/>
                      <a:pt x="482877" y="412357"/>
                      <a:pt x="473836" y="396344"/>
                    </a:cubicBezTo>
                    <a:cubicBezTo>
                      <a:pt x="446716" y="348307"/>
                      <a:pt x="433304" y="303629"/>
                      <a:pt x="435400" y="265855"/>
                    </a:cubicBezTo>
                    <a:lnTo>
                      <a:pt x="439916" y="248769"/>
                    </a:lnTo>
                    <a:lnTo>
                      <a:pt x="445058" y="283240"/>
                    </a:lnTo>
                    <a:cubicBezTo>
                      <a:pt x="474266" y="382196"/>
                      <a:pt x="578899" y="509500"/>
                      <a:pt x="737286" y="624905"/>
                    </a:cubicBezTo>
                    <a:lnTo>
                      <a:pt x="854029" y="699429"/>
                    </a:lnTo>
                    <a:lnTo>
                      <a:pt x="861214" y="632186"/>
                    </a:lnTo>
                    <a:cubicBezTo>
                      <a:pt x="863730" y="575632"/>
                      <a:pt x="863465" y="521221"/>
                      <a:pt x="860515" y="469959"/>
                    </a:cubicBezTo>
                    <a:lnTo>
                      <a:pt x="843863" y="327959"/>
                    </a:lnTo>
                    <a:lnTo>
                      <a:pt x="755585" y="264657"/>
                    </a:lnTo>
                    <a:cubicBezTo>
                      <a:pt x="700138" y="218982"/>
                      <a:pt x="655530" y="171307"/>
                      <a:pt x="624623" y="127129"/>
                    </a:cubicBezTo>
                    <a:cubicBezTo>
                      <a:pt x="616895" y="116084"/>
                      <a:pt x="610025" y="105259"/>
                      <a:pt x="604055" y="94737"/>
                    </a:cubicBezTo>
                    <a:cubicBezTo>
                      <a:pt x="586144" y="63174"/>
                      <a:pt x="576344" y="34350"/>
                      <a:pt x="575857" y="10588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chemeClr val="accent4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028BDC4D-CA6B-4917-9B58-8F7AF0526E4B}"/>
                  </a:ext>
                </a:extLst>
              </p:cNvPr>
              <p:cNvSpPr/>
              <p:nvPr/>
            </p:nvSpPr>
            <p:spPr>
              <a:xfrm>
                <a:off x="2320465" y="4236421"/>
                <a:ext cx="1303093" cy="1643881"/>
              </a:xfrm>
              <a:custGeom>
                <a:avLst/>
                <a:gdLst>
                  <a:gd name="connsiteX0" fmla="*/ 1010141 w 1293789"/>
                  <a:gd name="connsiteY0" fmla="*/ 0 h 1546615"/>
                  <a:gd name="connsiteX1" fmla="*/ 1113422 w 1293789"/>
                  <a:gd name="connsiteY1" fmla="*/ 4320 h 1546615"/>
                  <a:gd name="connsiteX2" fmla="*/ 1197241 w 1293789"/>
                  <a:gd name="connsiteY2" fmla="*/ 14917 h 1546615"/>
                  <a:gd name="connsiteX3" fmla="*/ 1219003 w 1293789"/>
                  <a:gd name="connsiteY3" fmla="*/ 59510 h 1546615"/>
                  <a:gd name="connsiteX4" fmla="*/ 895615 w 1293789"/>
                  <a:gd name="connsiteY4" fmla="*/ 1299732 h 1546615"/>
                  <a:gd name="connsiteX5" fmla="*/ 518807 w 1293789"/>
                  <a:gd name="connsiteY5" fmla="*/ 1533740 h 1546615"/>
                  <a:gd name="connsiteX6" fmla="*/ 480940 w 1293789"/>
                  <a:gd name="connsiteY6" fmla="*/ 1546615 h 1546615"/>
                  <a:gd name="connsiteX7" fmla="*/ 445362 w 1293789"/>
                  <a:gd name="connsiteY7" fmla="*/ 1530618 h 1546615"/>
                  <a:gd name="connsiteX8" fmla="*/ 0 w 1293789"/>
                  <a:gd name="connsiteY8" fmla="*/ 836762 h 1546615"/>
                  <a:gd name="connsiteX9" fmla="*/ 1010141 w 1293789"/>
                  <a:gd name="connsiteY9" fmla="*/ 0 h 1546615"/>
                  <a:gd name="connsiteX0" fmla="*/ 1010141 w 1293789"/>
                  <a:gd name="connsiteY0" fmla="*/ 59271 h 1605886"/>
                  <a:gd name="connsiteX1" fmla="*/ 1197241 w 1293789"/>
                  <a:gd name="connsiteY1" fmla="*/ 74188 h 1605886"/>
                  <a:gd name="connsiteX2" fmla="*/ 1219003 w 1293789"/>
                  <a:gd name="connsiteY2" fmla="*/ 118781 h 1605886"/>
                  <a:gd name="connsiteX3" fmla="*/ 895615 w 1293789"/>
                  <a:gd name="connsiteY3" fmla="*/ 1359003 h 1605886"/>
                  <a:gd name="connsiteX4" fmla="*/ 518807 w 1293789"/>
                  <a:gd name="connsiteY4" fmla="*/ 1593011 h 1605886"/>
                  <a:gd name="connsiteX5" fmla="*/ 480940 w 1293789"/>
                  <a:gd name="connsiteY5" fmla="*/ 1605886 h 1605886"/>
                  <a:gd name="connsiteX6" fmla="*/ 445362 w 1293789"/>
                  <a:gd name="connsiteY6" fmla="*/ 1589889 h 1605886"/>
                  <a:gd name="connsiteX7" fmla="*/ 0 w 1293789"/>
                  <a:gd name="connsiteY7" fmla="*/ 896033 h 1605886"/>
                  <a:gd name="connsiteX8" fmla="*/ 1010141 w 1293789"/>
                  <a:gd name="connsiteY8" fmla="*/ 59271 h 1605886"/>
                  <a:gd name="connsiteX0" fmla="*/ 1010141 w 1293789"/>
                  <a:gd name="connsiteY0" fmla="*/ 79236 h 1625851"/>
                  <a:gd name="connsiteX1" fmla="*/ 1180572 w 1293789"/>
                  <a:gd name="connsiteY1" fmla="*/ 32240 h 1625851"/>
                  <a:gd name="connsiteX2" fmla="*/ 1219003 w 1293789"/>
                  <a:gd name="connsiteY2" fmla="*/ 138746 h 1625851"/>
                  <a:gd name="connsiteX3" fmla="*/ 895615 w 1293789"/>
                  <a:gd name="connsiteY3" fmla="*/ 1378968 h 1625851"/>
                  <a:gd name="connsiteX4" fmla="*/ 518807 w 1293789"/>
                  <a:gd name="connsiteY4" fmla="*/ 1612976 h 1625851"/>
                  <a:gd name="connsiteX5" fmla="*/ 480940 w 1293789"/>
                  <a:gd name="connsiteY5" fmla="*/ 1625851 h 1625851"/>
                  <a:gd name="connsiteX6" fmla="*/ 445362 w 1293789"/>
                  <a:gd name="connsiteY6" fmla="*/ 1609854 h 1625851"/>
                  <a:gd name="connsiteX7" fmla="*/ 0 w 1293789"/>
                  <a:gd name="connsiteY7" fmla="*/ 915998 h 1625851"/>
                  <a:gd name="connsiteX8" fmla="*/ 1010141 w 1293789"/>
                  <a:gd name="connsiteY8" fmla="*/ 79236 h 1625851"/>
                  <a:gd name="connsiteX0" fmla="*/ 1010141 w 1293789"/>
                  <a:gd name="connsiteY0" fmla="*/ 70343 h 1616958"/>
                  <a:gd name="connsiteX1" fmla="*/ 1180572 w 1293789"/>
                  <a:gd name="connsiteY1" fmla="*/ 23347 h 1616958"/>
                  <a:gd name="connsiteX2" fmla="*/ 1219003 w 1293789"/>
                  <a:gd name="connsiteY2" fmla="*/ 129853 h 1616958"/>
                  <a:gd name="connsiteX3" fmla="*/ 895615 w 1293789"/>
                  <a:gd name="connsiteY3" fmla="*/ 1370075 h 1616958"/>
                  <a:gd name="connsiteX4" fmla="*/ 518807 w 1293789"/>
                  <a:gd name="connsiteY4" fmla="*/ 1604083 h 1616958"/>
                  <a:gd name="connsiteX5" fmla="*/ 480940 w 1293789"/>
                  <a:gd name="connsiteY5" fmla="*/ 1616958 h 1616958"/>
                  <a:gd name="connsiteX6" fmla="*/ 445362 w 1293789"/>
                  <a:gd name="connsiteY6" fmla="*/ 1600961 h 1616958"/>
                  <a:gd name="connsiteX7" fmla="*/ 0 w 1293789"/>
                  <a:gd name="connsiteY7" fmla="*/ 907105 h 1616958"/>
                  <a:gd name="connsiteX8" fmla="*/ 1010141 w 1293789"/>
                  <a:gd name="connsiteY8" fmla="*/ 70343 h 1616958"/>
                  <a:gd name="connsiteX0" fmla="*/ 1010141 w 1293789"/>
                  <a:gd name="connsiteY0" fmla="*/ 46996 h 1593611"/>
                  <a:gd name="connsiteX1" fmla="*/ 1180572 w 1293789"/>
                  <a:gd name="connsiteY1" fmla="*/ 0 h 1593611"/>
                  <a:gd name="connsiteX2" fmla="*/ 1219003 w 1293789"/>
                  <a:gd name="connsiteY2" fmla="*/ 106506 h 1593611"/>
                  <a:gd name="connsiteX3" fmla="*/ 895615 w 1293789"/>
                  <a:gd name="connsiteY3" fmla="*/ 1346728 h 1593611"/>
                  <a:gd name="connsiteX4" fmla="*/ 518807 w 1293789"/>
                  <a:gd name="connsiteY4" fmla="*/ 1580736 h 1593611"/>
                  <a:gd name="connsiteX5" fmla="*/ 480940 w 1293789"/>
                  <a:gd name="connsiteY5" fmla="*/ 1593611 h 1593611"/>
                  <a:gd name="connsiteX6" fmla="*/ 445362 w 1293789"/>
                  <a:gd name="connsiteY6" fmla="*/ 1577614 h 1593611"/>
                  <a:gd name="connsiteX7" fmla="*/ 0 w 1293789"/>
                  <a:gd name="connsiteY7" fmla="*/ 883758 h 1593611"/>
                  <a:gd name="connsiteX8" fmla="*/ 1010141 w 1293789"/>
                  <a:gd name="connsiteY8" fmla="*/ 46996 h 1593611"/>
                  <a:gd name="connsiteX0" fmla="*/ 1010141 w 1293789"/>
                  <a:gd name="connsiteY0" fmla="*/ 70808 h 1617423"/>
                  <a:gd name="connsiteX1" fmla="*/ 1173428 w 1293789"/>
                  <a:gd name="connsiteY1" fmla="*/ 0 h 1617423"/>
                  <a:gd name="connsiteX2" fmla="*/ 1219003 w 1293789"/>
                  <a:gd name="connsiteY2" fmla="*/ 130318 h 1617423"/>
                  <a:gd name="connsiteX3" fmla="*/ 895615 w 1293789"/>
                  <a:gd name="connsiteY3" fmla="*/ 1370540 h 1617423"/>
                  <a:gd name="connsiteX4" fmla="*/ 518807 w 1293789"/>
                  <a:gd name="connsiteY4" fmla="*/ 1604548 h 1617423"/>
                  <a:gd name="connsiteX5" fmla="*/ 480940 w 1293789"/>
                  <a:gd name="connsiteY5" fmla="*/ 1617423 h 1617423"/>
                  <a:gd name="connsiteX6" fmla="*/ 445362 w 1293789"/>
                  <a:gd name="connsiteY6" fmla="*/ 1601426 h 1617423"/>
                  <a:gd name="connsiteX7" fmla="*/ 0 w 1293789"/>
                  <a:gd name="connsiteY7" fmla="*/ 907570 h 1617423"/>
                  <a:gd name="connsiteX8" fmla="*/ 1010141 w 1293789"/>
                  <a:gd name="connsiteY8" fmla="*/ 70808 h 1617423"/>
                  <a:gd name="connsiteX0" fmla="*/ 1010141 w 1293789"/>
                  <a:gd name="connsiteY0" fmla="*/ 70808 h 1617423"/>
                  <a:gd name="connsiteX1" fmla="*/ 1142472 w 1293789"/>
                  <a:gd name="connsiteY1" fmla="*/ 0 h 1617423"/>
                  <a:gd name="connsiteX2" fmla="*/ 1219003 w 1293789"/>
                  <a:gd name="connsiteY2" fmla="*/ 130318 h 1617423"/>
                  <a:gd name="connsiteX3" fmla="*/ 895615 w 1293789"/>
                  <a:gd name="connsiteY3" fmla="*/ 1370540 h 1617423"/>
                  <a:gd name="connsiteX4" fmla="*/ 518807 w 1293789"/>
                  <a:gd name="connsiteY4" fmla="*/ 1604548 h 1617423"/>
                  <a:gd name="connsiteX5" fmla="*/ 480940 w 1293789"/>
                  <a:gd name="connsiteY5" fmla="*/ 1617423 h 1617423"/>
                  <a:gd name="connsiteX6" fmla="*/ 445362 w 1293789"/>
                  <a:gd name="connsiteY6" fmla="*/ 1601426 h 1617423"/>
                  <a:gd name="connsiteX7" fmla="*/ 0 w 1293789"/>
                  <a:gd name="connsiteY7" fmla="*/ 907570 h 1617423"/>
                  <a:gd name="connsiteX8" fmla="*/ 1010141 w 1293789"/>
                  <a:gd name="connsiteY8" fmla="*/ 70808 h 1617423"/>
                  <a:gd name="connsiteX0" fmla="*/ 1010141 w 1293789"/>
                  <a:gd name="connsiteY0" fmla="*/ 70808 h 1617423"/>
                  <a:gd name="connsiteX1" fmla="*/ 1142472 w 1293789"/>
                  <a:gd name="connsiteY1" fmla="*/ 0 h 1617423"/>
                  <a:gd name="connsiteX2" fmla="*/ 1219003 w 1293789"/>
                  <a:gd name="connsiteY2" fmla="*/ 130318 h 1617423"/>
                  <a:gd name="connsiteX3" fmla="*/ 895615 w 1293789"/>
                  <a:gd name="connsiteY3" fmla="*/ 1370540 h 1617423"/>
                  <a:gd name="connsiteX4" fmla="*/ 518807 w 1293789"/>
                  <a:gd name="connsiteY4" fmla="*/ 1604548 h 1617423"/>
                  <a:gd name="connsiteX5" fmla="*/ 480940 w 1293789"/>
                  <a:gd name="connsiteY5" fmla="*/ 1617423 h 1617423"/>
                  <a:gd name="connsiteX6" fmla="*/ 445362 w 1293789"/>
                  <a:gd name="connsiteY6" fmla="*/ 1601426 h 1617423"/>
                  <a:gd name="connsiteX7" fmla="*/ 0 w 1293789"/>
                  <a:gd name="connsiteY7" fmla="*/ 907570 h 1617423"/>
                  <a:gd name="connsiteX8" fmla="*/ 1010141 w 1293789"/>
                  <a:gd name="connsiteY8" fmla="*/ 70808 h 1617423"/>
                  <a:gd name="connsiteX0" fmla="*/ 1010141 w 1293789"/>
                  <a:gd name="connsiteY0" fmla="*/ 70808 h 1617423"/>
                  <a:gd name="connsiteX1" fmla="*/ 1142472 w 1293789"/>
                  <a:gd name="connsiteY1" fmla="*/ 0 h 1617423"/>
                  <a:gd name="connsiteX2" fmla="*/ 1219003 w 1293789"/>
                  <a:gd name="connsiteY2" fmla="*/ 130318 h 1617423"/>
                  <a:gd name="connsiteX3" fmla="*/ 895615 w 1293789"/>
                  <a:gd name="connsiteY3" fmla="*/ 1370540 h 1617423"/>
                  <a:gd name="connsiteX4" fmla="*/ 518807 w 1293789"/>
                  <a:gd name="connsiteY4" fmla="*/ 1604548 h 1617423"/>
                  <a:gd name="connsiteX5" fmla="*/ 480940 w 1293789"/>
                  <a:gd name="connsiteY5" fmla="*/ 1617423 h 1617423"/>
                  <a:gd name="connsiteX6" fmla="*/ 445362 w 1293789"/>
                  <a:gd name="connsiteY6" fmla="*/ 1601426 h 1617423"/>
                  <a:gd name="connsiteX7" fmla="*/ 0 w 1293789"/>
                  <a:gd name="connsiteY7" fmla="*/ 907570 h 1617423"/>
                  <a:gd name="connsiteX8" fmla="*/ 1010141 w 1293789"/>
                  <a:gd name="connsiteY8" fmla="*/ 70808 h 1617423"/>
                  <a:gd name="connsiteX0" fmla="*/ 1010141 w 1293789"/>
                  <a:gd name="connsiteY0" fmla="*/ 70808 h 1604548"/>
                  <a:gd name="connsiteX1" fmla="*/ 1142472 w 1293789"/>
                  <a:gd name="connsiteY1" fmla="*/ 0 h 1604548"/>
                  <a:gd name="connsiteX2" fmla="*/ 1219003 w 1293789"/>
                  <a:gd name="connsiteY2" fmla="*/ 130318 h 1604548"/>
                  <a:gd name="connsiteX3" fmla="*/ 895615 w 1293789"/>
                  <a:gd name="connsiteY3" fmla="*/ 1370540 h 1604548"/>
                  <a:gd name="connsiteX4" fmla="*/ 518807 w 1293789"/>
                  <a:gd name="connsiteY4" fmla="*/ 1604548 h 1604548"/>
                  <a:gd name="connsiteX5" fmla="*/ 478559 w 1293789"/>
                  <a:gd name="connsiteY5" fmla="*/ 1569798 h 1604548"/>
                  <a:gd name="connsiteX6" fmla="*/ 445362 w 1293789"/>
                  <a:gd name="connsiteY6" fmla="*/ 1601426 h 1604548"/>
                  <a:gd name="connsiteX7" fmla="*/ 0 w 1293789"/>
                  <a:gd name="connsiteY7" fmla="*/ 907570 h 1604548"/>
                  <a:gd name="connsiteX8" fmla="*/ 1010141 w 1293789"/>
                  <a:gd name="connsiteY8" fmla="*/ 70808 h 1604548"/>
                  <a:gd name="connsiteX0" fmla="*/ 1010141 w 1289488"/>
                  <a:gd name="connsiteY0" fmla="*/ 70808 h 1604548"/>
                  <a:gd name="connsiteX1" fmla="*/ 1142472 w 1289488"/>
                  <a:gd name="connsiteY1" fmla="*/ 0 h 1604548"/>
                  <a:gd name="connsiteX2" fmla="*/ 1219003 w 1289488"/>
                  <a:gd name="connsiteY2" fmla="*/ 130318 h 1604548"/>
                  <a:gd name="connsiteX3" fmla="*/ 895615 w 1289488"/>
                  <a:gd name="connsiteY3" fmla="*/ 1370540 h 1604548"/>
                  <a:gd name="connsiteX4" fmla="*/ 518807 w 1289488"/>
                  <a:gd name="connsiteY4" fmla="*/ 1604548 h 1604548"/>
                  <a:gd name="connsiteX5" fmla="*/ 478559 w 1289488"/>
                  <a:gd name="connsiteY5" fmla="*/ 1569798 h 1604548"/>
                  <a:gd name="connsiteX6" fmla="*/ 445362 w 1289488"/>
                  <a:gd name="connsiteY6" fmla="*/ 1601426 h 1604548"/>
                  <a:gd name="connsiteX7" fmla="*/ 0 w 1289488"/>
                  <a:gd name="connsiteY7" fmla="*/ 907570 h 1604548"/>
                  <a:gd name="connsiteX8" fmla="*/ 1010141 w 1289488"/>
                  <a:gd name="connsiteY8" fmla="*/ 70808 h 1604548"/>
                  <a:gd name="connsiteX0" fmla="*/ 1010141 w 1289488"/>
                  <a:gd name="connsiteY0" fmla="*/ 70808 h 1604548"/>
                  <a:gd name="connsiteX1" fmla="*/ 1142472 w 1289488"/>
                  <a:gd name="connsiteY1" fmla="*/ 0 h 1604548"/>
                  <a:gd name="connsiteX2" fmla="*/ 1219003 w 1289488"/>
                  <a:gd name="connsiteY2" fmla="*/ 130318 h 1604548"/>
                  <a:gd name="connsiteX3" fmla="*/ 895615 w 1289488"/>
                  <a:gd name="connsiteY3" fmla="*/ 1370540 h 1604548"/>
                  <a:gd name="connsiteX4" fmla="*/ 518807 w 1289488"/>
                  <a:gd name="connsiteY4" fmla="*/ 1604548 h 1604548"/>
                  <a:gd name="connsiteX5" fmla="*/ 478559 w 1289488"/>
                  <a:gd name="connsiteY5" fmla="*/ 1569798 h 1604548"/>
                  <a:gd name="connsiteX6" fmla="*/ 445362 w 1289488"/>
                  <a:gd name="connsiteY6" fmla="*/ 1601426 h 1604548"/>
                  <a:gd name="connsiteX7" fmla="*/ 0 w 1289488"/>
                  <a:gd name="connsiteY7" fmla="*/ 907570 h 1604548"/>
                  <a:gd name="connsiteX8" fmla="*/ 1010141 w 1289488"/>
                  <a:gd name="connsiteY8" fmla="*/ 70808 h 1604548"/>
                  <a:gd name="connsiteX0" fmla="*/ 1010141 w 1289488"/>
                  <a:gd name="connsiteY0" fmla="*/ 70808 h 1604548"/>
                  <a:gd name="connsiteX1" fmla="*/ 1142472 w 1289488"/>
                  <a:gd name="connsiteY1" fmla="*/ 0 h 1604548"/>
                  <a:gd name="connsiteX2" fmla="*/ 1219003 w 1289488"/>
                  <a:gd name="connsiteY2" fmla="*/ 130318 h 1604548"/>
                  <a:gd name="connsiteX3" fmla="*/ 895615 w 1289488"/>
                  <a:gd name="connsiteY3" fmla="*/ 1370540 h 1604548"/>
                  <a:gd name="connsiteX4" fmla="*/ 518807 w 1289488"/>
                  <a:gd name="connsiteY4" fmla="*/ 1604548 h 1604548"/>
                  <a:gd name="connsiteX5" fmla="*/ 478559 w 1289488"/>
                  <a:gd name="connsiteY5" fmla="*/ 1569798 h 1604548"/>
                  <a:gd name="connsiteX6" fmla="*/ 445362 w 1289488"/>
                  <a:gd name="connsiteY6" fmla="*/ 1601426 h 1604548"/>
                  <a:gd name="connsiteX7" fmla="*/ 0 w 1289488"/>
                  <a:gd name="connsiteY7" fmla="*/ 907570 h 1604548"/>
                  <a:gd name="connsiteX8" fmla="*/ 1010141 w 1289488"/>
                  <a:gd name="connsiteY8" fmla="*/ 70808 h 1604548"/>
                  <a:gd name="connsiteX0" fmla="*/ 1010141 w 1289488"/>
                  <a:gd name="connsiteY0" fmla="*/ 70808 h 1617218"/>
                  <a:gd name="connsiteX1" fmla="*/ 1142472 w 1289488"/>
                  <a:gd name="connsiteY1" fmla="*/ 0 h 1617218"/>
                  <a:gd name="connsiteX2" fmla="*/ 1219003 w 1289488"/>
                  <a:gd name="connsiteY2" fmla="*/ 130318 h 1617218"/>
                  <a:gd name="connsiteX3" fmla="*/ 895615 w 1289488"/>
                  <a:gd name="connsiteY3" fmla="*/ 1370540 h 1617218"/>
                  <a:gd name="connsiteX4" fmla="*/ 518807 w 1289488"/>
                  <a:gd name="connsiteY4" fmla="*/ 1604548 h 1617218"/>
                  <a:gd name="connsiteX5" fmla="*/ 478559 w 1289488"/>
                  <a:gd name="connsiteY5" fmla="*/ 1569798 h 1617218"/>
                  <a:gd name="connsiteX6" fmla="*/ 445362 w 1289488"/>
                  <a:gd name="connsiteY6" fmla="*/ 1601426 h 1617218"/>
                  <a:gd name="connsiteX7" fmla="*/ 0 w 1289488"/>
                  <a:gd name="connsiteY7" fmla="*/ 907570 h 1617218"/>
                  <a:gd name="connsiteX8" fmla="*/ 1010141 w 1289488"/>
                  <a:gd name="connsiteY8" fmla="*/ 70808 h 1617218"/>
                  <a:gd name="connsiteX0" fmla="*/ 1010141 w 1289488"/>
                  <a:gd name="connsiteY0" fmla="*/ 70808 h 1632702"/>
                  <a:gd name="connsiteX1" fmla="*/ 1142472 w 1289488"/>
                  <a:gd name="connsiteY1" fmla="*/ 0 h 1632702"/>
                  <a:gd name="connsiteX2" fmla="*/ 1219003 w 1289488"/>
                  <a:gd name="connsiteY2" fmla="*/ 130318 h 1632702"/>
                  <a:gd name="connsiteX3" fmla="*/ 895615 w 1289488"/>
                  <a:gd name="connsiteY3" fmla="*/ 1370540 h 1632702"/>
                  <a:gd name="connsiteX4" fmla="*/ 523569 w 1289488"/>
                  <a:gd name="connsiteY4" fmla="*/ 1621216 h 1632702"/>
                  <a:gd name="connsiteX5" fmla="*/ 478559 w 1289488"/>
                  <a:gd name="connsiteY5" fmla="*/ 1569798 h 1632702"/>
                  <a:gd name="connsiteX6" fmla="*/ 445362 w 1289488"/>
                  <a:gd name="connsiteY6" fmla="*/ 1601426 h 1632702"/>
                  <a:gd name="connsiteX7" fmla="*/ 0 w 1289488"/>
                  <a:gd name="connsiteY7" fmla="*/ 907570 h 1632702"/>
                  <a:gd name="connsiteX8" fmla="*/ 1010141 w 1289488"/>
                  <a:gd name="connsiteY8" fmla="*/ 70808 h 1632702"/>
                  <a:gd name="connsiteX0" fmla="*/ 1010141 w 1289488"/>
                  <a:gd name="connsiteY0" fmla="*/ 70808 h 1632702"/>
                  <a:gd name="connsiteX1" fmla="*/ 1142472 w 1289488"/>
                  <a:gd name="connsiteY1" fmla="*/ 0 h 1632702"/>
                  <a:gd name="connsiteX2" fmla="*/ 1219003 w 1289488"/>
                  <a:gd name="connsiteY2" fmla="*/ 130318 h 1632702"/>
                  <a:gd name="connsiteX3" fmla="*/ 895615 w 1289488"/>
                  <a:gd name="connsiteY3" fmla="*/ 1370540 h 1632702"/>
                  <a:gd name="connsiteX4" fmla="*/ 523569 w 1289488"/>
                  <a:gd name="connsiteY4" fmla="*/ 1621216 h 1632702"/>
                  <a:gd name="connsiteX5" fmla="*/ 478559 w 1289488"/>
                  <a:gd name="connsiteY5" fmla="*/ 1569798 h 1632702"/>
                  <a:gd name="connsiteX6" fmla="*/ 433456 w 1289488"/>
                  <a:gd name="connsiteY6" fmla="*/ 1615713 h 1632702"/>
                  <a:gd name="connsiteX7" fmla="*/ 0 w 1289488"/>
                  <a:gd name="connsiteY7" fmla="*/ 907570 h 1632702"/>
                  <a:gd name="connsiteX8" fmla="*/ 1010141 w 1289488"/>
                  <a:gd name="connsiteY8" fmla="*/ 70808 h 1632702"/>
                  <a:gd name="connsiteX0" fmla="*/ 1010141 w 1289488"/>
                  <a:gd name="connsiteY0" fmla="*/ 70808 h 1632702"/>
                  <a:gd name="connsiteX1" fmla="*/ 1142472 w 1289488"/>
                  <a:gd name="connsiteY1" fmla="*/ 0 h 1632702"/>
                  <a:gd name="connsiteX2" fmla="*/ 1219003 w 1289488"/>
                  <a:gd name="connsiteY2" fmla="*/ 130318 h 1632702"/>
                  <a:gd name="connsiteX3" fmla="*/ 895615 w 1289488"/>
                  <a:gd name="connsiteY3" fmla="*/ 1370540 h 1632702"/>
                  <a:gd name="connsiteX4" fmla="*/ 523569 w 1289488"/>
                  <a:gd name="connsiteY4" fmla="*/ 1621216 h 1632702"/>
                  <a:gd name="connsiteX5" fmla="*/ 478559 w 1289488"/>
                  <a:gd name="connsiteY5" fmla="*/ 1569798 h 1632702"/>
                  <a:gd name="connsiteX6" fmla="*/ 433456 w 1289488"/>
                  <a:gd name="connsiteY6" fmla="*/ 1615713 h 1632702"/>
                  <a:gd name="connsiteX7" fmla="*/ 0 w 1289488"/>
                  <a:gd name="connsiteY7" fmla="*/ 907570 h 1632702"/>
                  <a:gd name="connsiteX8" fmla="*/ 1010141 w 1289488"/>
                  <a:gd name="connsiteY8" fmla="*/ 70808 h 1632702"/>
                  <a:gd name="connsiteX0" fmla="*/ 1010141 w 1289488"/>
                  <a:gd name="connsiteY0" fmla="*/ 70808 h 1632702"/>
                  <a:gd name="connsiteX1" fmla="*/ 1142472 w 1289488"/>
                  <a:gd name="connsiteY1" fmla="*/ 0 h 1632702"/>
                  <a:gd name="connsiteX2" fmla="*/ 1219003 w 1289488"/>
                  <a:gd name="connsiteY2" fmla="*/ 130318 h 1632702"/>
                  <a:gd name="connsiteX3" fmla="*/ 895615 w 1289488"/>
                  <a:gd name="connsiteY3" fmla="*/ 1370540 h 1632702"/>
                  <a:gd name="connsiteX4" fmla="*/ 523569 w 1289488"/>
                  <a:gd name="connsiteY4" fmla="*/ 1621216 h 1632702"/>
                  <a:gd name="connsiteX5" fmla="*/ 478559 w 1289488"/>
                  <a:gd name="connsiteY5" fmla="*/ 1569798 h 1632702"/>
                  <a:gd name="connsiteX6" fmla="*/ 433456 w 1289488"/>
                  <a:gd name="connsiteY6" fmla="*/ 1615713 h 1632702"/>
                  <a:gd name="connsiteX7" fmla="*/ 0 w 1289488"/>
                  <a:gd name="connsiteY7" fmla="*/ 907570 h 1632702"/>
                  <a:gd name="connsiteX8" fmla="*/ 1010141 w 1289488"/>
                  <a:gd name="connsiteY8" fmla="*/ 70808 h 1632702"/>
                  <a:gd name="connsiteX0" fmla="*/ 1036687 w 1316034"/>
                  <a:gd name="connsiteY0" fmla="*/ 70808 h 1632702"/>
                  <a:gd name="connsiteX1" fmla="*/ 1169018 w 1316034"/>
                  <a:gd name="connsiteY1" fmla="*/ 0 h 1632702"/>
                  <a:gd name="connsiteX2" fmla="*/ 1245549 w 1316034"/>
                  <a:gd name="connsiteY2" fmla="*/ 130318 h 1632702"/>
                  <a:gd name="connsiteX3" fmla="*/ 922161 w 1316034"/>
                  <a:gd name="connsiteY3" fmla="*/ 1370540 h 1632702"/>
                  <a:gd name="connsiteX4" fmla="*/ 550115 w 1316034"/>
                  <a:gd name="connsiteY4" fmla="*/ 1621216 h 1632702"/>
                  <a:gd name="connsiteX5" fmla="*/ 505105 w 1316034"/>
                  <a:gd name="connsiteY5" fmla="*/ 1569798 h 1632702"/>
                  <a:gd name="connsiteX6" fmla="*/ 460002 w 1316034"/>
                  <a:gd name="connsiteY6" fmla="*/ 1615713 h 1632702"/>
                  <a:gd name="connsiteX7" fmla="*/ 313509 w 1316034"/>
                  <a:gd name="connsiteY7" fmla="*/ 1502392 h 1632702"/>
                  <a:gd name="connsiteX8" fmla="*/ 26546 w 1316034"/>
                  <a:gd name="connsiteY8" fmla="*/ 907570 h 1632702"/>
                  <a:gd name="connsiteX9" fmla="*/ 1036687 w 1316034"/>
                  <a:gd name="connsiteY9" fmla="*/ 70808 h 1632702"/>
                  <a:gd name="connsiteX0" fmla="*/ 1010182 w 1289529"/>
                  <a:gd name="connsiteY0" fmla="*/ 70808 h 1632702"/>
                  <a:gd name="connsiteX1" fmla="*/ 1142513 w 1289529"/>
                  <a:gd name="connsiteY1" fmla="*/ 0 h 1632702"/>
                  <a:gd name="connsiteX2" fmla="*/ 1219044 w 1289529"/>
                  <a:gd name="connsiteY2" fmla="*/ 130318 h 1632702"/>
                  <a:gd name="connsiteX3" fmla="*/ 895656 w 1289529"/>
                  <a:gd name="connsiteY3" fmla="*/ 1370540 h 1632702"/>
                  <a:gd name="connsiteX4" fmla="*/ 523610 w 1289529"/>
                  <a:gd name="connsiteY4" fmla="*/ 1621216 h 1632702"/>
                  <a:gd name="connsiteX5" fmla="*/ 478600 w 1289529"/>
                  <a:gd name="connsiteY5" fmla="*/ 1569798 h 1632702"/>
                  <a:gd name="connsiteX6" fmla="*/ 433497 w 1289529"/>
                  <a:gd name="connsiteY6" fmla="*/ 1615713 h 1632702"/>
                  <a:gd name="connsiteX7" fmla="*/ 287004 w 1289529"/>
                  <a:gd name="connsiteY7" fmla="*/ 1502392 h 1632702"/>
                  <a:gd name="connsiteX8" fmla="*/ 41 w 1289529"/>
                  <a:gd name="connsiteY8" fmla="*/ 907570 h 1632702"/>
                  <a:gd name="connsiteX9" fmla="*/ 1010182 w 1289529"/>
                  <a:gd name="connsiteY9" fmla="*/ 70808 h 1632702"/>
                  <a:gd name="connsiteX0" fmla="*/ 1010182 w 1289529"/>
                  <a:gd name="connsiteY0" fmla="*/ 70808 h 1637145"/>
                  <a:gd name="connsiteX1" fmla="*/ 1142513 w 1289529"/>
                  <a:gd name="connsiteY1" fmla="*/ 0 h 1637145"/>
                  <a:gd name="connsiteX2" fmla="*/ 1219044 w 1289529"/>
                  <a:gd name="connsiteY2" fmla="*/ 130318 h 1637145"/>
                  <a:gd name="connsiteX3" fmla="*/ 895656 w 1289529"/>
                  <a:gd name="connsiteY3" fmla="*/ 1370540 h 1637145"/>
                  <a:gd name="connsiteX4" fmla="*/ 523610 w 1289529"/>
                  <a:gd name="connsiteY4" fmla="*/ 1621216 h 1637145"/>
                  <a:gd name="connsiteX5" fmla="*/ 478600 w 1289529"/>
                  <a:gd name="connsiteY5" fmla="*/ 1569798 h 1637145"/>
                  <a:gd name="connsiteX6" fmla="*/ 395397 w 1289529"/>
                  <a:gd name="connsiteY6" fmla="*/ 1637145 h 1637145"/>
                  <a:gd name="connsiteX7" fmla="*/ 287004 w 1289529"/>
                  <a:gd name="connsiteY7" fmla="*/ 1502392 h 1637145"/>
                  <a:gd name="connsiteX8" fmla="*/ 41 w 1289529"/>
                  <a:gd name="connsiteY8" fmla="*/ 907570 h 1637145"/>
                  <a:gd name="connsiteX9" fmla="*/ 1010182 w 1289529"/>
                  <a:gd name="connsiteY9" fmla="*/ 70808 h 1637145"/>
                  <a:gd name="connsiteX0" fmla="*/ 1010182 w 1289529"/>
                  <a:gd name="connsiteY0" fmla="*/ 70808 h 1637145"/>
                  <a:gd name="connsiteX1" fmla="*/ 1142513 w 1289529"/>
                  <a:gd name="connsiteY1" fmla="*/ 0 h 1637145"/>
                  <a:gd name="connsiteX2" fmla="*/ 1219044 w 1289529"/>
                  <a:gd name="connsiteY2" fmla="*/ 130318 h 1637145"/>
                  <a:gd name="connsiteX3" fmla="*/ 895656 w 1289529"/>
                  <a:gd name="connsiteY3" fmla="*/ 1370540 h 1637145"/>
                  <a:gd name="connsiteX4" fmla="*/ 523610 w 1289529"/>
                  <a:gd name="connsiteY4" fmla="*/ 1621216 h 1637145"/>
                  <a:gd name="connsiteX5" fmla="*/ 478600 w 1289529"/>
                  <a:gd name="connsiteY5" fmla="*/ 1569798 h 1637145"/>
                  <a:gd name="connsiteX6" fmla="*/ 395397 w 1289529"/>
                  <a:gd name="connsiteY6" fmla="*/ 1637145 h 1637145"/>
                  <a:gd name="connsiteX7" fmla="*/ 287004 w 1289529"/>
                  <a:gd name="connsiteY7" fmla="*/ 1502392 h 1637145"/>
                  <a:gd name="connsiteX8" fmla="*/ 41 w 1289529"/>
                  <a:gd name="connsiteY8" fmla="*/ 907570 h 1637145"/>
                  <a:gd name="connsiteX9" fmla="*/ 1010182 w 1289529"/>
                  <a:gd name="connsiteY9" fmla="*/ 70808 h 1637145"/>
                  <a:gd name="connsiteX0" fmla="*/ 1010182 w 1289529"/>
                  <a:gd name="connsiteY0" fmla="*/ 70808 h 1637145"/>
                  <a:gd name="connsiteX1" fmla="*/ 1142513 w 1289529"/>
                  <a:gd name="connsiteY1" fmla="*/ 0 h 1637145"/>
                  <a:gd name="connsiteX2" fmla="*/ 1219044 w 1289529"/>
                  <a:gd name="connsiteY2" fmla="*/ 130318 h 1637145"/>
                  <a:gd name="connsiteX3" fmla="*/ 895656 w 1289529"/>
                  <a:gd name="connsiteY3" fmla="*/ 1370540 h 1637145"/>
                  <a:gd name="connsiteX4" fmla="*/ 523610 w 1289529"/>
                  <a:gd name="connsiteY4" fmla="*/ 1621216 h 1637145"/>
                  <a:gd name="connsiteX5" fmla="*/ 478600 w 1289529"/>
                  <a:gd name="connsiteY5" fmla="*/ 1569798 h 1637145"/>
                  <a:gd name="connsiteX6" fmla="*/ 395397 w 1289529"/>
                  <a:gd name="connsiteY6" fmla="*/ 1637145 h 1637145"/>
                  <a:gd name="connsiteX7" fmla="*/ 287004 w 1289529"/>
                  <a:gd name="connsiteY7" fmla="*/ 1502392 h 1637145"/>
                  <a:gd name="connsiteX8" fmla="*/ 41 w 1289529"/>
                  <a:gd name="connsiteY8" fmla="*/ 907570 h 1637145"/>
                  <a:gd name="connsiteX9" fmla="*/ 1010182 w 1289529"/>
                  <a:gd name="connsiteY9" fmla="*/ 70808 h 1637145"/>
                  <a:gd name="connsiteX0" fmla="*/ 1010182 w 1289529"/>
                  <a:gd name="connsiteY0" fmla="*/ 70808 h 1643881"/>
                  <a:gd name="connsiteX1" fmla="*/ 1142513 w 1289529"/>
                  <a:gd name="connsiteY1" fmla="*/ 0 h 1643881"/>
                  <a:gd name="connsiteX2" fmla="*/ 1219044 w 1289529"/>
                  <a:gd name="connsiteY2" fmla="*/ 130318 h 1643881"/>
                  <a:gd name="connsiteX3" fmla="*/ 895656 w 1289529"/>
                  <a:gd name="connsiteY3" fmla="*/ 1370540 h 1643881"/>
                  <a:gd name="connsiteX4" fmla="*/ 504560 w 1289529"/>
                  <a:gd name="connsiteY4" fmla="*/ 1633123 h 1643881"/>
                  <a:gd name="connsiteX5" fmla="*/ 478600 w 1289529"/>
                  <a:gd name="connsiteY5" fmla="*/ 1569798 h 1643881"/>
                  <a:gd name="connsiteX6" fmla="*/ 395397 w 1289529"/>
                  <a:gd name="connsiteY6" fmla="*/ 1637145 h 1643881"/>
                  <a:gd name="connsiteX7" fmla="*/ 287004 w 1289529"/>
                  <a:gd name="connsiteY7" fmla="*/ 1502392 h 1643881"/>
                  <a:gd name="connsiteX8" fmla="*/ 41 w 1289529"/>
                  <a:gd name="connsiteY8" fmla="*/ 907570 h 1643881"/>
                  <a:gd name="connsiteX9" fmla="*/ 1010182 w 1289529"/>
                  <a:gd name="connsiteY9" fmla="*/ 70808 h 1643881"/>
                  <a:gd name="connsiteX0" fmla="*/ 1010182 w 1289529"/>
                  <a:gd name="connsiteY0" fmla="*/ 70808 h 1643881"/>
                  <a:gd name="connsiteX1" fmla="*/ 1142513 w 1289529"/>
                  <a:gd name="connsiteY1" fmla="*/ 0 h 1643881"/>
                  <a:gd name="connsiteX2" fmla="*/ 1219044 w 1289529"/>
                  <a:gd name="connsiteY2" fmla="*/ 130318 h 1643881"/>
                  <a:gd name="connsiteX3" fmla="*/ 895656 w 1289529"/>
                  <a:gd name="connsiteY3" fmla="*/ 1370540 h 1643881"/>
                  <a:gd name="connsiteX4" fmla="*/ 504560 w 1289529"/>
                  <a:gd name="connsiteY4" fmla="*/ 1633123 h 1643881"/>
                  <a:gd name="connsiteX5" fmla="*/ 457169 w 1289529"/>
                  <a:gd name="connsiteY5" fmla="*/ 1588848 h 1643881"/>
                  <a:gd name="connsiteX6" fmla="*/ 395397 w 1289529"/>
                  <a:gd name="connsiteY6" fmla="*/ 1637145 h 1643881"/>
                  <a:gd name="connsiteX7" fmla="*/ 287004 w 1289529"/>
                  <a:gd name="connsiteY7" fmla="*/ 1502392 h 1643881"/>
                  <a:gd name="connsiteX8" fmla="*/ 41 w 1289529"/>
                  <a:gd name="connsiteY8" fmla="*/ 907570 h 1643881"/>
                  <a:gd name="connsiteX9" fmla="*/ 1010182 w 1289529"/>
                  <a:gd name="connsiteY9" fmla="*/ 70808 h 1643881"/>
                  <a:gd name="connsiteX0" fmla="*/ 1010182 w 1303093"/>
                  <a:gd name="connsiteY0" fmla="*/ 70808 h 1643881"/>
                  <a:gd name="connsiteX1" fmla="*/ 1142513 w 1303093"/>
                  <a:gd name="connsiteY1" fmla="*/ 0 h 1643881"/>
                  <a:gd name="connsiteX2" fmla="*/ 1219044 w 1303093"/>
                  <a:gd name="connsiteY2" fmla="*/ 130318 h 1643881"/>
                  <a:gd name="connsiteX3" fmla="*/ 1287129 w 1303093"/>
                  <a:gd name="connsiteY3" fmla="*/ 590373 h 1643881"/>
                  <a:gd name="connsiteX4" fmla="*/ 895656 w 1303093"/>
                  <a:gd name="connsiteY4" fmla="*/ 1370540 h 1643881"/>
                  <a:gd name="connsiteX5" fmla="*/ 504560 w 1303093"/>
                  <a:gd name="connsiteY5" fmla="*/ 1633123 h 1643881"/>
                  <a:gd name="connsiteX6" fmla="*/ 457169 w 1303093"/>
                  <a:gd name="connsiteY6" fmla="*/ 1588848 h 1643881"/>
                  <a:gd name="connsiteX7" fmla="*/ 395397 w 1303093"/>
                  <a:gd name="connsiteY7" fmla="*/ 1637145 h 1643881"/>
                  <a:gd name="connsiteX8" fmla="*/ 287004 w 1303093"/>
                  <a:gd name="connsiteY8" fmla="*/ 1502392 h 1643881"/>
                  <a:gd name="connsiteX9" fmla="*/ 41 w 1303093"/>
                  <a:gd name="connsiteY9" fmla="*/ 907570 h 1643881"/>
                  <a:gd name="connsiteX10" fmla="*/ 1010182 w 1303093"/>
                  <a:gd name="connsiteY10" fmla="*/ 70808 h 1643881"/>
                  <a:gd name="connsiteX0" fmla="*/ 1010182 w 1303093"/>
                  <a:gd name="connsiteY0" fmla="*/ 70808 h 1643881"/>
                  <a:gd name="connsiteX1" fmla="*/ 1142513 w 1303093"/>
                  <a:gd name="connsiteY1" fmla="*/ 0 h 1643881"/>
                  <a:gd name="connsiteX2" fmla="*/ 1219044 w 1303093"/>
                  <a:gd name="connsiteY2" fmla="*/ 130318 h 1643881"/>
                  <a:gd name="connsiteX3" fmla="*/ 1287129 w 1303093"/>
                  <a:gd name="connsiteY3" fmla="*/ 590373 h 1643881"/>
                  <a:gd name="connsiteX4" fmla="*/ 895656 w 1303093"/>
                  <a:gd name="connsiteY4" fmla="*/ 1370540 h 1643881"/>
                  <a:gd name="connsiteX5" fmla="*/ 504560 w 1303093"/>
                  <a:gd name="connsiteY5" fmla="*/ 1633123 h 1643881"/>
                  <a:gd name="connsiteX6" fmla="*/ 457169 w 1303093"/>
                  <a:gd name="connsiteY6" fmla="*/ 1588848 h 1643881"/>
                  <a:gd name="connsiteX7" fmla="*/ 395397 w 1303093"/>
                  <a:gd name="connsiteY7" fmla="*/ 1637145 h 1643881"/>
                  <a:gd name="connsiteX8" fmla="*/ 287004 w 1303093"/>
                  <a:gd name="connsiteY8" fmla="*/ 1502392 h 1643881"/>
                  <a:gd name="connsiteX9" fmla="*/ 41 w 1303093"/>
                  <a:gd name="connsiteY9" fmla="*/ 907570 h 1643881"/>
                  <a:gd name="connsiteX10" fmla="*/ 1010182 w 1303093"/>
                  <a:gd name="connsiteY10" fmla="*/ 70808 h 1643881"/>
                  <a:gd name="connsiteX0" fmla="*/ 1010182 w 1303093"/>
                  <a:gd name="connsiteY0" fmla="*/ 70808 h 1643881"/>
                  <a:gd name="connsiteX1" fmla="*/ 1142513 w 1303093"/>
                  <a:gd name="connsiteY1" fmla="*/ 0 h 1643881"/>
                  <a:gd name="connsiteX2" fmla="*/ 1219044 w 1303093"/>
                  <a:gd name="connsiteY2" fmla="*/ 130318 h 1643881"/>
                  <a:gd name="connsiteX3" fmla="*/ 1287129 w 1303093"/>
                  <a:gd name="connsiteY3" fmla="*/ 590373 h 1643881"/>
                  <a:gd name="connsiteX4" fmla="*/ 895656 w 1303093"/>
                  <a:gd name="connsiteY4" fmla="*/ 1370540 h 1643881"/>
                  <a:gd name="connsiteX5" fmla="*/ 504560 w 1303093"/>
                  <a:gd name="connsiteY5" fmla="*/ 1633123 h 1643881"/>
                  <a:gd name="connsiteX6" fmla="*/ 457169 w 1303093"/>
                  <a:gd name="connsiteY6" fmla="*/ 1588848 h 1643881"/>
                  <a:gd name="connsiteX7" fmla="*/ 395397 w 1303093"/>
                  <a:gd name="connsiteY7" fmla="*/ 1637145 h 1643881"/>
                  <a:gd name="connsiteX8" fmla="*/ 287004 w 1303093"/>
                  <a:gd name="connsiteY8" fmla="*/ 1502392 h 1643881"/>
                  <a:gd name="connsiteX9" fmla="*/ 41 w 1303093"/>
                  <a:gd name="connsiteY9" fmla="*/ 907570 h 1643881"/>
                  <a:gd name="connsiteX10" fmla="*/ 1010182 w 1303093"/>
                  <a:gd name="connsiteY10" fmla="*/ 70808 h 1643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3093" h="1643881">
                    <a:moveTo>
                      <a:pt x="1010182" y="70808"/>
                    </a:moveTo>
                    <a:cubicBezTo>
                      <a:pt x="1104947" y="40990"/>
                      <a:pt x="1098179" y="32945"/>
                      <a:pt x="1142513" y="0"/>
                    </a:cubicBezTo>
                    <a:cubicBezTo>
                      <a:pt x="1187073" y="50583"/>
                      <a:pt x="1193534" y="86879"/>
                      <a:pt x="1219044" y="130318"/>
                    </a:cubicBezTo>
                    <a:cubicBezTo>
                      <a:pt x="1243147" y="228713"/>
                      <a:pt x="1341027" y="383669"/>
                      <a:pt x="1287129" y="590373"/>
                    </a:cubicBezTo>
                    <a:cubicBezTo>
                      <a:pt x="1292762" y="904234"/>
                      <a:pt x="1083234" y="1258660"/>
                      <a:pt x="895656" y="1370540"/>
                    </a:cubicBezTo>
                    <a:cubicBezTo>
                      <a:pt x="795771" y="1551780"/>
                      <a:pt x="554788" y="1683266"/>
                      <a:pt x="504560" y="1633123"/>
                    </a:cubicBezTo>
                    <a:lnTo>
                      <a:pt x="457169" y="1588848"/>
                    </a:lnTo>
                    <a:lnTo>
                      <a:pt x="395397" y="1637145"/>
                    </a:lnTo>
                    <a:cubicBezTo>
                      <a:pt x="373386" y="1563602"/>
                      <a:pt x="344959" y="1553741"/>
                      <a:pt x="287004" y="1502392"/>
                    </a:cubicBezTo>
                    <a:cubicBezTo>
                      <a:pt x="214761" y="1384368"/>
                      <a:pt x="-3410" y="1214826"/>
                      <a:pt x="41" y="907570"/>
                    </a:cubicBezTo>
                    <a:cubicBezTo>
                      <a:pt x="41" y="445439"/>
                      <a:pt x="452297" y="70808"/>
                      <a:pt x="1010182" y="70808"/>
                    </a:cubicBezTo>
                    <a:close/>
                  </a:path>
                </a:pathLst>
              </a:custGeom>
              <a:gradFill>
                <a:gsLst>
                  <a:gs pos="88000">
                    <a:srgbClr val="99FF66"/>
                  </a:gs>
                  <a:gs pos="0">
                    <a:srgbClr val="008000"/>
                  </a:gs>
                  <a:gs pos="30000">
                    <a:srgbClr val="92D050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1616EF35-BDF9-4F7F-87EC-BFE8057CF787}"/>
                  </a:ext>
                </a:extLst>
              </p:cNvPr>
              <p:cNvSpPr/>
              <p:nvPr/>
            </p:nvSpPr>
            <p:spPr>
              <a:xfrm>
                <a:off x="2326139" y="4471111"/>
                <a:ext cx="1070294" cy="1208942"/>
              </a:xfrm>
              <a:custGeom>
                <a:avLst/>
                <a:gdLst>
                  <a:gd name="connsiteX0" fmla="*/ 0 w 1070294"/>
                  <a:gd name="connsiteY0" fmla="*/ 746129 h 1208942"/>
                  <a:gd name="connsiteX1" fmla="*/ 44126 w 1070294"/>
                  <a:gd name="connsiteY1" fmla="*/ 798010 h 1208942"/>
                  <a:gd name="connsiteX2" fmla="*/ 470152 w 1070294"/>
                  <a:gd name="connsiteY2" fmla="*/ 1198312 h 1208942"/>
                  <a:gd name="connsiteX3" fmla="*/ 491831 w 1070294"/>
                  <a:gd name="connsiteY3" fmla="*/ 1208549 h 1208942"/>
                  <a:gd name="connsiteX4" fmla="*/ 488282 w 1070294"/>
                  <a:gd name="connsiteY4" fmla="*/ 1208942 h 1208942"/>
                  <a:gd name="connsiteX5" fmla="*/ 43036 w 1070294"/>
                  <a:gd name="connsiteY5" fmla="*/ 824260 h 1208942"/>
                  <a:gd name="connsiteX6" fmla="*/ 2471 w 1070294"/>
                  <a:gd name="connsiteY6" fmla="*/ 778266 h 1208942"/>
                  <a:gd name="connsiteX7" fmla="*/ 620684 w 1070294"/>
                  <a:gd name="connsiteY7" fmla="*/ 0 h 1208942"/>
                  <a:gd name="connsiteX8" fmla="*/ 623970 w 1070294"/>
                  <a:gd name="connsiteY8" fmla="*/ 717 h 1208942"/>
                  <a:gd name="connsiteX9" fmla="*/ 605240 w 1070294"/>
                  <a:gd name="connsiteY9" fmla="*/ 7324 h 1208942"/>
                  <a:gd name="connsiteX10" fmla="*/ 258270 w 1070294"/>
                  <a:gd name="connsiteY10" fmla="*/ 310324 h 1208942"/>
                  <a:gd name="connsiteX11" fmla="*/ 152867 w 1070294"/>
                  <a:gd name="connsiteY11" fmla="*/ 432699 h 1208942"/>
                  <a:gd name="connsiteX12" fmla="*/ 165300 w 1070294"/>
                  <a:gd name="connsiteY12" fmla="*/ 429193 h 1208942"/>
                  <a:gd name="connsiteX13" fmla="*/ 303456 w 1070294"/>
                  <a:gd name="connsiteY13" fmla="*/ 396709 h 1208942"/>
                  <a:gd name="connsiteX14" fmla="*/ 394328 w 1070294"/>
                  <a:gd name="connsiteY14" fmla="*/ 380823 h 1208942"/>
                  <a:gd name="connsiteX15" fmla="*/ 394034 w 1070294"/>
                  <a:gd name="connsiteY15" fmla="*/ 380478 h 1208942"/>
                  <a:gd name="connsiteX16" fmla="*/ 405229 w 1070294"/>
                  <a:gd name="connsiteY16" fmla="*/ 370588 h 1208942"/>
                  <a:gd name="connsiteX17" fmla="*/ 733459 w 1070294"/>
                  <a:gd name="connsiteY17" fmla="*/ 126652 h 1208942"/>
                  <a:gd name="connsiteX18" fmla="*/ 979591 w 1070294"/>
                  <a:gd name="connsiteY18" fmla="*/ 7905 h 1208942"/>
                  <a:gd name="connsiteX19" fmla="*/ 998719 w 1070294"/>
                  <a:gd name="connsiteY19" fmla="*/ 5998 h 1208942"/>
                  <a:gd name="connsiteX20" fmla="*/ 954650 w 1070294"/>
                  <a:gd name="connsiteY20" fmla="*/ 21819 h 1208942"/>
                  <a:gd name="connsiteX21" fmla="*/ 574441 w 1070294"/>
                  <a:gd name="connsiteY21" fmla="*/ 260852 h 1208942"/>
                  <a:gd name="connsiteX22" fmla="*/ 434442 w 1070294"/>
                  <a:gd name="connsiteY22" fmla="*/ 373811 h 1208942"/>
                  <a:gd name="connsiteX23" fmla="*/ 538414 w 1070294"/>
                  <a:gd name="connsiteY23" fmla="*/ 355635 h 1208942"/>
                  <a:gd name="connsiteX24" fmla="*/ 748699 w 1070294"/>
                  <a:gd name="connsiteY24" fmla="*/ 335834 h 1208942"/>
                  <a:gd name="connsiteX25" fmla="*/ 841093 w 1070294"/>
                  <a:gd name="connsiteY25" fmla="*/ 333814 h 1208942"/>
                  <a:gd name="connsiteX26" fmla="*/ 1050498 w 1070294"/>
                  <a:gd name="connsiteY26" fmla="*/ 358810 h 1208942"/>
                  <a:gd name="connsiteX27" fmla="*/ 1070294 w 1070294"/>
                  <a:gd name="connsiteY27" fmla="*/ 368425 h 1208942"/>
                  <a:gd name="connsiteX28" fmla="*/ 1018976 w 1070294"/>
                  <a:gd name="connsiteY28" fmla="*/ 358493 h 1208942"/>
                  <a:gd name="connsiteX29" fmla="*/ 524983 w 1070294"/>
                  <a:gd name="connsiteY29" fmla="*/ 382457 h 1208942"/>
                  <a:gd name="connsiteX30" fmla="*/ 435516 w 1070294"/>
                  <a:gd name="connsiteY30" fmla="*/ 398796 h 1208942"/>
                  <a:gd name="connsiteX31" fmla="*/ 576280 w 1070294"/>
                  <a:gd name="connsiteY31" fmla="*/ 494106 h 1208942"/>
                  <a:gd name="connsiteX32" fmla="*/ 1016266 w 1070294"/>
                  <a:gd name="connsiteY32" fmla="*/ 702808 h 1208942"/>
                  <a:gd name="connsiteX33" fmla="*/ 1037633 w 1070294"/>
                  <a:gd name="connsiteY33" fmla="*/ 703748 h 1208942"/>
                  <a:gd name="connsiteX34" fmla="*/ 1034344 w 1070294"/>
                  <a:gd name="connsiteY34" fmla="*/ 705570 h 1208942"/>
                  <a:gd name="connsiteX35" fmla="*/ 487709 w 1070294"/>
                  <a:gd name="connsiteY35" fmla="*/ 461739 h 1208942"/>
                  <a:gd name="connsiteX36" fmla="*/ 405094 w 1070294"/>
                  <a:gd name="connsiteY36" fmla="*/ 404352 h 1208942"/>
                  <a:gd name="connsiteX37" fmla="*/ 317723 w 1070294"/>
                  <a:gd name="connsiteY37" fmla="*/ 420309 h 1208942"/>
                  <a:gd name="connsiteX38" fmla="*/ 192664 w 1070294"/>
                  <a:gd name="connsiteY38" fmla="*/ 449195 h 1208942"/>
                  <a:gd name="connsiteX39" fmla="*/ 171866 w 1070294"/>
                  <a:gd name="connsiteY39" fmla="*/ 454785 h 1208942"/>
                  <a:gd name="connsiteX40" fmla="*/ 317969 w 1070294"/>
                  <a:gd name="connsiteY40" fmla="*/ 626559 h 1208942"/>
                  <a:gd name="connsiteX41" fmla="*/ 743994 w 1070294"/>
                  <a:gd name="connsiteY41" fmla="*/ 1026862 h 1208942"/>
                  <a:gd name="connsiteX42" fmla="*/ 765673 w 1070294"/>
                  <a:gd name="connsiteY42" fmla="*/ 1037099 h 1208942"/>
                  <a:gd name="connsiteX43" fmla="*/ 762124 w 1070294"/>
                  <a:gd name="connsiteY43" fmla="*/ 1037492 h 1208942"/>
                  <a:gd name="connsiteX44" fmla="*/ 231170 w 1070294"/>
                  <a:gd name="connsiteY44" fmla="*/ 555632 h 1208942"/>
                  <a:gd name="connsiteX45" fmla="*/ 151475 w 1070294"/>
                  <a:gd name="connsiteY45" fmla="*/ 460265 h 1208942"/>
                  <a:gd name="connsiteX46" fmla="*/ 74432 w 1070294"/>
                  <a:gd name="connsiteY46" fmla="*/ 480971 h 1208942"/>
                  <a:gd name="connsiteX47" fmla="*/ 19218 w 1070294"/>
                  <a:gd name="connsiteY47" fmla="*/ 498049 h 1208942"/>
                  <a:gd name="connsiteX48" fmla="*/ 28492 w 1070294"/>
                  <a:gd name="connsiteY48" fmla="*/ 468171 h 1208942"/>
                  <a:gd name="connsiteX49" fmla="*/ 36329 w 1070294"/>
                  <a:gd name="connsiteY49" fmla="*/ 465557 h 1208942"/>
                  <a:gd name="connsiteX50" fmla="*/ 119729 w 1070294"/>
                  <a:gd name="connsiteY50" fmla="*/ 442042 h 1208942"/>
                  <a:gd name="connsiteX51" fmla="*/ 186453 w 1070294"/>
                  <a:gd name="connsiteY51" fmla="*/ 362813 h 1208942"/>
                  <a:gd name="connsiteX52" fmla="*/ 620684 w 1070294"/>
                  <a:gd name="connsiteY52" fmla="*/ 0 h 1208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70294" h="1208942">
                    <a:moveTo>
                      <a:pt x="0" y="746129"/>
                    </a:moveTo>
                    <a:lnTo>
                      <a:pt x="44126" y="798010"/>
                    </a:lnTo>
                    <a:cubicBezTo>
                      <a:pt x="218507" y="993419"/>
                      <a:pt x="374616" y="1139746"/>
                      <a:pt x="470152" y="1198312"/>
                    </a:cubicBezTo>
                    <a:lnTo>
                      <a:pt x="491831" y="1208549"/>
                    </a:lnTo>
                    <a:lnTo>
                      <a:pt x="488282" y="1208942"/>
                    </a:lnTo>
                    <a:cubicBezTo>
                      <a:pt x="411092" y="1190429"/>
                      <a:pt x="239838" y="1041631"/>
                      <a:pt x="43036" y="824260"/>
                    </a:cubicBezTo>
                    <a:lnTo>
                      <a:pt x="2471" y="778266"/>
                    </a:lnTo>
                    <a:close/>
                    <a:moveTo>
                      <a:pt x="620684" y="0"/>
                    </a:moveTo>
                    <a:lnTo>
                      <a:pt x="623970" y="717"/>
                    </a:lnTo>
                    <a:lnTo>
                      <a:pt x="605240" y="7324"/>
                    </a:lnTo>
                    <a:cubicBezTo>
                      <a:pt x="524128" y="48138"/>
                      <a:pt x="396950" y="158857"/>
                      <a:pt x="258270" y="310324"/>
                    </a:cubicBezTo>
                    <a:lnTo>
                      <a:pt x="152867" y="432699"/>
                    </a:lnTo>
                    <a:lnTo>
                      <a:pt x="165300" y="429193"/>
                    </a:lnTo>
                    <a:cubicBezTo>
                      <a:pt x="209933" y="417665"/>
                      <a:pt x="256096" y="406784"/>
                      <a:pt x="303456" y="396709"/>
                    </a:cubicBezTo>
                    <a:lnTo>
                      <a:pt x="394328" y="380823"/>
                    </a:lnTo>
                    <a:lnTo>
                      <a:pt x="394034" y="380478"/>
                    </a:lnTo>
                    <a:lnTo>
                      <a:pt x="405229" y="370588"/>
                    </a:lnTo>
                    <a:cubicBezTo>
                      <a:pt x="520389" y="272674"/>
                      <a:pt x="633766" y="189230"/>
                      <a:pt x="733459" y="126652"/>
                    </a:cubicBezTo>
                    <a:cubicBezTo>
                      <a:pt x="833152" y="64073"/>
                      <a:pt x="919162" y="22359"/>
                      <a:pt x="979591" y="7905"/>
                    </a:cubicBezTo>
                    <a:lnTo>
                      <a:pt x="998719" y="5998"/>
                    </a:lnTo>
                    <a:lnTo>
                      <a:pt x="954650" y="21819"/>
                    </a:lnTo>
                    <a:cubicBezTo>
                      <a:pt x="855604" y="64983"/>
                      <a:pt x="720785" y="149109"/>
                      <a:pt x="574441" y="260852"/>
                    </a:cubicBezTo>
                    <a:lnTo>
                      <a:pt x="434442" y="373811"/>
                    </a:lnTo>
                    <a:lnTo>
                      <a:pt x="538414" y="355635"/>
                    </a:lnTo>
                    <a:cubicBezTo>
                      <a:pt x="613243" y="345507"/>
                      <a:pt x="683960" y="338923"/>
                      <a:pt x="748699" y="335834"/>
                    </a:cubicBezTo>
                    <a:cubicBezTo>
                      <a:pt x="781069" y="334289"/>
                      <a:pt x="811944" y="333618"/>
                      <a:pt x="841093" y="333814"/>
                    </a:cubicBezTo>
                    <a:cubicBezTo>
                      <a:pt x="928538" y="334400"/>
                      <a:pt x="1000437" y="342791"/>
                      <a:pt x="1050498" y="358810"/>
                    </a:cubicBezTo>
                    <a:lnTo>
                      <a:pt x="1070294" y="368425"/>
                    </a:lnTo>
                    <a:lnTo>
                      <a:pt x="1018976" y="358493"/>
                    </a:lnTo>
                    <a:cubicBezTo>
                      <a:pt x="899839" y="344307"/>
                      <a:pt x="724990" y="352127"/>
                      <a:pt x="524983" y="382457"/>
                    </a:cubicBezTo>
                    <a:lnTo>
                      <a:pt x="435516" y="398796"/>
                    </a:lnTo>
                    <a:lnTo>
                      <a:pt x="576280" y="494106"/>
                    </a:lnTo>
                    <a:cubicBezTo>
                      <a:pt x="759559" y="609676"/>
                      <a:pt x="920748" y="685811"/>
                      <a:pt x="1016266" y="702808"/>
                    </a:cubicBezTo>
                    <a:lnTo>
                      <a:pt x="1037633" y="703748"/>
                    </a:lnTo>
                    <a:lnTo>
                      <a:pt x="1034344" y="705570"/>
                    </a:lnTo>
                    <a:cubicBezTo>
                      <a:pt x="949464" y="721325"/>
                      <a:pt x="732178" y="624614"/>
                      <a:pt x="487709" y="461739"/>
                    </a:cubicBezTo>
                    <a:lnTo>
                      <a:pt x="405094" y="404352"/>
                    </a:lnTo>
                    <a:lnTo>
                      <a:pt x="317723" y="420309"/>
                    </a:lnTo>
                    <a:cubicBezTo>
                      <a:pt x="275047" y="429387"/>
                      <a:pt x="233286" y="439050"/>
                      <a:pt x="192664" y="449195"/>
                    </a:cubicBezTo>
                    <a:lnTo>
                      <a:pt x="171866" y="454785"/>
                    </a:lnTo>
                    <a:lnTo>
                      <a:pt x="317969" y="626559"/>
                    </a:lnTo>
                    <a:cubicBezTo>
                      <a:pt x="492349" y="821969"/>
                      <a:pt x="648458" y="968296"/>
                      <a:pt x="743994" y="1026862"/>
                    </a:cubicBezTo>
                    <a:lnTo>
                      <a:pt x="765673" y="1037099"/>
                    </a:lnTo>
                    <a:lnTo>
                      <a:pt x="762124" y="1037492"/>
                    </a:lnTo>
                    <a:cubicBezTo>
                      <a:pt x="673907" y="1016335"/>
                      <a:pt x="462830" y="825008"/>
                      <a:pt x="231170" y="555632"/>
                    </a:cubicBezTo>
                    <a:lnTo>
                      <a:pt x="151475" y="460265"/>
                    </a:lnTo>
                    <a:lnTo>
                      <a:pt x="74432" y="480971"/>
                    </a:lnTo>
                    <a:lnTo>
                      <a:pt x="19218" y="498049"/>
                    </a:lnTo>
                    <a:lnTo>
                      <a:pt x="28492" y="468171"/>
                    </a:lnTo>
                    <a:lnTo>
                      <a:pt x="36329" y="465557"/>
                    </a:lnTo>
                    <a:lnTo>
                      <a:pt x="119729" y="442042"/>
                    </a:lnTo>
                    <a:lnTo>
                      <a:pt x="186453" y="362813"/>
                    </a:lnTo>
                    <a:cubicBezTo>
                      <a:pt x="369649" y="153087"/>
                      <a:pt x="542299" y="9056"/>
                      <a:pt x="620684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chemeClr val="accent4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53" name="グループ化 352">
            <a:extLst>
              <a:ext uri="{FF2B5EF4-FFF2-40B4-BE49-F238E27FC236}">
                <a16:creationId xmlns:a16="http://schemas.microsoft.com/office/drawing/2014/main" id="{13FE51C3-5497-4A9B-9B35-A62DEC442376}"/>
              </a:ext>
            </a:extLst>
          </p:cNvPr>
          <p:cNvGrpSpPr/>
          <p:nvPr/>
        </p:nvGrpSpPr>
        <p:grpSpPr>
          <a:xfrm>
            <a:off x="846338" y="1304871"/>
            <a:ext cx="2285155" cy="1834037"/>
            <a:chOff x="846338" y="1304871"/>
            <a:chExt cx="2285155" cy="1834037"/>
          </a:xfrm>
        </p:grpSpPr>
        <p:sp>
          <p:nvSpPr>
            <p:cNvPr id="487" name="楕円 486">
              <a:extLst>
                <a:ext uri="{FF2B5EF4-FFF2-40B4-BE49-F238E27FC236}">
                  <a16:creationId xmlns:a16="http://schemas.microsoft.com/office/drawing/2014/main" id="{60029FCF-11CE-405F-AD49-9E1B7E932158}"/>
                </a:ext>
              </a:extLst>
            </p:cNvPr>
            <p:cNvSpPr/>
            <p:nvPr/>
          </p:nvSpPr>
          <p:spPr>
            <a:xfrm rot="21113350">
              <a:off x="930084" y="1315347"/>
              <a:ext cx="2201409" cy="1823561"/>
            </a:xfrm>
            <a:prstGeom prst="ellipse">
              <a:avLst/>
            </a:prstGeom>
            <a:gradFill>
              <a:gsLst>
                <a:gs pos="88000">
                  <a:srgbClr val="99FF66"/>
                </a:gs>
                <a:gs pos="0">
                  <a:srgbClr val="008000"/>
                </a:gs>
                <a:gs pos="30000">
                  <a:srgbClr val="92D050"/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88" name="フリーフォーム: 図形 487">
              <a:extLst>
                <a:ext uri="{FF2B5EF4-FFF2-40B4-BE49-F238E27FC236}">
                  <a16:creationId xmlns:a16="http://schemas.microsoft.com/office/drawing/2014/main" id="{6850BC75-BF33-4C6F-9D79-D0B0788EA665}"/>
                </a:ext>
              </a:extLst>
            </p:cNvPr>
            <p:cNvSpPr/>
            <p:nvPr/>
          </p:nvSpPr>
          <p:spPr>
            <a:xfrm rot="21113350">
              <a:off x="1752137" y="1530222"/>
              <a:ext cx="1376442" cy="1461489"/>
            </a:xfrm>
            <a:custGeom>
              <a:avLst/>
              <a:gdLst>
                <a:gd name="connsiteX0" fmla="*/ 577708 w 1263191"/>
                <a:gd name="connsiteY0" fmla="*/ 0 h 1341242"/>
                <a:gd name="connsiteX1" fmla="*/ 582248 w 1263191"/>
                <a:gd name="connsiteY1" fmla="*/ 22004 h 1341242"/>
                <a:gd name="connsiteX2" fmla="*/ 767300 w 1263191"/>
                <a:gd name="connsiteY2" fmla="*/ 250975 h 1341242"/>
                <a:gd name="connsiteX3" fmla="*/ 838393 w 1263191"/>
                <a:gd name="connsiteY3" fmla="*/ 303280 h 1341242"/>
                <a:gd name="connsiteX4" fmla="*/ 829446 w 1263191"/>
                <a:gd name="connsiteY4" fmla="*/ 263956 h 1341242"/>
                <a:gd name="connsiteX5" fmla="*/ 764101 w 1263191"/>
                <a:gd name="connsiteY5" fmla="*/ 120905 h 1341242"/>
                <a:gd name="connsiteX6" fmla="*/ 893753 w 1263191"/>
                <a:gd name="connsiteY6" fmla="*/ 268018 h 1341242"/>
                <a:gd name="connsiteX7" fmla="*/ 910041 w 1263191"/>
                <a:gd name="connsiteY7" fmla="*/ 328864 h 1341242"/>
                <a:gd name="connsiteX8" fmla="*/ 962587 w 1263191"/>
                <a:gd name="connsiteY8" fmla="*/ 291742 h 1341242"/>
                <a:gd name="connsiteX9" fmla="*/ 1095926 w 1263191"/>
                <a:gd name="connsiteY9" fmla="*/ 147639 h 1341242"/>
                <a:gd name="connsiteX10" fmla="*/ 1103445 w 1263191"/>
                <a:gd name="connsiteY10" fmla="*/ 131524 h 1341242"/>
                <a:gd name="connsiteX11" fmla="*/ 1109530 w 1263191"/>
                <a:gd name="connsiteY11" fmla="*/ 140811 h 1341242"/>
                <a:gd name="connsiteX12" fmla="*/ 1098440 w 1263191"/>
                <a:gd name="connsiteY12" fmla="*/ 165331 h 1341242"/>
                <a:gd name="connsiteX13" fmla="*/ 1081564 w 1263191"/>
                <a:gd name="connsiteY13" fmla="*/ 191791 h 1341242"/>
                <a:gd name="connsiteX14" fmla="*/ 972808 w 1263191"/>
                <a:gd name="connsiteY14" fmla="*/ 303304 h 1341242"/>
                <a:gd name="connsiteX15" fmla="*/ 914022 w 1263191"/>
                <a:gd name="connsiteY15" fmla="*/ 343732 h 1341242"/>
                <a:gd name="connsiteX16" fmla="*/ 918887 w 1263191"/>
                <a:gd name="connsiteY16" fmla="*/ 361908 h 1341242"/>
                <a:gd name="connsiteX17" fmla="*/ 931656 w 1263191"/>
                <a:gd name="connsiteY17" fmla="*/ 735385 h 1341242"/>
                <a:gd name="connsiteX18" fmla="*/ 930350 w 1263191"/>
                <a:gd name="connsiteY18" fmla="*/ 745550 h 1341242"/>
                <a:gd name="connsiteX19" fmla="*/ 1052043 w 1263191"/>
                <a:gd name="connsiteY19" fmla="*/ 667865 h 1341242"/>
                <a:gd name="connsiteX20" fmla="*/ 1246598 w 1263191"/>
                <a:gd name="connsiteY20" fmla="*/ 490866 h 1341242"/>
                <a:gd name="connsiteX21" fmla="*/ 1257772 w 1263191"/>
                <a:gd name="connsiteY21" fmla="*/ 475400 h 1341242"/>
                <a:gd name="connsiteX22" fmla="*/ 1262542 w 1263191"/>
                <a:gd name="connsiteY22" fmla="*/ 501292 h 1341242"/>
                <a:gd name="connsiteX23" fmla="*/ 1263191 w 1263191"/>
                <a:gd name="connsiteY23" fmla="*/ 511933 h 1341242"/>
                <a:gd name="connsiteX24" fmla="*/ 1194819 w 1263191"/>
                <a:gd name="connsiteY24" fmla="*/ 589959 h 1341242"/>
                <a:gd name="connsiteX25" fmla="*/ 1074028 w 1263191"/>
                <a:gd name="connsiteY25" fmla="*/ 691098 h 1341242"/>
                <a:gd name="connsiteX26" fmla="*/ 993639 w 1263191"/>
                <a:gd name="connsiteY26" fmla="*/ 745110 h 1341242"/>
                <a:gd name="connsiteX27" fmla="*/ 925430 w 1263191"/>
                <a:gd name="connsiteY27" fmla="*/ 783841 h 1341242"/>
                <a:gd name="connsiteX28" fmla="*/ 913037 w 1263191"/>
                <a:gd name="connsiteY28" fmla="*/ 880300 h 1341242"/>
                <a:gd name="connsiteX29" fmla="*/ 877780 w 1263191"/>
                <a:gd name="connsiteY29" fmla="*/ 1036252 h 1341242"/>
                <a:gd name="connsiteX30" fmla="*/ 1020857 w 1263191"/>
                <a:gd name="connsiteY30" fmla="*/ 931721 h 1341242"/>
                <a:gd name="connsiteX31" fmla="*/ 1250805 w 1263191"/>
                <a:gd name="connsiteY31" fmla="*/ 706444 h 1341242"/>
                <a:gd name="connsiteX32" fmla="*/ 1258135 w 1263191"/>
                <a:gd name="connsiteY32" fmla="*/ 696320 h 1341242"/>
                <a:gd name="connsiteX33" fmla="*/ 1248122 w 1263191"/>
                <a:gd name="connsiteY33" fmla="*/ 750666 h 1341242"/>
                <a:gd name="connsiteX34" fmla="*/ 1182856 w 1263191"/>
                <a:gd name="connsiteY34" fmla="*/ 827725 h 1341242"/>
                <a:gd name="connsiteX35" fmla="*/ 1041227 w 1263191"/>
                <a:gd name="connsiteY35" fmla="*/ 957264 h 1341242"/>
                <a:gd name="connsiteX36" fmla="*/ 867676 w 1263191"/>
                <a:gd name="connsiteY36" fmla="*/ 1080938 h 1341242"/>
                <a:gd name="connsiteX37" fmla="*/ 865455 w 1263191"/>
                <a:gd name="connsiteY37" fmla="*/ 1090765 h 1341242"/>
                <a:gd name="connsiteX38" fmla="*/ 800426 w 1263191"/>
                <a:gd name="connsiteY38" fmla="*/ 1272142 h 1341242"/>
                <a:gd name="connsiteX39" fmla="*/ 791764 w 1263191"/>
                <a:gd name="connsiteY39" fmla="*/ 1294475 h 1341242"/>
                <a:gd name="connsiteX40" fmla="*/ 687750 w 1263191"/>
                <a:gd name="connsiteY40" fmla="*/ 1341242 h 1341242"/>
                <a:gd name="connsiteX41" fmla="*/ 709971 w 1263191"/>
                <a:gd name="connsiteY41" fmla="*/ 1297449 h 1341242"/>
                <a:gd name="connsiteX42" fmla="*/ 714544 w 1263191"/>
                <a:gd name="connsiteY42" fmla="*/ 1286280 h 1341242"/>
                <a:gd name="connsiteX43" fmla="*/ 607311 w 1263191"/>
                <a:gd name="connsiteY43" fmla="*/ 1216908 h 1341242"/>
                <a:gd name="connsiteX44" fmla="*/ 490481 w 1263191"/>
                <a:gd name="connsiteY44" fmla="*/ 1131921 h 1341242"/>
                <a:gd name="connsiteX45" fmla="*/ 159501 w 1263191"/>
                <a:gd name="connsiteY45" fmla="*/ 823762 h 1341242"/>
                <a:gd name="connsiteX46" fmla="*/ 101846 w 1263191"/>
                <a:gd name="connsiteY46" fmla="*/ 751516 h 1341242"/>
                <a:gd name="connsiteX47" fmla="*/ 1911 w 1263191"/>
                <a:gd name="connsiteY47" fmla="*/ 564647 h 1341242"/>
                <a:gd name="connsiteX48" fmla="*/ 0 w 1263191"/>
                <a:gd name="connsiteY48" fmla="*/ 541309 h 1341242"/>
                <a:gd name="connsiteX49" fmla="*/ 20535 w 1263191"/>
                <a:gd name="connsiteY49" fmla="*/ 590081 h 1341242"/>
                <a:gd name="connsiteX50" fmla="*/ 506428 w 1263191"/>
                <a:gd name="connsiteY50" fmla="*/ 1102065 h 1341242"/>
                <a:gd name="connsiteX51" fmla="*/ 715757 w 1263191"/>
                <a:gd name="connsiteY51" fmla="*/ 1249023 h 1341242"/>
                <a:gd name="connsiteX52" fmla="*/ 727018 w 1263191"/>
                <a:gd name="connsiteY52" fmla="*/ 1255823 h 1341242"/>
                <a:gd name="connsiteX53" fmla="*/ 748861 w 1263191"/>
                <a:gd name="connsiteY53" fmla="*/ 1202487 h 1341242"/>
                <a:gd name="connsiteX54" fmla="*/ 788543 w 1263191"/>
                <a:gd name="connsiteY54" fmla="*/ 1075344 h 1341242"/>
                <a:gd name="connsiteX55" fmla="*/ 716849 w 1263191"/>
                <a:gd name="connsiteY55" fmla="*/ 1027787 h 1341242"/>
                <a:gd name="connsiteX56" fmla="*/ 624321 w 1263191"/>
                <a:gd name="connsiteY56" fmla="*/ 957263 h 1341242"/>
                <a:gd name="connsiteX57" fmla="*/ 374765 w 1263191"/>
                <a:gd name="connsiteY57" fmla="*/ 700298 h 1341242"/>
                <a:gd name="connsiteX58" fmla="*/ 334761 w 1263191"/>
                <a:gd name="connsiteY58" fmla="*/ 639784 h 1341242"/>
                <a:gd name="connsiteX59" fmla="*/ 276928 w 1263191"/>
                <a:gd name="connsiteY59" fmla="*/ 482598 h 1341242"/>
                <a:gd name="connsiteX60" fmla="*/ 279512 w 1263191"/>
                <a:gd name="connsiteY60" fmla="*/ 462826 h 1341242"/>
                <a:gd name="connsiteX61" fmla="*/ 289460 w 1263191"/>
                <a:gd name="connsiteY61" fmla="*/ 503926 h 1341242"/>
                <a:gd name="connsiteX62" fmla="*/ 644691 w 1263191"/>
                <a:gd name="connsiteY62" fmla="*/ 931720 h 1341242"/>
                <a:gd name="connsiteX63" fmla="*/ 798336 w 1263191"/>
                <a:gd name="connsiteY63" fmla="*/ 1043971 h 1341242"/>
                <a:gd name="connsiteX64" fmla="*/ 798692 w 1263191"/>
                <a:gd name="connsiteY64" fmla="*/ 1042831 h 1341242"/>
                <a:gd name="connsiteX65" fmla="*/ 836079 w 1263191"/>
                <a:gd name="connsiteY65" fmla="*/ 867436 h 1341242"/>
                <a:gd name="connsiteX66" fmla="*/ 850418 w 1263191"/>
                <a:gd name="connsiteY66" fmla="*/ 733226 h 1341242"/>
                <a:gd name="connsiteX67" fmla="*/ 795689 w 1263191"/>
                <a:gd name="connsiteY67" fmla="*/ 702148 h 1341242"/>
                <a:gd name="connsiteX68" fmla="*/ 715300 w 1263191"/>
                <a:gd name="connsiteY68" fmla="*/ 648137 h 1341242"/>
                <a:gd name="connsiteX69" fmla="*/ 505458 w 1263191"/>
                <a:gd name="connsiteY69" fmla="*/ 445372 h 1341242"/>
                <a:gd name="connsiteX70" fmla="*/ 473836 w 1263191"/>
                <a:gd name="connsiteY70" fmla="*/ 396344 h 1341242"/>
                <a:gd name="connsiteX71" fmla="*/ 435400 w 1263191"/>
                <a:gd name="connsiteY71" fmla="*/ 265855 h 1341242"/>
                <a:gd name="connsiteX72" fmla="*/ 439916 w 1263191"/>
                <a:gd name="connsiteY72" fmla="*/ 248769 h 1341242"/>
                <a:gd name="connsiteX73" fmla="*/ 445058 w 1263191"/>
                <a:gd name="connsiteY73" fmla="*/ 283240 h 1341242"/>
                <a:gd name="connsiteX74" fmla="*/ 737286 w 1263191"/>
                <a:gd name="connsiteY74" fmla="*/ 624905 h 1341242"/>
                <a:gd name="connsiteX75" fmla="*/ 854029 w 1263191"/>
                <a:gd name="connsiteY75" fmla="*/ 699429 h 1341242"/>
                <a:gd name="connsiteX76" fmla="*/ 861214 w 1263191"/>
                <a:gd name="connsiteY76" fmla="*/ 632186 h 1341242"/>
                <a:gd name="connsiteX77" fmla="*/ 860515 w 1263191"/>
                <a:gd name="connsiteY77" fmla="*/ 469959 h 1341242"/>
                <a:gd name="connsiteX78" fmla="*/ 843863 w 1263191"/>
                <a:gd name="connsiteY78" fmla="*/ 327959 h 1341242"/>
                <a:gd name="connsiteX79" fmla="*/ 755585 w 1263191"/>
                <a:gd name="connsiteY79" fmla="*/ 264657 h 1341242"/>
                <a:gd name="connsiteX80" fmla="*/ 624623 w 1263191"/>
                <a:gd name="connsiteY80" fmla="*/ 127129 h 1341242"/>
                <a:gd name="connsiteX81" fmla="*/ 604055 w 1263191"/>
                <a:gd name="connsiteY81" fmla="*/ 94737 h 1341242"/>
                <a:gd name="connsiteX82" fmla="*/ 575857 w 1263191"/>
                <a:gd name="connsiteY82" fmla="*/ 10588 h 1341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263191" h="1341242">
                  <a:moveTo>
                    <a:pt x="577708" y="0"/>
                  </a:moveTo>
                  <a:lnTo>
                    <a:pt x="582248" y="22004"/>
                  </a:lnTo>
                  <a:cubicBezTo>
                    <a:pt x="603666" y="85821"/>
                    <a:pt x="670149" y="170944"/>
                    <a:pt x="767300" y="250975"/>
                  </a:cubicBezTo>
                  <a:lnTo>
                    <a:pt x="838393" y="303280"/>
                  </a:lnTo>
                  <a:lnTo>
                    <a:pt x="829446" y="263956"/>
                  </a:lnTo>
                  <a:cubicBezTo>
                    <a:pt x="813267" y="204646"/>
                    <a:pt x="791376" y="155827"/>
                    <a:pt x="764101" y="120905"/>
                  </a:cubicBezTo>
                  <a:cubicBezTo>
                    <a:pt x="819683" y="130196"/>
                    <a:pt x="863798" y="183814"/>
                    <a:pt x="893753" y="268018"/>
                  </a:cubicBezTo>
                  <a:lnTo>
                    <a:pt x="910041" y="328864"/>
                  </a:lnTo>
                  <a:lnTo>
                    <a:pt x="962587" y="291742"/>
                  </a:lnTo>
                  <a:cubicBezTo>
                    <a:pt x="1023408" y="243371"/>
                    <a:pt x="1069505" y="192297"/>
                    <a:pt x="1095926" y="147639"/>
                  </a:cubicBezTo>
                  <a:lnTo>
                    <a:pt x="1103445" y="131524"/>
                  </a:lnTo>
                  <a:lnTo>
                    <a:pt x="1109530" y="140811"/>
                  </a:lnTo>
                  <a:lnTo>
                    <a:pt x="1098440" y="165331"/>
                  </a:lnTo>
                  <a:cubicBezTo>
                    <a:pt x="1093563" y="173940"/>
                    <a:pt x="1087926" y="182783"/>
                    <a:pt x="1081564" y="191791"/>
                  </a:cubicBezTo>
                  <a:cubicBezTo>
                    <a:pt x="1056119" y="227823"/>
                    <a:pt x="1019091" y="266495"/>
                    <a:pt x="972808" y="303304"/>
                  </a:cubicBezTo>
                  <a:lnTo>
                    <a:pt x="914022" y="343732"/>
                  </a:lnTo>
                  <a:lnTo>
                    <a:pt x="918887" y="361908"/>
                  </a:lnTo>
                  <a:cubicBezTo>
                    <a:pt x="939102" y="464975"/>
                    <a:pt x="944256" y="594048"/>
                    <a:pt x="931656" y="735385"/>
                  </a:cubicBezTo>
                  <a:lnTo>
                    <a:pt x="930350" y="745550"/>
                  </a:lnTo>
                  <a:lnTo>
                    <a:pt x="1052043" y="667865"/>
                  </a:lnTo>
                  <a:cubicBezTo>
                    <a:pt x="1131236" y="610164"/>
                    <a:pt x="1196990" y="549487"/>
                    <a:pt x="1246598" y="490866"/>
                  </a:cubicBezTo>
                  <a:lnTo>
                    <a:pt x="1257772" y="475400"/>
                  </a:lnTo>
                  <a:lnTo>
                    <a:pt x="1262542" y="501292"/>
                  </a:lnTo>
                  <a:lnTo>
                    <a:pt x="1263191" y="511933"/>
                  </a:lnTo>
                  <a:lnTo>
                    <a:pt x="1194819" y="589959"/>
                  </a:lnTo>
                  <a:cubicBezTo>
                    <a:pt x="1159667" y="624103"/>
                    <a:pt x="1119225" y="658166"/>
                    <a:pt x="1074028" y="691098"/>
                  </a:cubicBezTo>
                  <a:cubicBezTo>
                    <a:pt x="1047662" y="710308"/>
                    <a:pt x="1020770" y="728338"/>
                    <a:pt x="993639" y="745110"/>
                  </a:cubicBezTo>
                  <a:lnTo>
                    <a:pt x="925430" y="783841"/>
                  </a:lnTo>
                  <a:lnTo>
                    <a:pt x="913037" y="880300"/>
                  </a:lnTo>
                  <a:lnTo>
                    <a:pt x="877780" y="1036252"/>
                  </a:lnTo>
                  <a:lnTo>
                    <a:pt x="1020857" y="931721"/>
                  </a:lnTo>
                  <a:cubicBezTo>
                    <a:pt x="1112594" y="856945"/>
                    <a:pt x="1190422" y="779798"/>
                    <a:pt x="1250805" y="706444"/>
                  </a:cubicBezTo>
                  <a:lnTo>
                    <a:pt x="1258135" y="696320"/>
                  </a:lnTo>
                  <a:lnTo>
                    <a:pt x="1248122" y="750666"/>
                  </a:lnTo>
                  <a:lnTo>
                    <a:pt x="1182856" y="827725"/>
                  </a:lnTo>
                  <a:cubicBezTo>
                    <a:pt x="1141028" y="870980"/>
                    <a:pt x="1093584" y="914588"/>
                    <a:pt x="1041227" y="957264"/>
                  </a:cubicBezTo>
                  <a:lnTo>
                    <a:pt x="867676" y="1080938"/>
                  </a:lnTo>
                  <a:lnTo>
                    <a:pt x="865455" y="1090765"/>
                  </a:lnTo>
                  <a:cubicBezTo>
                    <a:pt x="846394" y="1156576"/>
                    <a:pt x="824426" y="1217541"/>
                    <a:pt x="800426" y="1272142"/>
                  </a:cubicBezTo>
                  <a:lnTo>
                    <a:pt x="791764" y="1294475"/>
                  </a:lnTo>
                  <a:lnTo>
                    <a:pt x="687750" y="1341242"/>
                  </a:lnTo>
                  <a:lnTo>
                    <a:pt x="709971" y="1297449"/>
                  </a:lnTo>
                  <a:lnTo>
                    <a:pt x="714544" y="1286280"/>
                  </a:lnTo>
                  <a:lnTo>
                    <a:pt x="607311" y="1216908"/>
                  </a:lnTo>
                  <a:cubicBezTo>
                    <a:pt x="568494" y="1190260"/>
                    <a:pt x="529428" y="1161884"/>
                    <a:pt x="490481" y="1131921"/>
                  </a:cubicBezTo>
                  <a:cubicBezTo>
                    <a:pt x="356949" y="1029189"/>
                    <a:pt x="243776" y="922389"/>
                    <a:pt x="159501" y="823762"/>
                  </a:cubicBezTo>
                  <a:cubicBezTo>
                    <a:pt x="138431" y="799106"/>
                    <a:pt x="119170" y="774961"/>
                    <a:pt x="101846" y="751516"/>
                  </a:cubicBezTo>
                  <a:cubicBezTo>
                    <a:pt x="49876" y="681186"/>
                    <a:pt x="15364" y="617175"/>
                    <a:pt x="1911" y="564647"/>
                  </a:cubicBezTo>
                  <a:lnTo>
                    <a:pt x="0" y="541309"/>
                  </a:lnTo>
                  <a:lnTo>
                    <a:pt x="20535" y="590081"/>
                  </a:lnTo>
                  <a:cubicBezTo>
                    <a:pt x="96391" y="731800"/>
                    <a:pt x="272460" y="922062"/>
                    <a:pt x="506428" y="1102065"/>
                  </a:cubicBezTo>
                  <a:cubicBezTo>
                    <a:pt x="576619" y="1156066"/>
                    <a:pt x="647036" y="1205309"/>
                    <a:pt x="715757" y="1249023"/>
                  </a:cubicBezTo>
                  <a:lnTo>
                    <a:pt x="727018" y="1255823"/>
                  </a:lnTo>
                  <a:lnTo>
                    <a:pt x="748861" y="1202487"/>
                  </a:lnTo>
                  <a:lnTo>
                    <a:pt x="788543" y="1075344"/>
                  </a:lnTo>
                  <a:lnTo>
                    <a:pt x="716849" y="1027787"/>
                  </a:lnTo>
                  <a:cubicBezTo>
                    <a:pt x="685810" y="1005704"/>
                    <a:pt x="654862" y="982158"/>
                    <a:pt x="624321" y="957263"/>
                  </a:cubicBezTo>
                  <a:cubicBezTo>
                    <a:pt x="519607" y="871911"/>
                    <a:pt x="434543" y="782832"/>
                    <a:pt x="374765" y="700298"/>
                  </a:cubicBezTo>
                  <a:cubicBezTo>
                    <a:pt x="359820" y="679665"/>
                    <a:pt x="346456" y="659440"/>
                    <a:pt x="334761" y="639784"/>
                  </a:cubicBezTo>
                  <a:cubicBezTo>
                    <a:pt x="299673" y="580821"/>
                    <a:pt x="279603" y="526980"/>
                    <a:pt x="276928" y="482598"/>
                  </a:cubicBezTo>
                  <a:lnTo>
                    <a:pt x="279512" y="462826"/>
                  </a:lnTo>
                  <a:lnTo>
                    <a:pt x="289460" y="503926"/>
                  </a:lnTo>
                  <a:cubicBezTo>
                    <a:pt x="333380" y="623131"/>
                    <a:pt x="461218" y="782168"/>
                    <a:pt x="644691" y="931720"/>
                  </a:cubicBezTo>
                  <a:lnTo>
                    <a:pt x="798336" y="1043971"/>
                  </a:lnTo>
                  <a:lnTo>
                    <a:pt x="798692" y="1042831"/>
                  </a:lnTo>
                  <a:cubicBezTo>
                    <a:pt x="813368" y="986682"/>
                    <a:pt x="825970" y="927909"/>
                    <a:pt x="836079" y="867436"/>
                  </a:cubicBezTo>
                  <a:lnTo>
                    <a:pt x="850418" y="733226"/>
                  </a:lnTo>
                  <a:lnTo>
                    <a:pt x="795689" y="702148"/>
                  </a:lnTo>
                  <a:cubicBezTo>
                    <a:pt x="768558" y="685377"/>
                    <a:pt x="741666" y="667347"/>
                    <a:pt x="715300" y="648137"/>
                  </a:cubicBezTo>
                  <a:cubicBezTo>
                    <a:pt x="624905" y="582274"/>
                    <a:pt x="553533" y="511885"/>
                    <a:pt x="505458" y="445372"/>
                  </a:cubicBezTo>
                  <a:cubicBezTo>
                    <a:pt x="493438" y="428743"/>
                    <a:pt x="482877" y="412357"/>
                    <a:pt x="473836" y="396344"/>
                  </a:cubicBezTo>
                  <a:cubicBezTo>
                    <a:pt x="446716" y="348307"/>
                    <a:pt x="433304" y="303629"/>
                    <a:pt x="435400" y="265855"/>
                  </a:cubicBezTo>
                  <a:lnTo>
                    <a:pt x="439916" y="248769"/>
                  </a:lnTo>
                  <a:lnTo>
                    <a:pt x="445058" y="283240"/>
                  </a:lnTo>
                  <a:cubicBezTo>
                    <a:pt x="474266" y="382196"/>
                    <a:pt x="578899" y="509500"/>
                    <a:pt x="737286" y="624905"/>
                  </a:cubicBezTo>
                  <a:lnTo>
                    <a:pt x="854029" y="699429"/>
                  </a:lnTo>
                  <a:lnTo>
                    <a:pt x="861214" y="632186"/>
                  </a:lnTo>
                  <a:cubicBezTo>
                    <a:pt x="863730" y="575632"/>
                    <a:pt x="863465" y="521221"/>
                    <a:pt x="860515" y="469959"/>
                  </a:cubicBezTo>
                  <a:lnTo>
                    <a:pt x="843863" y="327959"/>
                  </a:lnTo>
                  <a:lnTo>
                    <a:pt x="755585" y="264657"/>
                  </a:lnTo>
                  <a:cubicBezTo>
                    <a:pt x="700138" y="218982"/>
                    <a:pt x="655530" y="171307"/>
                    <a:pt x="624623" y="127129"/>
                  </a:cubicBezTo>
                  <a:cubicBezTo>
                    <a:pt x="616895" y="116084"/>
                    <a:pt x="610025" y="105259"/>
                    <a:pt x="604055" y="94737"/>
                  </a:cubicBezTo>
                  <a:cubicBezTo>
                    <a:pt x="586144" y="63174"/>
                    <a:pt x="576344" y="34350"/>
                    <a:pt x="575857" y="10588"/>
                  </a:cubicBez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89" name="フリーフォーム: 図形 488">
              <a:extLst>
                <a:ext uri="{FF2B5EF4-FFF2-40B4-BE49-F238E27FC236}">
                  <a16:creationId xmlns:a16="http://schemas.microsoft.com/office/drawing/2014/main" id="{552890F8-D490-4B87-B993-B7161B803328}"/>
                </a:ext>
              </a:extLst>
            </p:cNvPr>
            <p:cNvSpPr/>
            <p:nvPr/>
          </p:nvSpPr>
          <p:spPr>
            <a:xfrm rot="21113350">
              <a:off x="846338" y="1304871"/>
              <a:ext cx="1419921" cy="1791260"/>
            </a:xfrm>
            <a:custGeom>
              <a:avLst/>
              <a:gdLst>
                <a:gd name="connsiteX0" fmla="*/ 1010141 w 1293789"/>
                <a:gd name="connsiteY0" fmla="*/ 0 h 1546615"/>
                <a:gd name="connsiteX1" fmla="*/ 1113422 w 1293789"/>
                <a:gd name="connsiteY1" fmla="*/ 4320 h 1546615"/>
                <a:gd name="connsiteX2" fmla="*/ 1197241 w 1293789"/>
                <a:gd name="connsiteY2" fmla="*/ 14917 h 1546615"/>
                <a:gd name="connsiteX3" fmla="*/ 1219003 w 1293789"/>
                <a:gd name="connsiteY3" fmla="*/ 59510 h 1546615"/>
                <a:gd name="connsiteX4" fmla="*/ 895615 w 1293789"/>
                <a:gd name="connsiteY4" fmla="*/ 1299732 h 1546615"/>
                <a:gd name="connsiteX5" fmla="*/ 518807 w 1293789"/>
                <a:gd name="connsiteY5" fmla="*/ 1533740 h 1546615"/>
                <a:gd name="connsiteX6" fmla="*/ 480940 w 1293789"/>
                <a:gd name="connsiteY6" fmla="*/ 1546615 h 1546615"/>
                <a:gd name="connsiteX7" fmla="*/ 445362 w 1293789"/>
                <a:gd name="connsiteY7" fmla="*/ 1530618 h 1546615"/>
                <a:gd name="connsiteX8" fmla="*/ 0 w 1293789"/>
                <a:gd name="connsiteY8" fmla="*/ 836762 h 1546615"/>
                <a:gd name="connsiteX9" fmla="*/ 1010141 w 1293789"/>
                <a:gd name="connsiteY9" fmla="*/ 0 h 1546615"/>
                <a:gd name="connsiteX0" fmla="*/ 1010141 w 1293789"/>
                <a:gd name="connsiteY0" fmla="*/ 59271 h 1605886"/>
                <a:gd name="connsiteX1" fmla="*/ 1197241 w 1293789"/>
                <a:gd name="connsiteY1" fmla="*/ 74188 h 1605886"/>
                <a:gd name="connsiteX2" fmla="*/ 1219003 w 1293789"/>
                <a:gd name="connsiteY2" fmla="*/ 118781 h 1605886"/>
                <a:gd name="connsiteX3" fmla="*/ 895615 w 1293789"/>
                <a:gd name="connsiteY3" fmla="*/ 1359003 h 1605886"/>
                <a:gd name="connsiteX4" fmla="*/ 518807 w 1293789"/>
                <a:gd name="connsiteY4" fmla="*/ 1593011 h 1605886"/>
                <a:gd name="connsiteX5" fmla="*/ 480940 w 1293789"/>
                <a:gd name="connsiteY5" fmla="*/ 1605886 h 1605886"/>
                <a:gd name="connsiteX6" fmla="*/ 445362 w 1293789"/>
                <a:gd name="connsiteY6" fmla="*/ 1589889 h 1605886"/>
                <a:gd name="connsiteX7" fmla="*/ 0 w 1293789"/>
                <a:gd name="connsiteY7" fmla="*/ 896033 h 1605886"/>
                <a:gd name="connsiteX8" fmla="*/ 1010141 w 1293789"/>
                <a:gd name="connsiteY8" fmla="*/ 59271 h 1605886"/>
                <a:gd name="connsiteX0" fmla="*/ 1010141 w 1293789"/>
                <a:gd name="connsiteY0" fmla="*/ 79236 h 1625851"/>
                <a:gd name="connsiteX1" fmla="*/ 1180572 w 1293789"/>
                <a:gd name="connsiteY1" fmla="*/ 32240 h 1625851"/>
                <a:gd name="connsiteX2" fmla="*/ 1219003 w 1293789"/>
                <a:gd name="connsiteY2" fmla="*/ 138746 h 1625851"/>
                <a:gd name="connsiteX3" fmla="*/ 895615 w 1293789"/>
                <a:gd name="connsiteY3" fmla="*/ 1378968 h 1625851"/>
                <a:gd name="connsiteX4" fmla="*/ 518807 w 1293789"/>
                <a:gd name="connsiteY4" fmla="*/ 1612976 h 1625851"/>
                <a:gd name="connsiteX5" fmla="*/ 480940 w 1293789"/>
                <a:gd name="connsiteY5" fmla="*/ 1625851 h 1625851"/>
                <a:gd name="connsiteX6" fmla="*/ 445362 w 1293789"/>
                <a:gd name="connsiteY6" fmla="*/ 1609854 h 1625851"/>
                <a:gd name="connsiteX7" fmla="*/ 0 w 1293789"/>
                <a:gd name="connsiteY7" fmla="*/ 915998 h 1625851"/>
                <a:gd name="connsiteX8" fmla="*/ 1010141 w 1293789"/>
                <a:gd name="connsiteY8" fmla="*/ 79236 h 1625851"/>
                <a:gd name="connsiteX0" fmla="*/ 1010141 w 1293789"/>
                <a:gd name="connsiteY0" fmla="*/ 70343 h 1616958"/>
                <a:gd name="connsiteX1" fmla="*/ 1180572 w 1293789"/>
                <a:gd name="connsiteY1" fmla="*/ 23347 h 1616958"/>
                <a:gd name="connsiteX2" fmla="*/ 1219003 w 1293789"/>
                <a:gd name="connsiteY2" fmla="*/ 129853 h 1616958"/>
                <a:gd name="connsiteX3" fmla="*/ 895615 w 1293789"/>
                <a:gd name="connsiteY3" fmla="*/ 1370075 h 1616958"/>
                <a:gd name="connsiteX4" fmla="*/ 518807 w 1293789"/>
                <a:gd name="connsiteY4" fmla="*/ 1604083 h 1616958"/>
                <a:gd name="connsiteX5" fmla="*/ 480940 w 1293789"/>
                <a:gd name="connsiteY5" fmla="*/ 1616958 h 1616958"/>
                <a:gd name="connsiteX6" fmla="*/ 445362 w 1293789"/>
                <a:gd name="connsiteY6" fmla="*/ 1600961 h 1616958"/>
                <a:gd name="connsiteX7" fmla="*/ 0 w 1293789"/>
                <a:gd name="connsiteY7" fmla="*/ 907105 h 1616958"/>
                <a:gd name="connsiteX8" fmla="*/ 1010141 w 1293789"/>
                <a:gd name="connsiteY8" fmla="*/ 70343 h 1616958"/>
                <a:gd name="connsiteX0" fmla="*/ 1010141 w 1293789"/>
                <a:gd name="connsiteY0" fmla="*/ 46996 h 1593611"/>
                <a:gd name="connsiteX1" fmla="*/ 1180572 w 1293789"/>
                <a:gd name="connsiteY1" fmla="*/ 0 h 1593611"/>
                <a:gd name="connsiteX2" fmla="*/ 1219003 w 1293789"/>
                <a:gd name="connsiteY2" fmla="*/ 106506 h 1593611"/>
                <a:gd name="connsiteX3" fmla="*/ 895615 w 1293789"/>
                <a:gd name="connsiteY3" fmla="*/ 1346728 h 1593611"/>
                <a:gd name="connsiteX4" fmla="*/ 518807 w 1293789"/>
                <a:gd name="connsiteY4" fmla="*/ 1580736 h 1593611"/>
                <a:gd name="connsiteX5" fmla="*/ 480940 w 1293789"/>
                <a:gd name="connsiteY5" fmla="*/ 1593611 h 1593611"/>
                <a:gd name="connsiteX6" fmla="*/ 445362 w 1293789"/>
                <a:gd name="connsiteY6" fmla="*/ 1577614 h 1593611"/>
                <a:gd name="connsiteX7" fmla="*/ 0 w 1293789"/>
                <a:gd name="connsiteY7" fmla="*/ 883758 h 1593611"/>
                <a:gd name="connsiteX8" fmla="*/ 1010141 w 1293789"/>
                <a:gd name="connsiteY8" fmla="*/ 46996 h 1593611"/>
                <a:gd name="connsiteX0" fmla="*/ 1010141 w 1293789"/>
                <a:gd name="connsiteY0" fmla="*/ 70808 h 1617423"/>
                <a:gd name="connsiteX1" fmla="*/ 1173428 w 1293789"/>
                <a:gd name="connsiteY1" fmla="*/ 0 h 1617423"/>
                <a:gd name="connsiteX2" fmla="*/ 1219003 w 1293789"/>
                <a:gd name="connsiteY2" fmla="*/ 130318 h 1617423"/>
                <a:gd name="connsiteX3" fmla="*/ 895615 w 1293789"/>
                <a:gd name="connsiteY3" fmla="*/ 1370540 h 1617423"/>
                <a:gd name="connsiteX4" fmla="*/ 518807 w 1293789"/>
                <a:gd name="connsiteY4" fmla="*/ 1604548 h 1617423"/>
                <a:gd name="connsiteX5" fmla="*/ 480940 w 1293789"/>
                <a:gd name="connsiteY5" fmla="*/ 1617423 h 1617423"/>
                <a:gd name="connsiteX6" fmla="*/ 445362 w 1293789"/>
                <a:gd name="connsiteY6" fmla="*/ 1601426 h 1617423"/>
                <a:gd name="connsiteX7" fmla="*/ 0 w 1293789"/>
                <a:gd name="connsiteY7" fmla="*/ 907570 h 1617423"/>
                <a:gd name="connsiteX8" fmla="*/ 1010141 w 1293789"/>
                <a:gd name="connsiteY8" fmla="*/ 70808 h 1617423"/>
                <a:gd name="connsiteX0" fmla="*/ 1010141 w 1293789"/>
                <a:gd name="connsiteY0" fmla="*/ 70808 h 1617423"/>
                <a:gd name="connsiteX1" fmla="*/ 1142472 w 1293789"/>
                <a:gd name="connsiteY1" fmla="*/ 0 h 1617423"/>
                <a:gd name="connsiteX2" fmla="*/ 1219003 w 1293789"/>
                <a:gd name="connsiteY2" fmla="*/ 130318 h 1617423"/>
                <a:gd name="connsiteX3" fmla="*/ 895615 w 1293789"/>
                <a:gd name="connsiteY3" fmla="*/ 1370540 h 1617423"/>
                <a:gd name="connsiteX4" fmla="*/ 518807 w 1293789"/>
                <a:gd name="connsiteY4" fmla="*/ 1604548 h 1617423"/>
                <a:gd name="connsiteX5" fmla="*/ 480940 w 1293789"/>
                <a:gd name="connsiteY5" fmla="*/ 1617423 h 1617423"/>
                <a:gd name="connsiteX6" fmla="*/ 445362 w 1293789"/>
                <a:gd name="connsiteY6" fmla="*/ 1601426 h 1617423"/>
                <a:gd name="connsiteX7" fmla="*/ 0 w 1293789"/>
                <a:gd name="connsiteY7" fmla="*/ 907570 h 1617423"/>
                <a:gd name="connsiteX8" fmla="*/ 1010141 w 1293789"/>
                <a:gd name="connsiteY8" fmla="*/ 70808 h 1617423"/>
                <a:gd name="connsiteX0" fmla="*/ 1010141 w 1293789"/>
                <a:gd name="connsiteY0" fmla="*/ 70808 h 1617423"/>
                <a:gd name="connsiteX1" fmla="*/ 1142472 w 1293789"/>
                <a:gd name="connsiteY1" fmla="*/ 0 h 1617423"/>
                <a:gd name="connsiteX2" fmla="*/ 1219003 w 1293789"/>
                <a:gd name="connsiteY2" fmla="*/ 130318 h 1617423"/>
                <a:gd name="connsiteX3" fmla="*/ 895615 w 1293789"/>
                <a:gd name="connsiteY3" fmla="*/ 1370540 h 1617423"/>
                <a:gd name="connsiteX4" fmla="*/ 518807 w 1293789"/>
                <a:gd name="connsiteY4" fmla="*/ 1604548 h 1617423"/>
                <a:gd name="connsiteX5" fmla="*/ 480940 w 1293789"/>
                <a:gd name="connsiteY5" fmla="*/ 1617423 h 1617423"/>
                <a:gd name="connsiteX6" fmla="*/ 445362 w 1293789"/>
                <a:gd name="connsiteY6" fmla="*/ 1601426 h 1617423"/>
                <a:gd name="connsiteX7" fmla="*/ 0 w 1293789"/>
                <a:gd name="connsiteY7" fmla="*/ 907570 h 1617423"/>
                <a:gd name="connsiteX8" fmla="*/ 1010141 w 1293789"/>
                <a:gd name="connsiteY8" fmla="*/ 70808 h 1617423"/>
                <a:gd name="connsiteX0" fmla="*/ 1010141 w 1293789"/>
                <a:gd name="connsiteY0" fmla="*/ 70808 h 1617423"/>
                <a:gd name="connsiteX1" fmla="*/ 1142472 w 1293789"/>
                <a:gd name="connsiteY1" fmla="*/ 0 h 1617423"/>
                <a:gd name="connsiteX2" fmla="*/ 1219003 w 1293789"/>
                <a:gd name="connsiteY2" fmla="*/ 130318 h 1617423"/>
                <a:gd name="connsiteX3" fmla="*/ 895615 w 1293789"/>
                <a:gd name="connsiteY3" fmla="*/ 1370540 h 1617423"/>
                <a:gd name="connsiteX4" fmla="*/ 518807 w 1293789"/>
                <a:gd name="connsiteY4" fmla="*/ 1604548 h 1617423"/>
                <a:gd name="connsiteX5" fmla="*/ 480940 w 1293789"/>
                <a:gd name="connsiteY5" fmla="*/ 1617423 h 1617423"/>
                <a:gd name="connsiteX6" fmla="*/ 445362 w 1293789"/>
                <a:gd name="connsiteY6" fmla="*/ 1601426 h 1617423"/>
                <a:gd name="connsiteX7" fmla="*/ 0 w 1293789"/>
                <a:gd name="connsiteY7" fmla="*/ 907570 h 1617423"/>
                <a:gd name="connsiteX8" fmla="*/ 1010141 w 1293789"/>
                <a:gd name="connsiteY8" fmla="*/ 70808 h 1617423"/>
                <a:gd name="connsiteX0" fmla="*/ 1010141 w 1293789"/>
                <a:gd name="connsiteY0" fmla="*/ 70808 h 1604548"/>
                <a:gd name="connsiteX1" fmla="*/ 1142472 w 1293789"/>
                <a:gd name="connsiteY1" fmla="*/ 0 h 1604548"/>
                <a:gd name="connsiteX2" fmla="*/ 1219003 w 1293789"/>
                <a:gd name="connsiteY2" fmla="*/ 130318 h 1604548"/>
                <a:gd name="connsiteX3" fmla="*/ 895615 w 1293789"/>
                <a:gd name="connsiteY3" fmla="*/ 1370540 h 1604548"/>
                <a:gd name="connsiteX4" fmla="*/ 518807 w 1293789"/>
                <a:gd name="connsiteY4" fmla="*/ 1604548 h 1604548"/>
                <a:gd name="connsiteX5" fmla="*/ 478559 w 1293789"/>
                <a:gd name="connsiteY5" fmla="*/ 1569798 h 1604548"/>
                <a:gd name="connsiteX6" fmla="*/ 445362 w 1293789"/>
                <a:gd name="connsiteY6" fmla="*/ 1601426 h 1604548"/>
                <a:gd name="connsiteX7" fmla="*/ 0 w 1293789"/>
                <a:gd name="connsiteY7" fmla="*/ 907570 h 1604548"/>
                <a:gd name="connsiteX8" fmla="*/ 1010141 w 1293789"/>
                <a:gd name="connsiteY8" fmla="*/ 70808 h 1604548"/>
                <a:gd name="connsiteX0" fmla="*/ 1010141 w 1289488"/>
                <a:gd name="connsiteY0" fmla="*/ 70808 h 1604548"/>
                <a:gd name="connsiteX1" fmla="*/ 1142472 w 1289488"/>
                <a:gd name="connsiteY1" fmla="*/ 0 h 1604548"/>
                <a:gd name="connsiteX2" fmla="*/ 1219003 w 1289488"/>
                <a:gd name="connsiteY2" fmla="*/ 130318 h 1604548"/>
                <a:gd name="connsiteX3" fmla="*/ 895615 w 1289488"/>
                <a:gd name="connsiteY3" fmla="*/ 1370540 h 1604548"/>
                <a:gd name="connsiteX4" fmla="*/ 518807 w 1289488"/>
                <a:gd name="connsiteY4" fmla="*/ 1604548 h 1604548"/>
                <a:gd name="connsiteX5" fmla="*/ 478559 w 1289488"/>
                <a:gd name="connsiteY5" fmla="*/ 1569798 h 1604548"/>
                <a:gd name="connsiteX6" fmla="*/ 445362 w 1289488"/>
                <a:gd name="connsiteY6" fmla="*/ 1601426 h 1604548"/>
                <a:gd name="connsiteX7" fmla="*/ 0 w 1289488"/>
                <a:gd name="connsiteY7" fmla="*/ 907570 h 1604548"/>
                <a:gd name="connsiteX8" fmla="*/ 1010141 w 1289488"/>
                <a:gd name="connsiteY8" fmla="*/ 70808 h 1604548"/>
                <a:gd name="connsiteX0" fmla="*/ 1010141 w 1289488"/>
                <a:gd name="connsiteY0" fmla="*/ 70808 h 1604548"/>
                <a:gd name="connsiteX1" fmla="*/ 1142472 w 1289488"/>
                <a:gd name="connsiteY1" fmla="*/ 0 h 1604548"/>
                <a:gd name="connsiteX2" fmla="*/ 1219003 w 1289488"/>
                <a:gd name="connsiteY2" fmla="*/ 130318 h 1604548"/>
                <a:gd name="connsiteX3" fmla="*/ 895615 w 1289488"/>
                <a:gd name="connsiteY3" fmla="*/ 1370540 h 1604548"/>
                <a:gd name="connsiteX4" fmla="*/ 518807 w 1289488"/>
                <a:gd name="connsiteY4" fmla="*/ 1604548 h 1604548"/>
                <a:gd name="connsiteX5" fmla="*/ 478559 w 1289488"/>
                <a:gd name="connsiteY5" fmla="*/ 1569798 h 1604548"/>
                <a:gd name="connsiteX6" fmla="*/ 445362 w 1289488"/>
                <a:gd name="connsiteY6" fmla="*/ 1601426 h 1604548"/>
                <a:gd name="connsiteX7" fmla="*/ 0 w 1289488"/>
                <a:gd name="connsiteY7" fmla="*/ 907570 h 1604548"/>
                <a:gd name="connsiteX8" fmla="*/ 1010141 w 1289488"/>
                <a:gd name="connsiteY8" fmla="*/ 70808 h 1604548"/>
                <a:gd name="connsiteX0" fmla="*/ 1010141 w 1289488"/>
                <a:gd name="connsiteY0" fmla="*/ 70808 h 1604548"/>
                <a:gd name="connsiteX1" fmla="*/ 1142472 w 1289488"/>
                <a:gd name="connsiteY1" fmla="*/ 0 h 1604548"/>
                <a:gd name="connsiteX2" fmla="*/ 1219003 w 1289488"/>
                <a:gd name="connsiteY2" fmla="*/ 130318 h 1604548"/>
                <a:gd name="connsiteX3" fmla="*/ 895615 w 1289488"/>
                <a:gd name="connsiteY3" fmla="*/ 1370540 h 1604548"/>
                <a:gd name="connsiteX4" fmla="*/ 518807 w 1289488"/>
                <a:gd name="connsiteY4" fmla="*/ 1604548 h 1604548"/>
                <a:gd name="connsiteX5" fmla="*/ 478559 w 1289488"/>
                <a:gd name="connsiteY5" fmla="*/ 1569798 h 1604548"/>
                <a:gd name="connsiteX6" fmla="*/ 445362 w 1289488"/>
                <a:gd name="connsiteY6" fmla="*/ 1601426 h 1604548"/>
                <a:gd name="connsiteX7" fmla="*/ 0 w 1289488"/>
                <a:gd name="connsiteY7" fmla="*/ 907570 h 1604548"/>
                <a:gd name="connsiteX8" fmla="*/ 1010141 w 1289488"/>
                <a:gd name="connsiteY8" fmla="*/ 70808 h 1604548"/>
                <a:gd name="connsiteX0" fmla="*/ 1010141 w 1289488"/>
                <a:gd name="connsiteY0" fmla="*/ 70808 h 1617218"/>
                <a:gd name="connsiteX1" fmla="*/ 1142472 w 1289488"/>
                <a:gd name="connsiteY1" fmla="*/ 0 h 1617218"/>
                <a:gd name="connsiteX2" fmla="*/ 1219003 w 1289488"/>
                <a:gd name="connsiteY2" fmla="*/ 130318 h 1617218"/>
                <a:gd name="connsiteX3" fmla="*/ 895615 w 1289488"/>
                <a:gd name="connsiteY3" fmla="*/ 1370540 h 1617218"/>
                <a:gd name="connsiteX4" fmla="*/ 518807 w 1289488"/>
                <a:gd name="connsiteY4" fmla="*/ 1604548 h 1617218"/>
                <a:gd name="connsiteX5" fmla="*/ 478559 w 1289488"/>
                <a:gd name="connsiteY5" fmla="*/ 1569798 h 1617218"/>
                <a:gd name="connsiteX6" fmla="*/ 445362 w 1289488"/>
                <a:gd name="connsiteY6" fmla="*/ 1601426 h 1617218"/>
                <a:gd name="connsiteX7" fmla="*/ 0 w 1289488"/>
                <a:gd name="connsiteY7" fmla="*/ 907570 h 1617218"/>
                <a:gd name="connsiteX8" fmla="*/ 1010141 w 1289488"/>
                <a:gd name="connsiteY8" fmla="*/ 70808 h 1617218"/>
                <a:gd name="connsiteX0" fmla="*/ 1010141 w 1289488"/>
                <a:gd name="connsiteY0" fmla="*/ 70808 h 1632702"/>
                <a:gd name="connsiteX1" fmla="*/ 1142472 w 1289488"/>
                <a:gd name="connsiteY1" fmla="*/ 0 h 1632702"/>
                <a:gd name="connsiteX2" fmla="*/ 1219003 w 1289488"/>
                <a:gd name="connsiteY2" fmla="*/ 130318 h 1632702"/>
                <a:gd name="connsiteX3" fmla="*/ 895615 w 1289488"/>
                <a:gd name="connsiteY3" fmla="*/ 1370540 h 1632702"/>
                <a:gd name="connsiteX4" fmla="*/ 523569 w 1289488"/>
                <a:gd name="connsiteY4" fmla="*/ 1621216 h 1632702"/>
                <a:gd name="connsiteX5" fmla="*/ 478559 w 1289488"/>
                <a:gd name="connsiteY5" fmla="*/ 1569798 h 1632702"/>
                <a:gd name="connsiteX6" fmla="*/ 445362 w 1289488"/>
                <a:gd name="connsiteY6" fmla="*/ 1601426 h 1632702"/>
                <a:gd name="connsiteX7" fmla="*/ 0 w 1289488"/>
                <a:gd name="connsiteY7" fmla="*/ 907570 h 1632702"/>
                <a:gd name="connsiteX8" fmla="*/ 1010141 w 1289488"/>
                <a:gd name="connsiteY8" fmla="*/ 70808 h 1632702"/>
                <a:gd name="connsiteX0" fmla="*/ 1010141 w 1289488"/>
                <a:gd name="connsiteY0" fmla="*/ 70808 h 1632702"/>
                <a:gd name="connsiteX1" fmla="*/ 1142472 w 1289488"/>
                <a:gd name="connsiteY1" fmla="*/ 0 h 1632702"/>
                <a:gd name="connsiteX2" fmla="*/ 1219003 w 1289488"/>
                <a:gd name="connsiteY2" fmla="*/ 130318 h 1632702"/>
                <a:gd name="connsiteX3" fmla="*/ 895615 w 1289488"/>
                <a:gd name="connsiteY3" fmla="*/ 1370540 h 1632702"/>
                <a:gd name="connsiteX4" fmla="*/ 523569 w 1289488"/>
                <a:gd name="connsiteY4" fmla="*/ 1621216 h 1632702"/>
                <a:gd name="connsiteX5" fmla="*/ 478559 w 1289488"/>
                <a:gd name="connsiteY5" fmla="*/ 1569798 h 1632702"/>
                <a:gd name="connsiteX6" fmla="*/ 433456 w 1289488"/>
                <a:gd name="connsiteY6" fmla="*/ 1615713 h 1632702"/>
                <a:gd name="connsiteX7" fmla="*/ 0 w 1289488"/>
                <a:gd name="connsiteY7" fmla="*/ 907570 h 1632702"/>
                <a:gd name="connsiteX8" fmla="*/ 1010141 w 1289488"/>
                <a:gd name="connsiteY8" fmla="*/ 70808 h 1632702"/>
                <a:gd name="connsiteX0" fmla="*/ 1010141 w 1289488"/>
                <a:gd name="connsiteY0" fmla="*/ 70808 h 1632702"/>
                <a:gd name="connsiteX1" fmla="*/ 1142472 w 1289488"/>
                <a:gd name="connsiteY1" fmla="*/ 0 h 1632702"/>
                <a:gd name="connsiteX2" fmla="*/ 1219003 w 1289488"/>
                <a:gd name="connsiteY2" fmla="*/ 130318 h 1632702"/>
                <a:gd name="connsiteX3" fmla="*/ 895615 w 1289488"/>
                <a:gd name="connsiteY3" fmla="*/ 1370540 h 1632702"/>
                <a:gd name="connsiteX4" fmla="*/ 523569 w 1289488"/>
                <a:gd name="connsiteY4" fmla="*/ 1621216 h 1632702"/>
                <a:gd name="connsiteX5" fmla="*/ 478559 w 1289488"/>
                <a:gd name="connsiteY5" fmla="*/ 1569798 h 1632702"/>
                <a:gd name="connsiteX6" fmla="*/ 433456 w 1289488"/>
                <a:gd name="connsiteY6" fmla="*/ 1615713 h 1632702"/>
                <a:gd name="connsiteX7" fmla="*/ 0 w 1289488"/>
                <a:gd name="connsiteY7" fmla="*/ 907570 h 1632702"/>
                <a:gd name="connsiteX8" fmla="*/ 1010141 w 1289488"/>
                <a:gd name="connsiteY8" fmla="*/ 70808 h 1632702"/>
                <a:gd name="connsiteX0" fmla="*/ 1010141 w 1289488"/>
                <a:gd name="connsiteY0" fmla="*/ 70808 h 1632702"/>
                <a:gd name="connsiteX1" fmla="*/ 1142472 w 1289488"/>
                <a:gd name="connsiteY1" fmla="*/ 0 h 1632702"/>
                <a:gd name="connsiteX2" fmla="*/ 1219003 w 1289488"/>
                <a:gd name="connsiteY2" fmla="*/ 130318 h 1632702"/>
                <a:gd name="connsiteX3" fmla="*/ 895615 w 1289488"/>
                <a:gd name="connsiteY3" fmla="*/ 1370540 h 1632702"/>
                <a:gd name="connsiteX4" fmla="*/ 523569 w 1289488"/>
                <a:gd name="connsiteY4" fmla="*/ 1621216 h 1632702"/>
                <a:gd name="connsiteX5" fmla="*/ 478559 w 1289488"/>
                <a:gd name="connsiteY5" fmla="*/ 1569798 h 1632702"/>
                <a:gd name="connsiteX6" fmla="*/ 433456 w 1289488"/>
                <a:gd name="connsiteY6" fmla="*/ 1615713 h 1632702"/>
                <a:gd name="connsiteX7" fmla="*/ 0 w 1289488"/>
                <a:gd name="connsiteY7" fmla="*/ 907570 h 1632702"/>
                <a:gd name="connsiteX8" fmla="*/ 1010141 w 1289488"/>
                <a:gd name="connsiteY8" fmla="*/ 70808 h 1632702"/>
                <a:gd name="connsiteX0" fmla="*/ 1036687 w 1316034"/>
                <a:gd name="connsiteY0" fmla="*/ 70808 h 1632702"/>
                <a:gd name="connsiteX1" fmla="*/ 1169018 w 1316034"/>
                <a:gd name="connsiteY1" fmla="*/ 0 h 1632702"/>
                <a:gd name="connsiteX2" fmla="*/ 1245549 w 1316034"/>
                <a:gd name="connsiteY2" fmla="*/ 130318 h 1632702"/>
                <a:gd name="connsiteX3" fmla="*/ 922161 w 1316034"/>
                <a:gd name="connsiteY3" fmla="*/ 1370540 h 1632702"/>
                <a:gd name="connsiteX4" fmla="*/ 550115 w 1316034"/>
                <a:gd name="connsiteY4" fmla="*/ 1621216 h 1632702"/>
                <a:gd name="connsiteX5" fmla="*/ 505105 w 1316034"/>
                <a:gd name="connsiteY5" fmla="*/ 1569798 h 1632702"/>
                <a:gd name="connsiteX6" fmla="*/ 460002 w 1316034"/>
                <a:gd name="connsiteY6" fmla="*/ 1615713 h 1632702"/>
                <a:gd name="connsiteX7" fmla="*/ 313509 w 1316034"/>
                <a:gd name="connsiteY7" fmla="*/ 1502392 h 1632702"/>
                <a:gd name="connsiteX8" fmla="*/ 26546 w 1316034"/>
                <a:gd name="connsiteY8" fmla="*/ 907570 h 1632702"/>
                <a:gd name="connsiteX9" fmla="*/ 1036687 w 1316034"/>
                <a:gd name="connsiteY9" fmla="*/ 70808 h 1632702"/>
                <a:gd name="connsiteX0" fmla="*/ 1010182 w 1289529"/>
                <a:gd name="connsiteY0" fmla="*/ 70808 h 1632702"/>
                <a:gd name="connsiteX1" fmla="*/ 1142513 w 1289529"/>
                <a:gd name="connsiteY1" fmla="*/ 0 h 1632702"/>
                <a:gd name="connsiteX2" fmla="*/ 1219044 w 1289529"/>
                <a:gd name="connsiteY2" fmla="*/ 130318 h 1632702"/>
                <a:gd name="connsiteX3" fmla="*/ 895656 w 1289529"/>
                <a:gd name="connsiteY3" fmla="*/ 1370540 h 1632702"/>
                <a:gd name="connsiteX4" fmla="*/ 523610 w 1289529"/>
                <a:gd name="connsiteY4" fmla="*/ 1621216 h 1632702"/>
                <a:gd name="connsiteX5" fmla="*/ 478600 w 1289529"/>
                <a:gd name="connsiteY5" fmla="*/ 1569798 h 1632702"/>
                <a:gd name="connsiteX6" fmla="*/ 433497 w 1289529"/>
                <a:gd name="connsiteY6" fmla="*/ 1615713 h 1632702"/>
                <a:gd name="connsiteX7" fmla="*/ 287004 w 1289529"/>
                <a:gd name="connsiteY7" fmla="*/ 1502392 h 1632702"/>
                <a:gd name="connsiteX8" fmla="*/ 41 w 1289529"/>
                <a:gd name="connsiteY8" fmla="*/ 907570 h 1632702"/>
                <a:gd name="connsiteX9" fmla="*/ 1010182 w 1289529"/>
                <a:gd name="connsiteY9" fmla="*/ 70808 h 1632702"/>
                <a:gd name="connsiteX0" fmla="*/ 1010182 w 1289529"/>
                <a:gd name="connsiteY0" fmla="*/ 70808 h 1637145"/>
                <a:gd name="connsiteX1" fmla="*/ 1142513 w 1289529"/>
                <a:gd name="connsiteY1" fmla="*/ 0 h 1637145"/>
                <a:gd name="connsiteX2" fmla="*/ 1219044 w 1289529"/>
                <a:gd name="connsiteY2" fmla="*/ 130318 h 1637145"/>
                <a:gd name="connsiteX3" fmla="*/ 895656 w 1289529"/>
                <a:gd name="connsiteY3" fmla="*/ 1370540 h 1637145"/>
                <a:gd name="connsiteX4" fmla="*/ 523610 w 1289529"/>
                <a:gd name="connsiteY4" fmla="*/ 1621216 h 1637145"/>
                <a:gd name="connsiteX5" fmla="*/ 478600 w 1289529"/>
                <a:gd name="connsiteY5" fmla="*/ 1569798 h 1637145"/>
                <a:gd name="connsiteX6" fmla="*/ 395397 w 1289529"/>
                <a:gd name="connsiteY6" fmla="*/ 1637145 h 1637145"/>
                <a:gd name="connsiteX7" fmla="*/ 287004 w 1289529"/>
                <a:gd name="connsiteY7" fmla="*/ 1502392 h 1637145"/>
                <a:gd name="connsiteX8" fmla="*/ 41 w 1289529"/>
                <a:gd name="connsiteY8" fmla="*/ 907570 h 1637145"/>
                <a:gd name="connsiteX9" fmla="*/ 1010182 w 1289529"/>
                <a:gd name="connsiteY9" fmla="*/ 70808 h 1637145"/>
                <a:gd name="connsiteX0" fmla="*/ 1010182 w 1289529"/>
                <a:gd name="connsiteY0" fmla="*/ 70808 h 1637145"/>
                <a:gd name="connsiteX1" fmla="*/ 1142513 w 1289529"/>
                <a:gd name="connsiteY1" fmla="*/ 0 h 1637145"/>
                <a:gd name="connsiteX2" fmla="*/ 1219044 w 1289529"/>
                <a:gd name="connsiteY2" fmla="*/ 130318 h 1637145"/>
                <a:gd name="connsiteX3" fmla="*/ 895656 w 1289529"/>
                <a:gd name="connsiteY3" fmla="*/ 1370540 h 1637145"/>
                <a:gd name="connsiteX4" fmla="*/ 523610 w 1289529"/>
                <a:gd name="connsiteY4" fmla="*/ 1621216 h 1637145"/>
                <a:gd name="connsiteX5" fmla="*/ 478600 w 1289529"/>
                <a:gd name="connsiteY5" fmla="*/ 1569798 h 1637145"/>
                <a:gd name="connsiteX6" fmla="*/ 395397 w 1289529"/>
                <a:gd name="connsiteY6" fmla="*/ 1637145 h 1637145"/>
                <a:gd name="connsiteX7" fmla="*/ 287004 w 1289529"/>
                <a:gd name="connsiteY7" fmla="*/ 1502392 h 1637145"/>
                <a:gd name="connsiteX8" fmla="*/ 41 w 1289529"/>
                <a:gd name="connsiteY8" fmla="*/ 907570 h 1637145"/>
                <a:gd name="connsiteX9" fmla="*/ 1010182 w 1289529"/>
                <a:gd name="connsiteY9" fmla="*/ 70808 h 1637145"/>
                <a:gd name="connsiteX0" fmla="*/ 1010182 w 1289529"/>
                <a:gd name="connsiteY0" fmla="*/ 70808 h 1637145"/>
                <a:gd name="connsiteX1" fmla="*/ 1142513 w 1289529"/>
                <a:gd name="connsiteY1" fmla="*/ 0 h 1637145"/>
                <a:gd name="connsiteX2" fmla="*/ 1219044 w 1289529"/>
                <a:gd name="connsiteY2" fmla="*/ 130318 h 1637145"/>
                <a:gd name="connsiteX3" fmla="*/ 895656 w 1289529"/>
                <a:gd name="connsiteY3" fmla="*/ 1370540 h 1637145"/>
                <a:gd name="connsiteX4" fmla="*/ 523610 w 1289529"/>
                <a:gd name="connsiteY4" fmla="*/ 1621216 h 1637145"/>
                <a:gd name="connsiteX5" fmla="*/ 478600 w 1289529"/>
                <a:gd name="connsiteY5" fmla="*/ 1569798 h 1637145"/>
                <a:gd name="connsiteX6" fmla="*/ 395397 w 1289529"/>
                <a:gd name="connsiteY6" fmla="*/ 1637145 h 1637145"/>
                <a:gd name="connsiteX7" fmla="*/ 287004 w 1289529"/>
                <a:gd name="connsiteY7" fmla="*/ 1502392 h 1637145"/>
                <a:gd name="connsiteX8" fmla="*/ 41 w 1289529"/>
                <a:gd name="connsiteY8" fmla="*/ 907570 h 1637145"/>
                <a:gd name="connsiteX9" fmla="*/ 1010182 w 1289529"/>
                <a:gd name="connsiteY9" fmla="*/ 70808 h 1637145"/>
                <a:gd name="connsiteX0" fmla="*/ 1010182 w 1289529"/>
                <a:gd name="connsiteY0" fmla="*/ 70808 h 1643881"/>
                <a:gd name="connsiteX1" fmla="*/ 1142513 w 1289529"/>
                <a:gd name="connsiteY1" fmla="*/ 0 h 1643881"/>
                <a:gd name="connsiteX2" fmla="*/ 1219044 w 1289529"/>
                <a:gd name="connsiteY2" fmla="*/ 130318 h 1643881"/>
                <a:gd name="connsiteX3" fmla="*/ 895656 w 1289529"/>
                <a:gd name="connsiteY3" fmla="*/ 1370540 h 1643881"/>
                <a:gd name="connsiteX4" fmla="*/ 504560 w 1289529"/>
                <a:gd name="connsiteY4" fmla="*/ 1633123 h 1643881"/>
                <a:gd name="connsiteX5" fmla="*/ 478600 w 1289529"/>
                <a:gd name="connsiteY5" fmla="*/ 1569798 h 1643881"/>
                <a:gd name="connsiteX6" fmla="*/ 395397 w 1289529"/>
                <a:gd name="connsiteY6" fmla="*/ 1637145 h 1643881"/>
                <a:gd name="connsiteX7" fmla="*/ 287004 w 1289529"/>
                <a:gd name="connsiteY7" fmla="*/ 1502392 h 1643881"/>
                <a:gd name="connsiteX8" fmla="*/ 41 w 1289529"/>
                <a:gd name="connsiteY8" fmla="*/ 907570 h 1643881"/>
                <a:gd name="connsiteX9" fmla="*/ 1010182 w 1289529"/>
                <a:gd name="connsiteY9" fmla="*/ 70808 h 1643881"/>
                <a:gd name="connsiteX0" fmla="*/ 1010182 w 1289529"/>
                <a:gd name="connsiteY0" fmla="*/ 70808 h 1643881"/>
                <a:gd name="connsiteX1" fmla="*/ 1142513 w 1289529"/>
                <a:gd name="connsiteY1" fmla="*/ 0 h 1643881"/>
                <a:gd name="connsiteX2" fmla="*/ 1219044 w 1289529"/>
                <a:gd name="connsiteY2" fmla="*/ 130318 h 1643881"/>
                <a:gd name="connsiteX3" fmla="*/ 895656 w 1289529"/>
                <a:gd name="connsiteY3" fmla="*/ 1370540 h 1643881"/>
                <a:gd name="connsiteX4" fmla="*/ 504560 w 1289529"/>
                <a:gd name="connsiteY4" fmla="*/ 1633123 h 1643881"/>
                <a:gd name="connsiteX5" fmla="*/ 457169 w 1289529"/>
                <a:gd name="connsiteY5" fmla="*/ 1588848 h 1643881"/>
                <a:gd name="connsiteX6" fmla="*/ 395397 w 1289529"/>
                <a:gd name="connsiteY6" fmla="*/ 1637145 h 1643881"/>
                <a:gd name="connsiteX7" fmla="*/ 287004 w 1289529"/>
                <a:gd name="connsiteY7" fmla="*/ 1502392 h 1643881"/>
                <a:gd name="connsiteX8" fmla="*/ 41 w 1289529"/>
                <a:gd name="connsiteY8" fmla="*/ 907570 h 1643881"/>
                <a:gd name="connsiteX9" fmla="*/ 1010182 w 1289529"/>
                <a:gd name="connsiteY9" fmla="*/ 70808 h 1643881"/>
                <a:gd name="connsiteX0" fmla="*/ 1010182 w 1303093"/>
                <a:gd name="connsiteY0" fmla="*/ 70808 h 1643881"/>
                <a:gd name="connsiteX1" fmla="*/ 1142513 w 1303093"/>
                <a:gd name="connsiteY1" fmla="*/ 0 h 1643881"/>
                <a:gd name="connsiteX2" fmla="*/ 1219044 w 1303093"/>
                <a:gd name="connsiteY2" fmla="*/ 130318 h 1643881"/>
                <a:gd name="connsiteX3" fmla="*/ 1287129 w 1303093"/>
                <a:gd name="connsiteY3" fmla="*/ 590373 h 1643881"/>
                <a:gd name="connsiteX4" fmla="*/ 895656 w 1303093"/>
                <a:gd name="connsiteY4" fmla="*/ 1370540 h 1643881"/>
                <a:gd name="connsiteX5" fmla="*/ 504560 w 1303093"/>
                <a:gd name="connsiteY5" fmla="*/ 1633123 h 1643881"/>
                <a:gd name="connsiteX6" fmla="*/ 457169 w 1303093"/>
                <a:gd name="connsiteY6" fmla="*/ 1588848 h 1643881"/>
                <a:gd name="connsiteX7" fmla="*/ 395397 w 1303093"/>
                <a:gd name="connsiteY7" fmla="*/ 1637145 h 1643881"/>
                <a:gd name="connsiteX8" fmla="*/ 287004 w 1303093"/>
                <a:gd name="connsiteY8" fmla="*/ 1502392 h 1643881"/>
                <a:gd name="connsiteX9" fmla="*/ 41 w 1303093"/>
                <a:gd name="connsiteY9" fmla="*/ 907570 h 1643881"/>
                <a:gd name="connsiteX10" fmla="*/ 1010182 w 1303093"/>
                <a:gd name="connsiteY10" fmla="*/ 70808 h 1643881"/>
                <a:gd name="connsiteX0" fmla="*/ 1010182 w 1303093"/>
                <a:gd name="connsiteY0" fmla="*/ 70808 h 1643881"/>
                <a:gd name="connsiteX1" fmla="*/ 1142513 w 1303093"/>
                <a:gd name="connsiteY1" fmla="*/ 0 h 1643881"/>
                <a:gd name="connsiteX2" fmla="*/ 1219044 w 1303093"/>
                <a:gd name="connsiteY2" fmla="*/ 130318 h 1643881"/>
                <a:gd name="connsiteX3" fmla="*/ 1287129 w 1303093"/>
                <a:gd name="connsiteY3" fmla="*/ 590373 h 1643881"/>
                <a:gd name="connsiteX4" fmla="*/ 895656 w 1303093"/>
                <a:gd name="connsiteY4" fmla="*/ 1370540 h 1643881"/>
                <a:gd name="connsiteX5" fmla="*/ 504560 w 1303093"/>
                <a:gd name="connsiteY5" fmla="*/ 1633123 h 1643881"/>
                <a:gd name="connsiteX6" fmla="*/ 457169 w 1303093"/>
                <a:gd name="connsiteY6" fmla="*/ 1588848 h 1643881"/>
                <a:gd name="connsiteX7" fmla="*/ 395397 w 1303093"/>
                <a:gd name="connsiteY7" fmla="*/ 1637145 h 1643881"/>
                <a:gd name="connsiteX8" fmla="*/ 287004 w 1303093"/>
                <a:gd name="connsiteY8" fmla="*/ 1502392 h 1643881"/>
                <a:gd name="connsiteX9" fmla="*/ 41 w 1303093"/>
                <a:gd name="connsiteY9" fmla="*/ 907570 h 1643881"/>
                <a:gd name="connsiteX10" fmla="*/ 1010182 w 1303093"/>
                <a:gd name="connsiteY10" fmla="*/ 70808 h 1643881"/>
                <a:gd name="connsiteX0" fmla="*/ 1010182 w 1303093"/>
                <a:gd name="connsiteY0" fmla="*/ 70808 h 1643881"/>
                <a:gd name="connsiteX1" fmla="*/ 1142513 w 1303093"/>
                <a:gd name="connsiteY1" fmla="*/ 0 h 1643881"/>
                <a:gd name="connsiteX2" fmla="*/ 1219044 w 1303093"/>
                <a:gd name="connsiteY2" fmla="*/ 130318 h 1643881"/>
                <a:gd name="connsiteX3" fmla="*/ 1287129 w 1303093"/>
                <a:gd name="connsiteY3" fmla="*/ 590373 h 1643881"/>
                <a:gd name="connsiteX4" fmla="*/ 895656 w 1303093"/>
                <a:gd name="connsiteY4" fmla="*/ 1370540 h 1643881"/>
                <a:gd name="connsiteX5" fmla="*/ 504560 w 1303093"/>
                <a:gd name="connsiteY5" fmla="*/ 1633123 h 1643881"/>
                <a:gd name="connsiteX6" fmla="*/ 457169 w 1303093"/>
                <a:gd name="connsiteY6" fmla="*/ 1588848 h 1643881"/>
                <a:gd name="connsiteX7" fmla="*/ 395397 w 1303093"/>
                <a:gd name="connsiteY7" fmla="*/ 1637145 h 1643881"/>
                <a:gd name="connsiteX8" fmla="*/ 287004 w 1303093"/>
                <a:gd name="connsiteY8" fmla="*/ 1502392 h 1643881"/>
                <a:gd name="connsiteX9" fmla="*/ 41 w 1303093"/>
                <a:gd name="connsiteY9" fmla="*/ 907570 h 1643881"/>
                <a:gd name="connsiteX10" fmla="*/ 1010182 w 1303093"/>
                <a:gd name="connsiteY10" fmla="*/ 70808 h 1643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3093" h="1643881">
                  <a:moveTo>
                    <a:pt x="1010182" y="70808"/>
                  </a:moveTo>
                  <a:cubicBezTo>
                    <a:pt x="1104947" y="40990"/>
                    <a:pt x="1098179" y="32945"/>
                    <a:pt x="1142513" y="0"/>
                  </a:cubicBezTo>
                  <a:cubicBezTo>
                    <a:pt x="1187073" y="50583"/>
                    <a:pt x="1193534" y="86879"/>
                    <a:pt x="1219044" y="130318"/>
                  </a:cubicBezTo>
                  <a:cubicBezTo>
                    <a:pt x="1243147" y="228713"/>
                    <a:pt x="1341027" y="383669"/>
                    <a:pt x="1287129" y="590373"/>
                  </a:cubicBezTo>
                  <a:cubicBezTo>
                    <a:pt x="1292762" y="904234"/>
                    <a:pt x="1083234" y="1258660"/>
                    <a:pt x="895656" y="1370540"/>
                  </a:cubicBezTo>
                  <a:cubicBezTo>
                    <a:pt x="795771" y="1551780"/>
                    <a:pt x="554788" y="1683266"/>
                    <a:pt x="504560" y="1633123"/>
                  </a:cubicBezTo>
                  <a:lnTo>
                    <a:pt x="457169" y="1588848"/>
                  </a:lnTo>
                  <a:lnTo>
                    <a:pt x="395397" y="1637145"/>
                  </a:lnTo>
                  <a:cubicBezTo>
                    <a:pt x="373386" y="1563602"/>
                    <a:pt x="344959" y="1553741"/>
                    <a:pt x="287004" y="1502392"/>
                  </a:cubicBezTo>
                  <a:cubicBezTo>
                    <a:pt x="214761" y="1384368"/>
                    <a:pt x="-3410" y="1214826"/>
                    <a:pt x="41" y="907570"/>
                  </a:cubicBezTo>
                  <a:cubicBezTo>
                    <a:pt x="41" y="445439"/>
                    <a:pt x="452297" y="70808"/>
                    <a:pt x="1010182" y="70808"/>
                  </a:cubicBezTo>
                  <a:close/>
                </a:path>
              </a:pathLst>
            </a:custGeom>
            <a:gradFill>
              <a:gsLst>
                <a:gs pos="88000">
                  <a:srgbClr val="99FF66"/>
                </a:gs>
                <a:gs pos="0">
                  <a:srgbClr val="008000"/>
                </a:gs>
                <a:gs pos="30000">
                  <a:srgbClr val="92D050"/>
                </a:gs>
              </a:gsLst>
              <a:lin ang="162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0" name="フリーフォーム: 図形 489">
              <a:extLst>
                <a:ext uri="{FF2B5EF4-FFF2-40B4-BE49-F238E27FC236}">
                  <a16:creationId xmlns:a16="http://schemas.microsoft.com/office/drawing/2014/main" id="{2E0A3D5A-8496-400C-A650-ECE170FB2CEE}"/>
                </a:ext>
              </a:extLst>
            </p:cNvPr>
            <p:cNvSpPr/>
            <p:nvPr/>
          </p:nvSpPr>
          <p:spPr>
            <a:xfrm rot="21113350">
              <a:off x="856375" y="1577437"/>
              <a:ext cx="1166251" cy="1317328"/>
            </a:xfrm>
            <a:custGeom>
              <a:avLst/>
              <a:gdLst>
                <a:gd name="connsiteX0" fmla="*/ 0 w 1070294"/>
                <a:gd name="connsiteY0" fmla="*/ 746129 h 1208942"/>
                <a:gd name="connsiteX1" fmla="*/ 44126 w 1070294"/>
                <a:gd name="connsiteY1" fmla="*/ 798010 h 1208942"/>
                <a:gd name="connsiteX2" fmla="*/ 470152 w 1070294"/>
                <a:gd name="connsiteY2" fmla="*/ 1198312 h 1208942"/>
                <a:gd name="connsiteX3" fmla="*/ 491831 w 1070294"/>
                <a:gd name="connsiteY3" fmla="*/ 1208549 h 1208942"/>
                <a:gd name="connsiteX4" fmla="*/ 488282 w 1070294"/>
                <a:gd name="connsiteY4" fmla="*/ 1208942 h 1208942"/>
                <a:gd name="connsiteX5" fmla="*/ 43036 w 1070294"/>
                <a:gd name="connsiteY5" fmla="*/ 824260 h 1208942"/>
                <a:gd name="connsiteX6" fmla="*/ 2471 w 1070294"/>
                <a:gd name="connsiteY6" fmla="*/ 778266 h 1208942"/>
                <a:gd name="connsiteX7" fmla="*/ 620684 w 1070294"/>
                <a:gd name="connsiteY7" fmla="*/ 0 h 1208942"/>
                <a:gd name="connsiteX8" fmla="*/ 623970 w 1070294"/>
                <a:gd name="connsiteY8" fmla="*/ 717 h 1208942"/>
                <a:gd name="connsiteX9" fmla="*/ 605240 w 1070294"/>
                <a:gd name="connsiteY9" fmla="*/ 7324 h 1208942"/>
                <a:gd name="connsiteX10" fmla="*/ 258270 w 1070294"/>
                <a:gd name="connsiteY10" fmla="*/ 310324 h 1208942"/>
                <a:gd name="connsiteX11" fmla="*/ 152867 w 1070294"/>
                <a:gd name="connsiteY11" fmla="*/ 432699 h 1208942"/>
                <a:gd name="connsiteX12" fmla="*/ 165300 w 1070294"/>
                <a:gd name="connsiteY12" fmla="*/ 429193 h 1208942"/>
                <a:gd name="connsiteX13" fmla="*/ 303456 w 1070294"/>
                <a:gd name="connsiteY13" fmla="*/ 396709 h 1208942"/>
                <a:gd name="connsiteX14" fmla="*/ 394328 w 1070294"/>
                <a:gd name="connsiteY14" fmla="*/ 380823 h 1208942"/>
                <a:gd name="connsiteX15" fmla="*/ 394034 w 1070294"/>
                <a:gd name="connsiteY15" fmla="*/ 380478 h 1208942"/>
                <a:gd name="connsiteX16" fmla="*/ 405229 w 1070294"/>
                <a:gd name="connsiteY16" fmla="*/ 370588 h 1208942"/>
                <a:gd name="connsiteX17" fmla="*/ 733459 w 1070294"/>
                <a:gd name="connsiteY17" fmla="*/ 126652 h 1208942"/>
                <a:gd name="connsiteX18" fmla="*/ 979591 w 1070294"/>
                <a:gd name="connsiteY18" fmla="*/ 7905 h 1208942"/>
                <a:gd name="connsiteX19" fmla="*/ 998719 w 1070294"/>
                <a:gd name="connsiteY19" fmla="*/ 5998 h 1208942"/>
                <a:gd name="connsiteX20" fmla="*/ 954650 w 1070294"/>
                <a:gd name="connsiteY20" fmla="*/ 21819 h 1208942"/>
                <a:gd name="connsiteX21" fmla="*/ 574441 w 1070294"/>
                <a:gd name="connsiteY21" fmla="*/ 260852 h 1208942"/>
                <a:gd name="connsiteX22" fmla="*/ 434442 w 1070294"/>
                <a:gd name="connsiteY22" fmla="*/ 373811 h 1208942"/>
                <a:gd name="connsiteX23" fmla="*/ 538414 w 1070294"/>
                <a:gd name="connsiteY23" fmla="*/ 355635 h 1208942"/>
                <a:gd name="connsiteX24" fmla="*/ 748699 w 1070294"/>
                <a:gd name="connsiteY24" fmla="*/ 335834 h 1208942"/>
                <a:gd name="connsiteX25" fmla="*/ 841093 w 1070294"/>
                <a:gd name="connsiteY25" fmla="*/ 333814 h 1208942"/>
                <a:gd name="connsiteX26" fmla="*/ 1050498 w 1070294"/>
                <a:gd name="connsiteY26" fmla="*/ 358810 h 1208942"/>
                <a:gd name="connsiteX27" fmla="*/ 1070294 w 1070294"/>
                <a:gd name="connsiteY27" fmla="*/ 368425 h 1208942"/>
                <a:gd name="connsiteX28" fmla="*/ 1018976 w 1070294"/>
                <a:gd name="connsiteY28" fmla="*/ 358493 h 1208942"/>
                <a:gd name="connsiteX29" fmla="*/ 524983 w 1070294"/>
                <a:gd name="connsiteY29" fmla="*/ 382457 h 1208942"/>
                <a:gd name="connsiteX30" fmla="*/ 435516 w 1070294"/>
                <a:gd name="connsiteY30" fmla="*/ 398796 h 1208942"/>
                <a:gd name="connsiteX31" fmla="*/ 576280 w 1070294"/>
                <a:gd name="connsiteY31" fmla="*/ 494106 h 1208942"/>
                <a:gd name="connsiteX32" fmla="*/ 1016266 w 1070294"/>
                <a:gd name="connsiteY32" fmla="*/ 702808 h 1208942"/>
                <a:gd name="connsiteX33" fmla="*/ 1037633 w 1070294"/>
                <a:gd name="connsiteY33" fmla="*/ 703748 h 1208942"/>
                <a:gd name="connsiteX34" fmla="*/ 1034344 w 1070294"/>
                <a:gd name="connsiteY34" fmla="*/ 705570 h 1208942"/>
                <a:gd name="connsiteX35" fmla="*/ 487709 w 1070294"/>
                <a:gd name="connsiteY35" fmla="*/ 461739 h 1208942"/>
                <a:gd name="connsiteX36" fmla="*/ 405094 w 1070294"/>
                <a:gd name="connsiteY36" fmla="*/ 404352 h 1208942"/>
                <a:gd name="connsiteX37" fmla="*/ 317723 w 1070294"/>
                <a:gd name="connsiteY37" fmla="*/ 420309 h 1208942"/>
                <a:gd name="connsiteX38" fmla="*/ 192664 w 1070294"/>
                <a:gd name="connsiteY38" fmla="*/ 449195 h 1208942"/>
                <a:gd name="connsiteX39" fmla="*/ 171866 w 1070294"/>
                <a:gd name="connsiteY39" fmla="*/ 454785 h 1208942"/>
                <a:gd name="connsiteX40" fmla="*/ 317969 w 1070294"/>
                <a:gd name="connsiteY40" fmla="*/ 626559 h 1208942"/>
                <a:gd name="connsiteX41" fmla="*/ 743994 w 1070294"/>
                <a:gd name="connsiteY41" fmla="*/ 1026862 h 1208942"/>
                <a:gd name="connsiteX42" fmla="*/ 765673 w 1070294"/>
                <a:gd name="connsiteY42" fmla="*/ 1037099 h 1208942"/>
                <a:gd name="connsiteX43" fmla="*/ 762124 w 1070294"/>
                <a:gd name="connsiteY43" fmla="*/ 1037492 h 1208942"/>
                <a:gd name="connsiteX44" fmla="*/ 231170 w 1070294"/>
                <a:gd name="connsiteY44" fmla="*/ 555632 h 1208942"/>
                <a:gd name="connsiteX45" fmla="*/ 151475 w 1070294"/>
                <a:gd name="connsiteY45" fmla="*/ 460265 h 1208942"/>
                <a:gd name="connsiteX46" fmla="*/ 74432 w 1070294"/>
                <a:gd name="connsiteY46" fmla="*/ 480971 h 1208942"/>
                <a:gd name="connsiteX47" fmla="*/ 19218 w 1070294"/>
                <a:gd name="connsiteY47" fmla="*/ 498049 h 1208942"/>
                <a:gd name="connsiteX48" fmla="*/ 28492 w 1070294"/>
                <a:gd name="connsiteY48" fmla="*/ 468171 h 1208942"/>
                <a:gd name="connsiteX49" fmla="*/ 36329 w 1070294"/>
                <a:gd name="connsiteY49" fmla="*/ 465557 h 1208942"/>
                <a:gd name="connsiteX50" fmla="*/ 119729 w 1070294"/>
                <a:gd name="connsiteY50" fmla="*/ 442042 h 1208942"/>
                <a:gd name="connsiteX51" fmla="*/ 186453 w 1070294"/>
                <a:gd name="connsiteY51" fmla="*/ 362813 h 1208942"/>
                <a:gd name="connsiteX52" fmla="*/ 620684 w 1070294"/>
                <a:gd name="connsiteY52" fmla="*/ 0 h 1208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070294" h="1208942">
                  <a:moveTo>
                    <a:pt x="0" y="746129"/>
                  </a:moveTo>
                  <a:lnTo>
                    <a:pt x="44126" y="798010"/>
                  </a:lnTo>
                  <a:cubicBezTo>
                    <a:pt x="218507" y="993419"/>
                    <a:pt x="374616" y="1139746"/>
                    <a:pt x="470152" y="1198312"/>
                  </a:cubicBezTo>
                  <a:lnTo>
                    <a:pt x="491831" y="1208549"/>
                  </a:lnTo>
                  <a:lnTo>
                    <a:pt x="488282" y="1208942"/>
                  </a:lnTo>
                  <a:cubicBezTo>
                    <a:pt x="411092" y="1190429"/>
                    <a:pt x="239838" y="1041631"/>
                    <a:pt x="43036" y="824260"/>
                  </a:cubicBezTo>
                  <a:lnTo>
                    <a:pt x="2471" y="778266"/>
                  </a:lnTo>
                  <a:close/>
                  <a:moveTo>
                    <a:pt x="620684" y="0"/>
                  </a:moveTo>
                  <a:lnTo>
                    <a:pt x="623970" y="717"/>
                  </a:lnTo>
                  <a:lnTo>
                    <a:pt x="605240" y="7324"/>
                  </a:lnTo>
                  <a:cubicBezTo>
                    <a:pt x="524128" y="48138"/>
                    <a:pt x="396950" y="158857"/>
                    <a:pt x="258270" y="310324"/>
                  </a:cubicBezTo>
                  <a:lnTo>
                    <a:pt x="152867" y="432699"/>
                  </a:lnTo>
                  <a:lnTo>
                    <a:pt x="165300" y="429193"/>
                  </a:lnTo>
                  <a:cubicBezTo>
                    <a:pt x="209933" y="417665"/>
                    <a:pt x="256096" y="406784"/>
                    <a:pt x="303456" y="396709"/>
                  </a:cubicBezTo>
                  <a:lnTo>
                    <a:pt x="394328" y="380823"/>
                  </a:lnTo>
                  <a:lnTo>
                    <a:pt x="394034" y="380478"/>
                  </a:lnTo>
                  <a:lnTo>
                    <a:pt x="405229" y="370588"/>
                  </a:lnTo>
                  <a:cubicBezTo>
                    <a:pt x="520389" y="272674"/>
                    <a:pt x="633766" y="189230"/>
                    <a:pt x="733459" y="126652"/>
                  </a:cubicBezTo>
                  <a:cubicBezTo>
                    <a:pt x="833152" y="64073"/>
                    <a:pt x="919162" y="22359"/>
                    <a:pt x="979591" y="7905"/>
                  </a:cubicBezTo>
                  <a:lnTo>
                    <a:pt x="998719" y="5998"/>
                  </a:lnTo>
                  <a:lnTo>
                    <a:pt x="954650" y="21819"/>
                  </a:lnTo>
                  <a:cubicBezTo>
                    <a:pt x="855604" y="64983"/>
                    <a:pt x="720785" y="149109"/>
                    <a:pt x="574441" y="260852"/>
                  </a:cubicBezTo>
                  <a:lnTo>
                    <a:pt x="434442" y="373811"/>
                  </a:lnTo>
                  <a:lnTo>
                    <a:pt x="538414" y="355635"/>
                  </a:lnTo>
                  <a:cubicBezTo>
                    <a:pt x="613243" y="345507"/>
                    <a:pt x="683960" y="338923"/>
                    <a:pt x="748699" y="335834"/>
                  </a:cubicBezTo>
                  <a:cubicBezTo>
                    <a:pt x="781069" y="334289"/>
                    <a:pt x="811944" y="333618"/>
                    <a:pt x="841093" y="333814"/>
                  </a:cubicBezTo>
                  <a:cubicBezTo>
                    <a:pt x="928538" y="334400"/>
                    <a:pt x="1000437" y="342791"/>
                    <a:pt x="1050498" y="358810"/>
                  </a:cubicBezTo>
                  <a:lnTo>
                    <a:pt x="1070294" y="368425"/>
                  </a:lnTo>
                  <a:lnTo>
                    <a:pt x="1018976" y="358493"/>
                  </a:lnTo>
                  <a:cubicBezTo>
                    <a:pt x="899839" y="344307"/>
                    <a:pt x="724990" y="352127"/>
                    <a:pt x="524983" y="382457"/>
                  </a:cubicBezTo>
                  <a:lnTo>
                    <a:pt x="435516" y="398796"/>
                  </a:lnTo>
                  <a:lnTo>
                    <a:pt x="576280" y="494106"/>
                  </a:lnTo>
                  <a:cubicBezTo>
                    <a:pt x="759559" y="609676"/>
                    <a:pt x="920748" y="685811"/>
                    <a:pt x="1016266" y="702808"/>
                  </a:cubicBezTo>
                  <a:lnTo>
                    <a:pt x="1037633" y="703748"/>
                  </a:lnTo>
                  <a:lnTo>
                    <a:pt x="1034344" y="705570"/>
                  </a:lnTo>
                  <a:cubicBezTo>
                    <a:pt x="949464" y="721325"/>
                    <a:pt x="732178" y="624614"/>
                    <a:pt x="487709" y="461739"/>
                  </a:cubicBezTo>
                  <a:lnTo>
                    <a:pt x="405094" y="404352"/>
                  </a:lnTo>
                  <a:lnTo>
                    <a:pt x="317723" y="420309"/>
                  </a:lnTo>
                  <a:cubicBezTo>
                    <a:pt x="275047" y="429387"/>
                    <a:pt x="233286" y="439050"/>
                    <a:pt x="192664" y="449195"/>
                  </a:cubicBezTo>
                  <a:lnTo>
                    <a:pt x="171866" y="454785"/>
                  </a:lnTo>
                  <a:lnTo>
                    <a:pt x="317969" y="626559"/>
                  </a:lnTo>
                  <a:cubicBezTo>
                    <a:pt x="492349" y="821969"/>
                    <a:pt x="648458" y="968296"/>
                    <a:pt x="743994" y="1026862"/>
                  </a:cubicBezTo>
                  <a:lnTo>
                    <a:pt x="765673" y="1037099"/>
                  </a:lnTo>
                  <a:lnTo>
                    <a:pt x="762124" y="1037492"/>
                  </a:lnTo>
                  <a:cubicBezTo>
                    <a:pt x="673907" y="1016335"/>
                    <a:pt x="462830" y="825008"/>
                    <a:pt x="231170" y="555632"/>
                  </a:cubicBezTo>
                  <a:lnTo>
                    <a:pt x="151475" y="460265"/>
                  </a:lnTo>
                  <a:lnTo>
                    <a:pt x="74432" y="480971"/>
                  </a:lnTo>
                  <a:lnTo>
                    <a:pt x="19218" y="498049"/>
                  </a:lnTo>
                  <a:lnTo>
                    <a:pt x="28492" y="468171"/>
                  </a:lnTo>
                  <a:lnTo>
                    <a:pt x="36329" y="465557"/>
                  </a:lnTo>
                  <a:lnTo>
                    <a:pt x="119729" y="442042"/>
                  </a:lnTo>
                  <a:lnTo>
                    <a:pt x="186453" y="362813"/>
                  </a:lnTo>
                  <a:cubicBezTo>
                    <a:pt x="369649" y="153087"/>
                    <a:pt x="542299" y="9056"/>
                    <a:pt x="620684" y="0"/>
                  </a:cubicBez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9" name="グループ化 318">
            <a:extLst>
              <a:ext uri="{FF2B5EF4-FFF2-40B4-BE49-F238E27FC236}">
                <a16:creationId xmlns:a16="http://schemas.microsoft.com/office/drawing/2014/main" id="{95C0CDDF-5D25-4543-BF33-96515768C73B}"/>
              </a:ext>
            </a:extLst>
          </p:cNvPr>
          <p:cNvGrpSpPr/>
          <p:nvPr/>
        </p:nvGrpSpPr>
        <p:grpSpPr>
          <a:xfrm>
            <a:off x="6614602" y="1239408"/>
            <a:ext cx="2605086" cy="1942935"/>
            <a:chOff x="6614602" y="1239408"/>
            <a:chExt cx="2605086" cy="1942935"/>
          </a:xfrm>
        </p:grpSpPr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FB63A097-20AE-4848-864E-F8EE111DAE62}"/>
                </a:ext>
              </a:extLst>
            </p:cNvPr>
            <p:cNvGrpSpPr/>
            <p:nvPr/>
          </p:nvGrpSpPr>
          <p:grpSpPr>
            <a:xfrm>
              <a:off x="6644904" y="1394288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EA31C1DD-27BA-40AE-BC28-925562A8E86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165B6CC1-F230-4984-B8CA-5A346E911BF0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6392E4D4-8951-4A4E-9892-4685FF4F278D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817AA32B-A5C6-4CB4-84A4-2517DC903C7B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E6119812-2815-4A87-B23C-8519AE7A650F}"/>
                </a:ext>
              </a:extLst>
            </p:cNvPr>
            <p:cNvGrpSpPr/>
            <p:nvPr/>
          </p:nvGrpSpPr>
          <p:grpSpPr>
            <a:xfrm>
              <a:off x="6726006" y="1239408"/>
              <a:ext cx="2348623" cy="1599627"/>
              <a:chOff x="7068511" y="1249807"/>
              <a:chExt cx="2348623" cy="1599627"/>
            </a:xfrm>
          </p:grpSpPr>
          <p:grpSp>
            <p:nvGrpSpPr>
              <p:cNvPr id="491" name="グループ化 490">
                <a:extLst>
                  <a:ext uri="{FF2B5EF4-FFF2-40B4-BE49-F238E27FC236}">
                    <a16:creationId xmlns:a16="http://schemas.microsoft.com/office/drawing/2014/main" id="{643C9CCA-1913-4678-B28B-222478828E67}"/>
                  </a:ext>
                </a:extLst>
              </p:cNvPr>
              <p:cNvGrpSpPr/>
              <p:nvPr/>
            </p:nvGrpSpPr>
            <p:grpSpPr>
              <a:xfrm rot="277959">
                <a:off x="7068511" y="1249807"/>
                <a:ext cx="1606803" cy="1341478"/>
                <a:chOff x="2320465" y="4236421"/>
                <a:chExt cx="2089334" cy="1744331"/>
              </a:xfrm>
            </p:grpSpPr>
            <p:sp>
              <p:nvSpPr>
                <p:cNvPr id="492" name="楕円 491">
                  <a:extLst>
                    <a:ext uri="{FF2B5EF4-FFF2-40B4-BE49-F238E27FC236}">
                      <a16:creationId xmlns:a16="http://schemas.microsoft.com/office/drawing/2014/main" id="{6A259D85-2C23-464B-BB0C-30C89DDDD391}"/>
                    </a:ext>
                  </a:extLst>
                </p:cNvPr>
                <p:cNvSpPr/>
                <p:nvPr/>
              </p:nvSpPr>
              <p:spPr>
                <a:xfrm>
                  <a:off x="2389517" y="4307228"/>
                  <a:ext cx="2020282" cy="1673524"/>
                </a:xfrm>
                <a:prstGeom prst="ellipse">
                  <a:avLst/>
                </a:prstGeom>
                <a:gradFill>
                  <a:gsLst>
                    <a:gs pos="88000">
                      <a:srgbClr val="99FF66"/>
                    </a:gs>
                    <a:gs pos="0">
                      <a:srgbClr val="008000"/>
                    </a:gs>
                    <a:gs pos="30000">
                      <a:srgbClr val="92D050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03DDFA8F-4098-4FFC-B18F-D3633C586259}"/>
                    </a:ext>
                  </a:extLst>
                </p:cNvPr>
                <p:cNvSpPr/>
                <p:nvPr/>
              </p:nvSpPr>
              <p:spPr>
                <a:xfrm>
                  <a:off x="3135792" y="4557144"/>
                  <a:ext cx="1263191" cy="1341242"/>
                </a:xfrm>
                <a:custGeom>
                  <a:avLst/>
                  <a:gdLst>
                    <a:gd name="connsiteX0" fmla="*/ 577708 w 1263191"/>
                    <a:gd name="connsiteY0" fmla="*/ 0 h 1341242"/>
                    <a:gd name="connsiteX1" fmla="*/ 582248 w 1263191"/>
                    <a:gd name="connsiteY1" fmla="*/ 22004 h 1341242"/>
                    <a:gd name="connsiteX2" fmla="*/ 767300 w 1263191"/>
                    <a:gd name="connsiteY2" fmla="*/ 250975 h 1341242"/>
                    <a:gd name="connsiteX3" fmla="*/ 838393 w 1263191"/>
                    <a:gd name="connsiteY3" fmla="*/ 303280 h 1341242"/>
                    <a:gd name="connsiteX4" fmla="*/ 829446 w 1263191"/>
                    <a:gd name="connsiteY4" fmla="*/ 263956 h 1341242"/>
                    <a:gd name="connsiteX5" fmla="*/ 764101 w 1263191"/>
                    <a:gd name="connsiteY5" fmla="*/ 120905 h 1341242"/>
                    <a:gd name="connsiteX6" fmla="*/ 893753 w 1263191"/>
                    <a:gd name="connsiteY6" fmla="*/ 268018 h 1341242"/>
                    <a:gd name="connsiteX7" fmla="*/ 910041 w 1263191"/>
                    <a:gd name="connsiteY7" fmla="*/ 328864 h 1341242"/>
                    <a:gd name="connsiteX8" fmla="*/ 962587 w 1263191"/>
                    <a:gd name="connsiteY8" fmla="*/ 291742 h 1341242"/>
                    <a:gd name="connsiteX9" fmla="*/ 1095926 w 1263191"/>
                    <a:gd name="connsiteY9" fmla="*/ 147639 h 1341242"/>
                    <a:gd name="connsiteX10" fmla="*/ 1103445 w 1263191"/>
                    <a:gd name="connsiteY10" fmla="*/ 131524 h 1341242"/>
                    <a:gd name="connsiteX11" fmla="*/ 1109530 w 1263191"/>
                    <a:gd name="connsiteY11" fmla="*/ 140811 h 1341242"/>
                    <a:gd name="connsiteX12" fmla="*/ 1098440 w 1263191"/>
                    <a:gd name="connsiteY12" fmla="*/ 165331 h 1341242"/>
                    <a:gd name="connsiteX13" fmla="*/ 1081564 w 1263191"/>
                    <a:gd name="connsiteY13" fmla="*/ 191791 h 1341242"/>
                    <a:gd name="connsiteX14" fmla="*/ 972808 w 1263191"/>
                    <a:gd name="connsiteY14" fmla="*/ 303304 h 1341242"/>
                    <a:gd name="connsiteX15" fmla="*/ 914022 w 1263191"/>
                    <a:gd name="connsiteY15" fmla="*/ 343732 h 1341242"/>
                    <a:gd name="connsiteX16" fmla="*/ 918887 w 1263191"/>
                    <a:gd name="connsiteY16" fmla="*/ 361908 h 1341242"/>
                    <a:gd name="connsiteX17" fmla="*/ 931656 w 1263191"/>
                    <a:gd name="connsiteY17" fmla="*/ 735385 h 1341242"/>
                    <a:gd name="connsiteX18" fmla="*/ 930350 w 1263191"/>
                    <a:gd name="connsiteY18" fmla="*/ 745550 h 1341242"/>
                    <a:gd name="connsiteX19" fmla="*/ 1052043 w 1263191"/>
                    <a:gd name="connsiteY19" fmla="*/ 667865 h 1341242"/>
                    <a:gd name="connsiteX20" fmla="*/ 1246598 w 1263191"/>
                    <a:gd name="connsiteY20" fmla="*/ 490866 h 1341242"/>
                    <a:gd name="connsiteX21" fmla="*/ 1257772 w 1263191"/>
                    <a:gd name="connsiteY21" fmla="*/ 475400 h 1341242"/>
                    <a:gd name="connsiteX22" fmla="*/ 1262542 w 1263191"/>
                    <a:gd name="connsiteY22" fmla="*/ 501292 h 1341242"/>
                    <a:gd name="connsiteX23" fmla="*/ 1263191 w 1263191"/>
                    <a:gd name="connsiteY23" fmla="*/ 511933 h 1341242"/>
                    <a:gd name="connsiteX24" fmla="*/ 1194819 w 1263191"/>
                    <a:gd name="connsiteY24" fmla="*/ 589959 h 1341242"/>
                    <a:gd name="connsiteX25" fmla="*/ 1074028 w 1263191"/>
                    <a:gd name="connsiteY25" fmla="*/ 691098 h 1341242"/>
                    <a:gd name="connsiteX26" fmla="*/ 993639 w 1263191"/>
                    <a:gd name="connsiteY26" fmla="*/ 745110 h 1341242"/>
                    <a:gd name="connsiteX27" fmla="*/ 925430 w 1263191"/>
                    <a:gd name="connsiteY27" fmla="*/ 783841 h 1341242"/>
                    <a:gd name="connsiteX28" fmla="*/ 913037 w 1263191"/>
                    <a:gd name="connsiteY28" fmla="*/ 880300 h 1341242"/>
                    <a:gd name="connsiteX29" fmla="*/ 877780 w 1263191"/>
                    <a:gd name="connsiteY29" fmla="*/ 1036252 h 1341242"/>
                    <a:gd name="connsiteX30" fmla="*/ 1020857 w 1263191"/>
                    <a:gd name="connsiteY30" fmla="*/ 931721 h 1341242"/>
                    <a:gd name="connsiteX31" fmla="*/ 1250805 w 1263191"/>
                    <a:gd name="connsiteY31" fmla="*/ 706444 h 1341242"/>
                    <a:gd name="connsiteX32" fmla="*/ 1258135 w 1263191"/>
                    <a:gd name="connsiteY32" fmla="*/ 696320 h 1341242"/>
                    <a:gd name="connsiteX33" fmla="*/ 1248122 w 1263191"/>
                    <a:gd name="connsiteY33" fmla="*/ 750666 h 1341242"/>
                    <a:gd name="connsiteX34" fmla="*/ 1182856 w 1263191"/>
                    <a:gd name="connsiteY34" fmla="*/ 827725 h 1341242"/>
                    <a:gd name="connsiteX35" fmla="*/ 1041227 w 1263191"/>
                    <a:gd name="connsiteY35" fmla="*/ 957264 h 1341242"/>
                    <a:gd name="connsiteX36" fmla="*/ 867676 w 1263191"/>
                    <a:gd name="connsiteY36" fmla="*/ 1080938 h 1341242"/>
                    <a:gd name="connsiteX37" fmla="*/ 865455 w 1263191"/>
                    <a:gd name="connsiteY37" fmla="*/ 1090765 h 1341242"/>
                    <a:gd name="connsiteX38" fmla="*/ 800426 w 1263191"/>
                    <a:gd name="connsiteY38" fmla="*/ 1272142 h 1341242"/>
                    <a:gd name="connsiteX39" fmla="*/ 791764 w 1263191"/>
                    <a:gd name="connsiteY39" fmla="*/ 1294475 h 1341242"/>
                    <a:gd name="connsiteX40" fmla="*/ 687750 w 1263191"/>
                    <a:gd name="connsiteY40" fmla="*/ 1341242 h 1341242"/>
                    <a:gd name="connsiteX41" fmla="*/ 709971 w 1263191"/>
                    <a:gd name="connsiteY41" fmla="*/ 1297449 h 1341242"/>
                    <a:gd name="connsiteX42" fmla="*/ 714544 w 1263191"/>
                    <a:gd name="connsiteY42" fmla="*/ 1286280 h 1341242"/>
                    <a:gd name="connsiteX43" fmla="*/ 607311 w 1263191"/>
                    <a:gd name="connsiteY43" fmla="*/ 1216908 h 1341242"/>
                    <a:gd name="connsiteX44" fmla="*/ 490481 w 1263191"/>
                    <a:gd name="connsiteY44" fmla="*/ 1131921 h 1341242"/>
                    <a:gd name="connsiteX45" fmla="*/ 159501 w 1263191"/>
                    <a:gd name="connsiteY45" fmla="*/ 823762 h 1341242"/>
                    <a:gd name="connsiteX46" fmla="*/ 101846 w 1263191"/>
                    <a:gd name="connsiteY46" fmla="*/ 751516 h 1341242"/>
                    <a:gd name="connsiteX47" fmla="*/ 1911 w 1263191"/>
                    <a:gd name="connsiteY47" fmla="*/ 564647 h 1341242"/>
                    <a:gd name="connsiteX48" fmla="*/ 0 w 1263191"/>
                    <a:gd name="connsiteY48" fmla="*/ 541309 h 1341242"/>
                    <a:gd name="connsiteX49" fmla="*/ 20535 w 1263191"/>
                    <a:gd name="connsiteY49" fmla="*/ 590081 h 1341242"/>
                    <a:gd name="connsiteX50" fmla="*/ 506428 w 1263191"/>
                    <a:gd name="connsiteY50" fmla="*/ 1102065 h 1341242"/>
                    <a:gd name="connsiteX51" fmla="*/ 715757 w 1263191"/>
                    <a:gd name="connsiteY51" fmla="*/ 1249023 h 1341242"/>
                    <a:gd name="connsiteX52" fmla="*/ 727018 w 1263191"/>
                    <a:gd name="connsiteY52" fmla="*/ 1255823 h 1341242"/>
                    <a:gd name="connsiteX53" fmla="*/ 748861 w 1263191"/>
                    <a:gd name="connsiteY53" fmla="*/ 1202487 h 1341242"/>
                    <a:gd name="connsiteX54" fmla="*/ 788543 w 1263191"/>
                    <a:gd name="connsiteY54" fmla="*/ 1075344 h 1341242"/>
                    <a:gd name="connsiteX55" fmla="*/ 716849 w 1263191"/>
                    <a:gd name="connsiteY55" fmla="*/ 1027787 h 1341242"/>
                    <a:gd name="connsiteX56" fmla="*/ 624321 w 1263191"/>
                    <a:gd name="connsiteY56" fmla="*/ 957263 h 1341242"/>
                    <a:gd name="connsiteX57" fmla="*/ 374765 w 1263191"/>
                    <a:gd name="connsiteY57" fmla="*/ 700298 h 1341242"/>
                    <a:gd name="connsiteX58" fmla="*/ 334761 w 1263191"/>
                    <a:gd name="connsiteY58" fmla="*/ 639784 h 1341242"/>
                    <a:gd name="connsiteX59" fmla="*/ 276928 w 1263191"/>
                    <a:gd name="connsiteY59" fmla="*/ 482598 h 1341242"/>
                    <a:gd name="connsiteX60" fmla="*/ 279512 w 1263191"/>
                    <a:gd name="connsiteY60" fmla="*/ 462826 h 1341242"/>
                    <a:gd name="connsiteX61" fmla="*/ 289460 w 1263191"/>
                    <a:gd name="connsiteY61" fmla="*/ 503926 h 1341242"/>
                    <a:gd name="connsiteX62" fmla="*/ 644691 w 1263191"/>
                    <a:gd name="connsiteY62" fmla="*/ 931720 h 1341242"/>
                    <a:gd name="connsiteX63" fmla="*/ 798336 w 1263191"/>
                    <a:gd name="connsiteY63" fmla="*/ 1043971 h 1341242"/>
                    <a:gd name="connsiteX64" fmla="*/ 798692 w 1263191"/>
                    <a:gd name="connsiteY64" fmla="*/ 1042831 h 1341242"/>
                    <a:gd name="connsiteX65" fmla="*/ 836079 w 1263191"/>
                    <a:gd name="connsiteY65" fmla="*/ 867436 h 1341242"/>
                    <a:gd name="connsiteX66" fmla="*/ 850418 w 1263191"/>
                    <a:gd name="connsiteY66" fmla="*/ 733226 h 1341242"/>
                    <a:gd name="connsiteX67" fmla="*/ 795689 w 1263191"/>
                    <a:gd name="connsiteY67" fmla="*/ 702148 h 1341242"/>
                    <a:gd name="connsiteX68" fmla="*/ 715300 w 1263191"/>
                    <a:gd name="connsiteY68" fmla="*/ 648137 h 1341242"/>
                    <a:gd name="connsiteX69" fmla="*/ 505458 w 1263191"/>
                    <a:gd name="connsiteY69" fmla="*/ 445372 h 1341242"/>
                    <a:gd name="connsiteX70" fmla="*/ 473836 w 1263191"/>
                    <a:gd name="connsiteY70" fmla="*/ 396344 h 1341242"/>
                    <a:gd name="connsiteX71" fmla="*/ 435400 w 1263191"/>
                    <a:gd name="connsiteY71" fmla="*/ 265855 h 1341242"/>
                    <a:gd name="connsiteX72" fmla="*/ 439916 w 1263191"/>
                    <a:gd name="connsiteY72" fmla="*/ 248769 h 1341242"/>
                    <a:gd name="connsiteX73" fmla="*/ 445058 w 1263191"/>
                    <a:gd name="connsiteY73" fmla="*/ 283240 h 1341242"/>
                    <a:gd name="connsiteX74" fmla="*/ 737286 w 1263191"/>
                    <a:gd name="connsiteY74" fmla="*/ 624905 h 1341242"/>
                    <a:gd name="connsiteX75" fmla="*/ 854029 w 1263191"/>
                    <a:gd name="connsiteY75" fmla="*/ 699429 h 1341242"/>
                    <a:gd name="connsiteX76" fmla="*/ 861214 w 1263191"/>
                    <a:gd name="connsiteY76" fmla="*/ 632186 h 1341242"/>
                    <a:gd name="connsiteX77" fmla="*/ 860515 w 1263191"/>
                    <a:gd name="connsiteY77" fmla="*/ 469959 h 1341242"/>
                    <a:gd name="connsiteX78" fmla="*/ 843863 w 1263191"/>
                    <a:gd name="connsiteY78" fmla="*/ 327959 h 1341242"/>
                    <a:gd name="connsiteX79" fmla="*/ 755585 w 1263191"/>
                    <a:gd name="connsiteY79" fmla="*/ 264657 h 1341242"/>
                    <a:gd name="connsiteX80" fmla="*/ 624623 w 1263191"/>
                    <a:gd name="connsiteY80" fmla="*/ 127129 h 1341242"/>
                    <a:gd name="connsiteX81" fmla="*/ 604055 w 1263191"/>
                    <a:gd name="connsiteY81" fmla="*/ 94737 h 1341242"/>
                    <a:gd name="connsiteX82" fmla="*/ 575857 w 1263191"/>
                    <a:gd name="connsiteY82" fmla="*/ 10588 h 1341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</a:cxnLst>
                  <a:rect l="l" t="t" r="r" b="b"/>
                  <a:pathLst>
                    <a:path w="1263191" h="1341242">
                      <a:moveTo>
                        <a:pt x="577708" y="0"/>
                      </a:moveTo>
                      <a:lnTo>
                        <a:pt x="582248" y="22004"/>
                      </a:lnTo>
                      <a:cubicBezTo>
                        <a:pt x="603666" y="85821"/>
                        <a:pt x="670149" y="170944"/>
                        <a:pt x="767300" y="250975"/>
                      </a:cubicBezTo>
                      <a:lnTo>
                        <a:pt x="838393" y="303280"/>
                      </a:lnTo>
                      <a:lnTo>
                        <a:pt x="829446" y="263956"/>
                      </a:lnTo>
                      <a:cubicBezTo>
                        <a:pt x="813267" y="204646"/>
                        <a:pt x="791376" y="155827"/>
                        <a:pt x="764101" y="120905"/>
                      </a:cubicBezTo>
                      <a:cubicBezTo>
                        <a:pt x="819683" y="130196"/>
                        <a:pt x="863798" y="183814"/>
                        <a:pt x="893753" y="268018"/>
                      </a:cubicBezTo>
                      <a:lnTo>
                        <a:pt x="910041" y="328864"/>
                      </a:lnTo>
                      <a:lnTo>
                        <a:pt x="962587" y="291742"/>
                      </a:lnTo>
                      <a:cubicBezTo>
                        <a:pt x="1023408" y="243371"/>
                        <a:pt x="1069505" y="192297"/>
                        <a:pt x="1095926" y="147639"/>
                      </a:cubicBezTo>
                      <a:lnTo>
                        <a:pt x="1103445" y="131524"/>
                      </a:lnTo>
                      <a:lnTo>
                        <a:pt x="1109530" y="140811"/>
                      </a:lnTo>
                      <a:lnTo>
                        <a:pt x="1098440" y="165331"/>
                      </a:lnTo>
                      <a:cubicBezTo>
                        <a:pt x="1093563" y="173940"/>
                        <a:pt x="1087926" y="182783"/>
                        <a:pt x="1081564" y="191791"/>
                      </a:cubicBezTo>
                      <a:cubicBezTo>
                        <a:pt x="1056119" y="227823"/>
                        <a:pt x="1019091" y="266495"/>
                        <a:pt x="972808" y="303304"/>
                      </a:cubicBezTo>
                      <a:lnTo>
                        <a:pt x="914022" y="343732"/>
                      </a:lnTo>
                      <a:lnTo>
                        <a:pt x="918887" y="361908"/>
                      </a:lnTo>
                      <a:cubicBezTo>
                        <a:pt x="939102" y="464975"/>
                        <a:pt x="944256" y="594048"/>
                        <a:pt x="931656" y="735385"/>
                      </a:cubicBezTo>
                      <a:lnTo>
                        <a:pt x="930350" y="745550"/>
                      </a:lnTo>
                      <a:lnTo>
                        <a:pt x="1052043" y="667865"/>
                      </a:lnTo>
                      <a:cubicBezTo>
                        <a:pt x="1131236" y="610164"/>
                        <a:pt x="1196990" y="549487"/>
                        <a:pt x="1246598" y="490866"/>
                      </a:cubicBezTo>
                      <a:lnTo>
                        <a:pt x="1257772" y="475400"/>
                      </a:lnTo>
                      <a:lnTo>
                        <a:pt x="1262542" y="501292"/>
                      </a:lnTo>
                      <a:lnTo>
                        <a:pt x="1263191" y="511933"/>
                      </a:lnTo>
                      <a:lnTo>
                        <a:pt x="1194819" y="589959"/>
                      </a:lnTo>
                      <a:cubicBezTo>
                        <a:pt x="1159667" y="624103"/>
                        <a:pt x="1119225" y="658166"/>
                        <a:pt x="1074028" y="691098"/>
                      </a:cubicBezTo>
                      <a:cubicBezTo>
                        <a:pt x="1047662" y="710308"/>
                        <a:pt x="1020770" y="728338"/>
                        <a:pt x="993639" y="745110"/>
                      </a:cubicBezTo>
                      <a:lnTo>
                        <a:pt x="925430" y="783841"/>
                      </a:lnTo>
                      <a:lnTo>
                        <a:pt x="913037" y="880300"/>
                      </a:lnTo>
                      <a:lnTo>
                        <a:pt x="877780" y="1036252"/>
                      </a:lnTo>
                      <a:lnTo>
                        <a:pt x="1020857" y="931721"/>
                      </a:lnTo>
                      <a:cubicBezTo>
                        <a:pt x="1112594" y="856945"/>
                        <a:pt x="1190422" y="779798"/>
                        <a:pt x="1250805" y="706444"/>
                      </a:cubicBezTo>
                      <a:lnTo>
                        <a:pt x="1258135" y="696320"/>
                      </a:lnTo>
                      <a:lnTo>
                        <a:pt x="1248122" y="750666"/>
                      </a:lnTo>
                      <a:lnTo>
                        <a:pt x="1182856" y="827725"/>
                      </a:lnTo>
                      <a:cubicBezTo>
                        <a:pt x="1141028" y="870980"/>
                        <a:pt x="1093584" y="914588"/>
                        <a:pt x="1041227" y="957264"/>
                      </a:cubicBezTo>
                      <a:lnTo>
                        <a:pt x="867676" y="1080938"/>
                      </a:lnTo>
                      <a:lnTo>
                        <a:pt x="865455" y="1090765"/>
                      </a:lnTo>
                      <a:cubicBezTo>
                        <a:pt x="846394" y="1156576"/>
                        <a:pt x="824426" y="1217541"/>
                        <a:pt x="800426" y="1272142"/>
                      </a:cubicBezTo>
                      <a:lnTo>
                        <a:pt x="791764" y="1294475"/>
                      </a:lnTo>
                      <a:lnTo>
                        <a:pt x="687750" y="1341242"/>
                      </a:lnTo>
                      <a:lnTo>
                        <a:pt x="709971" y="1297449"/>
                      </a:lnTo>
                      <a:lnTo>
                        <a:pt x="714544" y="1286280"/>
                      </a:lnTo>
                      <a:lnTo>
                        <a:pt x="607311" y="1216908"/>
                      </a:lnTo>
                      <a:cubicBezTo>
                        <a:pt x="568494" y="1190260"/>
                        <a:pt x="529428" y="1161884"/>
                        <a:pt x="490481" y="1131921"/>
                      </a:cubicBezTo>
                      <a:cubicBezTo>
                        <a:pt x="356949" y="1029189"/>
                        <a:pt x="243776" y="922389"/>
                        <a:pt x="159501" y="823762"/>
                      </a:cubicBezTo>
                      <a:cubicBezTo>
                        <a:pt x="138431" y="799106"/>
                        <a:pt x="119170" y="774961"/>
                        <a:pt x="101846" y="751516"/>
                      </a:cubicBezTo>
                      <a:cubicBezTo>
                        <a:pt x="49876" y="681186"/>
                        <a:pt x="15364" y="617175"/>
                        <a:pt x="1911" y="564647"/>
                      </a:cubicBezTo>
                      <a:lnTo>
                        <a:pt x="0" y="541309"/>
                      </a:lnTo>
                      <a:lnTo>
                        <a:pt x="20535" y="590081"/>
                      </a:lnTo>
                      <a:cubicBezTo>
                        <a:pt x="96391" y="731800"/>
                        <a:pt x="272460" y="922062"/>
                        <a:pt x="506428" y="1102065"/>
                      </a:cubicBezTo>
                      <a:cubicBezTo>
                        <a:pt x="576619" y="1156066"/>
                        <a:pt x="647036" y="1205309"/>
                        <a:pt x="715757" y="1249023"/>
                      </a:cubicBezTo>
                      <a:lnTo>
                        <a:pt x="727018" y="1255823"/>
                      </a:lnTo>
                      <a:lnTo>
                        <a:pt x="748861" y="1202487"/>
                      </a:lnTo>
                      <a:lnTo>
                        <a:pt x="788543" y="1075344"/>
                      </a:lnTo>
                      <a:lnTo>
                        <a:pt x="716849" y="1027787"/>
                      </a:lnTo>
                      <a:cubicBezTo>
                        <a:pt x="685810" y="1005704"/>
                        <a:pt x="654862" y="982158"/>
                        <a:pt x="624321" y="957263"/>
                      </a:cubicBezTo>
                      <a:cubicBezTo>
                        <a:pt x="519607" y="871911"/>
                        <a:pt x="434543" y="782832"/>
                        <a:pt x="374765" y="700298"/>
                      </a:cubicBezTo>
                      <a:cubicBezTo>
                        <a:pt x="359820" y="679665"/>
                        <a:pt x="346456" y="659440"/>
                        <a:pt x="334761" y="639784"/>
                      </a:cubicBezTo>
                      <a:cubicBezTo>
                        <a:pt x="299673" y="580821"/>
                        <a:pt x="279603" y="526980"/>
                        <a:pt x="276928" y="482598"/>
                      </a:cubicBezTo>
                      <a:lnTo>
                        <a:pt x="279512" y="462826"/>
                      </a:lnTo>
                      <a:lnTo>
                        <a:pt x="289460" y="503926"/>
                      </a:lnTo>
                      <a:cubicBezTo>
                        <a:pt x="333380" y="623131"/>
                        <a:pt x="461218" y="782168"/>
                        <a:pt x="644691" y="931720"/>
                      </a:cubicBezTo>
                      <a:lnTo>
                        <a:pt x="798336" y="1043971"/>
                      </a:lnTo>
                      <a:lnTo>
                        <a:pt x="798692" y="1042831"/>
                      </a:lnTo>
                      <a:cubicBezTo>
                        <a:pt x="813368" y="986682"/>
                        <a:pt x="825970" y="927909"/>
                        <a:pt x="836079" y="867436"/>
                      </a:cubicBezTo>
                      <a:lnTo>
                        <a:pt x="850418" y="733226"/>
                      </a:lnTo>
                      <a:lnTo>
                        <a:pt x="795689" y="702148"/>
                      </a:lnTo>
                      <a:cubicBezTo>
                        <a:pt x="768558" y="685377"/>
                        <a:pt x="741666" y="667347"/>
                        <a:pt x="715300" y="648137"/>
                      </a:cubicBezTo>
                      <a:cubicBezTo>
                        <a:pt x="624905" y="582274"/>
                        <a:pt x="553533" y="511885"/>
                        <a:pt x="505458" y="445372"/>
                      </a:cubicBezTo>
                      <a:cubicBezTo>
                        <a:pt x="493438" y="428743"/>
                        <a:pt x="482877" y="412357"/>
                        <a:pt x="473836" y="396344"/>
                      </a:cubicBezTo>
                      <a:cubicBezTo>
                        <a:pt x="446716" y="348307"/>
                        <a:pt x="433304" y="303629"/>
                        <a:pt x="435400" y="265855"/>
                      </a:cubicBezTo>
                      <a:lnTo>
                        <a:pt x="439916" y="248769"/>
                      </a:lnTo>
                      <a:lnTo>
                        <a:pt x="445058" y="283240"/>
                      </a:lnTo>
                      <a:cubicBezTo>
                        <a:pt x="474266" y="382196"/>
                        <a:pt x="578899" y="509500"/>
                        <a:pt x="737286" y="624905"/>
                      </a:cubicBezTo>
                      <a:lnTo>
                        <a:pt x="854029" y="699429"/>
                      </a:lnTo>
                      <a:lnTo>
                        <a:pt x="861214" y="632186"/>
                      </a:lnTo>
                      <a:cubicBezTo>
                        <a:pt x="863730" y="575632"/>
                        <a:pt x="863465" y="521221"/>
                        <a:pt x="860515" y="469959"/>
                      </a:cubicBezTo>
                      <a:lnTo>
                        <a:pt x="843863" y="327959"/>
                      </a:lnTo>
                      <a:lnTo>
                        <a:pt x="755585" y="264657"/>
                      </a:lnTo>
                      <a:cubicBezTo>
                        <a:pt x="700138" y="218982"/>
                        <a:pt x="655530" y="171307"/>
                        <a:pt x="624623" y="127129"/>
                      </a:cubicBezTo>
                      <a:cubicBezTo>
                        <a:pt x="616895" y="116084"/>
                        <a:pt x="610025" y="105259"/>
                        <a:pt x="604055" y="94737"/>
                      </a:cubicBezTo>
                      <a:cubicBezTo>
                        <a:pt x="586144" y="63174"/>
                        <a:pt x="576344" y="34350"/>
                        <a:pt x="575857" y="10588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chemeClr val="accent4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4" name="フリーフォーム: 図形 493">
                  <a:extLst>
                    <a:ext uri="{FF2B5EF4-FFF2-40B4-BE49-F238E27FC236}">
                      <a16:creationId xmlns:a16="http://schemas.microsoft.com/office/drawing/2014/main" id="{FAE54D33-D27E-4508-BD60-8FE0B651D70C}"/>
                    </a:ext>
                  </a:extLst>
                </p:cNvPr>
                <p:cNvSpPr/>
                <p:nvPr/>
              </p:nvSpPr>
              <p:spPr>
                <a:xfrm>
                  <a:off x="2320465" y="4236421"/>
                  <a:ext cx="1303093" cy="1643881"/>
                </a:xfrm>
                <a:custGeom>
                  <a:avLst/>
                  <a:gdLst>
                    <a:gd name="connsiteX0" fmla="*/ 1010141 w 1293789"/>
                    <a:gd name="connsiteY0" fmla="*/ 0 h 1546615"/>
                    <a:gd name="connsiteX1" fmla="*/ 1113422 w 1293789"/>
                    <a:gd name="connsiteY1" fmla="*/ 4320 h 1546615"/>
                    <a:gd name="connsiteX2" fmla="*/ 1197241 w 1293789"/>
                    <a:gd name="connsiteY2" fmla="*/ 14917 h 1546615"/>
                    <a:gd name="connsiteX3" fmla="*/ 1219003 w 1293789"/>
                    <a:gd name="connsiteY3" fmla="*/ 59510 h 1546615"/>
                    <a:gd name="connsiteX4" fmla="*/ 895615 w 1293789"/>
                    <a:gd name="connsiteY4" fmla="*/ 1299732 h 1546615"/>
                    <a:gd name="connsiteX5" fmla="*/ 518807 w 1293789"/>
                    <a:gd name="connsiteY5" fmla="*/ 1533740 h 1546615"/>
                    <a:gd name="connsiteX6" fmla="*/ 480940 w 1293789"/>
                    <a:gd name="connsiteY6" fmla="*/ 1546615 h 1546615"/>
                    <a:gd name="connsiteX7" fmla="*/ 445362 w 1293789"/>
                    <a:gd name="connsiteY7" fmla="*/ 1530618 h 1546615"/>
                    <a:gd name="connsiteX8" fmla="*/ 0 w 1293789"/>
                    <a:gd name="connsiteY8" fmla="*/ 836762 h 1546615"/>
                    <a:gd name="connsiteX9" fmla="*/ 1010141 w 1293789"/>
                    <a:gd name="connsiteY9" fmla="*/ 0 h 1546615"/>
                    <a:gd name="connsiteX0" fmla="*/ 1010141 w 1293789"/>
                    <a:gd name="connsiteY0" fmla="*/ 59271 h 1605886"/>
                    <a:gd name="connsiteX1" fmla="*/ 1197241 w 1293789"/>
                    <a:gd name="connsiteY1" fmla="*/ 74188 h 1605886"/>
                    <a:gd name="connsiteX2" fmla="*/ 1219003 w 1293789"/>
                    <a:gd name="connsiteY2" fmla="*/ 118781 h 1605886"/>
                    <a:gd name="connsiteX3" fmla="*/ 895615 w 1293789"/>
                    <a:gd name="connsiteY3" fmla="*/ 1359003 h 1605886"/>
                    <a:gd name="connsiteX4" fmla="*/ 518807 w 1293789"/>
                    <a:gd name="connsiteY4" fmla="*/ 1593011 h 1605886"/>
                    <a:gd name="connsiteX5" fmla="*/ 480940 w 1293789"/>
                    <a:gd name="connsiteY5" fmla="*/ 1605886 h 1605886"/>
                    <a:gd name="connsiteX6" fmla="*/ 445362 w 1293789"/>
                    <a:gd name="connsiteY6" fmla="*/ 1589889 h 1605886"/>
                    <a:gd name="connsiteX7" fmla="*/ 0 w 1293789"/>
                    <a:gd name="connsiteY7" fmla="*/ 896033 h 1605886"/>
                    <a:gd name="connsiteX8" fmla="*/ 1010141 w 1293789"/>
                    <a:gd name="connsiteY8" fmla="*/ 59271 h 1605886"/>
                    <a:gd name="connsiteX0" fmla="*/ 1010141 w 1293789"/>
                    <a:gd name="connsiteY0" fmla="*/ 79236 h 1625851"/>
                    <a:gd name="connsiteX1" fmla="*/ 1180572 w 1293789"/>
                    <a:gd name="connsiteY1" fmla="*/ 32240 h 1625851"/>
                    <a:gd name="connsiteX2" fmla="*/ 1219003 w 1293789"/>
                    <a:gd name="connsiteY2" fmla="*/ 138746 h 1625851"/>
                    <a:gd name="connsiteX3" fmla="*/ 895615 w 1293789"/>
                    <a:gd name="connsiteY3" fmla="*/ 1378968 h 1625851"/>
                    <a:gd name="connsiteX4" fmla="*/ 518807 w 1293789"/>
                    <a:gd name="connsiteY4" fmla="*/ 1612976 h 1625851"/>
                    <a:gd name="connsiteX5" fmla="*/ 480940 w 1293789"/>
                    <a:gd name="connsiteY5" fmla="*/ 1625851 h 1625851"/>
                    <a:gd name="connsiteX6" fmla="*/ 445362 w 1293789"/>
                    <a:gd name="connsiteY6" fmla="*/ 1609854 h 1625851"/>
                    <a:gd name="connsiteX7" fmla="*/ 0 w 1293789"/>
                    <a:gd name="connsiteY7" fmla="*/ 915998 h 1625851"/>
                    <a:gd name="connsiteX8" fmla="*/ 1010141 w 1293789"/>
                    <a:gd name="connsiteY8" fmla="*/ 79236 h 1625851"/>
                    <a:gd name="connsiteX0" fmla="*/ 1010141 w 1293789"/>
                    <a:gd name="connsiteY0" fmla="*/ 70343 h 1616958"/>
                    <a:gd name="connsiteX1" fmla="*/ 1180572 w 1293789"/>
                    <a:gd name="connsiteY1" fmla="*/ 23347 h 1616958"/>
                    <a:gd name="connsiteX2" fmla="*/ 1219003 w 1293789"/>
                    <a:gd name="connsiteY2" fmla="*/ 129853 h 1616958"/>
                    <a:gd name="connsiteX3" fmla="*/ 895615 w 1293789"/>
                    <a:gd name="connsiteY3" fmla="*/ 1370075 h 1616958"/>
                    <a:gd name="connsiteX4" fmla="*/ 518807 w 1293789"/>
                    <a:gd name="connsiteY4" fmla="*/ 1604083 h 1616958"/>
                    <a:gd name="connsiteX5" fmla="*/ 480940 w 1293789"/>
                    <a:gd name="connsiteY5" fmla="*/ 1616958 h 1616958"/>
                    <a:gd name="connsiteX6" fmla="*/ 445362 w 1293789"/>
                    <a:gd name="connsiteY6" fmla="*/ 1600961 h 1616958"/>
                    <a:gd name="connsiteX7" fmla="*/ 0 w 1293789"/>
                    <a:gd name="connsiteY7" fmla="*/ 907105 h 1616958"/>
                    <a:gd name="connsiteX8" fmla="*/ 1010141 w 1293789"/>
                    <a:gd name="connsiteY8" fmla="*/ 70343 h 1616958"/>
                    <a:gd name="connsiteX0" fmla="*/ 1010141 w 1293789"/>
                    <a:gd name="connsiteY0" fmla="*/ 46996 h 1593611"/>
                    <a:gd name="connsiteX1" fmla="*/ 1180572 w 1293789"/>
                    <a:gd name="connsiteY1" fmla="*/ 0 h 1593611"/>
                    <a:gd name="connsiteX2" fmla="*/ 1219003 w 1293789"/>
                    <a:gd name="connsiteY2" fmla="*/ 106506 h 1593611"/>
                    <a:gd name="connsiteX3" fmla="*/ 895615 w 1293789"/>
                    <a:gd name="connsiteY3" fmla="*/ 1346728 h 1593611"/>
                    <a:gd name="connsiteX4" fmla="*/ 518807 w 1293789"/>
                    <a:gd name="connsiteY4" fmla="*/ 1580736 h 1593611"/>
                    <a:gd name="connsiteX5" fmla="*/ 480940 w 1293789"/>
                    <a:gd name="connsiteY5" fmla="*/ 1593611 h 1593611"/>
                    <a:gd name="connsiteX6" fmla="*/ 445362 w 1293789"/>
                    <a:gd name="connsiteY6" fmla="*/ 1577614 h 1593611"/>
                    <a:gd name="connsiteX7" fmla="*/ 0 w 1293789"/>
                    <a:gd name="connsiteY7" fmla="*/ 883758 h 1593611"/>
                    <a:gd name="connsiteX8" fmla="*/ 1010141 w 1293789"/>
                    <a:gd name="connsiteY8" fmla="*/ 46996 h 1593611"/>
                    <a:gd name="connsiteX0" fmla="*/ 1010141 w 1293789"/>
                    <a:gd name="connsiteY0" fmla="*/ 70808 h 1617423"/>
                    <a:gd name="connsiteX1" fmla="*/ 1173428 w 1293789"/>
                    <a:gd name="connsiteY1" fmla="*/ 0 h 1617423"/>
                    <a:gd name="connsiteX2" fmla="*/ 1219003 w 1293789"/>
                    <a:gd name="connsiteY2" fmla="*/ 130318 h 1617423"/>
                    <a:gd name="connsiteX3" fmla="*/ 895615 w 1293789"/>
                    <a:gd name="connsiteY3" fmla="*/ 1370540 h 1617423"/>
                    <a:gd name="connsiteX4" fmla="*/ 518807 w 1293789"/>
                    <a:gd name="connsiteY4" fmla="*/ 1604548 h 1617423"/>
                    <a:gd name="connsiteX5" fmla="*/ 480940 w 1293789"/>
                    <a:gd name="connsiteY5" fmla="*/ 1617423 h 1617423"/>
                    <a:gd name="connsiteX6" fmla="*/ 445362 w 1293789"/>
                    <a:gd name="connsiteY6" fmla="*/ 1601426 h 1617423"/>
                    <a:gd name="connsiteX7" fmla="*/ 0 w 1293789"/>
                    <a:gd name="connsiteY7" fmla="*/ 907570 h 1617423"/>
                    <a:gd name="connsiteX8" fmla="*/ 1010141 w 1293789"/>
                    <a:gd name="connsiteY8" fmla="*/ 70808 h 1617423"/>
                    <a:gd name="connsiteX0" fmla="*/ 1010141 w 1293789"/>
                    <a:gd name="connsiteY0" fmla="*/ 70808 h 1617423"/>
                    <a:gd name="connsiteX1" fmla="*/ 1142472 w 1293789"/>
                    <a:gd name="connsiteY1" fmla="*/ 0 h 1617423"/>
                    <a:gd name="connsiteX2" fmla="*/ 1219003 w 1293789"/>
                    <a:gd name="connsiteY2" fmla="*/ 130318 h 1617423"/>
                    <a:gd name="connsiteX3" fmla="*/ 895615 w 1293789"/>
                    <a:gd name="connsiteY3" fmla="*/ 1370540 h 1617423"/>
                    <a:gd name="connsiteX4" fmla="*/ 518807 w 1293789"/>
                    <a:gd name="connsiteY4" fmla="*/ 1604548 h 1617423"/>
                    <a:gd name="connsiteX5" fmla="*/ 480940 w 1293789"/>
                    <a:gd name="connsiteY5" fmla="*/ 1617423 h 1617423"/>
                    <a:gd name="connsiteX6" fmla="*/ 445362 w 1293789"/>
                    <a:gd name="connsiteY6" fmla="*/ 1601426 h 1617423"/>
                    <a:gd name="connsiteX7" fmla="*/ 0 w 1293789"/>
                    <a:gd name="connsiteY7" fmla="*/ 907570 h 1617423"/>
                    <a:gd name="connsiteX8" fmla="*/ 1010141 w 1293789"/>
                    <a:gd name="connsiteY8" fmla="*/ 70808 h 1617423"/>
                    <a:gd name="connsiteX0" fmla="*/ 1010141 w 1293789"/>
                    <a:gd name="connsiteY0" fmla="*/ 70808 h 1617423"/>
                    <a:gd name="connsiteX1" fmla="*/ 1142472 w 1293789"/>
                    <a:gd name="connsiteY1" fmla="*/ 0 h 1617423"/>
                    <a:gd name="connsiteX2" fmla="*/ 1219003 w 1293789"/>
                    <a:gd name="connsiteY2" fmla="*/ 130318 h 1617423"/>
                    <a:gd name="connsiteX3" fmla="*/ 895615 w 1293789"/>
                    <a:gd name="connsiteY3" fmla="*/ 1370540 h 1617423"/>
                    <a:gd name="connsiteX4" fmla="*/ 518807 w 1293789"/>
                    <a:gd name="connsiteY4" fmla="*/ 1604548 h 1617423"/>
                    <a:gd name="connsiteX5" fmla="*/ 480940 w 1293789"/>
                    <a:gd name="connsiteY5" fmla="*/ 1617423 h 1617423"/>
                    <a:gd name="connsiteX6" fmla="*/ 445362 w 1293789"/>
                    <a:gd name="connsiteY6" fmla="*/ 1601426 h 1617423"/>
                    <a:gd name="connsiteX7" fmla="*/ 0 w 1293789"/>
                    <a:gd name="connsiteY7" fmla="*/ 907570 h 1617423"/>
                    <a:gd name="connsiteX8" fmla="*/ 1010141 w 1293789"/>
                    <a:gd name="connsiteY8" fmla="*/ 70808 h 1617423"/>
                    <a:gd name="connsiteX0" fmla="*/ 1010141 w 1293789"/>
                    <a:gd name="connsiteY0" fmla="*/ 70808 h 1617423"/>
                    <a:gd name="connsiteX1" fmla="*/ 1142472 w 1293789"/>
                    <a:gd name="connsiteY1" fmla="*/ 0 h 1617423"/>
                    <a:gd name="connsiteX2" fmla="*/ 1219003 w 1293789"/>
                    <a:gd name="connsiteY2" fmla="*/ 130318 h 1617423"/>
                    <a:gd name="connsiteX3" fmla="*/ 895615 w 1293789"/>
                    <a:gd name="connsiteY3" fmla="*/ 1370540 h 1617423"/>
                    <a:gd name="connsiteX4" fmla="*/ 518807 w 1293789"/>
                    <a:gd name="connsiteY4" fmla="*/ 1604548 h 1617423"/>
                    <a:gd name="connsiteX5" fmla="*/ 480940 w 1293789"/>
                    <a:gd name="connsiteY5" fmla="*/ 1617423 h 1617423"/>
                    <a:gd name="connsiteX6" fmla="*/ 445362 w 1293789"/>
                    <a:gd name="connsiteY6" fmla="*/ 1601426 h 1617423"/>
                    <a:gd name="connsiteX7" fmla="*/ 0 w 1293789"/>
                    <a:gd name="connsiteY7" fmla="*/ 907570 h 1617423"/>
                    <a:gd name="connsiteX8" fmla="*/ 1010141 w 1293789"/>
                    <a:gd name="connsiteY8" fmla="*/ 70808 h 1617423"/>
                    <a:gd name="connsiteX0" fmla="*/ 1010141 w 1293789"/>
                    <a:gd name="connsiteY0" fmla="*/ 70808 h 1604548"/>
                    <a:gd name="connsiteX1" fmla="*/ 1142472 w 1293789"/>
                    <a:gd name="connsiteY1" fmla="*/ 0 h 1604548"/>
                    <a:gd name="connsiteX2" fmla="*/ 1219003 w 1293789"/>
                    <a:gd name="connsiteY2" fmla="*/ 130318 h 1604548"/>
                    <a:gd name="connsiteX3" fmla="*/ 895615 w 1293789"/>
                    <a:gd name="connsiteY3" fmla="*/ 1370540 h 1604548"/>
                    <a:gd name="connsiteX4" fmla="*/ 518807 w 1293789"/>
                    <a:gd name="connsiteY4" fmla="*/ 1604548 h 1604548"/>
                    <a:gd name="connsiteX5" fmla="*/ 478559 w 1293789"/>
                    <a:gd name="connsiteY5" fmla="*/ 1569798 h 1604548"/>
                    <a:gd name="connsiteX6" fmla="*/ 445362 w 1293789"/>
                    <a:gd name="connsiteY6" fmla="*/ 1601426 h 1604548"/>
                    <a:gd name="connsiteX7" fmla="*/ 0 w 1293789"/>
                    <a:gd name="connsiteY7" fmla="*/ 907570 h 1604548"/>
                    <a:gd name="connsiteX8" fmla="*/ 1010141 w 1293789"/>
                    <a:gd name="connsiteY8" fmla="*/ 70808 h 1604548"/>
                    <a:gd name="connsiteX0" fmla="*/ 1010141 w 1289488"/>
                    <a:gd name="connsiteY0" fmla="*/ 70808 h 1604548"/>
                    <a:gd name="connsiteX1" fmla="*/ 1142472 w 1289488"/>
                    <a:gd name="connsiteY1" fmla="*/ 0 h 1604548"/>
                    <a:gd name="connsiteX2" fmla="*/ 1219003 w 1289488"/>
                    <a:gd name="connsiteY2" fmla="*/ 130318 h 1604548"/>
                    <a:gd name="connsiteX3" fmla="*/ 895615 w 1289488"/>
                    <a:gd name="connsiteY3" fmla="*/ 1370540 h 1604548"/>
                    <a:gd name="connsiteX4" fmla="*/ 518807 w 1289488"/>
                    <a:gd name="connsiteY4" fmla="*/ 1604548 h 1604548"/>
                    <a:gd name="connsiteX5" fmla="*/ 478559 w 1289488"/>
                    <a:gd name="connsiteY5" fmla="*/ 1569798 h 1604548"/>
                    <a:gd name="connsiteX6" fmla="*/ 445362 w 1289488"/>
                    <a:gd name="connsiteY6" fmla="*/ 1601426 h 1604548"/>
                    <a:gd name="connsiteX7" fmla="*/ 0 w 1289488"/>
                    <a:gd name="connsiteY7" fmla="*/ 907570 h 1604548"/>
                    <a:gd name="connsiteX8" fmla="*/ 1010141 w 1289488"/>
                    <a:gd name="connsiteY8" fmla="*/ 70808 h 1604548"/>
                    <a:gd name="connsiteX0" fmla="*/ 1010141 w 1289488"/>
                    <a:gd name="connsiteY0" fmla="*/ 70808 h 1604548"/>
                    <a:gd name="connsiteX1" fmla="*/ 1142472 w 1289488"/>
                    <a:gd name="connsiteY1" fmla="*/ 0 h 1604548"/>
                    <a:gd name="connsiteX2" fmla="*/ 1219003 w 1289488"/>
                    <a:gd name="connsiteY2" fmla="*/ 130318 h 1604548"/>
                    <a:gd name="connsiteX3" fmla="*/ 895615 w 1289488"/>
                    <a:gd name="connsiteY3" fmla="*/ 1370540 h 1604548"/>
                    <a:gd name="connsiteX4" fmla="*/ 518807 w 1289488"/>
                    <a:gd name="connsiteY4" fmla="*/ 1604548 h 1604548"/>
                    <a:gd name="connsiteX5" fmla="*/ 478559 w 1289488"/>
                    <a:gd name="connsiteY5" fmla="*/ 1569798 h 1604548"/>
                    <a:gd name="connsiteX6" fmla="*/ 445362 w 1289488"/>
                    <a:gd name="connsiteY6" fmla="*/ 1601426 h 1604548"/>
                    <a:gd name="connsiteX7" fmla="*/ 0 w 1289488"/>
                    <a:gd name="connsiteY7" fmla="*/ 907570 h 1604548"/>
                    <a:gd name="connsiteX8" fmla="*/ 1010141 w 1289488"/>
                    <a:gd name="connsiteY8" fmla="*/ 70808 h 1604548"/>
                    <a:gd name="connsiteX0" fmla="*/ 1010141 w 1289488"/>
                    <a:gd name="connsiteY0" fmla="*/ 70808 h 1604548"/>
                    <a:gd name="connsiteX1" fmla="*/ 1142472 w 1289488"/>
                    <a:gd name="connsiteY1" fmla="*/ 0 h 1604548"/>
                    <a:gd name="connsiteX2" fmla="*/ 1219003 w 1289488"/>
                    <a:gd name="connsiteY2" fmla="*/ 130318 h 1604548"/>
                    <a:gd name="connsiteX3" fmla="*/ 895615 w 1289488"/>
                    <a:gd name="connsiteY3" fmla="*/ 1370540 h 1604548"/>
                    <a:gd name="connsiteX4" fmla="*/ 518807 w 1289488"/>
                    <a:gd name="connsiteY4" fmla="*/ 1604548 h 1604548"/>
                    <a:gd name="connsiteX5" fmla="*/ 478559 w 1289488"/>
                    <a:gd name="connsiteY5" fmla="*/ 1569798 h 1604548"/>
                    <a:gd name="connsiteX6" fmla="*/ 445362 w 1289488"/>
                    <a:gd name="connsiteY6" fmla="*/ 1601426 h 1604548"/>
                    <a:gd name="connsiteX7" fmla="*/ 0 w 1289488"/>
                    <a:gd name="connsiteY7" fmla="*/ 907570 h 1604548"/>
                    <a:gd name="connsiteX8" fmla="*/ 1010141 w 1289488"/>
                    <a:gd name="connsiteY8" fmla="*/ 70808 h 1604548"/>
                    <a:gd name="connsiteX0" fmla="*/ 1010141 w 1289488"/>
                    <a:gd name="connsiteY0" fmla="*/ 70808 h 1617218"/>
                    <a:gd name="connsiteX1" fmla="*/ 1142472 w 1289488"/>
                    <a:gd name="connsiteY1" fmla="*/ 0 h 1617218"/>
                    <a:gd name="connsiteX2" fmla="*/ 1219003 w 1289488"/>
                    <a:gd name="connsiteY2" fmla="*/ 130318 h 1617218"/>
                    <a:gd name="connsiteX3" fmla="*/ 895615 w 1289488"/>
                    <a:gd name="connsiteY3" fmla="*/ 1370540 h 1617218"/>
                    <a:gd name="connsiteX4" fmla="*/ 518807 w 1289488"/>
                    <a:gd name="connsiteY4" fmla="*/ 1604548 h 1617218"/>
                    <a:gd name="connsiteX5" fmla="*/ 478559 w 1289488"/>
                    <a:gd name="connsiteY5" fmla="*/ 1569798 h 1617218"/>
                    <a:gd name="connsiteX6" fmla="*/ 445362 w 1289488"/>
                    <a:gd name="connsiteY6" fmla="*/ 1601426 h 1617218"/>
                    <a:gd name="connsiteX7" fmla="*/ 0 w 1289488"/>
                    <a:gd name="connsiteY7" fmla="*/ 907570 h 1617218"/>
                    <a:gd name="connsiteX8" fmla="*/ 1010141 w 1289488"/>
                    <a:gd name="connsiteY8" fmla="*/ 70808 h 1617218"/>
                    <a:gd name="connsiteX0" fmla="*/ 1010141 w 1289488"/>
                    <a:gd name="connsiteY0" fmla="*/ 70808 h 1632702"/>
                    <a:gd name="connsiteX1" fmla="*/ 1142472 w 1289488"/>
                    <a:gd name="connsiteY1" fmla="*/ 0 h 1632702"/>
                    <a:gd name="connsiteX2" fmla="*/ 1219003 w 1289488"/>
                    <a:gd name="connsiteY2" fmla="*/ 130318 h 1632702"/>
                    <a:gd name="connsiteX3" fmla="*/ 895615 w 1289488"/>
                    <a:gd name="connsiteY3" fmla="*/ 1370540 h 1632702"/>
                    <a:gd name="connsiteX4" fmla="*/ 523569 w 1289488"/>
                    <a:gd name="connsiteY4" fmla="*/ 1621216 h 1632702"/>
                    <a:gd name="connsiteX5" fmla="*/ 478559 w 1289488"/>
                    <a:gd name="connsiteY5" fmla="*/ 1569798 h 1632702"/>
                    <a:gd name="connsiteX6" fmla="*/ 445362 w 1289488"/>
                    <a:gd name="connsiteY6" fmla="*/ 1601426 h 1632702"/>
                    <a:gd name="connsiteX7" fmla="*/ 0 w 1289488"/>
                    <a:gd name="connsiteY7" fmla="*/ 907570 h 1632702"/>
                    <a:gd name="connsiteX8" fmla="*/ 1010141 w 1289488"/>
                    <a:gd name="connsiteY8" fmla="*/ 70808 h 1632702"/>
                    <a:gd name="connsiteX0" fmla="*/ 1010141 w 1289488"/>
                    <a:gd name="connsiteY0" fmla="*/ 70808 h 1632702"/>
                    <a:gd name="connsiteX1" fmla="*/ 1142472 w 1289488"/>
                    <a:gd name="connsiteY1" fmla="*/ 0 h 1632702"/>
                    <a:gd name="connsiteX2" fmla="*/ 1219003 w 1289488"/>
                    <a:gd name="connsiteY2" fmla="*/ 130318 h 1632702"/>
                    <a:gd name="connsiteX3" fmla="*/ 895615 w 1289488"/>
                    <a:gd name="connsiteY3" fmla="*/ 1370540 h 1632702"/>
                    <a:gd name="connsiteX4" fmla="*/ 523569 w 1289488"/>
                    <a:gd name="connsiteY4" fmla="*/ 1621216 h 1632702"/>
                    <a:gd name="connsiteX5" fmla="*/ 478559 w 1289488"/>
                    <a:gd name="connsiteY5" fmla="*/ 1569798 h 1632702"/>
                    <a:gd name="connsiteX6" fmla="*/ 433456 w 1289488"/>
                    <a:gd name="connsiteY6" fmla="*/ 1615713 h 1632702"/>
                    <a:gd name="connsiteX7" fmla="*/ 0 w 1289488"/>
                    <a:gd name="connsiteY7" fmla="*/ 907570 h 1632702"/>
                    <a:gd name="connsiteX8" fmla="*/ 1010141 w 1289488"/>
                    <a:gd name="connsiteY8" fmla="*/ 70808 h 1632702"/>
                    <a:gd name="connsiteX0" fmla="*/ 1010141 w 1289488"/>
                    <a:gd name="connsiteY0" fmla="*/ 70808 h 1632702"/>
                    <a:gd name="connsiteX1" fmla="*/ 1142472 w 1289488"/>
                    <a:gd name="connsiteY1" fmla="*/ 0 h 1632702"/>
                    <a:gd name="connsiteX2" fmla="*/ 1219003 w 1289488"/>
                    <a:gd name="connsiteY2" fmla="*/ 130318 h 1632702"/>
                    <a:gd name="connsiteX3" fmla="*/ 895615 w 1289488"/>
                    <a:gd name="connsiteY3" fmla="*/ 1370540 h 1632702"/>
                    <a:gd name="connsiteX4" fmla="*/ 523569 w 1289488"/>
                    <a:gd name="connsiteY4" fmla="*/ 1621216 h 1632702"/>
                    <a:gd name="connsiteX5" fmla="*/ 478559 w 1289488"/>
                    <a:gd name="connsiteY5" fmla="*/ 1569798 h 1632702"/>
                    <a:gd name="connsiteX6" fmla="*/ 433456 w 1289488"/>
                    <a:gd name="connsiteY6" fmla="*/ 1615713 h 1632702"/>
                    <a:gd name="connsiteX7" fmla="*/ 0 w 1289488"/>
                    <a:gd name="connsiteY7" fmla="*/ 907570 h 1632702"/>
                    <a:gd name="connsiteX8" fmla="*/ 1010141 w 1289488"/>
                    <a:gd name="connsiteY8" fmla="*/ 70808 h 1632702"/>
                    <a:gd name="connsiteX0" fmla="*/ 1010141 w 1289488"/>
                    <a:gd name="connsiteY0" fmla="*/ 70808 h 1632702"/>
                    <a:gd name="connsiteX1" fmla="*/ 1142472 w 1289488"/>
                    <a:gd name="connsiteY1" fmla="*/ 0 h 1632702"/>
                    <a:gd name="connsiteX2" fmla="*/ 1219003 w 1289488"/>
                    <a:gd name="connsiteY2" fmla="*/ 130318 h 1632702"/>
                    <a:gd name="connsiteX3" fmla="*/ 895615 w 1289488"/>
                    <a:gd name="connsiteY3" fmla="*/ 1370540 h 1632702"/>
                    <a:gd name="connsiteX4" fmla="*/ 523569 w 1289488"/>
                    <a:gd name="connsiteY4" fmla="*/ 1621216 h 1632702"/>
                    <a:gd name="connsiteX5" fmla="*/ 478559 w 1289488"/>
                    <a:gd name="connsiteY5" fmla="*/ 1569798 h 1632702"/>
                    <a:gd name="connsiteX6" fmla="*/ 433456 w 1289488"/>
                    <a:gd name="connsiteY6" fmla="*/ 1615713 h 1632702"/>
                    <a:gd name="connsiteX7" fmla="*/ 0 w 1289488"/>
                    <a:gd name="connsiteY7" fmla="*/ 907570 h 1632702"/>
                    <a:gd name="connsiteX8" fmla="*/ 1010141 w 1289488"/>
                    <a:gd name="connsiteY8" fmla="*/ 70808 h 1632702"/>
                    <a:gd name="connsiteX0" fmla="*/ 1036687 w 1316034"/>
                    <a:gd name="connsiteY0" fmla="*/ 70808 h 1632702"/>
                    <a:gd name="connsiteX1" fmla="*/ 1169018 w 1316034"/>
                    <a:gd name="connsiteY1" fmla="*/ 0 h 1632702"/>
                    <a:gd name="connsiteX2" fmla="*/ 1245549 w 1316034"/>
                    <a:gd name="connsiteY2" fmla="*/ 130318 h 1632702"/>
                    <a:gd name="connsiteX3" fmla="*/ 922161 w 1316034"/>
                    <a:gd name="connsiteY3" fmla="*/ 1370540 h 1632702"/>
                    <a:gd name="connsiteX4" fmla="*/ 550115 w 1316034"/>
                    <a:gd name="connsiteY4" fmla="*/ 1621216 h 1632702"/>
                    <a:gd name="connsiteX5" fmla="*/ 505105 w 1316034"/>
                    <a:gd name="connsiteY5" fmla="*/ 1569798 h 1632702"/>
                    <a:gd name="connsiteX6" fmla="*/ 460002 w 1316034"/>
                    <a:gd name="connsiteY6" fmla="*/ 1615713 h 1632702"/>
                    <a:gd name="connsiteX7" fmla="*/ 313509 w 1316034"/>
                    <a:gd name="connsiteY7" fmla="*/ 1502392 h 1632702"/>
                    <a:gd name="connsiteX8" fmla="*/ 26546 w 1316034"/>
                    <a:gd name="connsiteY8" fmla="*/ 907570 h 1632702"/>
                    <a:gd name="connsiteX9" fmla="*/ 1036687 w 1316034"/>
                    <a:gd name="connsiteY9" fmla="*/ 70808 h 1632702"/>
                    <a:gd name="connsiteX0" fmla="*/ 1010182 w 1289529"/>
                    <a:gd name="connsiteY0" fmla="*/ 70808 h 1632702"/>
                    <a:gd name="connsiteX1" fmla="*/ 1142513 w 1289529"/>
                    <a:gd name="connsiteY1" fmla="*/ 0 h 1632702"/>
                    <a:gd name="connsiteX2" fmla="*/ 1219044 w 1289529"/>
                    <a:gd name="connsiteY2" fmla="*/ 130318 h 1632702"/>
                    <a:gd name="connsiteX3" fmla="*/ 895656 w 1289529"/>
                    <a:gd name="connsiteY3" fmla="*/ 1370540 h 1632702"/>
                    <a:gd name="connsiteX4" fmla="*/ 523610 w 1289529"/>
                    <a:gd name="connsiteY4" fmla="*/ 1621216 h 1632702"/>
                    <a:gd name="connsiteX5" fmla="*/ 478600 w 1289529"/>
                    <a:gd name="connsiteY5" fmla="*/ 1569798 h 1632702"/>
                    <a:gd name="connsiteX6" fmla="*/ 433497 w 1289529"/>
                    <a:gd name="connsiteY6" fmla="*/ 1615713 h 1632702"/>
                    <a:gd name="connsiteX7" fmla="*/ 287004 w 1289529"/>
                    <a:gd name="connsiteY7" fmla="*/ 1502392 h 1632702"/>
                    <a:gd name="connsiteX8" fmla="*/ 41 w 1289529"/>
                    <a:gd name="connsiteY8" fmla="*/ 907570 h 1632702"/>
                    <a:gd name="connsiteX9" fmla="*/ 1010182 w 1289529"/>
                    <a:gd name="connsiteY9" fmla="*/ 70808 h 1632702"/>
                    <a:gd name="connsiteX0" fmla="*/ 1010182 w 1289529"/>
                    <a:gd name="connsiteY0" fmla="*/ 70808 h 1637145"/>
                    <a:gd name="connsiteX1" fmla="*/ 1142513 w 1289529"/>
                    <a:gd name="connsiteY1" fmla="*/ 0 h 1637145"/>
                    <a:gd name="connsiteX2" fmla="*/ 1219044 w 1289529"/>
                    <a:gd name="connsiteY2" fmla="*/ 130318 h 1637145"/>
                    <a:gd name="connsiteX3" fmla="*/ 895656 w 1289529"/>
                    <a:gd name="connsiteY3" fmla="*/ 1370540 h 1637145"/>
                    <a:gd name="connsiteX4" fmla="*/ 523610 w 1289529"/>
                    <a:gd name="connsiteY4" fmla="*/ 1621216 h 1637145"/>
                    <a:gd name="connsiteX5" fmla="*/ 478600 w 1289529"/>
                    <a:gd name="connsiteY5" fmla="*/ 1569798 h 1637145"/>
                    <a:gd name="connsiteX6" fmla="*/ 395397 w 1289529"/>
                    <a:gd name="connsiteY6" fmla="*/ 1637145 h 1637145"/>
                    <a:gd name="connsiteX7" fmla="*/ 287004 w 1289529"/>
                    <a:gd name="connsiteY7" fmla="*/ 1502392 h 1637145"/>
                    <a:gd name="connsiteX8" fmla="*/ 41 w 1289529"/>
                    <a:gd name="connsiteY8" fmla="*/ 907570 h 1637145"/>
                    <a:gd name="connsiteX9" fmla="*/ 1010182 w 1289529"/>
                    <a:gd name="connsiteY9" fmla="*/ 70808 h 1637145"/>
                    <a:gd name="connsiteX0" fmla="*/ 1010182 w 1289529"/>
                    <a:gd name="connsiteY0" fmla="*/ 70808 h 1637145"/>
                    <a:gd name="connsiteX1" fmla="*/ 1142513 w 1289529"/>
                    <a:gd name="connsiteY1" fmla="*/ 0 h 1637145"/>
                    <a:gd name="connsiteX2" fmla="*/ 1219044 w 1289529"/>
                    <a:gd name="connsiteY2" fmla="*/ 130318 h 1637145"/>
                    <a:gd name="connsiteX3" fmla="*/ 895656 w 1289529"/>
                    <a:gd name="connsiteY3" fmla="*/ 1370540 h 1637145"/>
                    <a:gd name="connsiteX4" fmla="*/ 523610 w 1289529"/>
                    <a:gd name="connsiteY4" fmla="*/ 1621216 h 1637145"/>
                    <a:gd name="connsiteX5" fmla="*/ 478600 w 1289529"/>
                    <a:gd name="connsiteY5" fmla="*/ 1569798 h 1637145"/>
                    <a:gd name="connsiteX6" fmla="*/ 395397 w 1289529"/>
                    <a:gd name="connsiteY6" fmla="*/ 1637145 h 1637145"/>
                    <a:gd name="connsiteX7" fmla="*/ 287004 w 1289529"/>
                    <a:gd name="connsiteY7" fmla="*/ 1502392 h 1637145"/>
                    <a:gd name="connsiteX8" fmla="*/ 41 w 1289529"/>
                    <a:gd name="connsiteY8" fmla="*/ 907570 h 1637145"/>
                    <a:gd name="connsiteX9" fmla="*/ 1010182 w 1289529"/>
                    <a:gd name="connsiteY9" fmla="*/ 70808 h 1637145"/>
                    <a:gd name="connsiteX0" fmla="*/ 1010182 w 1289529"/>
                    <a:gd name="connsiteY0" fmla="*/ 70808 h 1637145"/>
                    <a:gd name="connsiteX1" fmla="*/ 1142513 w 1289529"/>
                    <a:gd name="connsiteY1" fmla="*/ 0 h 1637145"/>
                    <a:gd name="connsiteX2" fmla="*/ 1219044 w 1289529"/>
                    <a:gd name="connsiteY2" fmla="*/ 130318 h 1637145"/>
                    <a:gd name="connsiteX3" fmla="*/ 895656 w 1289529"/>
                    <a:gd name="connsiteY3" fmla="*/ 1370540 h 1637145"/>
                    <a:gd name="connsiteX4" fmla="*/ 523610 w 1289529"/>
                    <a:gd name="connsiteY4" fmla="*/ 1621216 h 1637145"/>
                    <a:gd name="connsiteX5" fmla="*/ 478600 w 1289529"/>
                    <a:gd name="connsiteY5" fmla="*/ 1569798 h 1637145"/>
                    <a:gd name="connsiteX6" fmla="*/ 395397 w 1289529"/>
                    <a:gd name="connsiteY6" fmla="*/ 1637145 h 1637145"/>
                    <a:gd name="connsiteX7" fmla="*/ 287004 w 1289529"/>
                    <a:gd name="connsiteY7" fmla="*/ 1502392 h 1637145"/>
                    <a:gd name="connsiteX8" fmla="*/ 41 w 1289529"/>
                    <a:gd name="connsiteY8" fmla="*/ 907570 h 1637145"/>
                    <a:gd name="connsiteX9" fmla="*/ 1010182 w 1289529"/>
                    <a:gd name="connsiteY9" fmla="*/ 70808 h 1637145"/>
                    <a:gd name="connsiteX0" fmla="*/ 1010182 w 1289529"/>
                    <a:gd name="connsiteY0" fmla="*/ 70808 h 1643881"/>
                    <a:gd name="connsiteX1" fmla="*/ 1142513 w 1289529"/>
                    <a:gd name="connsiteY1" fmla="*/ 0 h 1643881"/>
                    <a:gd name="connsiteX2" fmla="*/ 1219044 w 1289529"/>
                    <a:gd name="connsiteY2" fmla="*/ 130318 h 1643881"/>
                    <a:gd name="connsiteX3" fmla="*/ 895656 w 1289529"/>
                    <a:gd name="connsiteY3" fmla="*/ 1370540 h 1643881"/>
                    <a:gd name="connsiteX4" fmla="*/ 504560 w 1289529"/>
                    <a:gd name="connsiteY4" fmla="*/ 1633123 h 1643881"/>
                    <a:gd name="connsiteX5" fmla="*/ 478600 w 1289529"/>
                    <a:gd name="connsiteY5" fmla="*/ 1569798 h 1643881"/>
                    <a:gd name="connsiteX6" fmla="*/ 395397 w 1289529"/>
                    <a:gd name="connsiteY6" fmla="*/ 1637145 h 1643881"/>
                    <a:gd name="connsiteX7" fmla="*/ 287004 w 1289529"/>
                    <a:gd name="connsiteY7" fmla="*/ 1502392 h 1643881"/>
                    <a:gd name="connsiteX8" fmla="*/ 41 w 1289529"/>
                    <a:gd name="connsiteY8" fmla="*/ 907570 h 1643881"/>
                    <a:gd name="connsiteX9" fmla="*/ 1010182 w 1289529"/>
                    <a:gd name="connsiteY9" fmla="*/ 70808 h 1643881"/>
                    <a:gd name="connsiteX0" fmla="*/ 1010182 w 1289529"/>
                    <a:gd name="connsiteY0" fmla="*/ 70808 h 1643881"/>
                    <a:gd name="connsiteX1" fmla="*/ 1142513 w 1289529"/>
                    <a:gd name="connsiteY1" fmla="*/ 0 h 1643881"/>
                    <a:gd name="connsiteX2" fmla="*/ 1219044 w 1289529"/>
                    <a:gd name="connsiteY2" fmla="*/ 130318 h 1643881"/>
                    <a:gd name="connsiteX3" fmla="*/ 895656 w 1289529"/>
                    <a:gd name="connsiteY3" fmla="*/ 1370540 h 1643881"/>
                    <a:gd name="connsiteX4" fmla="*/ 504560 w 1289529"/>
                    <a:gd name="connsiteY4" fmla="*/ 1633123 h 1643881"/>
                    <a:gd name="connsiteX5" fmla="*/ 457169 w 1289529"/>
                    <a:gd name="connsiteY5" fmla="*/ 1588848 h 1643881"/>
                    <a:gd name="connsiteX6" fmla="*/ 395397 w 1289529"/>
                    <a:gd name="connsiteY6" fmla="*/ 1637145 h 1643881"/>
                    <a:gd name="connsiteX7" fmla="*/ 287004 w 1289529"/>
                    <a:gd name="connsiteY7" fmla="*/ 1502392 h 1643881"/>
                    <a:gd name="connsiteX8" fmla="*/ 41 w 1289529"/>
                    <a:gd name="connsiteY8" fmla="*/ 907570 h 1643881"/>
                    <a:gd name="connsiteX9" fmla="*/ 1010182 w 1289529"/>
                    <a:gd name="connsiteY9" fmla="*/ 70808 h 1643881"/>
                    <a:gd name="connsiteX0" fmla="*/ 1010182 w 1303093"/>
                    <a:gd name="connsiteY0" fmla="*/ 70808 h 1643881"/>
                    <a:gd name="connsiteX1" fmla="*/ 1142513 w 1303093"/>
                    <a:gd name="connsiteY1" fmla="*/ 0 h 1643881"/>
                    <a:gd name="connsiteX2" fmla="*/ 1219044 w 1303093"/>
                    <a:gd name="connsiteY2" fmla="*/ 130318 h 1643881"/>
                    <a:gd name="connsiteX3" fmla="*/ 1287129 w 1303093"/>
                    <a:gd name="connsiteY3" fmla="*/ 590373 h 1643881"/>
                    <a:gd name="connsiteX4" fmla="*/ 895656 w 1303093"/>
                    <a:gd name="connsiteY4" fmla="*/ 1370540 h 1643881"/>
                    <a:gd name="connsiteX5" fmla="*/ 504560 w 1303093"/>
                    <a:gd name="connsiteY5" fmla="*/ 1633123 h 1643881"/>
                    <a:gd name="connsiteX6" fmla="*/ 457169 w 1303093"/>
                    <a:gd name="connsiteY6" fmla="*/ 1588848 h 1643881"/>
                    <a:gd name="connsiteX7" fmla="*/ 395397 w 1303093"/>
                    <a:gd name="connsiteY7" fmla="*/ 1637145 h 1643881"/>
                    <a:gd name="connsiteX8" fmla="*/ 287004 w 1303093"/>
                    <a:gd name="connsiteY8" fmla="*/ 1502392 h 1643881"/>
                    <a:gd name="connsiteX9" fmla="*/ 41 w 1303093"/>
                    <a:gd name="connsiteY9" fmla="*/ 907570 h 1643881"/>
                    <a:gd name="connsiteX10" fmla="*/ 1010182 w 1303093"/>
                    <a:gd name="connsiteY10" fmla="*/ 70808 h 1643881"/>
                    <a:gd name="connsiteX0" fmla="*/ 1010182 w 1303093"/>
                    <a:gd name="connsiteY0" fmla="*/ 70808 h 1643881"/>
                    <a:gd name="connsiteX1" fmla="*/ 1142513 w 1303093"/>
                    <a:gd name="connsiteY1" fmla="*/ 0 h 1643881"/>
                    <a:gd name="connsiteX2" fmla="*/ 1219044 w 1303093"/>
                    <a:gd name="connsiteY2" fmla="*/ 130318 h 1643881"/>
                    <a:gd name="connsiteX3" fmla="*/ 1287129 w 1303093"/>
                    <a:gd name="connsiteY3" fmla="*/ 590373 h 1643881"/>
                    <a:gd name="connsiteX4" fmla="*/ 895656 w 1303093"/>
                    <a:gd name="connsiteY4" fmla="*/ 1370540 h 1643881"/>
                    <a:gd name="connsiteX5" fmla="*/ 504560 w 1303093"/>
                    <a:gd name="connsiteY5" fmla="*/ 1633123 h 1643881"/>
                    <a:gd name="connsiteX6" fmla="*/ 457169 w 1303093"/>
                    <a:gd name="connsiteY6" fmla="*/ 1588848 h 1643881"/>
                    <a:gd name="connsiteX7" fmla="*/ 395397 w 1303093"/>
                    <a:gd name="connsiteY7" fmla="*/ 1637145 h 1643881"/>
                    <a:gd name="connsiteX8" fmla="*/ 287004 w 1303093"/>
                    <a:gd name="connsiteY8" fmla="*/ 1502392 h 1643881"/>
                    <a:gd name="connsiteX9" fmla="*/ 41 w 1303093"/>
                    <a:gd name="connsiteY9" fmla="*/ 907570 h 1643881"/>
                    <a:gd name="connsiteX10" fmla="*/ 1010182 w 1303093"/>
                    <a:gd name="connsiteY10" fmla="*/ 70808 h 1643881"/>
                    <a:gd name="connsiteX0" fmla="*/ 1010182 w 1303093"/>
                    <a:gd name="connsiteY0" fmla="*/ 70808 h 1643881"/>
                    <a:gd name="connsiteX1" fmla="*/ 1142513 w 1303093"/>
                    <a:gd name="connsiteY1" fmla="*/ 0 h 1643881"/>
                    <a:gd name="connsiteX2" fmla="*/ 1219044 w 1303093"/>
                    <a:gd name="connsiteY2" fmla="*/ 130318 h 1643881"/>
                    <a:gd name="connsiteX3" fmla="*/ 1287129 w 1303093"/>
                    <a:gd name="connsiteY3" fmla="*/ 590373 h 1643881"/>
                    <a:gd name="connsiteX4" fmla="*/ 895656 w 1303093"/>
                    <a:gd name="connsiteY4" fmla="*/ 1370540 h 1643881"/>
                    <a:gd name="connsiteX5" fmla="*/ 504560 w 1303093"/>
                    <a:gd name="connsiteY5" fmla="*/ 1633123 h 1643881"/>
                    <a:gd name="connsiteX6" fmla="*/ 457169 w 1303093"/>
                    <a:gd name="connsiteY6" fmla="*/ 1588848 h 1643881"/>
                    <a:gd name="connsiteX7" fmla="*/ 395397 w 1303093"/>
                    <a:gd name="connsiteY7" fmla="*/ 1637145 h 1643881"/>
                    <a:gd name="connsiteX8" fmla="*/ 287004 w 1303093"/>
                    <a:gd name="connsiteY8" fmla="*/ 1502392 h 1643881"/>
                    <a:gd name="connsiteX9" fmla="*/ 41 w 1303093"/>
                    <a:gd name="connsiteY9" fmla="*/ 907570 h 1643881"/>
                    <a:gd name="connsiteX10" fmla="*/ 1010182 w 1303093"/>
                    <a:gd name="connsiteY10" fmla="*/ 70808 h 1643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03093" h="1643881">
                      <a:moveTo>
                        <a:pt x="1010182" y="70808"/>
                      </a:moveTo>
                      <a:cubicBezTo>
                        <a:pt x="1104947" y="40990"/>
                        <a:pt x="1098179" y="32945"/>
                        <a:pt x="1142513" y="0"/>
                      </a:cubicBezTo>
                      <a:cubicBezTo>
                        <a:pt x="1187073" y="50583"/>
                        <a:pt x="1193534" y="86879"/>
                        <a:pt x="1219044" y="130318"/>
                      </a:cubicBezTo>
                      <a:cubicBezTo>
                        <a:pt x="1243147" y="228713"/>
                        <a:pt x="1341027" y="383669"/>
                        <a:pt x="1287129" y="590373"/>
                      </a:cubicBezTo>
                      <a:cubicBezTo>
                        <a:pt x="1292762" y="904234"/>
                        <a:pt x="1083234" y="1258660"/>
                        <a:pt x="895656" y="1370540"/>
                      </a:cubicBezTo>
                      <a:cubicBezTo>
                        <a:pt x="795771" y="1551780"/>
                        <a:pt x="554788" y="1683266"/>
                        <a:pt x="504560" y="1633123"/>
                      </a:cubicBezTo>
                      <a:lnTo>
                        <a:pt x="457169" y="1588848"/>
                      </a:lnTo>
                      <a:lnTo>
                        <a:pt x="395397" y="1637145"/>
                      </a:lnTo>
                      <a:cubicBezTo>
                        <a:pt x="373386" y="1563602"/>
                        <a:pt x="344959" y="1553741"/>
                        <a:pt x="287004" y="1502392"/>
                      </a:cubicBezTo>
                      <a:cubicBezTo>
                        <a:pt x="214761" y="1384368"/>
                        <a:pt x="-3410" y="1214826"/>
                        <a:pt x="41" y="907570"/>
                      </a:cubicBezTo>
                      <a:cubicBezTo>
                        <a:pt x="41" y="445439"/>
                        <a:pt x="452297" y="70808"/>
                        <a:pt x="1010182" y="70808"/>
                      </a:cubicBezTo>
                      <a:close/>
                    </a:path>
                  </a:pathLst>
                </a:custGeom>
                <a:gradFill>
                  <a:gsLst>
                    <a:gs pos="88000">
                      <a:srgbClr val="99FF66"/>
                    </a:gs>
                    <a:gs pos="0">
                      <a:srgbClr val="008000"/>
                    </a:gs>
                    <a:gs pos="30000">
                      <a:srgbClr val="92D050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EACA593A-64CB-48FC-80E4-EE5B1208035B}"/>
                    </a:ext>
                  </a:extLst>
                </p:cNvPr>
                <p:cNvSpPr/>
                <p:nvPr/>
              </p:nvSpPr>
              <p:spPr>
                <a:xfrm>
                  <a:off x="2326139" y="4471111"/>
                  <a:ext cx="1070294" cy="1208942"/>
                </a:xfrm>
                <a:custGeom>
                  <a:avLst/>
                  <a:gdLst>
                    <a:gd name="connsiteX0" fmla="*/ 0 w 1070294"/>
                    <a:gd name="connsiteY0" fmla="*/ 746129 h 1208942"/>
                    <a:gd name="connsiteX1" fmla="*/ 44126 w 1070294"/>
                    <a:gd name="connsiteY1" fmla="*/ 798010 h 1208942"/>
                    <a:gd name="connsiteX2" fmla="*/ 470152 w 1070294"/>
                    <a:gd name="connsiteY2" fmla="*/ 1198312 h 1208942"/>
                    <a:gd name="connsiteX3" fmla="*/ 491831 w 1070294"/>
                    <a:gd name="connsiteY3" fmla="*/ 1208549 h 1208942"/>
                    <a:gd name="connsiteX4" fmla="*/ 488282 w 1070294"/>
                    <a:gd name="connsiteY4" fmla="*/ 1208942 h 1208942"/>
                    <a:gd name="connsiteX5" fmla="*/ 43036 w 1070294"/>
                    <a:gd name="connsiteY5" fmla="*/ 824260 h 1208942"/>
                    <a:gd name="connsiteX6" fmla="*/ 2471 w 1070294"/>
                    <a:gd name="connsiteY6" fmla="*/ 778266 h 1208942"/>
                    <a:gd name="connsiteX7" fmla="*/ 620684 w 1070294"/>
                    <a:gd name="connsiteY7" fmla="*/ 0 h 1208942"/>
                    <a:gd name="connsiteX8" fmla="*/ 623970 w 1070294"/>
                    <a:gd name="connsiteY8" fmla="*/ 717 h 1208942"/>
                    <a:gd name="connsiteX9" fmla="*/ 605240 w 1070294"/>
                    <a:gd name="connsiteY9" fmla="*/ 7324 h 1208942"/>
                    <a:gd name="connsiteX10" fmla="*/ 258270 w 1070294"/>
                    <a:gd name="connsiteY10" fmla="*/ 310324 h 1208942"/>
                    <a:gd name="connsiteX11" fmla="*/ 152867 w 1070294"/>
                    <a:gd name="connsiteY11" fmla="*/ 432699 h 1208942"/>
                    <a:gd name="connsiteX12" fmla="*/ 165300 w 1070294"/>
                    <a:gd name="connsiteY12" fmla="*/ 429193 h 1208942"/>
                    <a:gd name="connsiteX13" fmla="*/ 303456 w 1070294"/>
                    <a:gd name="connsiteY13" fmla="*/ 396709 h 1208942"/>
                    <a:gd name="connsiteX14" fmla="*/ 394328 w 1070294"/>
                    <a:gd name="connsiteY14" fmla="*/ 380823 h 1208942"/>
                    <a:gd name="connsiteX15" fmla="*/ 394034 w 1070294"/>
                    <a:gd name="connsiteY15" fmla="*/ 380478 h 1208942"/>
                    <a:gd name="connsiteX16" fmla="*/ 405229 w 1070294"/>
                    <a:gd name="connsiteY16" fmla="*/ 370588 h 1208942"/>
                    <a:gd name="connsiteX17" fmla="*/ 733459 w 1070294"/>
                    <a:gd name="connsiteY17" fmla="*/ 126652 h 1208942"/>
                    <a:gd name="connsiteX18" fmla="*/ 979591 w 1070294"/>
                    <a:gd name="connsiteY18" fmla="*/ 7905 h 1208942"/>
                    <a:gd name="connsiteX19" fmla="*/ 998719 w 1070294"/>
                    <a:gd name="connsiteY19" fmla="*/ 5998 h 1208942"/>
                    <a:gd name="connsiteX20" fmla="*/ 954650 w 1070294"/>
                    <a:gd name="connsiteY20" fmla="*/ 21819 h 1208942"/>
                    <a:gd name="connsiteX21" fmla="*/ 574441 w 1070294"/>
                    <a:gd name="connsiteY21" fmla="*/ 260852 h 1208942"/>
                    <a:gd name="connsiteX22" fmla="*/ 434442 w 1070294"/>
                    <a:gd name="connsiteY22" fmla="*/ 373811 h 1208942"/>
                    <a:gd name="connsiteX23" fmla="*/ 538414 w 1070294"/>
                    <a:gd name="connsiteY23" fmla="*/ 355635 h 1208942"/>
                    <a:gd name="connsiteX24" fmla="*/ 748699 w 1070294"/>
                    <a:gd name="connsiteY24" fmla="*/ 335834 h 1208942"/>
                    <a:gd name="connsiteX25" fmla="*/ 841093 w 1070294"/>
                    <a:gd name="connsiteY25" fmla="*/ 333814 h 1208942"/>
                    <a:gd name="connsiteX26" fmla="*/ 1050498 w 1070294"/>
                    <a:gd name="connsiteY26" fmla="*/ 358810 h 1208942"/>
                    <a:gd name="connsiteX27" fmla="*/ 1070294 w 1070294"/>
                    <a:gd name="connsiteY27" fmla="*/ 368425 h 1208942"/>
                    <a:gd name="connsiteX28" fmla="*/ 1018976 w 1070294"/>
                    <a:gd name="connsiteY28" fmla="*/ 358493 h 1208942"/>
                    <a:gd name="connsiteX29" fmla="*/ 524983 w 1070294"/>
                    <a:gd name="connsiteY29" fmla="*/ 382457 h 1208942"/>
                    <a:gd name="connsiteX30" fmla="*/ 435516 w 1070294"/>
                    <a:gd name="connsiteY30" fmla="*/ 398796 h 1208942"/>
                    <a:gd name="connsiteX31" fmla="*/ 576280 w 1070294"/>
                    <a:gd name="connsiteY31" fmla="*/ 494106 h 1208942"/>
                    <a:gd name="connsiteX32" fmla="*/ 1016266 w 1070294"/>
                    <a:gd name="connsiteY32" fmla="*/ 702808 h 1208942"/>
                    <a:gd name="connsiteX33" fmla="*/ 1037633 w 1070294"/>
                    <a:gd name="connsiteY33" fmla="*/ 703748 h 1208942"/>
                    <a:gd name="connsiteX34" fmla="*/ 1034344 w 1070294"/>
                    <a:gd name="connsiteY34" fmla="*/ 705570 h 1208942"/>
                    <a:gd name="connsiteX35" fmla="*/ 487709 w 1070294"/>
                    <a:gd name="connsiteY35" fmla="*/ 461739 h 1208942"/>
                    <a:gd name="connsiteX36" fmla="*/ 405094 w 1070294"/>
                    <a:gd name="connsiteY36" fmla="*/ 404352 h 1208942"/>
                    <a:gd name="connsiteX37" fmla="*/ 317723 w 1070294"/>
                    <a:gd name="connsiteY37" fmla="*/ 420309 h 1208942"/>
                    <a:gd name="connsiteX38" fmla="*/ 192664 w 1070294"/>
                    <a:gd name="connsiteY38" fmla="*/ 449195 h 1208942"/>
                    <a:gd name="connsiteX39" fmla="*/ 171866 w 1070294"/>
                    <a:gd name="connsiteY39" fmla="*/ 454785 h 1208942"/>
                    <a:gd name="connsiteX40" fmla="*/ 317969 w 1070294"/>
                    <a:gd name="connsiteY40" fmla="*/ 626559 h 1208942"/>
                    <a:gd name="connsiteX41" fmla="*/ 743994 w 1070294"/>
                    <a:gd name="connsiteY41" fmla="*/ 1026862 h 1208942"/>
                    <a:gd name="connsiteX42" fmla="*/ 765673 w 1070294"/>
                    <a:gd name="connsiteY42" fmla="*/ 1037099 h 1208942"/>
                    <a:gd name="connsiteX43" fmla="*/ 762124 w 1070294"/>
                    <a:gd name="connsiteY43" fmla="*/ 1037492 h 1208942"/>
                    <a:gd name="connsiteX44" fmla="*/ 231170 w 1070294"/>
                    <a:gd name="connsiteY44" fmla="*/ 555632 h 1208942"/>
                    <a:gd name="connsiteX45" fmla="*/ 151475 w 1070294"/>
                    <a:gd name="connsiteY45" fmla="*/ 460265 h 1208942"/>
                    <a:gd name="connsiteX46" fmla="*/ 74432 w 1070294"/>
                    <a:gd name="connsiteY46" fmla="*/ 480971 h 1208942"/>
                    <a:gd name="connsiteX47" fmla="*/ 19218 w 1070294"/>
                    <a:gd name="connsiteY47" fmla="*/ 498049 h 1208942"/>
                    <a:gd name="connsiteX48" fmla="*/ 28492 w 1070294"/>
                    <a:gd name="connsiteY48" fmla="*/ 468171 h 1208942"/>
                    <a:gd name="connsiteX49" fmla="*/ 36329 w 1070294"/>
                    <a:gd name="connsiteY49" fmla="*/ 465557 h 1208942"/>
                    <a:gd name="connsiteX50" fmla="*/ 119729 w 1070294"/>
                    <a:gd name="connsiteY50" fmla="*/ 442042 h 1208942"/>
                    <a:gd name="connsiteX51" fmla="*/ 186453 w 1070294"/>
                    <a:gd name="connsiteY51" fmla="*/ 362813 h 1208942"/>
                    <a:gd name="connsiteX52" fmla="*/ 620684 w 1070294"/>
                    <a:gd name="connsiteY52" fmla="*/ 0 h 120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070294" h="1208942">
                      <a:moveTo>
                        <a:pt x="0" y="746129"/>
                      </a:moveTo>
                      <a:lnTo>
                        <a:pt x="44126" y="798010"/>
                      </a:lnTo>
                      <a:cubicBezTo>
                        <a:pt x="218507" y="993419"/>
                        <a:pt x="374616" y="1139746"/>
                        <a:pt x="470152" y="1198312"/>
                      </a:cubicBezTo>
                      <a:lnTo>
                        <a:pt x="491831" y="1208549"/>
                      </a:lnTo>
                      <a:lnTo>
                        <a:pt x="488282" y="1208942"/>
                      </a:lnTo>
                      <a:cubicBezTo>
                        <a:pt x="411092" y="1190429"/>
                        <a:pt x="239838" y="1041631"/>
                        <a:pt x="43036" y="824260"/>
                      </a:cubicBezTo>
                      <a:lnTo>
                        <a:pt x="2471" y="778266"/>
                      </a:lnTo>
                      <a:close/>
                      <a:moveTo>
                        <a:pt x="620684" y="0"/>
                      </a:moveTo>
                      <a:lnTo>
                        <a:pt x="623970" y="717"/>
                      </a:lnTo>
                      <a:lnTo>
                        <a:pt x="605240" y="7324"/>
                      </a:lnTo>
                      <a:cubicBezTo>
                        <a:pt x="524128" y="48138"/>
                        <a:pt x="396950" y="158857"/>
                        <a:pt x="258270" y="310324"/>
                      </a:cubicBezTo>
                      <a:lnTo>
                        <a:pt x="152867" y="432699"/>
                      </a:lnTo>
                      <a:lnTo>
                        <a:pt x="165300" y="429193"/>
                      </a:lnTo>
                      <a:cubicBezTo>
                        <a:pt x="209933" y="417665"/>
                        <a:pt x="256096" y="406784"/>
                        <a:pt x="303456" y="396709"/>
                      </a:cubicBezTo>
                      <a:lnTo>
                        <a:pt x="394328" y="380823"/>
                      </a:lnTo>
                      <a:lnTo>
                        <a:pt x="394034" y="380478"/>
                      </a:lnTo>
                      <a:lnTo>
                        <a:pt x="405229" y="370588"/>
                      </a:lnTo>
                      <a:cubicBezTo>
                        <a:pt x="520389" y="272674"/>
                        <a:pt x="633766" y="189230"/>
                        <a:pt x="733459" y="126652"/>
                      </a:cubicBezTo>
                      <a:cubicBezTo>
                        <a:pt x="833152" y="64073"/>
                        <a:pt x="919162" y="22359"/>
                        <a:pt x="979591" y="7905"/>
                      </a:cubicBezTo>
                      <a:lnTo>
                        <a:pt x="998719" y="5998"/>
                      </a:lnTo>
                      <a:lnTo>
                        <a:pt x="954650" y="21819"/>
                      </a:lnTo>
                      <a:cubicBezTo>
                        <a:pt x="855604" y="64983"/>
                        <a:pt x="720785" y="149109"/>
                        <a:pt x="574441" y="260852"/>
                      </a:cubicBezTo>
                      <a:lnTo>
                        <a:pt x="434442" y="373811"/>
                      </a:lnTo>
                      <a:lnTo>
                        <a:pt x="538414" y="355635"/>
                      </a:lnTo>
                      <a:cubicBezTo>
                        <a:pt x="613243" y="345507"/>
                        <a:pt x="683960" y="338923"/>
                        <a:pt x="748699" y="335834"/>
                      </a:cubicBezTo>
                      <a:cubicBezTo>
                        <a:pt x="781069" y="334289"/>
                        <a:pt x="811944" y="333618"/>
                        <a:pt x="841093" y="333814"/>
                      </a:cubicBezTo>
                      <a:cubicBezTo>
                        <a:pt x="928538" y="334400"/>
                        <a:pt x="1000437" y="342791"/>
                        <a:pt x="1050498" y="358810"/>
                      </a:cubicBezTo>
                      <a:lnTo>
                        <a:pt x="1070294" y="368425"/>
                      </a:lnTo>
                      <a:lnTo>
                        <a:pt x="1018976" y="358493"/>
                      </a:lnTo>
                      <a:cubicBezTo>
                        <a:pt x="899839" y="344307"/>
                        <a:pt x="724990" y="352127"/>
                        <a:pt x="524983" y="382457"/>
                      </a:cubicBezTo>
                      <a:lnTo>
                        <a:pt x="435516" y="398796"/>
                      </a:lnTo>
                      <a:lnTo>
                        <a:pt x="576280" y="494106"/>
                      </a:lnTo>
                      <a:cubicBezTo>
                        <a:pt x="759559" y="609676"/>
                        <a:pt x="920748" y="685811"/>
                        <a:pt x="1016266" y="702808"/>
                      </a:cubicBezTo>
                      <a:lnTo>
                        <a:pt x="1037633" y="703748"/>
                      </a:lnTo>
                      <a:lnTo>
                        <a:pt x="1034344" y="705570"/>
                      </a:lnTo>
                      <a:cubicBezTo>
                        <a:pt x="949464" y="721325"/>
                        <a:pt x="732178" y="624614"/>
                        <a:pt x="487709" y="461739"/>
                      </a:cubicBezTo>
                      <a:lnTo>
                        <a:pt x="405094" y="404352"/>
                      </a:lnTo>
                      <a:lnTo>
                        <a:pt x="317723" y="420309"/>
                      </a:lnTo>
                      <a:cubicBezTo>
                        <a:pt x="275047" y="429387"/>
                        <a:pt x="233286" y="439050"/>
                        <a:pt x="192664" y="449195"/>
                      </a:cubicBezTo>
                      <a:lnTo>
                        <a:pt x="171866" y="454785"/>
                      </a:lnTo>
                      <a:lnTo>
                        <a:pt x="317969" y="626559"/>
                      </a:lnTo>
                      <a:cubicBezTo>
                        <a:pt x="492349" y="821969"/>
                        <a:pt x="648458" y="968296"/>
                        <a:pt x="743994" y="1026862"/>
                      </a:cubicBezTo>
                      <a:lnTo>
                        <a:pt x="765673" y="1037099"/>
                      </a:lnTo>
                      <a:lnTo>
                        <a:pt x="762124" y="1037492"/>
                      </a:lnTo>
                      <a:cubicBezTo>
                        <a:pt x="673907" y="1016335"/>
                        <a:pt x="462830" y="825008"/>
                        <a:pt x="231170" y="555632"/>
                      </a:cubicBezTo>
                      <a:lnTo>
                        <a:pt x="151475" y="460265"/>
                      </a:lnTo>
                      <a:lnTo>
                        <a:pt x="74432" y="480971"/>
                      </a:lnTo>
                      <a:lnTo>
                        <a:pt x="19218" y="498049"/>
                      </a:lnTo>
                      <a:lnTo>
                        <a:pt x="28492" y="468171"/>
                      </a:lnTo>
                      <a:lnTo>
                        <a:pt x="36329" y="465557"/>
                      </a:lnTo>
                      <a:lnTo>
                        <a:pt x="119729" y="442042"/>
                      </a:lnTo>
                      <a:lnTo>
                        <a:pt x="186453" y="362813"/>
                      </a:lnTo>
                      <a:cubicBezTo>
                        <a:pt x="369649" y="153087"/>
                        <a:pt x="542299" y="9056"/>
                        <a:pt x="620684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chemeClr val="accent4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6522FE20-EB7F-4E85-9DEB-89468B5E196D}"/>
                  </a:ext>
                </a:extLst>
              </p:cNvPr>
              <p:cNvGrpSpPr/>
              <p:nvPr/>
            </p:nvGrpSpPr>
            <p:grpSpPr>
              <a:xfrm rot="21113350">
                <a:off x="7810331" y="1507956"/>
                <a:ext cx="1606803" cy="1341478"/>
                <a:chOff x="2320465" y="4236421"/>
                <a:chExt cx="2089334" cy="1744331"/>
              </a:xfrm>
            </p:grpSpPr>
            <p:sp>
              <p:nvSpPr>
                <p:cNvPr id="497" name="楕円 496">
                  <a:extLst>
                    <a:ext uri="{FF2B5EF4-FFF2-40B4-BE49-F238E27FC236}">
                      <a16:creationId xmlns:a16="http://schemas.microsoft.com/office/drawing/2014/main" id="{C1D9B458-16E7-4459-8FB8-3C7DC469604E}"/>
                    </a:ext>
                  </a:extLst>
                </p:cNvPr>
                <p:cNvSpPr/>
                <p:nvPr/>
              </p:nvSpPr>
              <p:spPr>
                <a:xfrm>
                  <a:off x="2389517" y="4307228"/>
                  <a:ext cx="2020282" cy="1673524"/>
                </a:xfrm>
                <a:prstGeom prst="ellipse">
                  <a:avLst/>
                </a:prstGeom>
                <a:gradFill>
                  <a:gsLst>
                    <a:gs pos="88000">
                      <a:srgbClr val="99FF66"/>
                    </a:gs>
                    <a:gs pos="0">
                      <a:srgbClr val="008000"/>
                    </a:gs>
                    <a:gs pos="30000">
                      <a:srgbClr val="92D050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6182A221-C77C-46DA-8281-855B3C599949}"/>
                    </a:ext>
                  </a:extLst>
                </p:cNvPr>
                <p:cNvSpPr/>
                <p:nvPr/>
              </p:nvSpPr>
              <p:spPr>
                <a:xfrm>
                  <a:off x="3135792" y="4557144"/>
                  <a:ext cx="1263191" cy="1341242"/>
                </a:xfrm>
                <a:custGeom>
                  <a:avLst/>
                  <a:gdLst>
                    <a:gd name="connsiteX0" fmla="*/ 577708 w 1263191"/>
                    <a:gd name="connsiteY0" fmla="*/ 0 h 1341242"/>
                    <a:gd name="connsiteX1" fmla="*/ 582248 w 1263191"/>
                    <a:gd name="connsiteY1" fmla="*/ 22004 h 1341242"/>
                    <a:gd name="connsiteX2" fmla="*/ 767300 w 1263191"/>
                    <a:gd name="connsiteY2" fmla="*/ 250975 h 1341242"/>
                    <a:gd name="connsiteX3" fmla="*/ 838393 w 1263191"/>
                    <a:gd name="connsiteY3" fmla="*/ 303280 h 1341242"/>
                    <a:gd name="connsiteX4" fmla="*/ 829446 w 1263191"/>
                    <a:gd name="connsiteY4" fmla="*/ 263956 h 1341242"/>
                    <a:gd name="connsiteX5" fmla="*/ 764101 w 1263191"/>
                    <a:gd name="connsiteY5" fmla="*/ 120905 h 1341242"/>
                    <a:gd name="connsiteX6" fmla="*/ 893753 w 1263191"/>
                    <a:gd name="connsiteY6" fmla="*/ 268018 h 1341242"/>
                    <a:gd name="connsiteX7" fmla="*/ 910041 w 1263191"/>
                    <a:gd name="connsiteY7" fmla="*/ 328864 h 1341242"/>
                    <a:gd name="connsiteX8" fmla="*/ 962587 w 1263191"/>
                    <a:gd name="connsiteY8" fmla="*/ 291742 h 1341242"/>
                    <a:gd name="connsiteX9" fmla="*/ 1095926 w 1263191"/>
                    <a:gd name="connsiteY9" fmla="*/ 147639 h 1341242"/>
                    <a:gd name="connsiteX10" fmla="*/ 1103445 w 1263191"/>
                    <a:gd name="connsiteY10" fmla="*/ 131524 h 1341242"/>
                    <a:gd name="connsiteX11" fmla="*/ 1109530 w 1263191"/>
                    <a:gd name="connsiteY11" fmla="*/ 140811 h 1341242"/>
                    <a:gd name="connsiteX12" fmla="*/ 1098440 w 1263191"/>
                    <a:gd name="connsiteY12" fmla="*/ 165331 h 1341242"/>
                    <a:gd name="connsiteX13" fmla="*/ 1081564 w 1263191"/>
                    <a:gd name="connsiteY13" fmla="*/ 191791 h 1341242"/>
                    <a:gd name="connsiteX14" fmla="*/ 972808 w 1263191"/>
                    <a:gd name="connsiteY14" fmla="*/ 303304 h 1341242"/>
                    <a:gd name="connsiteX15" fmla="*/ 914022 w 1263191"/>
                    <a:gd name="connsiteY15" fmla="*/ 343732 h 1341242"/>
                    <a:gd name="connsiteX16" fmla="*/ 918887 w 1263191"/>
                    <a:gd name="connsiteY16" fmla="*/ 361908 h 1341242"/>
                    <a:gd name="connsiteX17" fmla="*/ 931656 w 1263191"/>
                    <a:gd name="connsiteY17" fmla="*/ 735385 h 1341242"/>
                    <a:gd name="connsiteX18" fmla="*/ 930350 w 1263191"/>
                    <a:gd name="connsiteY18" fmla="*/ 745550 h 1341242"/>
                    <a:gd name="connsiteX19" fmla="*/ 1052043 w 1263191"/>
                    <a:gd name="connsiteY19" fmla="*/ 667865 h 1341242"/>
                    <a:gd name="connsiteX20" fmla="*/ 1246598 w 1263191"/>
                    <a:gd name="connsiteY20" fmla="*/ 490866 h 1341242"/>
                    <a:gd name="connsiteX21" fmla="*/ 1257772 w 1263191"/>
                    <a:gd name="connsiteY21" fmla="*/ 475400 h 1341242"/>
                    <a:gd name="connsiteX22" fmla="*/ 1262542 w 1263191"/>
                    <a:gd name="connsiteY22" fmla="*/ 501292 h 1341242"/>
                    <a:gd name="connsiteX23" fmla="*/ 1263191 w 1263191"/>
                    <a:gd name="connsiteY23" fmla="*/ 511933 h 1341242"/>
                    <a:gd name="connsiteX24" fmla="*/ 1194819 w 1263191"/>
                    <a:gd name="connsiteY24" fmla="*/ 589959 h 1341242"/>
                    <a:gd name="connsiteX25" fmla="*/ 1074028 w 1263191"/>
                    <a:gd name="connsiteY25" fmla="*/ 691098 h 1341242"/>
                    <a:gd name="connsiteX26" fmla="*/ 993639 w 1263191"/>
                    <a:gd name="connsiteY26" fmla="*/ 745110 h 1341242"/>
                    <a:gd name="connsiteX27" fmla="*/ 925430 w 1263191"/>
                    <a:gd name="connsiteY27" fmla="*/ 783841 h 1341242"/>
                    <a:gd name="connsiteX28" fmla="*/ 913037 w 1263191"/>
                    <a:gd name="connsiteY28" fmla="*/ 880300 h 1341242"/>
                    <a:gd name="connsiteX29" fmla="*/ 877780 w 1263191"/>
                    <a:gd name="connsiteY29" fmla="*/ 1036252 h 1341242"/>
                    <a:gd name="connsiteX30" fmla="*/ 1020857 w 1263191"/>
                    <a:gd name="connsiteY30" fmla="*/ 931721 h 1341242"/>
                    <a:gd name="connsiteX31" fmla="*/ 1250805 w 1263191"/>
                    <a:gd name="connsiteY31" fmla="*/ 706444 h 1341242"/>
                    <a:gd name="connsiteX32" fmla="*/ 1258135 w 1263191"/>
                    <a:gd name="connsiteY32" fmla="*/ 696320 h 1341242"/>
                    <a:gd name="connsiteX33" fmla="*/ 1248122 w 1263191"/>
                    <a:gd name="connsiteY33" fmla="*/ 750666 h 1341242"/>
                    <a:gd name="connsiteX34" fmla="*/ 1182856 w 1263191"/>
                    <a:gd name="connsiteY34" fmla="*/ 827725 h 1341242"/>
                    <a:gd name="connsiteX35" fmla="*/ 1041227 w 1263191"/>
                    <a:gd name="connsiteY35" fmla="*/ 957264 h 1341242"/>
                    <a:gd name="connsiteX36" fmla="*/ 867676 w 1263191"/>
                    <a:gd name="connsiteY36" fmla="*/ 1080938 h 1341242"/>
                    <a:gd name="connsiteX37" fmla="*/ 865455 w 1263191"/>
                    <a:gd name="connsiteY37" fmla="*/ 1090765 h 1341242"/>
                    <a:gd name="connsiteX38" fmla="*/ 800426 w 1263191"/>
                    <a:gd name="connsiteY38" fmla="*/ 1272142 h 1341242"/>
                    <a:gd name="connsiteX39" fmla="*/ 791764 w 1263191"/>
                    <a:gd name="connsiteY39" fmla="*/ 1294475 h 1341242"/>
                    <a:gd name="connsiteX40" fmla="*/ 687750 w 1263191"/>
                    <a:gd name="connsiteY40" fmla="*/ 1341242 h 1341242"/>
                    <a:gd name="connsiteX41" fmla="*/ 709971 w 1263191"/>
                    <a:gd name="connsiteY41" fmla="*/ 1297449 h 1341242"/>
                    <a:gd name="connsiteX42" fmla="*/ 714544 w 1263191"/>
                    <a:gd name="connsiteY42" fmla="*/ 1286280 h 1341242"/>
                    <a:gd name="connsiteX43" fmla="*/ 607311 w 1263191"/>
                    <a:gd name="connsiteY43" fmla="*/ 1216908 h 1341242"/>
                    <a:gd name="connsiteX44" fmla="*/ 490481 w 1263191"/>
                    <a:gd name="connsiteY44" fmla="*/ 1131921 h 1341242"/>
                    <a:gd name="connsiteX45" fmla="*/ 159501 w 1263191"/>
                    <a:gd name="connsiteY45" fmla="*/ 823762 h 1341242"/>
                    <a:gd name="connsiteX46" fmla="*/ 101846 w 1263191"/>
                    <a:gd name="connsiteY46" fmla="*/ 751516 h 1341242"/>
                    <a:gd name="connsiteX47" fmla="*/ 1911 w 1263191"/>
                    <a:gd name="connsiteY47" fmla="*/ 564647 h 1341242"/>
                    <a:gd name="connsiteX48" fmla="*/ 0 w 1263191"/>
                    <a:gd name="connsiteY48" fmla="*/ 541309 h 1341242"/>
                    <a:gd name="connsiteX49" fmla="*/ 20535 w 1263191"/>
                    <a:gd name="connsiteY49" fmla="*/ 590081 h 1341242"/>
                    <a:gd name="connsiteX50" fmla="*/ 506428 w 1263191"/>
                    <a:gd name="connsiteY50" fmla="*/ 1102065 h 1341242"/>
                    <a:gd name="connsiteX51" fmla="*/ 715757 w 1263191"/>
                    <a:gd name="connsiteY51" fmla="*/ 1249023 h 1341242"/>
                    <a:gd name="connsiteX52" fmla="*/ 727018 w 1263191"/>
                    <a:gd name="connsiteY52" fmla="*/ 1255823 h 1341242"/>
                    <a:gd name="connsiteX53" fmla="*/ 748861 w 1263191"/>
                    <a:gd name="connsiteY53" fmla="*/ 1202487 h 1341242"/>
                    <a:gd name="connsiteX54" fmla="*/ 788543 w 1263191"/>
                    <a:gd name="connsiteY54" fmla="*/ 1075344 h 1341242"/>
                    <a:gd name="connsiteX55" fmla="*/ 716849 w 1263191"/>
                    <a:gd name="connsiteY55" fmla="*/ 1027787 h 1341242"/>
                    <a:gd name="connsiteX56" fmla="*/ 624321 w 1263191"/>
                    <a:gd name="connsiteY56" fmla="*/ 957263 h 1341242"/>
                    <a:gd name="connsiteX57" fmla="*/ 374765 w 1263191"/>
                    <a:gd name="connsiteY57" fmla="*/ 700298 h 1341242"/>
                    <a:gd name="connsiteX58" fmla="*/ 334761 w 1263191"/>
                    <a:gd name="connsiteY58" fmla="*/ 639784 h 1341242"/>
                    <a:gd name="connsiteX59" fmla="*/ 276928 w 1263191"/>
                    <a:gd name="connsiteY59" fmla="*/ 482598 h 1341242"/>
                    <a:gd name="connsiteX60" fmla="*/ 279512 w 1263191"/>
                    <a:gd name="connsiteY60" fmla="*/ 462826 h 1341242"/>
                    <a:gd name="connsiteX61" fmla="*/ 289460 w 1263191"/>
                    <a:gd name="connsiteY61" fmla="*/ 503926 h 1341242"/>
                    <a:gd name="connsiteX62" fmla="*/ 644691 w 1263191"/>
                    <a:gd name="connsiteY62" fmla="*/ 931720 h 1341242"/>
                    <a:gd name="connsiteX63" fmla="*/ 798336 w 1263191"/>
                    <a:gd name="connsiteY63" fmla="*/ 1043971 h 1341242"/>
                    <a:gd name="connsiteX64" fmla="*/ 798692 w 1263191"/>
                    <a:gd name="connsiteY64" fmla="*/ 1042831 h 1341242"/>
                    <a:gd name="connsiteX65" fmla="*/ 836079 w 1263191"/>
                    <a:gd name="connsiteY65" fmla="*/ 867436 h 1341242"/>
                    <a:gd name="connsiteX66" fmla="*/ 850418 w 1263191"/>
                    <a:gd name="connsiteY66" fmla="*/ 733226 h 1341242"/>
                    <a:gd name="connsiteX67" fmla="*/ 795689 w 1263191"/>
                    <a:gd name="connsiteY67" fmla="*/ 702148 h 1341242"/>
                    <a:gd name="connsiteX68" fmla="*/ 715300 w 1263191"/>
                    <a:gd name="connsiteY68" fmla="*/ 648137 h 1341242"/>
                    <a:gd name="connsiteX69" fmla="*/ 505458 w 1263191"/>
                    <a:gd name="connsiteY69" fmla="*/ 445372 h 1341242"/>
                    <a:gd name="connsiteX70" fmla="*/ 473836 w 1263191"/>
                    <a:gd name="connsiteY70" fmla="*/ 396344 h 1341242"/>
                    <a:gd name="connsiteX71" fmla="*/ 435400 w 1263191"/>
                    <a:gd name="connsiteY71" fmla="*/ 265855 h 1341242"/>
                    <a:gd name="connsiteX72" fmla="*/ 439916 w 1263191"/>
                    <a:gd name="connsiteY72" fmla="*/ 248769 h 1341242"/>
                    <a:gd name="connsiteX73" fmla="*/ 445058 w 1263191"/>
                    <a:gd name="connsiteY73" fmla="*/ 283240 h 1341242"/>
                    <a:gd name="connsiteX74" fmla="*/ 737286 w 1263191"/>
                    <a:gd name="connsiteY74" fmla="*/ 624905 h 1341242"/>
                    <a:gd name="connsiteX75" fmla="*/ 854029 w 1263191"/>
                    <a:gd name="connsiteY75" fmla="*/ 699429 h 1341242"/>
                    <a:gd name="connsiteX76" fmla="*/ 861214 w 1263191"/>
                    <a:gd name="connsiteY76" fmla="*/ 632186 h 1341242"/>
                    <a:gd name="connsiteX77" fmla="*/ 860515 w 1263191"/>
                    <a:gd name="connsiteY77" fmla="*/ 469959 h 1341242"/>
                    <a:gd name="connsiteX78" fmla="*/ 843863 w 1263191"/>
                    <a:gd name="connsiteY78" fmla="*/ 327959 h 1341242"/>
                    <a:gd name="connsiteX79" fmla="*/ 755585 w 1263191"/>
                    <a:gd name="connsiteY79" fmla="*/ 264657 h 1341242"/>
                    <a:gd name="connsiteX80" fmla="*/ 624623 w 1263191"/>
                    <a:gd name="connsiteY80" fmla="*/ 127129 h 1341242"/>
                    <a:gd name="connsiteX81" fmla="*/ 604055 w 1263191"/>
                    <a:gd name="connsiteY81" fmla="*/ 94737 h 1341242"/>
                    <a:gd name="connsiteX82" fmla="*/ 575857 w 1263191"/>
                    <a:gd name="connsiteY82" fmla="*/ 10588 h 1341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</a:cxnLst>
                  <a:rect l="l" t="t" r="r" b="b"/>
                  <a:pathLst>
                    <a:path w="1263191" h="1341242">
                      <a:moveTo>
                        <a:pt x="577708" y="0"/>
                      </a:moveTo>
                      <a:lnTo>
                        <a:pt x="582248" y="22004"/>
                      </a:lnTo>
                      <a:cubicBezTo>
                        <a:pt x="603666" y="85821"/>
                        <a:pt x="670149" y="170944"/>
                        <a:pt x="767300" y="250975"/>
                      </a:cubicBezTo>
                      <a:lnTo>
                        <a:pt x="838393" y="303280"/>
                      </a:lnTo>
                      <a:lnTo>
                        <a:pt x="829446" y="263956"/>
                      </a:lnTo>
                      <a:cubicBezTo>
                        <a:pt x="813267" y="204646"/>
                        <a:pt x="791376" y="155827"/>
                        <a:pt x="764101" y="120905"/>
                      </a:cubicBezTo>
                      <a:cubicBezTo>
                        <a:pt x="819683" y="130196"/>
                        <a:pt x="863798" y="183814"/>
                        <a:pt x="893753" y="268018"/>
                      </a:cubicBezTo>
                      <a:lnTo>
                        <a:pt x="910041" y="328864"/>
                      </a:lnTo>
                      <a:lnTo>
                        <a:pt x="962587" y="291742"/>
                      </a:lnTo>
                      <a:cubicBezTo>
                        <a:pt x="1023408" y="243371"/>
                        <a:pt x="1069505" y="192297"/>
                        <a:pt x="1095926" y="147639"/>
                      </a:cubicBezTo>
                      <a:lnTo>
                        <a:pt x="1103445" y="131524"/>
                      </a:lnTo>
                      <a:lnTo>
                        <a:pt x="1109530" y="140811"/>
                      </a:lnTo>
                      <a:lnTo>
                        <a:pt x="1098440" y="165331"/>
                      </a:lnTo>
                      <a:cubicBezTo>
                        <a:pt x="1093563" y="173940"/>
                        <a:pt x="1087926" y="182783"/>
                        <a:pt x="1081564" y="191791"/>
                      </a:cubicBezTo>
                      <a:cubicBezTo>
                        <a:pt x="1056119" y="227823"/>
                        <a:pt x="1019091" y="266495"/>
                        <a:pt x="972808" y="303304"/>
                      </a:cubicBezTo>
                      <a:lnTo>
                        <a:pt x="914022" y="343732"/>
                      </a:lnTo>
                      <a:lnTo>
                        <a:pt x="918887" y="361908"/>
                      </a:lnTo>
                      <a:cubicBezTo>
                        <a:pt x="939102" y="464975"/>
                        <a:pt x="944256" y="594048"/>
                        <a:pt x="931656" y="735385"/>
                      </a:cubicBezTo>
                      <a:lnTo>
                        <a:pt x="930350" y="745550"/>
                      </a:lnTo>
                      <a:lnTo>
                        <a:pt x="1052043" y="667865"/>
                      </a:lnTo>
                      <a:cubicBezTo>
                        <a:pt x="1131236" y="610164"/>
                        <a:pt x="1196990" y="549487"/>
                        <a:pt x="1246598" y="490866"/>
                      </a:cubicBezTo>
                      <a:lnTo>
                        <a:pt x="1257772" y="475400"/>
                      </a:lnTo>
                      <a:lnTo>
                        <a:pt x="1262542" y="501292"/>
                      </a:lnTo>
                      <a:lnTo>
                        <a:pt x="1263191" y="511933"/>
                      </a:lnTo>
                      <a:lnTo>
                        <a:pt x="1194819" y="589959"/>
                      </a:lnTo>
                      <a:cubicBezTo>
                        <a:pt x="1159667" y="624103"/>
                        <a:pt x="1119225" y="658166"/>
                        <a:pt x="1074028" y="691098"/>
                      </a:cubicBezTo>
                      <a:cubicBezTo>
                        <a:pt x="1047662" y="710308"/>
                        <a:pt x="1020770" y="728338"/>
                        <a:pt x="993639" y="745110"/>
                      </a:cubicBezTo>
                      <a:lnTo>
                        <a:pt x="925430" y="783841"/>
                      </a:lnTo>
                      <a:lnTo>
                        <a:pt x="913037" y="880300"/>
                      </a:lnTo>
                      <a:lnTo>
                        <a:pt x="877780" y="1036252"/>
                      </a:lnTo>
                      <a:lnTo>
                        <a:pt x="1020857" y="931721"/>
                      </a:lnTo>
                      <a:cubicBezTo>
                        <a:pt x="1112594" y="856945"/>
                        <a:pt x="1190422" y="779798"/>
                        <a:pt x="1250805" y="706444"/>
                      </a:cubicBezTo>
                      <a:lnTo>
                        <a:pt x="1258135" y="696320"/>
                      </a:lnTo>
                      <a:lnTo>
                        <a:pt x="1248122" y="750666"/>
                      </a:lnTo>
                      <a:lnTo>
                        <a:pt x="1182856" y="827725"/>
                      </a:lnTo>
                      <a:cubicBezTo>
                        <a:pt x="1141028" y="870980"/>
                        <a:pt x="1093584" y="914588"/>
                        <a:pt x="1041227" y="957264"/>
                      </a:cubicBezTo>
                      <a:lnTo>
                        <a:pt x="867676" y="1080938"/>
                      </a:lnTo>
                      <a:lnTo>
                        <a:pt x="865455" y="1090765"/>
                      </a:lnTo>
                      <a:cubicBezTo>
                        <a:pt x="846394" y="1156576"/>
                        <a:pt x="824426" y="1217541"/>
                        <a:pt x="800426" y="1272142"/>
                      </a:cubicBezTo>
                      <a:lnTo>
                        <a:pt x="791764" y="1294475"/>
                      </a:lnTo>
                      <a:lnTo>
                        <a:pt x="687750" y="1341242"/>
                      </a:lnTo>
                      <a:lnTo>
                        <a:pt x="709971" y="1297449"/>
                      </a:lnTo>
                      <a:lnTo>
                        <a:pt x="714544" y="1286280"/>
                      </a:lnTo>
                      <a:lnTo>
                        <a:pt x="607311" y="1216908"/>
                      </a:lnTo>
                      <a:cubicBezTo>
                        <a:pt x="568494" y="1190260"/>
                        <a:pt x="529428" y="1161884"/>
                        <a:pt x="490481" y="1131921"/>
                      </a:cubicBezTo>
                      <a:cubicBezTo>
                        <a:pt x="356949" y="1029189"/>
                        <a:pt x="243776" y="922389"/>
                        <a:pt x="159501" y="823762"/>
                      </a:cubicBezTo>
                      <a:cubicBezTo>
                        <a:pt x="138431" y="799106"/>
                        <a:pt x="119170" y="774961"/>
                        <a:pt x="101846" y="751516"/>
                      </a:cubicBezTo>
                      <a:cubicBezTo>
                        <a:pt x="49876" y="681186"/>
                        <a:pt x="15364" y="617175"/>
                        <a:pt x="1911" y="564647"/>
                      </a:cubicBezTo>
                      <a:lnTo>
                        <a:pt x="0" y="541309"/>
                      </a:lnTo>
                      <a:lnTo>
                        <a:pt x="20535" y="590081"/>
                      </a:lnTo>
                      <a:cubicBezTo>
                        <a:pt x="96391" y="731800"/>
                        <a:pt x="272460" y="922062"/>
                        <a:pt x="506428" y="1102065"/>
                      </a:cubicBezTo>
                      <a:cubicBezTo>
                        <a:pt x="576619" y="1156066"/>
                        <a:pt x="647036" y="1205309"/>
                        <a:pt x="715757" y="1249023"/>
                      </a:cubicBezTo>
                      <a:lnTo>
                        <a:pt x="727018" y="1255823"/>
                      </a:lnTo>
                      <a:lnTo>
                        <a:pt x="748861" y="1202487"/>
                      </a:lnTo>
                      <a:lnTo>
                        <a:pt x="788543" y="1075344"/>
                      </a:lnTo>
                      <a:lnTo>
                        <a:pt x="716849" y="1027787"/>
                      </a:lnTo>
                      <a:cubicBezTo>
                        <a:pt x="685810" y="1005704"/>
                        <a:pt x="654862" y="982158"/>
                        <a:pt x="624321" y="957263"/>
                      </a:cubicBezTo>
                      <a:cubicBezTo>
                        <a:pt x="519607" y="871911"/>
                        <a:pt x="434543" y="782832"/>
                        <a:pt x="374765" y="700298"/>
                      </a:cubicBezTo>
                      <a:cubicBezTo>
                        <a:pt x="359820" y="679665"/>
                        <a:pt x="346456" y="659440"/>
                        <a:pt x="334761" y="639784"/>
                      </a:cubicBezTo>
                      <a:cubicBezTo>
                        <a:pt x="299673" y="580821"/>
                        <a:pt x="279603" y="526980"/>
                        <a:pt x="276928" y="482598"/>
                      </a:cubicBezTo>
                      <a:lnTo>
                        <a:pt x="279512" y="462826"/>
                      </a:lnTo>
                      <a:lnTo>
                        <a:pt x="289460" y="503926"/>
                      </a:lnTo>
                      <a:cubicBezTo>
                        <a:pt x="333380" y="623131"/>
                        <a:pt x="461218" y="782168"/>
                        <a:pt x="644691" y="931720"/>
                      </a:cubicBezTo>
                      <a:lnTo>
                        <a:pt x="798336" y="1043971"/>
                      </a:lnTo>
                      <a:lnTo>
                        <a:pt x="798692" y="1042831"/>
                      </a:lnTo>
                      <a:cubicBezTo>
                        <a:pt x="813368" y="986682"/>
                        <a:pt x="825970" y="927909"/>
                        <a:pt x="836079" y="867436"/>
                      </a:cubicBezTo>
                      <a:lnTo>
                        <a:pt x="850418" y="733226"/>
                      </a:lnTo>
                      <a:lnTo>
                        <a:pt x="795689" y="702148"/>
                      </a:lnTo>
                      <a:cubicBezTo>
                        <a:pt x="768558" y="685377"/>
                        <a:pt x="741666" y="667347"/>
                        <a:pt x="715300" y="648137"/>
                      </a:cubicBezTo>
                      <a:cubicBezTo>
                        <a:pt x="624905" y="582274"/>
                        <a:pt x="553533" y="511885"/>
                        <a:pt x="505458" y="445372"/>
                      </a:cubicBezTo>
                      <a:cubicBezTo>
                        <a:pt x="493438" y="428743"/>
                        <a:pt x="482877" y="412357"/>
                        <a:pt x="473836" y="396344"/>
                      </a:cubicBezTo>
                      <a:cubicBezTo>
                        <a:pt x="446716" y="348307"/>
                        <a:pt x="433304" y="303629"/>
                        <a:pt x="435400" y="265855"/>
                      </a:cubicBezTo>
                      <a:lnTo>
                        <a:pt x="439916" y="248769"/>
                      </a:lnTo>
                      <a:lnTo>
                        <a:pt x="445058" y="283240"/>
                      </a:lnTo>
                      <a:cubicBezTo>
                        <a:pt x="474266" y="382196"/>
                        <a:pt x="578899" y="509500"/>
                        <a:pt x="737286" y="624905"/>
                      </a:cubicBezTo>
                      <a:lnTo>
                        <a:pt x="854029" y="699429"/>
                      </a:lnTo>
                      <a:lnTo>
                        <a:pt x="861214" y="632186"/>
                      </a:lnTo>
                      <a:cubicBezTo>
                        <a:pt x="863730" y="575632"/>
                        <a:pt x="863465" y="521221"/>
                        <a:pt x="860515" y="469959"/>
                      </a:cubicBezTo>
                      <a:lnTo>
                        <a:pt x="843863" y="327959"/>
                      </a:lnTo>
                      <a:lnTo>
                        <a:pt x="755585" y="264657"/>
                      </a:lnTo>
                      <a:cubicBezTo>
                        <a:pt x="700138" y="218982"/>
                        <a:pt x="655530" y="171307"/>
                        <a:pt x="624623" y="127129"/>
                      </a:cubicBezTo>
                      <a:cubicBezTo>
                        <a:pt x="616895" y="116084"/>
                        <a:pt x="610025" y="105259"/>
                        <a:pt x="604055" y="94737"/>
                      </a:cubicBezTo>
                      <a:cubicBezTo>
                        <a:pt x="586144" y="63174"/>
                        <a:pt x="576344" y="34350"/>
                        <a:pt x="575857" y="10588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chemeClr val="accent4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FFFFF80E-BCBF-4506-A8AD-E1EEA5FC7D11}"/>
                    </a:ext>
                  </a:extLst>
                </p:cNvPr>
                <p:cNvSpPr/>
                <p:nvPr/>
              </p:nvSpPr>
              <p:spPr>
                <a:xfrm>
                  <a:off x="2320465" y="4236421"/>
                  <a:ext cx="1303093" cy="1643881"/>
                </a:xfrm>
                <a:custGeom>
                  <a:avLst/>
                  <a:gdLst>
                    <a:gd name="connsiteX0" fmla="*/ 1010141 w 1293789"/>
                    <a:gd name="connsiteY0" fmla="*/ 0 h 1546615"/>
                    <a:gd name="connsiteX1" fmla="*/ 1113422 w 1293789"/>
                    <a:gd name="connsiteY1" fmla="*/ 4320 h 1546615"/>
                    <a:gd name="connsiteX2" fmla="*/ 1197241 w 1293789"/>
                    <a:gd name="connsiteY2" fmla="*/ 14917 h 1546615"/>
                    <a:gd name="connsiteX3" fmla="*/ 1219003 w 1293789"/>
                    <a:gd name="connsiteY3" fmla="*/ 59510 h 1546615"/>
                    <a:gd name="connsiteX4" fmla="*/ 895615 w 1293789"/>
                    <a:gd name="connsiteY4" fmla="*/ 1299732 h 1546615"/>
                    <a:gd name="connsiteX5" fmla="*/ 518807 w 1293789"/>
                    <a:gd name="connsiteY5" fmla="*/ 1533740 h 1546615"/>
                    <a:gd name="connsiteX6" fmla="*/ 480940 w 1293789"/>
                    <a:gd name="connsiteY6" fmla="*/ 1546615 h 1546615"/>
                    <a:gd name="connsiteX7" fmla="*/ 445362 w 1293789"/>
                    <a:gd name="connsiteY7" fmla="*/ 1530618 h 1546615"/>
                    <a:gd name="connsiteX8" fmla="*/ 0 w 1293789"/>
                    <a:gd name="connsiteY8" fmla="*/ 836762 h 1546615"/>
                    <a:gd name="connsiteX9" fmla="*/ 1010141 w 1293789"/>
                    <a:gd name="connsiteY9" fmla="*/ 0 h 1546615"/>
                    <a:gd name="connsiteX0" fmla="*/ 1010141 w 1293789"/>
                    <a:gd name="connsiteY0" fmla="*/ 59271 h 1605886"/>
                    <a:gd name="connsiteX1" fmla="*/ 1197241 w 1293789"/>
                    <a:gd name="connsiteY1" fmla="*/ 74188 h 1605886"/>
                    <a:gd name="connsiteX2" fmla="*/ 1219003 w 1293789"/>
                    <a:gd name="connsiteY2" fmla="*/ 118781 h 1605886"/>
                    <a:gd name="connsiteX3" fmla="*/ 895615 w 1293789"/>
                    <a:gd name="connsiteY3" fmla="*/ 1359003 h 1605886"/>
                    <a:gd name="connsiteX4" fmla="*/ 518807 w 1293789"/>
                    <a:gd name="connsiteY4" fmla="*/ 1593011 h 1605886"/>
                    <a:gd name="connsiteX5" fmla="*/ 480940 w 1293789"/>
                    <a:gd name="connsiteY5" fmla="*/ 1605886 h 1605886"/>
                    <a:gd name="connsiteX6" fmla="*/ 445362 w 1293789"/>
                    <a:gd name="connsiteY6" fmla="*/ 1589889 h 1605886"/>
                    <a:gd name="connsiteX7" fmla="*/ 0 w 1293789"/>
                    <a:gd name="connsiteY7" fmla="*/ 896033 h 1605886"/>
                    <a:gd name="connsiteX8" fmla="*/ 1010141 w 1293789"/>
                    <a:gd name="connsiteY8" fmla="*/ 59271 h 1605886"/>
                    <a:gd name="connsiteX0" fmla="*/ 1010141 w 1293789"/>
                    <a:gd name="connsiteY0" fmla="*/ 79236 h 1625851"/>
                    <a:gd name="connsiteX1" fmla="*/ 1180572 w 1293789"/>
                    <a:gd name="connsiteY1" fmla="*/ 32240 h 1625851"/>
                    <a:gd name="connsiteX2" fmla="*/ 1219003 w 1293789"/>
                    <a:gd name="connsiteY2" fmla="*/ 138746 h 1625851"/>
                    <a:gd name="connsiteX3" fmla="*/ 895615 w 1293789"/>
                    <a:gd name="connsiteY3" fmla="*/ 1378968 h 1625851"/>
                    <a:gd name="connsiteX4" fmla="*/ 518807 w 1293789"/>
                    <a:gd name="connsiteY4" fmla="*/ 1612976 h 1625851"/>
                    <a:gd name="connsiteX5" fmla="*/ 480940 w 1293789"/>
                    <a:gd name="connsiteY5" fmla="*/ 1625851 h 1625851"/>
                    <a:gd name="connsiteX6" fmla="*/ 445362 w 1293789"/>
                    <a:gd name="connsiteY6" fmla="*/ 1609854 h 1625851"/>
                    <a:gd name="connsiteX7" fmla="*/ 0 w 1293789"/>
                    <a:gd name="connsiteY7" fmla="*/ 915998 h 1625851"/>
                    <a:gd name="connsiteX8" fmla="*/ 1010141 w 1293789"/>
                    <a:gd name="connsiteY8" fmla="*/ 79236 h 1625851"/>
                    <a:gd name="connsiteX0" fmla="*/ 1010141 w 1293789"/>
                    <a:gd name="connsiteY0" fmla="*/ 70343 h 1616958"/>
                    <a:gd name="connsiteX1" fmla="*/ 1180572 w 1293789"/>
                    <a:gd name="connsiteY1" fmla="*/ 23347 h 1616958"/>
                    <a:gd name="connsiteX2" fmla="*/ 1219003 w 1293789"/>
                    <a:gd name="connsiteY2" fmla="*/ 129853 h 1616958"/>
                    <a:gd name="connsiteX3" fmla="*/ 895615 w 1293789"/>
                    <a:gd name="connsiteY3" fmla="*/ 1370075 h 1616958"/>
                    <a:gd name="connsiteX4" fmla="*/ 518807 w 1293789"/>
                    <a:gd name="connsiteY4" fmla="*/ 1604083 h 1616958"/>
                    <a:gd name="connsiteX5" fmla="*/ 480940 w 1293789"/>
                    <a:gd name="connsiteY5" fmla="*/ 1616958 h 1616958"/>
                    <a:gd name="connsiteX6" fmla="*/ 445362 w 1293789"/>
                    <a:gd name="connsiteY6" fmla="*/ 1600961 h 1616958"/>
                    <a:gd name="connsiteX7" fmla="*/ 0 w 1293789"/>
                    <a:gd name="connsiteY7" fmla="*/ 907105 h 1616958"/>
                    <a:gd name="connsiteX8" fmla="*/ 1010141 w 1293789"/>
                    <a:gd name="connsiteY8" fmla="*/ 70343 h 1616958"/>
                    <a:gd name="connsiteX0" fmla="*/ 1010141 w 1293789"/>
                    <a:gd name="connsiteY0" fmla="*/ 46996 h 1593611"/>
                    <a:gd name="connsiteX1" fmla="*/ 1180572 w 1293789"/>
                    <a:gd name="connsiteY1" fmla="*/ 0 h 1593611"/>
                    <a:gd name="connsiteX2" fmla="*/ 1219003 w 1293789"/>
                    <a:gd name="connsiteY2" fmla="*/ 106506 h 1593611"/>
                    <a:gd name="connsiteX3" fmla="*/ 895615 w 1293789"/>
                    <a:gd name="connsiteY3" fmla="*/ 1346728 h 1593611"/>
                    <a:gd name="connsiteX4" fmla="*/ 518807 w 1293789"/>
                    <a:gd name="connsiteY4" fmla="*/ 1580736 h 1593611"/>
                    <a:gd name="connsiteX5" fmla="*/ 480940 w 1293789"/>
                    <a:gd name="connsiteY5" fmla="*/ 1593611 h 1593611"/>
                    <a:gd name="connsiteX6" fmla="*/ 445362 w 1293789"/>
                    <a:gd name="connsiteY6" fmla="*/ 1577614 h 1593611"/>
                    <a:gd name="connsiteX7" fmla="*/ 0 w 1293789"/>
                    <a:gd name="connsiteY7" fmla="*/ 883758 h 1593611"/>
                    <a:gd name="connsiteX8" fmla="*/ 1010141 w 1293789"/>
                    <a:gd name="connsiteY8" fmla="*/ 46996 h 1593611"/>
                    <a:gd name="connsiteX0" fmla="*/ 1010141 w 1293789"/>
                    <a:gd name="connsiteY0" fmla="*/ 70808 h 1617423"/>
                    <a:gd name="connsiteX1" fmla="*/ 1173428 w 1293789"/>
                    <a:gd name="connsiteY1" fmla="*/ 0 h 1617423"/>
                    <a:gd name="connsiteX2" fmla="*/ 1219003 w 1293789"/>
                    <a:gd name="connsiteY2" fmla="*/ 130318 h 1617423"/>
                    <a:gd name="connsiteX3" fmla="*/ 895615 w 1293789"/>
                    <a:gd name="connsiteY3" fmla="*/ 1370540 h 1617423"/>
                    <a:gd name="connsiteX4" fmla="*/ 518807 w 1293789"/>
                    <a:gd name="connsiteY4" fmla="*/ 1604548 h 1617423"/>
                    <a:gd name="connsiteX5" fmla="*/ 480940 w 1293789"/>
                    <a:gd name="connsiteY5" fmla="*/ 1617423 h 1617423"/>
                    <a:gd name="connsiteX6" fmla="*/ 445362 w 1293789"/>
                    <a:gd name="connsiteY6" fmla="*/ 1601426 h 1617423"/>
                    <a:gd name="connsiteX7" fmla="*/ 0 w 1293789"/>
                    <a:gd name="connsiteY7" fmla="*/ 907570 h 1617423"/>
                    <a:gd name="connsiteX8" fmla="*/ 1010141 w 1293789"/>
                    <a:gd name="connsiteY8" fmla="*/ 70808 h 1617423"/>
                    <a:gd name="connsiteX0" fmla="*/ 1010141 w 1293789"/>
                    <a:gd name="connsiteY0" fmla="*/ 70808 h 1617423"/>
                    <a:gd name="connsiteX1" fmla="*/ 1142472 w 1293789"/>
                    <a:gd name="connsiteY1" fmla="*/ 0 h 1617423"/>
                    <a:gd name="connsiteX2" fmla="*/ 1219003 w 1293789"/>
                    <a:gd name="connsiteY2" fmla="*/ 130318 h 1617423"/>
                    <a:gd name="connsiteX3" fmla="*/ 895615 w 1293789"/>
                    <a:gd name="connsiteY3" fmla="*/ 1370540 h 1617423"/>
                    <a:gd name="connsiteX4" fmla="*/ 518807 w 1293789"/>
                    <a:gd name="connsiteY4" fmla="*/ 1604548 h 1617423"/>
                    <a:gd name="connsiteX5" fmla="*/ 480940 w 1293789"/>
                    <a:gd name="connsiteY5" fmla="*/ 1617423 h 1617423"/>
                    <a:gd name="connsiteX6" fmla="*/ 445362 w 1293789"/>
                    <a:gd name="connsiteY6" fmla="*/ 1601426 h 1617423"/>
                    <a:gd name="connsiteX7" fmla="*/ 0 w 1293789"/>
                    <a:gd name="connsiteY7" fmla="*/ 907570 h 1617423"/>
                    <a:gd name="connsiteX8" fmla="*/ 1010141 w 1293789"/>
                    <a:gd name="connsiteY8" fmla="*/ 70808 h 1617423"/>
                    <a:gd name="connsiteX0" fmla="*/ 1010141 w 1293789"/>
                    <a:gd name="connsiteY0" fmla="*/ 70808 h 1617423"/>
                    <a:gd name="connsiteX1" fmla="*/ 1142472 w 1293789"/>
                    <a:gd name="connsiteY1" fmla="*/ 0 h 1617423"/>
                    <a:gd name="connsiteX2" fmla="*/ 1219003 w 1293789"/>
                    <a:gd name="connsiteY2" fmla="*/ 130318 h 1617423"/>
                    <a:gd name="connsiteX3" fmla="*/ 895615 w 1293789"/>
                    <a:gd name="connsiteY3" fmla="*/ 1370540 h 1617423"/>
                    <a:gd name="connsiteX4" fmla="*/ 518807 w 1293789"/>
                    <a:gd name="connsiteY4" fmla="*/ 1604548 h 1617423"/>
                    <a:gd name="connsiteX5" fmla="*/ 480940 w 1293789"/>
                    <a:gd name="connsiteY5" fmla="*/ 1617423 h 1617423"/>
                    <a:gd name="connsiteX6" fmla="*/ 445362 w 1293789"/>
                    <a:gd name="connsiteY6" fmla="*/ 1601426 h 1617423"/>
                    <a:gd name="connsiteX7" fmla="*/ 0 w 1293789"/>
                    <a:gd name="connsiteY7" fmla="*/ 907570 h 1617423"/>
                    <a:gd name="connsiteX8" fmla="*/ 1010141 w 1293789"/>
                    <a:gd name="connsiteY8" fmla="*/ 70808 h 1617423"/>
                    <a:gd name="connsiteX0" fmla="*/ 1010141 w 1293789"/>
                    <a:gd name="connsiteY0" fmla="*/ 70808 h 1617423"/>
                    <a:gd name="connsiteX1" fmla="*/ 1142472 w 1293789"/>
                    <a:gd name="connsiteY1" fmla="*/ 0 h 1617423"/>
                    <a:gd name="connsiteX2" fmla="*/ 1219003 w 1293789"/>
                    <a:gd name="connsiteY2" fmla="*/ 130318 h 1617423"/>
                    <a:gd name="connsiteX3" fmla="*/ 895615 w 1293789"/>
                    <a:gd name="connsiteY3" fmla="*/ 1370540 h 1617423"/>
                    <a:gd name="connsiteX4" fmla="*/ 518807 w 1293789"/>
                    <a:gd name="connsiteY4" fmla="*/ 1604548 h 1617423"/>
                    <a:gd name="connsiteX5" fmla="*/ 480940 w 1293789"/>
                    <a:gd name="connsiteY5" fmla="*/ 1617423 h 1617423"/>
                    <a:gd name="connsiteX6" fmla="*/ 445362 w 1293789"/>
                    <a:gd name="connsiteY6" fmla="*/ 1601426 h 1617423"/>
                    <a:gd name="connsiteX7" fmla="*/ 0 w 1293789"/>
                    <a:gd name="connsiteY7" fmla="*/ 907570 h 1617423"/>
                    <a:gd name="connsiteX8" fmla="*/ 1010141 w 1293789"/>
                    <a:gd name="connsiteY8" fmla="*/ 70808 h 1617423"/>
                    <a:gd name="connsiteX0" fmla="*/ 1010141 w 1293789"/>
                    <a:gd name="connsiteY0" fmla="*/ 70808 h 1604548"/>
                    <a:gd name="connsiteX1" fmla="*/ 1142472 w 1293789"/>
                    <a:gd name="connsiteY1" fmla="*/ 0 h 1604548"/>
                    <a:gd name="connsiteX2" fmla="*/ 1219003 w 1293789"/>
                    <a:gd name="connsiteY2" fmla="*/ 130318 h 1604548"/>
                    <a:gd name="connsiteX3" fmla="*/ 895615 w 1293789"/>
                    <a:gd name="connsiteY3" fmla="*/ 1370540 h 1604548"/>
                    <a:gd name="connsiteX4" fmla="*/ 518807 w 1293789"/>
                    <a:gd name="connsiteY4" fmla="*/ 1604548 h 1604548"/>
                    <a:gd name="connsiteX5" fmla="*/ 478559 w 1293789"/>
                    <a:gd name="connsiteY5" fmla="*/ 1569798 h 1604548"/>
                    <a:gd name="connsiteX6" fmla="*/ 445362 w 1293789"/>
                    <a:gd name="connsiteY6" fmla="*/ 1601426 h 1604548"/>
                    <a:gd name="connsiteX7" fmla="*/ 0 w 1293789"/>
                    <a:gd name="connsiteY7" fmla="*/ 907570 h 1604548"/>
                    <a:gd name="connsiteX8" fmla="*/ 1010141 w 1293789"/>
                    <a:gd name="connsiteY8" fmla="*/ 70808 h 1604548"/>
                    <a:gd name="connsiteX0" fmla="*/ 1010141 w 1289488"/>
                    <a:gd name="connsiteY0" fmla="*/ 70808 h 1604548"/>
                    <a:gd name="connsiteX1" fmla="*/ 1142472 w 1289488"/>
                    <a:gd name="connsiteY1" fmla="*/ 0 h 1604548"/>
                    <a:gd name="connsiteX2" fmla="*/ 1219003 w 1289488"/>
                    <a:gd name="connsiteY2" fmla="*/ 130318 h 1604548"/>
                    <a:gd name="connsiteX3" fmla="*/ 895615 w 1289488"/>
                    <a:gd name="connsiteY3" fmla="*/ 1370540 h 1604548"/>
                    <a:gd name="connsiteX4" fmla="*/ 518807 w 1289488"/>
                    <a:gd name="connsiteY4" fmla="*/ 1604548 h 1604548"/>
                    <a:gd name="connsiteX5" fmla="*/ 478559 w 1289488"/>
                    <a:gd name="connsiteY5" fmla="*/ 1569798 h 1604548"/>
                    <a:gd name="connsiteX6" fmla="*/ 445362 w 1289488"/>
                    <a:gd name="connsiteY6" fmla="*/ 1601426 h 1604548"/>
                    <a:gd name="connsiteX7" fmla="*/ 0 w 1289488"/>
                    <a:gd name="connsiteY7" fmla="*/ 907570 h 1604548"/>
                    <a:gd name="connsiteX8" fmla="*/ 1010141 w 1289488"/>
                    <a:gd name="connsiteY8" fmla="*/ 70808 h 1604548"/>
                    <a:gd name="connsiteX0" fmla="*/ 1010141 w 1289488"/>
                    <a:gd name="connsiteY0" fmla="*/ 70808 h 1604548"/>
                    <a:gd name="connsiteX1" fmla="*/ 1142472 w 1289488"/>
                    <a:gd name="connsiteY1" fmla="*/ 0 h 1604548"/>
                    <a:gd name="connsiteX2" fmla="*/ 1219003 w 1289488"/>
                    <a:gd name="connsiteY2" fmla="*/ 130318 h 1604548"/>
                    <a:gd name="connsiteX3" fmla="*/ 895615 w 1289488"/>
                    <a:gd name="connsiteY3" fmla="*/ 1370540 h 1604548"/>
                    <a:gd name="connsiteX4" fmla="*/ 518807 w 1289488"/>
                    <a:gd name="connsiteY4" fmla="*/ 1604548 h 1604548"/>
                    <a:gd name="connsiteX5" fmla="*/ 478559 w 1289488"/>
                    <a:gd name="connsiteY5" fmla="*/ 1569798 h 1604548"/>
                    <a:gd name="connsiteX6" fmla="*/ 445362 w 1289488"/>
                    <a:gd name="connsiteY6" fmla="*/ 1601426 h 1604548"/>
                    <a:gd name="connsiteX7" fmla="*/ 0 w 1289488"/>
                    <a:gd name="connsiteY7" fmla="*/ 907570 h 1604548"/>
                    <a:gd name="connsiteX8" fmla="*/ 1010141 w 1289488"/>
                    <a:gd name="connsiteY8" fmla="*/ 70808 h 1604548"/>
                    <a:gd name="connsiteX0" fmla="*/ 1010141 w 1289488"/>
                    <a:gd name="connsiteY0" fmla="*/ 70808 h 1604548"/>
                    <a:gd name="connsiteX1" fmla="*/ 1142472 w 1289488"/>
                    <a:gd name="connsiteY1" fmla="*/ 0 h 1604548"/>
                    <a:gd name="connsiteX2" fmla="*/ 1219003 w 1289488"/>
                    <a:gd name="connsiteY2" fmla="*/ 130318 h 1604548"/>
                    <a:gd name="connsiteX3" fmla="*/ 895615 w 1289488"/>
                    <a:gd name="connsiteY3" fmla="*/ 1370540 h 1604548"/>
                    <a:gd name="connsiteX4" fmla="*/ 518807 w 1289488"/>
                    <a:gd name="connsiteY4" fmla="*/ 1604548 h 1604548"/>
                    <a:gd name="connsiteX5" fmla="*/ 478559 w 1289488"/>
                    <a:gd name="connsiteY5" fmla="*/ 1569798 h 1604548"/>
                    <a:gd name="connsiteX6" fmla="*/ 445362 w 1289488"/>
                    <a:gd name="connsiteY6" fmla="*/ 1601426 h 1604548"/>
                    <a:gd name="connsiteX7" fmla="*/ 0 w 1289488"/>
                    <a:gd name="connsiteY7" fmla="*/ 907570 h 1604548"/>
                    <a:gd name="connsiteX8" fmla="*/ 1010141 w 1289488"/>
                    <a:gd name="connsiteY8" fmla="*/ 70808 h 1604548"/>
                    <a:gd name="connsiteX0" fmla="*/ 1010141 w 1289488"/>
                    <a:gd name="connsiteY0" fmla="*/ 70808 h 1617218"/>
                    <a:gd name="connsiteX1" fmla="*/ 1142472 w 1289488"/>
                    <a:gd name="connsiteY1" fmla="*/ 0 h 1617218"/>
                    <a:gd name="connsiteX2" fmla="*/ 1219003 w 1289488"/>
                    <a:gd name="connsiteY2" fmla="*/ 130318 h 1617218"/>
                    <a:gd name="connsiteX3" fmla="*/ 895615 w 1289488"/>
                    <a:gd name="connsiteY3" fmla="*/ 1370540 h 1617218"/>
                    <a:gd name="connsiteX4" fmla="*/ 518807 w 1289488"/>
                    <a:gd name="connsiteY4" fmla="*/ 1604548 h 1617218"/>
                    <a:gd name="connsiteX5" fmla="*/ 478559 w 1289488"/>
                    <a:gd name="connsiteY5" fmla="*/ 1569798 h 1617218"/>
                    <a:gd name="connsiteX6" fmla="*/ 445362 w 1289488"/>
                    <a:gd name="connsiteY6" fmla="*/ 1601426 h 1617218"/>
                    <a:gd name="connsiteX7" fmla="*/ 0 w 1289488"/>
                    <a:gd name="connsiteY7" fmla="*/ 907570 h 1617218"/>
                    <a:gd name="connsiteX8" fmla="*/ 1010141 w 1289488"/>
                    <a:gd name="connsiteY8" fmla="*/ 70808 h 1617218"/>
                    <a:gd name="connsiteX0" fmla="*/ 1010141 w 1289488"/>
                    <a:gd name="connsiteY0" fmla="*/ 70808 h 1632702"/>
                    <a:gd name="connsiteX1" fmla="*/ 1142472 w 1289488"/>
                    <a:gd name="connsiteY1" fmla="*/ 0 h 1632702"/>
                    <a:gd name="connsiteX2" fmla="*/ 1219003 w 1289488"/>
                    <a:gd name="connsiteY2" fmla="*/ 130318 h 1632702"/>
                    <a:gd name="connsiteX3" fmla="*/ 895615 w 1289488"/>
                    <a:gd name="connsiteY3" fmla="*/ 1370540 h 1632702"/>
                    <a:gd name="connsiteX4" fmla="*/ 523569 w 1289488"/>
                    <a:gd name="connsiteY4" fmla="*/ 1621216 h 1632702"/>
                    <a:gd name="connsiteX5" fmla="*/ 478559 w 1289488"/>
                    <a:gd name="connsiteY5" fmla="*/ 1569798 h 1632702"/>
                    <a:gd name="connsiteX6" fmla="*/ 445362 w 1289488"/>
                    <a:gd name="connsiteY6" fmla="*/ 1601426 h 1632702"/>
                    <a:gd name="connsiteX7" fmla="*/ 0 w 1289488"/>
                    <a:gd name="connsiteY7" fmla="*/ 907570 h 1632702"/>
                    <a:gd name="connsiteX8" fmla="*/ 1010141 w 1289488"/>
                    <a:gd name="connsiteY8" fmla="*/ 70808 h 1632702"/>
                    <a:gd name="connsiteX0" fmla="*/ 1010141 w 1289488"/>
                    <a:gd name="connsiteY0" fmla="*/ 70808 h 1632702"/>
                    <a:gd name="connsiteX1" fmla="*/ 1142472 w 1289488"/>
                    <a:gd name="connsiteY1" fmla="*/ 0 h 1632702"/>
                    <a:gd name="connsiteX2" fmla="*/ 1219003 w 1289488"/>
                    <a:gd name="connsiteY2" fmla="*/ 130318 h 1632702"/>
                    <a:gd name="connsiteX3" fmla="*/ 895615 w 1289488"/>
                    <a:gd name="connsiteY3" fmla="*/ 1370540 h 1632702"/>
                    <a:gd name="connsiteX4" fmla="*/ 523569 w 1289488"/>
                    <a:gd name="connsiteY4" fmla="*/ 1621216 h 1632702"/>
                    <a:gd name="connsiteX5" fmla="*/ 478559 w 1289488"/>
                    <a:gd name="connsiteY5" fmla="*/ 1569798 h 1632702"/>
                    <a:gd name="connsiteX6" fmla="*/ 433456 w 1289488"/>
                    <a:gd name="connsiteY6" fmla="*/ 1615713 h 1632702"/>
                    <a:gd name="connsiteX7" fmla="*/ 0 w 1289488"/>
                    <a:gd name="connsiteY7" fmla="*/ 907570 h 1632702"/>
                    <a:gd name="connsiteX8" fmla="*/ 1010141 w 1289488"/>
                    <a:gd name="connsiteY8" fmla="*/ 70808 h 1632702"/>
                    <a:gd name="connsiteX0" fmla="*/ 1010141 w 1289488"/>
                    <a:gd name="connsiteY0" fmla="*/ 70808 h 1632702"/>
                    <a:gd name="connsiteX1" fmla="*/ 1142472 w 1289488"/>
                    <a:gd name="connsiteY1" fmla="*/ 0 h 1632702"/>
                    <a:gd name="connsiteX2" fmla="*/ 1219003 w 1289488"/>
                    <a:gd name="connsiteY2" fmla="*/ 130318 h 1632702"/>
                    <a:gd name="connsiteX3" fmla="*/ 895615 w 1289488"/>
                    <a:gd name="connsiteY3" fmla="*/ 1370540 h 1632702"/>
                    <a:gd name="connsiteX4" fmla="*/ 523569 w 1289488"/>
                    <a:gd name="connsiteY4" fmla="*/ 1621216 h 1632702"/>
                    <a:gd name="connsiteX5" fmla="*/ 478559 w 1289488"/>
                    <a:gd name="connsiteY5" fmla="*/ 1569798 h 1632702"/>
                    <a:gd name="connsiteX6" fmla="*/ 433456 w 1289488"/>
                    <a:gd name="connsiteY6" fmla="*/ 1615713 h 1632702"/>
                    <a:gd name="connsiteX7" fmla="*/ 0 w 1289488"/>
                    <a:gd name="connsiteY7" fmla="*/ 907570 h 1632702"/>
                    <a:gd name="connsiteX8" fmla="*/ 1010141 w 1289488"/>
                    <a:gd name="connsiteY8" fmla="*/ 70808 h 1632702"/>
                    <a:gd name="connsiteX0" fmla="*/ 1010141 w 1289488"/>
                    <a:gd name="connsiteY0" fmla="*/ 70808 h 1632702"/>
                    <a:gd name="connsiteX1" fmla="*/ 1142472 w 1289488"/>
                    <a:gd name="connsiteY1" fmla="*/ 0 h 1632702"/>
                    <a:gd name="connsiteX2" fmla="*/ 1219003 w 1289488"/>
                    <a:gd name="connsiteY2" fmla="*/ 130318 h 1632702"/>
                    <a:gd name="connsiteX3" fmla="*/ 895615 w 1289488"/>
                    <a:gd name="connsiteY3" fmla="*/ 1370540 h 1632702"/>
                    <a:gd name="connsiteX4" fmla="*/ 523569 w 1289488"/>
                    <a:gd name="connsiteY4" fmla="*/ 1621216 h 1632702"/>
                    <a:gd name="connsiteX5" fmla="*/ 478559 w 1289488"/>
                    <a:gd name="connsiteY5" fmla="*/ 1569798 h 1632702"/>
                    <a:gd name="connsiteX6" fmla="*/ 433456 w 1289488"/>
                    <a:gd name="connsiteY6" fmla="*/ 1615713 h 1632702"/>
                    <a:gd name="connsiteX7" fmla="*/ 0 w 1289488"/>
                    <a:gd name="connsiteY7" fmla="*/ 907570 h 1632702"/>
                    <a:gd name="connsiteX8" fmla="*/ 1010141 w 1289488"/>
                    <a:gd name="connsiteY8" fmla="*/ 70808 h 1632702"/>
                    <a:gd name="connsiteX0" fmla="*/ 1036687 w 1316034"/>
                    <a:gd name="connsiteY0" fmla="*/ 70808 h 1632702"/>
                    <a:gd name="connsiteX1" fmla="*/ 1169018 w 1316034"/>
                    <a:gd name="connsiteY1" fmla="*/ 0 h 1632702"/>
                    <a:gd name="connsiteX2" fmla="*/ 1245549 w 1316034"/>
                    <a:gd name="connsiteY2" fmla="*/ 130318 h 1632702"/>
                    <a:gd name="connsiteX3" fmla="*/ 922161 w 1316034"/>
                    <a:gd name="connsiteY3" fmla="*/ 1370540 h 1632702"/>
                    <a:gd name="connsiteX4" fmla="*/ 550115 w 1316034"/>
                    <a:gd name="connsiteY4" fmla="*/ 1621216 h 1632702"/>
                    <a:gd name="connsiteX5" fmla="*/ 505105 w 1316034"/>
                    <a:gd name="connsiteY5" fmla="*/ 1569798 h 1632702"/>
                    <a:gd name="connsiteX6" fmla="*/ 460002 w 1316034"/>
                    <a:gd name="connsiteY6" fmla="*/ 1615713 h 1632702"/>
                    <a:gd name="connsiteX7" fmla="*/ 313509 w 1316034"/>
                    <a:gd name="connsiteY7" fmla="*/ 1502392 h 1632702"/>
                    <a:gd name="connsiteX8" fmla="*/ 26546 w 1316034"/>
                    <a:gd name="connsiteY8" fmla="*/ 907570 h 1632702"/>
                    <a:gd name="connsiteX9" fmla="*/ 1036687 w 1316034"/>
                    <a:gd name="connsiteY9" fmla="*/ 70808 h 1632702"/>
                    <a:gd name="connsiteX0" fmla="*/ 1010182 w 1289529"/>
                    <a:gd name="connsiteY0" fmla="*/ 70808 h 1632702"/>
                    <a:gd name="connsiteX1" fmla="*/ 1142513 w 1289529"/>
                    <a:gd name="connsiteY1" fmla="*/ 0 h 1632702"/>
                    <a:gd name="connsiteX2" fmla="*/ 1219044 w 1289529"/>
                    <a:gd name="connsiteY2" fmla="*/ 130318 h 1632702"/>
                    <a:gd name="connsiteX3" fmla="*/ 895656 w 1289529"/>
                    <a:gd name="connsiteY3" fmla="*/ 1370540 h 1632702"/>
                    <a:gd name="connsiteX4" fmla="*/ 523610 w 1289529"/>
                    <a:gd name="connsiteY4" fmla="*/ 1621216 h 1632702"/>
                    <a:gd name="connsiteX5" fmla="*/ 478600 w 1289529"/>
                    <a:gd name="connsiteY5" fmla="*/ 1569798 h 1632702"/>
                    <a:gd name="connsiteX6" fmla="*/ 433497 w 1289529"/>
                    <a:gd name="connsiteY6" fmla="*/ 1615713 h 1632702"/>
                    <a:gd name="connsiteX7" fmla="*/ 287004 w 1289529"/>
                    <a:gd name="connsiteY7" fmla="*/ 1502392 h 1632702"/>
                    <a:gd name="connsiteX8" fmla="*/ 41 w 1289529"/>
                    <a:gd name="connsiteY8" fmla="*/ 907570 h 1632702"/>
                    <a:gd name="connsiteX9" fmla="*/ 1010182 w 1289529"/>
                    <a:gd name="connsiteY9" fmla="*/ 70808 h 1632702"/>
                    <a:gd name="connsiteX0" fmla="*/ 1010182 w 1289529"/>
                    <a:gd name="connsiteY0" fmla="*/ 70808 h 1637145"/>
                    <a:gd name="connsiteX1" fmla="*/ 1142513 w 1289529"/>
                    <a:gd name="connsiteY1" fmla="*/ 0 h 1637145"/>
                    <a:gd name="connsiteX2" fmla="*/ 1219044 w 1289529"/>
                    <a:gd name="connsiteY2" fmla="*/ 130318 h 1637145"/>
                    <a:gd name="connsiteX3" fmla="*/ 895656 w 1289529"/>
                    <a:gd name="connsiteY3" fmla="*/ 1370540 h 1637145"/>
                    <a:gd name="connsiteX4" fmla="*/ 523610 w 1289529"/>
                    <a:gd name="connsiteY4" fmla="*/ 1621216 h 1637145"/>
                    <a:gd name="connsiteX5" fmla="*/ 478600 w 1289529"/>
                    <a:gd name="connsiteY5" fmla="*/ 1569798 h 1637145"/>
                    <a:gd name="connsiteX6" fmla="*/ 395397 w 1289529"/>
                    <a:gd name="connsiteY6" fmla="*/ 1637145 h 1637145"/>
                    <a:gd name="connsiteX7" fmla="*/ 287004 w 1289529"/>
                    <a:gd name="connsiteY7" fmla="*/ 1502392 h 1637145"/>
                    <a:gd name="connsiteX8" fmla="*/ 41 w 1289529"/>
                    <a:gd name="connsiteY8" fmla="*/ 907570 h 1637145"/>
                    <a:gd name="connsiteX9" fmla="*/ 1010182 w 1289529"/>
                    <a:gd name="connsiteY9" fmla="*/ 70808 h 1637145"/>
                    <a:gd name="connsiteX0" fmla="*/ 1010182 w 1289529"/>
                    <a:gd name="connsiteY0" fmla="*/ 70808 h 1637145"/>
                    <a:gd name="connsiteX1" fmla="*/ 1142513 w 1289529"/>
                    <a:gd name="connsiteY1" fmla="*/ 0 h 1637145"/>
                    <a:gd name="connsiteX2" fmla="*/ 1219044 w 1289529"/>
                    <a:gd name="connsiteY2" fmla="*/ 130318 h 1637145"/>
                    <a:gd name="connsiteX3" fmla="*/ 895656 w 1289529"/>
                    <a:gd name="connsiteY3" fmla="*/ 1370540 h 1637145"/>
                    <a:gd name="connsiteX4" fmla="*/ 523610 w 1289529"/>
                    <a:gd name="connsiteY4" fmla="*/ 1621216 h 1637145"/>
                    <a:gd name="connsiteX5" fmla="*/ 478600 w 1289529"/>
                    <a:gd name="connsiteY5" fmla="*/ 1569798 h 1637145"/>
                    <a:gd name="connsiteX6" fmla="*/ 395397 w 1289529"/>
                    <a:gd name="connsiteY6" fmla="*/ 1637145 h 1637145"/>
                    <a:gd name="connsiteX7" fmla="*/ 287004 w 1289529"/>
                    <a:gd name="connsiteY7" fmla="*/ 1502392 h 1637145"/>
                    <a:gd name="connsiteX8" fmla="*/ 41 w 1289529"/>
                    <a:gd name="connsiteY8" fmla="*/ 907570 h 1637145"/>
                    <a:gd name="connsiteX9" fmla="*/ 1010182 w 1289529"/>
                    <a:gd name="connsiteY9" fmla="*/ 70808 h 1637145"/>
                    <a:gd name="connsiteX0" fmla="*/ 1010182 w 1289529"/>
                    <a:gd name="connsiteY0" fmla="*/ 70808 h 1637145"/>
                    <a:gd name="connsiteX1" fmla="*/ 1142513 w 1289529"/>
                    <a:gd name="connsiteY1" fmla="*/ 0 h 1637145"/>
                    <a:gd name="connsiteX2" fmla="*/ 1219044 w 1289529"/>
                    <a:gd name="connsiteY2" fmla="*/ 130318 h 1637145"/>
                    <a:gd name="connsiteX3" fmla="*/ 895656 w 1289529"/>
                    <a:gd name="connsiteY3" fmla="*/ 1370540 h 1637145"/>
                    <a:gd name="connsiteX4" fmla="*/ 523610 w 1289529"/>
                    <a:gd name="connsiteY4" fmla="*/ 1621216 h 1637145"/>
                    <a:gd name="connsiteX5" fmla="*/ 478600 w 1289529"/>
                    <a:gd name="connsiteY5" fmla="*/ 1569798 h 1637145"/>
                    <a:gd name="connsiteX6" fmla="*/ 395397 w 1289529"/>
                    <a:gd name="connsiteY6" fmla="*/ 1637145 h 1637145"/>
                    <a:gd name="connsiteX7" fmla="*/ 287004 w 1289529"/>
                    <a:gd name="connsiteY7" fmla="*/ 1502392 h 1637145"/>
                    <a:gd name="connsiteX8" fmla="*/ 41 w 1289529"/>
                    <a:gd name="connsiteY8" fmla="*/ 907570 h 1637145"/>
                    <a:gd name="connsiteX9" fmla="*/ 1010182 w 1289529"/>
                    <a:gd name="connsiteY9" fmla="*/ 70808 h 1637145"/>
                    <a:gd name="connsiteX0" fmla="*/ 1010182 w 1289529"/>
                    <a:gd name="connsiteY0" fmla="*/ 70808 h 1643881"/>
                    <a:gd name="connsiteX1" fmla="*/ 1142513 w 1289529"/>
                    <a:gd name="connsiteY1" fmla="*/ 0 h 1643881"/>
                    <a:gd name="connsiteX2" fmla="*/ 1219044 w 1289529"/>
                    <a:gd name="connsiteY2" fmla="*/ 130318 h 1643881"/>
                    <a:gd name="connsiteX3" fmla="*/ 895656 w 1289529"/>
                    <a:gd name="connsiteY3" fmla="*/ 1370540 h 1643881"/>
                    <a:gd name="connsiteX4" fmla="*/ 504560 w 1289529"/>
                    <a:gd name="connsiteY4" fmla="*/ 1633123 h 1643881"/>
                    <a:gd name="connsiteX5" fmla="*/ 478600 w 1289529"/>
                    <a:gd name="connsiteY5" fmla="*/ 1569798 h 1643881"/>
                    <a:gd name="connsiteX6" fmla="*/ 395397 w 1289529"/>
                    <a:gd name="connsiteY6" fmla="*/ 1637145 h 1643881"/>
                    <a:gd name="connsiteX7" fmla="*/ 287004 w 1289529"/>
                    <a:gd name="connsiteY7" fmla="*/ 1502392 h 1643881"/>
                    <a:gd name="connsiteX8" fmla="*/ 41 w 1289529"/>
                    <a:gd name="connsiteY8" fmla="*/ 907570 h 1643881"/>
                    <a:gd name="connsiteX9" fmla="*/ 1010182 w 1289529"/>
                    <a:gd name="connsiteY9" fmla="*/ 70808 h 1643881"/>
                    <a:gd name="connsiteX0" fmla="*/ 1010182 w 1289529"/>
                    <a:gd name="connsiteY0" fmla="*/ 70808 h 1643881"/>
                    <a:gd name="connsiteX1" fmla="*/ 1142513 w 1289529"/>
                    <a:gd name="connsiteY1" fmla="*/ 0 h 1643881"/>
                    <a:gd name="connsiteX2" fmla="*/ 1219044 w 1289529"/>
                    <a:gd name="connsiteY2" fmla="*/ 130318 h 1643881"/>
                    <a:gd name="connsiteX3" fmla="*/ 895656 w 1289529"/>
                    <a:gd name="connsiteY3" fmla="*/ 1370540 h 1643881"/>
                    <a:gd name="connsiteX4" fmla="*/ 504560 w 1289529"/>
                    <a:gd name="connsiteY4" fmla="*/ 1633123 h 1643881"/>
                    <a:gd name="connsiteX5" fmla="*/ 457169 w 1289529"/>
                    <a:gd name="connsiteY5" fmla="*/ 1588848 h 1643881"/>
                    <a:gd name="connsiteX6" fmla="*/ 395397 w 1289529"/>
                    <a:gd name="connsiteY6" fmla="*/ 1637145 h 1643881"/>
                    <a:gd name="connsiteX7" fmla="*/ 287004 w 1289529"/>
                    <a:gd name="connsiteY7" fmla="*/ 1502392 h 1643881"/>
                    <a:gd name="connsiteX8" fmla="*/ 41 w 1289529"/>
                    <a:gd name="connsiteY8" fmla="*/ 907570 h 1643881"/>
                    <a:gd name="connsiteX9" fmla="*/ 1010182 w 1289529"/>
                    <a:gd name="connsiteY9" fmla="*/ 70808 h 1643881"/>
                    <a:gd name="connsiteX0" fmla="*/ 1010182 w 1303093"/>
                    <a:gd name="connsiteY0" fmla="*/ 70808 h 1643881"/>
                    <a:gd name="connsiteX1" fmla="*/ 1142513 w 1303093"/>
                    <a:gd name="connsiteY1" fmla="*/ 0 h 1643881"/>
                    <a:gd name="connsiteX2" fmla="*/ 1219044 w 1303093"/>
                    <a:gd name="connsiteY2" fmla="*/ 130318 h 1643881"/>
                    <a:gd name="connsiteX3" fmla="*/ 1287129 w 1303093"/>
                    <a:gd name="connsiteY3" fmla="*/ 590373 h 1643881"/>
                    <a:gd name="connsiteX4" fmla="*/ 895656 w 1303093"/>
                    <a:gd name="connsiteY4" fmla="*/ 1370540 h 1643881"/>
                    <a:gd name="connsiteX5" fmla="*/ 504560 w 1303093"/>
                    <a:gd name="connsiteY5" fmla="*/ 1633123 h 1643881"/>
                    <a:gd name="connsiteX6" fmla="*/ 457169 w 1303093"/>
                    <a:gd name="connsiteY6" fmla="*/ 1588848 h 1643881"/>
                    <a:gd name="connsiteX7" fmla="*/ 395397 w 1303093"/>
                    <a:gd name="connsiteY7" fmla="*/ 1637145 h 1643881"/>
                    <a:gd name="connsiteX8" fmla="*/ 287004 w 1303093"/>
                    <a:gd name="connsiteY8" fmla="*/ 1502392 h 1643881"/>
                    <a:gd name="connsiteX9" fmla="*/ 41 w 1303093"/>
                    <a:gd name="connsiteY9" fmla="*/ 907570 h 1643881"/>
                    <a:gd name="connsiteX10" fmla="*/ 1010182 w 1303093"/>
                    <a:gd name="connsiteY10" fmla="*/ 70808 h 1643881"/>
                    <a:gd name="connsiteX0" fmla="*/ 1010182 w 1303093"/>
                    <a:gd name="connsiteY0" fmla="*/ 70808 h 1643881"/>
                    <a:gd name="connsiteX1" fmla="*/ 1142513 w 1303093"/>
                    <a:gd name="connsiteY1" fmla="*/ 0 h 1643881"/>
                    <a:gd name="connsiteX2" fmla="*/ 1219044 w 1303093"/>
                    <a:gd name="connsiteY2" fmla="*/ 130318 h 1643881"/>
                    <a:gd name="connsiteX3" fmla="*/ 1287129 w 1303093"/>
                    <a:gd name="connsiteY3" fmla="*/ 590373 h 1643881"/>
                    <a:gd name="connsiteX4" fmla="*/ 895656 w 1303093"/>
                    <a:gd name="connsiteY4" fmla="*/ 1370540 h 1643881"/>
                    <a:gd name="connsiteX5" fmla="*/ 504560 w 1303093"/>
                    <a:gd name="connsiteY5" fmla="*/ 1633123 h 1643881"/>
                    <a:gd name="connsiteX6" fmla="*/ 457169 w 1303093"/>
                    <a:gd name="connsiteY6" fmla="*/ 1588848 h 1643881"/>
                    <a:gd name="connsiteX7" fmla="*/ 395397 w 1303093"/>
                    <a:gd name="connsiteY7" fmla="*/ 1637145 h 1643881"/>
                    <a:gd name="connsiteX8" fmla="*/ 287004 w 1303093"/>
                    <a:gd name="connsiteY8" fmla="*/ 1502392 h 1643881"/>
                    <a:gd name="connsiteX9" fmla="*/ 41 w 1303093"/>
                    <a:gd name="connsiteY9" fmla="*/ 907570 h 1643881"/>
                    <a:gd name="connsiteX10" fmla="*/ 1010182 w 1303093"/>
                    <a:gd name="connsiteY10" fmla="*/ 70808 h 1643881"/>
                    <a:gd name="connsiteX0" fmla="*/ 1010182 w 1303093"/>
                    <a:gd name="connsiteY0" fmla="*/ 70808 h 1643881"/>
                    <a:gd name="connsiteX1" fmla="*/ 1142513 w 1303093"/>
                    <a:gd name="connsiteY1" fmla="*/ 0 h 1643881"/>
                    <a:gd name="connsiteX2" fmla="*/ 1219044 w 1303093"/>
                    <a:gd name="connsiteY2" fmla="*/ 130318 h 1643881"/>
                    <a:gd name="connsiteX3" fmla="*/ 1287129 w 1303093"/>
                    <a:gd name="connsiteY3" fmla="*/ 590373 h 1643881"/>
                    <a:gd name="connsiteX4" fmla="*/ 895656 w 1303093"/>
                    <a:gd name="connsiteY4" fmla="*/ 1370540 h 1643881"/>
                    <a:gd name="connsiteX5" fmla="*/ 504560 w 1303093"/>
                    <a:gd name="connsiteY5" fmla="*/ 1633123 h 1643881"/>
                    <a:gd name="connsiteX6" fmla="*/ 457169 w 1303093"/>
                    <a:gd name="connsiteY6" fmla="*/ 1588848 h 1643881"/>
                    <a:gd name="connsiteX7" fmla="*/ 395397 w 1303093"/>
                    <a:gd name="connsiteY7" fmla="*/ 1637145 h 1643881"/>
                    <a:gd name="connsiteX8" fmla="*/ 287004 w 1303093"/>
                    <a:gd name="connsiteY8" fmla="*/ 1502392 h 1643881"/>
                    <a:gd name="connsiteX9" fmla="*/ 41 w 1303093"/>
                    <a:gd name="connsiteY9" fmla="*/ 907570 h 1643881"/>
                    <a:gd name="connsiteX10" fmla="*/ 1010182 w 1303093"/>
                    <a:gd name="connsiteY10" fmla="*/ 70808 h 1643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03093" h="1643881">
                      <a:moveTo>
                        <a:pt x="1010182" y="70808"/>
                      </a:moveTo>
                      <a:cubicBezTo>
                        <a:pt x="1104947" y="40990"/>
                        <a:pt x="1098179" y="32945"/>
                        <a:pt x="1142513" y="0"/>
                      </a:cubicBezTo>
                      <a:cubicBezTo>
                        <a:pt x="1187073" y="50583"/>
                        <a:pt x="1193534" y="86879"/>
                        <a:pt x="1219044" y="130318"/>
                      </a:cubicBezTo>
                      <a:cubicBezTo>
                        <a:pt x="1243147" y="228713"/>
                        <a:pt x="1341027" y="383669"/>
                        <a:pt x="1287129" y="590373"/>
                      </a:cubicBezTo>
                      <a:cubicBezTo>
                        <a:pt x="1292762" y="904234"/>
                        <a:pt x="1083234" y="1258660"/>
                        <a:pt x="895656" y="1370540"/>
                      </a:cubicBezTo>
                      <a:cubicBezTo>
                        <a:pt x="795771" y="1551780"/>
                        <a:pt x="554788" y="1683266"/>
                        <a:pt x="504560" y="1633123"/>
                      </a:cubicBezTo>
                      <a:lnTo>
                        <a:pt x="457169" y="1588848"/>
                      </a:lnTo>
                      <a:lnTo>
                        <a:pt x="395397" y="1637145"/>
                      </a:lnTo>
                      <a:cubicBezTo>
                        <a:pt x="373386" y="1563602"/>
                        <a:pt x="344959" y="1553741"/>
                        <a:pt x="287004" y="1502392"/>
                      </a:cubicBezTo>
                      <a:cubicBezTo>
                        <a:pt x="214761" y="1384368"/>
                        <a:pt x="-3410" y="1214826"/>
                        <a:pt x="41" y="907570"/>
                      </a:cubicBezTo>
                      <a:cubicBezTo>
                        <a:pt x="41" y="445439"/>
                        <a:pt x="452297" y="70808"/>
                        <a:pt x="1010182" y="70808"/>
                      </a:cubicBezTo>
                      <a:close/>
                    </a:path>
                  </a:pathLst>
                </a:custGeom>
                <a:gradFill>
                  <a:gsLst>
                    <a:gs pos="88000">
                      <a:srgbClr val="99FF66"/>
                    </a:gs>
                    <a:gs pos="0">
                      <a:srgbClr val="008000"/>
                    </a:gs>
                    <a:gs pos="30000">
                      <a:srgbClr val="92D050"/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0" name="フリーフォーム: 図形 499">
                  <a:extLst>
                    <a:ext uri="{FF2B5EF4-FFF2-40B4-BE49-F238E27FC236}">
                      <a16:creationId xmlns:a16="http://schemas.microsoft.com/office/drawing/2014/main" id="{E73BA254-F987-467E-8B9B-2D414212D2B0}"/>
                    </a:ext>
                  </a:extLst>
                </p:cNvPr>
                <p:cNvSpPr/>
                <p:nvPr/>
              </p:nvSpPr>
              <p:spPr>
                <a:xfrm>
                  <a:off x="2326139" y="4471111"/>
                  <a:ext cx="1070294" cy="1208942"/>
                </a:xfrm>
                <a:custGeom>
                  <a:avLst/>
                  <a:gdLst>
                    <a:gd name="connsiteX0" fmla="*/ 0 w 1070294"/>
                    <a:gd name="connsiteY0" fmla="*/ 746129 h 1208942"/>
                    <a:gd name="connsiteX1" fmla="*/ 44126 w 1070294"/>
                    <a:gd name="connsiteY1" fmla="*/ 798010 h 1208942"/>
                    <a:gd name="connsiteX2" fmla="*/ 470152 w 1070294"/>
                    <a:gd name="connsiteY2" fmla="*/ 1198312 h 1208942"/>
                    <a:gd name="connsiteX3" fmla="*/ 491831 w 1070294"/>
                    <a:gd name="connsiteY3" fmla="*/ 1208549 h 1208942"/>
                    <a:gd name="connsiteX4" fmla="*/ 488282 w 1070294"/>
                    <a:gd name="connsiteY4" fmla="*/ 1208942 h 1208942"/>
                    <a:gd name="connsiteX5" fmla="*/ 43036 w 1070294"/>
                    <a:gd name="connsiteY5" fmla="*/ 824260 h 1208942"/>
                    <a:gd name="connsiteX6" fmla="*/ 2471 w 1070294"/>
                    <a:gd name="connsiteY6" fmla="*/ 778266 h 1208942"/>
                    <a:gd name="connsiteX7" fmla="*/ 620684 w 1070294"/>
                    <a:gd name="connsiteY7" fmla="*/ 0 h 1208942"/>
                    <a:gd name="connsiteX8" fmla="*/ 623970 w 1070294"/>
                    <a:gd name="connsiteY8" fmla="*/ 717 h 1208942"/>
                    <a:gd name="connsiteX9" fmla="*/ 605240 w 1070294"/>
                    <a:gd name="connsiteY9" fmla="*/ 7324 h 1208942"/>
                    <a:gd name="connsiteX10" fmla="*/ 258270 w 1070294"/>
                    <a:gd name="connsiteY10" fmla="*/ 310324 h 1208942"/>
                    <a:gd name="connsiteX11" fmla="*/ 152867 w 1070294"/>
                    <a:gd name="connsiteY11" fmla="*/ 432699 h 1208942"/>
                    <a:gd name="connsiteX12" fmla="*/ 165300 w 1070294"/>
                    <a:gd name="connsiteY12" fmla="*/ 429193 h 1208942"/>
                    <a:gd name="connsiteX13" fmla="*/ 303456 w 1070294"/>
                    <a:gd name="connsiteY13" fmla="*/ 396709 h 1208942"/>
                    <a:gd name="connsiteX14" fmla="*/ 394328 w 1070294"/>
                    <a:gd name="connsiteY14" fmla="*/ 380823 h 1208942"/>
                    <a:gd name="connsiteX15" fmla="*/ 394034 w 1070294"/>
                    <a:gd name="connsiteY15" fmla="*/ 380478 h 1208942"/>
                    <a:gd name="connsiteX16" fmla="*/ 405229 w 1070294"/>
                    <a:gd name="connsiteY16" fmla="*/ 370588 h 1208942"/>
                    <a:gd name="connsiteX17" fmla="*/ 733459 w 1070294"/>
                    <a:gd name="connsiteY17" fmla="*/ 126652 h 1208942"/>
                    <a:gd name="connsiteX18" fmla="*/ 979591 w 1070294"/>
                    <a:gd name="connsiteY18" fmla="*/ 7905 h 1208942"/>
                    <a:gd name="connsiteX19" fmla="*/ 998719 w 1070294"/>
                    <a:gd name="connsiteY19" fmla="*/ 5998 h 1208942"/>
                    <a:gd name="connsiteX20" fmla="*/ 954650 w 1070294"/>
                    <a:gd name="connsiteY20" fmla="*/ 21819 h 1208942"/>
                    <a:gd name="connsiteX21" fmla="*/ 574441 w 1070294"/>
                    <a:gd name="connsiteY21" fmla="*/ 260852 h 1208942"/>
                    <a:gd name="connsiteX22" fmla="*/ 434442 w 1070294"/>
                    <a:gd name="connsiteY22" fmla="*/ 373811 h 1208942"/>
                    <a:gd name="connsiteX23" fmla="*/ 538414 w 1070294"/>
                    <a:gd name="connsiteY23" fmla="*/ 355635 h 1208942"/>
                    <a:gd name="connsiteX24" fmla="*/ 748699 w 1070294"/>
                    <a:gd name="connsiteY24" fmla="*/ 335834 h 1208942"/>
                    <a:gd name="connsiteX25" fmla="*/ 841093 w 1070294"/>
                    <a:gd name="connsiteY25" fmla="*/ 333814 h 1208942"/>
                    <a:gd name="connsiteX26" fmla="*/ 1050498 w 1070294"/>
                    <a:gd name="connsiteY26" fmla="*/ 358810 h 1208942"/>
                    <a:gd name="connsiteX27" fmla="*/ 1070294 w 1070294"/>
                    <a:gd name="connsiteY27" fmla="*/ 368425 h 1208942"/>
                    <a:gd name="connsiteX28" fmla="*/ 1018976 w 1070294"/>
                    <a:gd name="connsiteY28" fmla="*/ 358493 h 1208942"/>
                    <a:gd name="connsiteX29" fmla="*/ 524983 w 1070294"/>
                    <a:gd name="connsiteY29" fmla="*/ 382457 h 1208942"/>
                    <a:gd name="connsiteX30" fmla="*/ 435516 w 1070294"/>
                    <a:gd name="connsiteY30" fmla="*/ 398796 h 1208942"/>
                    <a:gd name="connsiteX31" fmla="*/ 576280 w 1070294"/>
                    <a:gd name="connsiteY31" fmla="*/ 494106 h 1208942"/>
                    <a:gd name="connsiteX32" fmla="*/ 1016266 w 1070294"/>
                    <a:gd name="connsiteY32" fmla="*/ 702808 h 1208942"/>
                    <a:gd name="connsiteX33" fmla="*/ 1037633 w 1070294"/>
                    <a:gd name="connsiteY33" fmla="*/ 703748 h 1208942"/>
                    <a:gd name="connsiteX34" fmla="*/ 1034344 w 1070294"/>
                    <a:gd name="connsiteY34" fmla="*/ 705570 h 1208942"/>
                    <a:gd name="connsiteX35" fmla="*/ 487709 w 1070294"/>
                    <a:gd name="connsiteY35" fmla="*/ 461739 h 1208942"/>
                    <a:gd name="connsiteX36" fmla="*/ 405094 w 1070294"/>
                    <a:gd name="connsiteY36" fmla="*/ 404352 h 1208942"/>
                    <a:gd name="connsiteX37" fmla="*/ 317723 w 1070294"/>
                    <a:gd name="connsiteY37" fmla="*/ 420309 h 1208942"/>
                    <a:gd name="connsiteX38" fmla="*/ 192664 w 1070294"/>
                    <a:gd name="connsiteY38" fmla="*/ 449195 h 1208942"/>
                    <a:gd name="connsiteX39" fmla="*/ 171866 w 1070294"/>
                    <a:gd name="connsiteY39" fmla="*/ 454785 h 1208942"/>
                    <a:gd name="connsiteX40" fmla="*/ 317969 w 1070294"/>
                    <a:gd name="connsiteY40" fmla="*/ 626559 h 1208942"/>
                    <a:gd name="connsiteX41" fmla="*/ 743994 w 1070294"/>
                    <a:gd name="connsiteY41" fmla="*/ 1026862 h 1208942"/>
                    <a:gd name="connsiteX42" fmla="*/ 765673 w 1070294"/>
                    <a:gd name="connsiteY42" fmla="*/ 1037099 h 1208942"/>
                    <a:gd name="connsiteX43" fmla="*/ 762124 w 1070294"/>
                    <a:gd name="connsiteY43" fmla="*/ 1037492 h 1208942"/>
                    <a:gd name="connsiteX44" fmla="*/ 231170 w 1070294"/>
                    <a:gd name="connsiteY44" fmla="*/ 555632 h 1208942"/>
                    <a:gd name="connsiteX45" fmla="*/ 151475 w 1070294"/>
                    <a:gd name="connsiteY45" fmla="*/ 460265 h 1208942"/>
                    <a:gd name="connsiteX46" fmla="*/ 74432 w 1070294"/>
                    <a:gd name="connsiteY46" fmla="*/ 480971 h 1208942"/>
                    <a:gd name="connsiteX47" fmla="*/ 19218 w 1070294"/>
                    <a:gd name="connsiteY47" fmla="*/ 498049 h 1208942"/>
                    <a:gd name="connsiteX48" fmla="*/ 28492 w 1070294"/>
                    <a:gd name="connsiteY48" fmla="*/ 468171 h 1208942"/>
                    <a:gd name="connsiteX49" fmla="*/ 36329 w 1070294"/>
                    <a:gd name="connsiteY49" fmla="*/ 465557 h 1208942"/>
                    <a:gd name="connsiteX50" fmla="*/ 119729 w 1070294"/>
                    <a:gd name="connsiteY50" fmla="*/ 442042 h 1208942"/>
                    <a:gd name="connsiteX51" fmla="*/ 186453 w 1070294"/>
                    <a:gd name="connsiteY51" fmla="*/ 362813 h 1208942"/>
                    <a:gd name="connsiteX52" fmla="*/ 620684 w 1070294"/>
                    <a:gd name="connsiteY52" fmla="*/ 0 h 120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070294" h="1208942">
                      <a:moveTo>
                        <a:pt x="0" y="746129"/>
                      </a:moveTo>
                      <a:lnTo>
                        <a:pt x="44126" y="798010"/>
                      </a:lnTo>
                      <a:cubicBezTo>
                        <a:pt x="218507" y="993419"/>
                        <a:pt x="374616" y="1139746"/>
                        <a:pt x="470152" y="1198312"/>
                      </a:cubicBezTo>
                      <a:lnTo>
                        <a:pt x="491831" y="1208549"/>
                      </a:lnTo>
                      <a:lnTo>
                        <a:pt x="488282" y="1208942"/>
                      </a:lnTo>
                      <a:cubicBezTo>
                        <a:pt x="411092" y="1190429"/>
                        <a:pt x="239838" y="1041631"/>
                        <a:pt x="43036" y="824260"/>
                      </a:cubicBezTo>
                      <a:lnTo>
                        <a:pt x="2471" y="778266"/>
                      </a:lnTo>
                      <a:close/>
                      <a:moveTo>
                        <a:pt x="620684" y="0"/>
                      </a:moveTo>
                      <a:lnTo>
                        <a:pt x="623970" y="717"/>
                      </a:lnTo>
                      <a:lnTo>
                        <a:pt x="605240" y="7324"/>
                      </a:lnTo>
                      <a:cubicBezTo>
                        <a:pt x="524128" y="48138"/>
                        <a:pt x="396950" y="158857"/>
                        <a:pt x="258270" y="310324"/>
                      </a:cubicBezTo>
                      <a:lnTo>
                        <a:pt x="152867" y="432699"/>
                      </a:lnTo>
                      <a:lnTo>
                        <a:pt x="165300" y="429193"/>
                      </a:lnTo>
                      <a:cubicBezTo>
                        <a:pt x="209933" y="417665"/>
                        <a:pt x="256096" y="406784"/>
                        <a:pt x="303456" y="396709"/>
                      </a:cubicBezTo>
                      <a:lnTo>
                        <a:pt x="394328" y="380823"/>
                      </a:lnTo>
                      <a:lnTo>
                        <a:pt x="394034" y="380478"/>
                      </a:lnTo>
                      <a:lnTo>
                        <a:pt x="405229" y="370588"/>
                      </a:lnTo>
                      <a:cubicBezTo>
                        <a:pt x="520389" y="272674"/>
                        <a:pt x="633766" y="189230"/>
                        <a:pt x="733459" y="126652"/>
                      </a:cubicBezTo>
                      <a:cubicBezTo>
                        <a:pt x="833152" y="64073"/>
                        <a:pt x="919162" y="22359"/>
                        <a:pt x="979591" y="7905"/>
                      </a:cubicBezTo>
                      <a:lnTo>
                        <a:pt x="998719" y="5998"/>
                      </a:lnTo>
                      <a:lnTo>
                        <a:pt x="954650" y="21819"/>
                      </a:lnTo>
                      <a:cubicBezTo>
                        <a:pt x="855604" y="64983"/>
                        <a:pt x="720785" y="149109"/>
                        <a:pt x="574441" y="260852"/>
                      </a:cubicBezTo>
                      <a:lnTo>
                        <a:pt x="434442" y="373811"/>
                      </a:lnTo>
                      <a:lnTo>
                        <a:pt x="538414" y="355635"/>
                      </a:lnTo>
                      <a:cubicBezTo>
                        <a:pt x="613243" y="345507"/>
                        <a:pt x="683960" y="338923"/>
                        <a:pt x="748699" y="335834"/>
                      </a:cubicBezTo>
                      <a:cubicBezTo>
                        <a:pt x="781069" y="334289"/>
                        <a:pt x="811944" y="333618"/>
                        <a:pt x="841093" y="333814"/>
                      </a:cubicBezTo>
                      <a:cubicBezTo>
                        <a:pt x="928538" y="334400"/>
                        <a:pt x="1000437" y="342791"/>
                        <a:pt x="1050498" y="358810"/>
                      </a:cubicBezTo>
                      <a:lnTo>
                        <a:pt x="1070294" y="368425"/>
                      </a:lnTo>
                      <a:lnTo>
                        <a:pt x="1018976" y="358493"/>
                      </a:lnTo>
                      <a:cubicBezTo>
                        <a:pt x="899839" y="344307"/>
                        <a:pt x="724990" y="352127"/>
                        <a:pt x="524983" y="382457"/>
                      </a:cubicBezTo>
                      <a:lnTo>
                        <a:pt x="435516" y="398796"/>
                      </a:lnTo>
                      <a:lnTo>
                        <a:pt x="576280" y="494106"/>
                      </a:lnTo>
                      <a:cubicBezTo>
                        <a:pt x="759559" y="609676"/>
                        <a:pt x="920748" y="685811"/>
                        <a:pt x="1016266" y="702808"/>
                      </a:cubicBezTo>
                      <a:lnTo>
                        <a:pt x="1037633" y="703748"/>
                      </a:lnTo>
                      <a:lnTo>
                        <a:pt x="1034344" y="705570"/>
                      </a:lnTo>
                      <a:cubicBezTo>
                        <a:pt x="949464" y="721325"/>
                        <a:pt x="732178" y="624614"/>
                        <a:pt x="487709" y="461739"/>
                      </a:cubicBezTo>
                      <a:lnTo>
                        <a:pt x="405094" y="404352"/>
                      </a:lnTo>
                      <a:lnTo>
                        <a:pt x="317723" y="420309"/>
                      </a:lnTo>
                      <a:cubicBezTo>
                        <a:pt x="275047" y="429387"/>
                        <a:pt x="233286" y="439050"/>
                        <a:pt x="192664" y="449195"/>
                      </a:cubicBezTo>
                      <a:lnTo>
                        <a:pt x="171866" y="454785"/>
                      </a:lnTo>
                      <a:lnTo>
                        <a:pt x="317969" y="626559"/>
                      </a:lnTo>
                      <a:cubicBezTo>
                        <a:pt x="492349" y="821969"/>
                        <a:pt x="648458" y="968296"/>
                        <a:pt x="743994" y="1026862"/>
                      </a:cubicBezTo>
                      <a:lnTo>
                        <a:pt x="765673" y="1037099"/>
                      </a:lnTo>
                      <a:lnTo>
                        <a:pt x="762124" y="1037492"/>
                      </a:lnTo>
                      <a:cubicBezTo>
                        <a:pt x="673907" y="1016335"/>
                        <a:pt x="462830" y="825008"/>
                        <a:pt x="231170" y="555632"/>
                      </a:cubicBezTo>
                      <a:lnTo>
                        <a:pt x="151475" y="460265"/>
                      </a:lnTo>
                      <a:lnTo>
                        <a:pt x="74432" y="480971"/>
                      </a:lnTo>
                      <a:lnTo>
                        <a:pt x="19218" y="498049"/>
                      </a:lnTo>
                      <a:lnTo>
                        <a:pt x="28492" y="468171"/>
                      </a:lnTo>
                      <a:lnTo>
                        <a:pt x="36329" y="465557"/>
                      </a:lnTo>
                      <a:lnTo>
                        <a:pt x="119729" y="442042"/>
                      </a:lnTo>
                      <a:lnTo>
                        <a:pt x="186453" y="362813"/>
                      </a:lnTo>
                      <a:cubicBezTo>
                        <a:pt x="369649" y="153087"/>
                        <a:pt x="542299" y="9056"/>
                        <a:pt x="620684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chemeClr val="accent4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93F33C86-839A-440E-8F00-8A8E5F08C727}"/>
                </a:ext>
              </a:extLst>
            </p:cNvPr>
            <p:cNvGrpSpPr/>
            <p:nvPr/>
          </p:nvGrpSpPr>
          <p:grpSpPr>
            <a:xfrm>
              <a:off x="6614602" y="2072802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EBE9F3B0-283F-4ADC-A375-D926F3040C34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D2AD3BA4-6F83-44F8-B4CD-1AA43483974D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4" name="グループ化 503">
                <a:extLst>
                  <a:ext uri="{FF2B5EF4-FFF2-40B4-BE49-F238E27FC236}">
                    <a16:creationId xmlns:a16="http://schemas.microsoft.com/office/drawing/2014/main" id="{E07CDDEB-7180-45F3-A9A8-4B93F457E98A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7992872A-C4ED-425A-93A8-1DDCE01A9A32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06" name="フリーフォーム: 図形 505">
                  <a:extLst>
                    <a:ext uri="{FF2B5EF4-FFF2-40B4-BE49-F238E27FC236}">
                      <a16:creationId xmlns:a16="http://schemas.microsoft.com/office/drawing/2014/main" id="{D30D003B-7E14-4A1E-9A21-3176167576B4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5806E8D9-CE53-48DC-B439-0076F85EBE24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548" name="グループ化 547">
            <a:extLst>
              <a:ext uri="{FF2B5EF4-FFF2-40B4-BE49-F238E27FC236}">
                <a16:creationId xmlns:a16="http://schemas.microsoft.com/office/drawing/2014/main" id="{9EF32328-9D2B-4D81-844C-6605E96E1B99}"/>
              </a:ext>
            </a:extLst>
          </p:cNvPr>
          <p:cNvGrpSpPr/>
          <p:nvPr/>
        </p:nvGrpSpPr>
        <p:grpSpPr>
          <a:xfrm>
            <a:off x="3810961" y="4326382"/>
            <a:ext cx="2348623" cy="1599627"/>
            <a:chOff x="3810961" y="1468882"/>
            <a:chExt cx="2348623" cy="1599627"/>
          </a:xfrm>
        </p:grpSpPr>
        <p:grpSp>
          <p:nvGrpSpPr>
            <p:cNvPr id="549" name="グループ化 548">
              <a:extLst>
                <a:ext uri="{FF2B5EF4-FFF2-40B4-BE49-F238E27FC236}">
                  <a16:creationId xmlns:a16="http://schemas.microsoft.com/office/drawing/2014/main" id="{F1F6C8CC-4ED7-4E33-BE66-96764F1CBFB2}"/>
                </a:ext>
              </a:extLst>
            </p:cNvPr>
            <p:cNvGrpSpPr/>
            <p:nvPr/>
          </p:nvGrpSpPr>
          <p:grpSpPr>
            <a:xfrm rot="277959">
              <a:off x="3810961" y="1468882"/>
              <a:ext cx="1606803" cy="1341478"/>
              <a:chOff x="2320465" y="4236421"/>
              <a:chExt cx="2089334" cy="1744331"/>
            </a:xfrm>
          </p:grpSpPr>
          <p:sp>
            <p:nvSpPr>
              <p:cNvPr id="555" name="楕円 554">
                <a:extLst>
                  <a:ext uri="{FF2B5EF4-FFF2-40B4-BE49-F238E27FC236}">
                    <a16:creationId xmlns:a16="http://schemas.microsoft.com/office/drawing/2014/main" id="{C2986AD7-B77C-48E2-9222-E9991116B4FB}"/>
                  </a:ext>
                </a:extLst>
              </p:cNvPr>
              <p:cNvSpPr/>
              <p:nvPr/>
            </p:nvSpPr>
            <p:spPr>
              <a:xfrm>
                <a:off x="2389517" y="4307228"/>
                <a:ext cx="2020282" cy="1673524"/>
              </a:xfrm>
              <a:prstGeom prst="ellipse">
                <a:avLst/>
              </a:prstGeom>
              <a:gradFill>
                <a:gsLst>
                  <a:gs pos="88000">
                    <a:srgbClr val="99FF66"/>
                  </a:gs>
                  <a:gs pos="0">
                    <a:srgbClr val="008000"/>
                  </a:gs>
                  <a:gs pos="30000">
                    <a:srgbClr val="92D050"/>
                  </a:gs>
                </a:gsLst>
                <a:lin ang="162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25FC720D-8796-49F4-952B-DB8C54569E0E}"/>
                  </a:ext>
                </a:extLst>
              </p:cNvPr>
              <p:cNvSpPr/>
              <p:nvPr/>
            </p:nvSpPr>
            <p:spPr>
              <a:xfrm>
                <a:off x="3135792" y="4557144"/>
                <a:ext cx="1263191" cy="1341242"/>
              </a:xfrm>
              <a:custGeom>
                <a:avLst/>
                <a:gdLst>
                  <a:gd name="connsiteX0" fmla="*/ 577708 w 1263191"/>
                  <a:gd name="connsiteY0" fmla="*/ 0 h 1341242"/>
                  <a:gd name="connsiteX1" fmla="*/ 582248 w 1263191"/>
                  <a:gd name="connsiteY1" fmla="*/ 22004 h 1341242"/>
                  <a:gd name="connsiteX2" fmla="*/ 767300 w 1263191"/>
                  <a:gd name="connsiteY2" fmla="*/ 250975 h 1341242"/>
                  <a:gd name="connsiteX3" fmla="*/ 838393 w 1263191"/>
                  <a:gd name="connsiteY3" fmla="*/ 303280 h 1341242"/>
                  <a:gd name="connsiteX4" fmla="*/ 829446 w 1263191"/>
                  <a:gd name="connsiteY4" fmla="*/ 263956 h 1341242"/>
                  <a:gd name="connsiteX5" fmla="*/ 764101 w 1263191"/>
                  <a:gd name="connsiteY5" fmla="*/ 120905 h 1341242"/>
                  <a:gd name="connsiteX6" fmla="*/ 893753 w 1263191"/>
                  <a:gd name="connsiteY6" fmla="*/ 268018 h 1341242"/>
                  <a:gd name="connsiteX7" fmla="*/ 910041 w 1263191"/>
                  <a:gd name="connsiteY7" fmla="*/ 328864 h 1341242"/>
                  <a:gd name="connsiteX8" fmla="*/ 962587 w 1263191"/>
                  <a:gd name="connsiteY8" fmla="*/ 291742 h 1341242"/>
                  <a:gd name="connsiteX9" fmla="*/ 1095926 w 1263191"/>
                  <a:gd name="connsiteY9" fmla="*/ 147639 h 1341242"/>
                  <a:gd name="connsiteX10" fmla="*/ 1103445 w 1263191"/>
                  <a:gd name="connsiteY10" fmla="*/ 131524 h 1341242"/>
                  <a:gd name="connsiteX11" fmla="*/ 1109530 w 1263191"/>
                  <a:gd name="connsiteY11" fmla="*/ 140811 h 1341242"/>
                  <a:gd name="connsiteX12" fmla="*/ 1098440 w 1263191"/>
                  <a:gd name="connsiteY12" fmla="*/ 165331 h 1341242"/>
                  <a:gd name="connsiteX13" fmla="*/ 1081564 w 1263191"/>
                  <a:gd name="connsiteY13" fmla="*/ 191791 h 1341242"/>
                  <a:gd name="connsiteX14" fmla="*/ 972808 w 1263191"/>
                  <a:gd name="connsiteY14" fmla="*/ 303304 h 1341242"/>
                  <a:gd name="connsiteX15" fmla="*/ 914022 w 1263191"/>
                  <a:gd name="connsiteY15" fmla="*/ 343732 h 1341242"/>
                  <a:gd name="connsiteX16" fmla="*/ 918887 w 1263191"/>
                  <a:gd name="connsiteY16" fmla="*/ 361908 h 1341242"/>
                  <a:gd name="connsiteX17" fmla="*/ 931656 w 1263191"/>
                  <a:gd name="connsiteY17" fmla="*/ 735385 h 1341242"/>
                  <a:gd name="connsiteX18" fmla="*/ 930350 w 1263191"/>
                  <a:gd name="connsiteY18" fmla="*/ 745550 h 1341242"/>
                  <a:gd name="connsiteX19" fmla="*/ 1052043 w 1263191"/>
                  <a:gd name="connsiteY19" fmla="*/ 667865 h 1341242"/>
                  <a:gd name="connsiteX20" fmla="*/ 1246598 w 1263191"/>
                  <a:gd name="connsiteY20" fmla="*/ 490866 h 1341242"/>
                  <a:gd name="connsiteX21" fmla="*/ 1257772 w 1263191"/>
                  <a:gd name="connsiteY21" fmla="*/ 475400 h 1341242"/>
                  <a:gd name="connsiteX22" fmla="*/ 1262542 w 1263191"/>
                  <a:gd name="connsiteY22" fmla="*/ 501292 h 1341242"/>
                  <a:gd name="connsiteX23" fmla="*/ 1263191 w 1263191"/>
                  <a:gd name="connsiteY23" fmla="*/ 511933 h 1341242"/>
                  <a:gd name="connsiteX24" fmla="*/ 1194819 w 1263191"/>
                  <a:gd name="connsiteY24" fmla="*/ 589959 h 1341242"/>
                  <a:gd name="connsiteX25" fmla="*/ 1074028 w 1263191"/>
                  <a:gd name="connsiteY25" fmla="*/ 691098 h 1341242"/>
                  <a:gd name="connsiteX26" fmla="*/ 993639 w 1263191"/>
                  <a:gd name="connsiteY26" fmla="*/ 745110 h 1341242"/>
                  <a:gd name="connsiteX27" fmla="*/ 925430 w 1263191"/>
                  <a:gd name="connsiteY27" fmla="*/ 783841 h 1341242"/>
                  <a:gd name="connsiteX28" fmla="*/ 913037 w 1263191"/>
                  <a:gd name="connsiteY28" fmla="*/ 880300 h 1341242"/>
                  <a:gd name="connsiteX29" fmla="*/ 877780 w 1263191"/>
                  <a:gd name="connsiteY29" fmla="*/ 1036252 h 1341242"/>
                  <a:gd name="connsiteX30" fmla="*/ 1020857 w 1263191"/>
                  <a:gd name="connsiteY30" fmla="*/ 931721 h 1341242"/>
                  <a:gd name="connsiteX31" fmla="*/ 1250805 w 1263191"/>
                  <a:gd name="connsiteY31" fmla="*/ 706444 h 1341242"/>
                  <a:gd name="connsiteX32" fmla="*/ 1258135 w 1263191"/>
                  <a:gd name="connsiteY32" fmla="*/ 696320 h 1341242"/>
                  <a:gd name="connsiteX33" fmla="*/ 1248122 w 1263191"/>
                  <a:gd name="connsiteY33" fmla="*/ 750666 h 1341242"/>
                  <a:gd name="connsiteX34" fmla="*/ 1182856 w 1263191"/>
                  <a:gd name="connsiteY34" fmla="*/ 827725 h 1341242"/>
                  <a:gd name="connsiteX35" fmla="*/ 1041227 w 1263191"/>
                  <a:gd name="connsiteY35" fmla="*/ 957264 h 1341242"/>
                  <a:gd name="connsiteX36" fmla="*/ 867676 w 1263191"/>
                  <a:gd name="connsiteY36" fmla="*/ 1080938 h 1341242"/>
                  <a:gd name="connsiteX37" fmla="*/ 865455 w 1263191"/>
                  <a:gd name="connsiteY37" fmla="*/ 1090765 h 1341242"/>
                  <a:gd name="connsiteX38" fmla="*/ 800426 w 1263191"/>
                  <a:gd name="connsiteY38" fmla="*/ 1272142 h 1341242"/>
                  <a:gd name="connsiteX39" fmla="*/ 791764 w 1263191"/>
                  <a:gd name="connsiteY39" fmla="*/ 1294475 h 1341242"/>
                  <a:gd name="connsiteX40" fmla="*/ 687750 w 1263191"/>
                  <a:gd name="connsiteY40" fmla="*/ 1341242 h 1341242"/>
                  <a:gd name="connsiteX41" fmla="*/ 709971 w 1263191"/>
                  <a:gd name="connsiteY41" fmla="*/ 1297449 h 1341242"/>
                  <a:gd name="connsiteX42" fmla="*/ 714544 w 1263191"/>
                  <a:gd name="connsiteY42" fmla="*/ 1286280 h 1341242"/>
                  <a:gd name="connsiteX43" fmla="*/ 607311 w 1263191"/>
                  <a:gd name="connsiteY43" fmla="*/ 1216908 h 1341242"/>
                  <a:gd name="connsiteX44" fmla="*/ 490481 w 1263191"/>
                  <a:gd name="connsiteY44" fmla="*/ 1131921 h 1341242"/>
                  <a:gd name="connsiteX45" fmla="*/ 159501 w 1263191"/>
                  <a:gd name="connsiteY45" fmla="*/ 823762 h 1341242"/>
                  <a:gd name="connsiteX46" fmla="*/ 101846 w 1263191"/>
                  <a:gd name="connsiteY46" fmla="*/ 751516 h 1341242"/>
                  <a:gd name="connsiteX47" fmla="*/ 1911 w 1263191"/>
                  <a:gd name="connsiteY47" fmla="*/ 564647 h 1341242"/>
                  <a:gd name="connsiteX48" fmla="*/ 0 w 1263191"/>
                  <a:gd name="connsiteY48" fmla="*/ 541309 h 1341242"/>
                  <a:gd name="connsiteX49" fmla="*/ 20535 w 1263191"/>
                  <a:gd name="connsiteY49" fmla="*/ 590081 h 1341242"/>
                  <a:gd name="connsiteX50" fmla="*/ 506428 w 1263191"/>
                  <a:gd name="connsiteY50" fmla="*/ 1102065 h 1341242"/>
                  <a:gd name="connsiteX51" fmla="*/ 715757 w 1263191"/>
                  <a:gd name="connsiteY51" fmla="*/ 1249023 h 1341242"/>
                  <a:gd name="connsiteX52" fmla="*/ 727018 w 1263191"/>
                  <a:gd name="connsiteY52" fmla="*/ 1255823 h 1341242"/>
                  <a:gd name="connsiteX53" fmla="*/ 748861 w 1263191"/>
                  <a:gd name="connsiteY53" fmla="*/ 1202487 h 1341242"/>
                  <a:gd name="connsiteX54" fmla="*/ 788543 w 1263191"/>
                  <a:gd name="connsiteY54" fmla="*/ 1075344 h 1341242"/>
                  <a:gd name="connsiteX55" fmla="*/ 716849 w 1263191"/>
                  <a:gd name="connsiteY55" fmla="*/ 1027787 h 1341242"/>
                  <a:gd name="connsiteX56" fmla="*/ 624321 w 1263191"/>
                  <a:gd name="connsiteY56" fmla="*/ 957263 h 1341242"/>
                  <a:gd name="connsiteX57" fmla="*/ 374765 w 1263191"/>
                  <a:gd name="connsiteY57" fmla="*/ 700298 h 1341242"/>
                  <a:gd name="connsiteX58" fmla="*/ 334761 w 1263191"/>
                  <a:gd name="connsiteY58" fmla="*/ 639784 h 1341242"/>
                  <a:gd name="connsiteX59" fmla="*/ 276928 w 1263191"/>
                  <a:gd name="connsiteY59" fmla="*/ 482598 h 1341242"/>
                  <a:gd name="connsiteX60" fmla="*/ 279512 w 1263191"/>
                  <a:gd name="connsiteY60" fmla="*/ 462826 h 1341242"/>
                  <a:gd name="connsiteX61" fmla="*/ 289460 w 1263191"/>
                  <a:gd name="connsiteY61" fmla="*/ 503926 h 1341242"/>
                  <a:gd name="connsiteX62" fmla="*/ 644691 w 1263191"/>
                  <a:gd name="connsiteY62" fmla="*/ 931720 h 1341242"/>
                  <a:gd name="connsiteX63" fmla="*/ 798336 w 1263191"/>
                  <a:gd name="connsiteY63" fmla="*/ 1043971 h 1341242"/>
                  <a:gd name="connsiteX64" fmla="*/ 798692 w 1263191"/>
                  <a:gd name="connsiteY64" fmla="*/ 1042831 h 1341242"/>
                  <a:gd name="connsiteX65" fmla="*/ 836079 w 1263191"/>
                  <a:gd name="connsiteY65" fmla="*/ 867436 h 1341242"/>
                  <a:gd name="connsiteX66" fmla="*/ 850418 w 1263191"/>
                  <a:gd name="connsiteY66" fmla="*/ 733226 h 1341242"/>
                  <a:gd name="connsiteX67" fmla="*/ 795689 w 1263191"/>
                  <a:gd name="connsiteY67" fmla="*/ 702148 h 1341242"/>
                  <a:gd name="connsiteX68" fmla="*/ 715300 w 1263191"/>
                  <a:gd name="connsiteY68" fmla="*/ 648137 h 1341242"/>
                  <a:gd name="connsiteX69" fmla="*/ 505458 w 1263191"/>
                  <a:gd name="connsiteY69" fmla="*/ 445372 h 1341242"/>
                  <a:gd name="connsiteX70" fmla="*/ 473836 w 1263191"/>
                  <a:gd name="connsiteY70" fmla="*/ 396344 h 1341242"/>
                  <a:gd name="connsiteX71" fmla="*/ 435400 w 1263191"/>
                  <a:gd name="connsiteY71" fmla="*/ 265855 h 1341242"/>
                  <a:gd name="connsiteX72" fmla="*/ 439916 w 1263191"/>
                  <a:gd name="connsiteY72" fmla="*/ 248769 h 1341242"/>
                  <a:gd name="connsiteX73" fmla="*/ 445058 w 1263191"/>
                  <a:gd name="connsiteY73" fmla="*/ 283240 h 1341242"/>
                  <a:gd name="connsiteX74" fmla="*/ 737286 w 1263191"/>
                  <a:gd name="connsiteY74" fmla="*/ 624905 h 1341242"/>
                  <a:gd name="connsiteX75" fmla="*/ 854029 w 1263191"/>
                  <a:gd name="connsiteY75" fmla="*/ 699429 h 1341242"/>
                  <a:gd name="connsiteX76" fmla="*/ 861214 w 1263191"/>
                  <a:gd name="connsiteY76" fmla="*/ 632186 h 1341242"/>
                  <a:gd name="connsiteX77" fmla="*/ 860515 w 1263191"/>
                  <a:gd name="connsiteY77" fmla="*/ 469959 h 1341242"/>
                  <a:gd name="connsiteX78" fmla="*/ 843863 w 1263191"/>
                  <a:gd name="connsiteY78" fmla="*/ 327959 h 1341242"/>
                  <a:gd name="connsiteX79" fmla="*/ 755585 w 1263191"/>
                  <a:gd name="connsiteY79" fmla="*/ 264657 h 1341242"/>
                  <a:gd name="connsiteX80" fmla="*/ 624623 w 1263191"/>
                  <a:gd name="connsiteY80" fmla="*/ 127129 h 1341242"/>
                  <a:gd name="connsiteX81" fmla="*/ 604055 w 1263191"/>
                  <a:gd name="connsiteY81" fmla="*/ 94737 h 1341242"/>
                  <a:gd name="connsiteX82" fmla="*/ 575857 w 1263191"/>
                  <a:gd name="connsiteY82" fmla="*/ 10588 h 1341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1263191" h="1341242">
                    <a:moveTo>
                      <a:pt x="577708" y="0"/>
                    </a:moveTo>
                    <a:lnTo>
                      <a:pt x="582248" y="22004"/>
                    </a:lnTo>
                    <a:cubicBezTo>
                      <a:pt x="603666" y="85821"/>
                      <a:pt x="670149" y="170944"/>
                      <a:pt x="767300" y="250975"/>
                    </a:cubicBezTo>
                    <a:lnTo>
                      <a:pt x="838393" y="303280"/>
                    </a:lnTo>
                    <a:lnTo>
                      <a:pt x="829446" y="263956"/>
                    </a:lnTo>
                    <a:cubicBezTo>
                      <a:pt x="813267" y="204646"/>
                      <a:pt x="791376" y="155827"/>
                      <a:pt x="764101" y="120905"/>
                    </a:cubicBezTo>
                    <a:cubicBezTo>
                      <a:pt x="819683" y="130196"/>
                      <a:pt x="863798" y="183814"/>
                      <a:pt x="893753" y="268018"/>
                    </a:cubicBezTo>
                    <a:lnTo>
                      <a:pt x="910041" y="328864"/>
                    </a:lnTo>
                    <a:lnTo>
                      <a:pt x="962587" y="291742"/>
                    </a:lnTo>
                    <a:cubicBezTo>
                      <a:pt x="1023408" y="243371"/>
                      <a:pt x="1069505" y="192297"/>
                      <a:pt x="1095926" y="147639"/>
                    </a:cubicBezTo>
                    <a:lnTo>
                      <a:pt x="1103445" y="131524"/>
                    </a:lnTo>
                    <a:lnTo>
                      <a:pt x="1109530" y="140811"/>
                    </a:lnTo>
                    <a:lnTo>
                      <a:pt x="1098440" y="165331"/>
                    </a:lnTo>
                    <a:cubicBezTo>
                      <a:pt x="1093563" y="173940"/>
                      <a:pt x="1087926" y="182783"/>
                      <a:pt x="1081564" y="191791"/>
                    </a:cubicBezTo>
                    <a:cubicBezTo>
                      <a:pt x="1056119" y="227823"/>
                      <a:pt x="1019091" y="266495"/>
                      <a:pt x="972808" y="303304"/>
                    </a:cubicBezTo>
                    <a:lnTo>
                      <a:pt x="914022" y="343732"/>
                    </a:lnTo>
                    <a:lnTo>
                      <a:pt x="918887" y="361908"/>
                    </a:lnTo>
                    <a:cubicBezTo>
                      <a:pt x="939102" y="464975"/>
                      <a:pt x="944256" y="594048"/>
                      <a:pt x="931656" y="735385"/>
                    </a:cubicBezTo>
                    <a:lnTo>
                      <a:pt x="930350" y="745550"/>
                    </a:lnTo>
                    <a:lnTo>
                      <a:pt x="1052043" y="667865"/>
                    </a:lnTo>
                    <a:cubicBezTo>
                      <a:pt x="1131236" y="610164"/>
                      <a:pt x="1196990" y="549487"/>
                      <a:pt x="1246598" y="490866"/>
                    </a:cubicBezTo>
                    <a:lnTo>
                      <a:pt x="1257772" y="475400"/>
                    </a:lnTo>
                    <a:lnTo>
                      <a:pt x="1262542" y="501292"/>
                    </a:lnTo>
                    <a:lnTo>
                      <a:pt x="1263191" y="511933"/>
                    </a:lnTo>
                    <a:lnTo>
                      <a:pt x="1194819" y="589959"/>
                    </a:lnTo>
                    <a:cubicBezTo>
                      <a:pt x="1159667" y="624103"/>
                      <a:pt x="1119225" y="658166"/>
                      <a:pt x="1074028" y="691098"/>
                    </a:cubicBezTo>
                    <a:cubicBezTo>
                      <a:pt x="1047662" y="710308"/>
                      <a:pt x="1020770" y="728338"/>
                      <a:pt x="993639" y="745110"/>
                    </a:cubicBezTo>
                    <a:lnTo>
                      <a:pt x="925430" y="783841"/>
                    </a:lnTo>
                    <a:lnTo>
                      <a:pt x="913037" y="880300"/>
                    </a:lnTo>
                    <a:lnTo>
                      <a:pt x="877780" y="1036252"/>
                    </a:lnTo>
                    <a:lnTo>
                      <a:pt x="1020857" y="931721"/>
                    </a:lnTo>
                    <a:cubicBezTo>
                      <a:pt x="1112594" y="856945"/>
                      <a:pt x="1190422" y="779798"/>
                      <a:pt x="1250805" y="706444"/>
                    </a:cubicBezTo>
                    <a:lnTo>
                      <a:pt x="1258135" y="696320"/>
                    </a:lnTo>
                    <a:lnTo>
                      <a:pt x="1248122" y="750666"/>
                    </a:lnTo>
                    <a:lnTo>
                      <a:pt x="1182856" y="827725"/>
                    </a:lnTo>
                    <a:cubicBezTo>
                      <a:pt x="1141028" y="870980"/>
                      <a:pt x="1093584" y="914588"/>
                      <a:pt x="1041227" y="957264"/>
                    </a:cubicBezTo>
                    <a:lnTo>
                      <a:pt x="867676" y="1080938"/>
                    </a:lnTo>
                    <a:lnTo>
                      <a:pt x="865455" y="1090765"/>
                    </a:lnTo>
                    <a:cubicBezTo>
                      <a:pt x="846394" y="1156576"/>
                      <a:pt x="824426" y="1217541"/>
                      <a:pt x="800426" y="1272142"/>
                    </a:cubicBezTo>
                    <a:lnTo>
                      <a:pt x="791764" y="1294475"/>
                    </a:lnTo>
                    <a:lnTo>
                      <a:pt x="687750" y="1341242"/>
                    </a:lnTo>
                    <a:lnTo>
                      <a:pt x="709971" y="1297449"/>
                    </a:lnTo>
                    <a:lnTo>
                      <a:pt x="714544" y="1286280"/>
                    </a:lnTo>
                    <a:lnTo>
                      <a:pt x="607311" y="1216908"/>
                    </a:lnTo>
                    <a:cubicBezTo>
                      <a:pt x="568494" y="1190260"/>
                      <a:pt x="529428" y="1161884"/>
                      <a:pt x="490481" y="1131921"/>
                    </a:cubicBezTo>
                    <a:cubicBezTo>
                      <a:pt x="356949" y="1029189"/>
                      <a:pt x="243776" y="922389"/>
                      <a:pt x="159501" y="823762"/>
                    </a:cubicBezTo>
                    <a:cubicBezTo>
                      <a:pt x="138431" y="799106"/>
                      <a:pt x="119170" y="774961"/>
                      <a:pt x="101846" y="751516"/>
                    </a:cubicBezTo>
                    <a:cubicBezTo>
                      <a:pt x="49876" y="681186"/>
                      <a:pt x="15364" y="617175"/>
                      <a:pt x="1911" y="564647"/>
                    </a:cubicBezTo>
                    <a:lnTo>
                      <a:pt x="0" y="541309"/>
                    </a:lnTo>
                    <a:lnTo>
                      <a:pt x="20535" y="590081"/>
                    </a:lnTo>
                    <a:cubicBezTo>
                      <a:pt x="96391" y="731800"/>
                      <a:pt x="272460" y="922062"/>
                      <a:pt x="506428" y="1102065"/>
                    </a:cubicBezTo>
                    <a:cubicBezTo>
                      <a:pt x="576619" y="1156066"/>
                      <a:pt x="647036" y="1205309"/>
                      <a:pt x="715757" y="1249023"/>
                    </a:cubicBezTo>
                    <a:lnTo>
                      <a:pt x="727018" y="1255823"/>
                    </a:lnTo>
                    <a:lnTo>
                      <a:pt x="748861" y="1202487"/>
                    </a:lnTo>
                    <a:lnTo>
                      <a:pt x="788543" y="1075344"/>
                    </a:lnTo>
                    <a:lnTo>
                      <a:pt x="716849" y="1027787"/>
                    </a:lnTo>
                    <a:cubicBezTo>
                      <a:pt x="685810" y="1005704"/>
                      <a:pt x="654862" y="982158"/>
                      <a:pt x="624321" y="957263"/>
                    </a:cubicBezTo>
                    <a:cubicBezTo>
                      <a:pt x="519607" y="871911"/>
                      <a:pt x="434543" y="782832"/>
                      <a:pt x="374765" y="700298"/>
                    </a:cubicBezTo>
                    <a:cubicBezTo>
                      <a:pt x="359820" y="679665"/>
                      <a:pt x="346456" y="659440"/>
                      <a:pt x="334761" y="639784"/>
                    </a:cubicBezTo>
                    <a:cubicBezTo>
                      <a:pt x="299673" y="580821"/>
                      <a:pt x="279603" y="526980"/>
                      <a:pt x="276928" y="482598"/>
                    </a:cubicBezTo>
                    <a:lnTo>
                      <a:pt x="279512" y="462826"/>
                    </a:lnTo>
                    <a:lnTo>
                      <a:pt x="289460" y="503926"/>
                    </a:lnTo>
                    <a:cubicBezTo>
                      <a:pt x="333380" y="623131"/>
                      <a:pt x="461218" y="782168"/>
                      <a:pt x="644691" y="931720"/>
                    </a:cubicBezTo>
                    <a:lnTo>
                      <a:pt x="798336" y="1043971"/>
                    </a:lnTo>
                    <a:lnTo>
                      <a:pt x="798692" y="1042831"/>
                    </a:lnTo>
                    <a:cubicBezTo>
                      <a:pt x="813368" y="986682"/>
                      <a:pt x="825970" y="927909"/>
                      <a:pt x="836079" y="867436"/>
                    </a:cubicBezTo>
                    <a:lnTo>
                      <a:pt x="850418" y="733226"/>
                    </a:lnTo>
                    <a:lnTo>
                      <a:pt x="795689" y="702148"/>
                    </a:lnTo>
                    <a:cubicBezTo>
                      <a:pt x="768558" y="685377"/>
                      <a:pt x="741666" y="667347"/>
                      <a:pt x="715300" y="648137"/>
                    </a:cubicBezTo>
                    <a:cubicBezTo>
                      <a:pt x="624905" y="582274"/>
                      <a:pt x="553533" y="511885"/>
                      <a:pt x="505458" y="445372"/>
                    </a:cubicBezTo>
                    <a:cubicBezTo>
                      <a:pt x="493438" y="428743"/>
                      <a:pt x="482877" y="412357"/>
                      <a:pt x="473836" y="396344"/>
                    </a:cubicBezTo>
                    <a:cubicBezTo>
                      <a:pt x="446716" y="348307"/>
                      <a:pt x="433304" y="303629"/>
                      <a:pt x="435400" y="265855"/>
                    </a:cubicBezTo>
                    <a:lnTo>
                      <a:pt x="439916" y="248769"/>
                    </a:lnTo>
                    <a:lnTo>
                      <a:pt x="445058" y="283240"/>
                    </a:lnTo>
                    <a:cubicBezTo>
                      <a:pt x="474266" y="382196"/>
                      <a:pt x="578899" y="509500"/>
                      <a:pt x="737286" y="624905"/>
                    </a:cubicBezTo>
                    <a:lnTo>
                      <a:pt x="854029" y="699429"/>
                    </a:lnTo>
                    <a:lnTo>
                      <a:pt x="861214" y="632186"/>
                    </a:lnTo>
                    <a:cubicBezTo>
                      <a:pt x="863730" y="575632"/>
                      <a:pt x="863465" y="521221"/>
                      <a:pt x="860515" y="469959"/>
                    </a:cubicBezTo>
                    <a:lnTo>
                      <a:pt x="843863" y="327959"/>
                    </a:lnTo>
                    <a:lnTo>
                      <a:pt x="755585" y="264657"/>
                    </a:lnTo>
                    <a:cubicBezTo>
                      <a:pt x="700138" y="218982"/>
                      <a:pt x="655530" y="171307"/>
                      <a:pt x="624623" y="127129"/>
                    </a:cubicBezTo>
                    <a:cubicBezTo>
                      <a:pt x="616895" y="116084"/>
                      <a:pt x="610025" y="105259"/>
                      <a:pt x="604055" y="94737"/>
                    </a:cubicBezTo>
                    <a:cubicBezTo>
                      <a:pt x="586144" y="63174"/>
                      <a:pt x="576344" y="34350"/>
                      <a:pt x="575857" y="10588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A9CF0DDF-6F1E-4F05-B2A9-ED5AD1C179C7}"/>
                  </a:ext>
                </a:extLst>
              </p:cNvPr>
              <p:cNvSpPr/>
              <p:nvPr/>
            </p:nvSpPr>
            <p:spPr>
              <a:xfrm>
                <a:off x="2320465" y="4236421"/>
                <a:ext cx="1303093" cy="1643881"/>
              </a:xfrm>
              <a:custGeom>
                <a:avLst/>
                <a:gdLst>
                  <a:gd name="connsiteX0" fmla="*/ 1010141 w 1293789"/>
                  <a:gd name="connsiteY0" fmla="*/ 0 h 1546615"/>
                  <a:gd name="connsiteX1" fmla="*/ 1113422 w 1293789"/>
                  <a:gd name="connsiteY1" fmla="*/ 4320 h 1546615"/>
                  <a:gd name="connsiteX2" fmla="*/ 1197241 w 1293789"/>
                  <a:gd name="connsiteY2" fmla="*/ 14917 h 1546615"/>
                  <a:gd name="connsiteX3" fmla="*/ 1219003 w 1293789"/>
                  <a:gd name="connsiteY3" fmla="*/ 59510 h 1546615"/>
                  <a:gd name="connsiteX4" fmla="*/ 895615 w 1293789"/>
                  <a:gd name="connsiteY4" fmla="*/ 1299732 h 1546615"/>
                  <a:gd name="connsiteX5" fmla="*/ 518807 w 1293789"/>
                  <a:gd name="connsiteY5" fmla="*/ 1533740 h 1546615"/>
                  <a:gd name="connsiteX6" fmla="*/ 480940 w 1293789"/>
                  <a:gd name="connsiteY6" fmla="*/ 1546615 h 1546615"/>
                  <a:gd name="connsiteX7" fmla="*/ 445362 w 1293789"/>
                  <a:gd name="connsiteY7" fmla="*/ 1530618 h 1546615"/>
                  <a:gd name="connsiteX8" fmla="*/ 0 w 1293789"/>
                  <a:gd name="connsiteY8" fmla="*/ 836762 h 1546615"/>
                  <a:gd name="connsiteX9" fmla="*/ 1010141 w 1293789"/>
                  <a:gd name="connsiteY9" fmla="*/ 0 h 1546615"/>
                  <a:gd name="connsiteX0" fmla="*/ 1010141 w 1293789"/>
                  <a:gd name="connsiteY0" fmla="*/ 59271 h 1605886"/>
                  <a:gd name="connsiteX1" fmla="*/ 1197241 w 1293789"/>
                  <a:gd name="connsiteY1" fmla="*/ 74188 h 1605886"/>
                  <a:gd name="connsiteX2" fmla="*/ 1219003 w 1293789"/>
                  <a:gd name="connsiteY2" fmla="*/ 118781 h 1605886"/>
                  <a:gd name="connsiteX3" fmla="*/ 895615 w 1293789"/>
                  <a:gd name="connsiteY3" fmla="*/ 1359003 h 1605886"/>
                  <a:gd name="connsiteX4" fmla="*/ 518807 w 1293789"/>
                  <a:gd name="connsiteY4" fmla="*/ 1593011 h 1605886"/>
                  <a:gd name="connsiteX5" fmla="*/ 480940 w 1293789"/>
                  <a:gd name="connsiteY5" fmla="*/ 1605886 h 1605886"/>
                  <a:gd name="connsiteX6" fmla="*/ 445362 w 1293789"/>
                  <a:gd name="connsiteY6" fmla="*/ 1589889 h 1605886"/>
                  <a:gd name="connsiteX7" fmla="*/ 0 w 1293789"/>
                  <a:gd name="connsiteY7" fmla="*/ 896033 h 1605886"/>
                  <a:gd name="connsiteX8" fmla="*/ 1010141 w 1293789"/>
                  <a:gd name="connsiteY8" fmla="*/ 59271 h 1605886"/>
                  <a:gd name="connsiteX0" fmla="*/ 1010141 w 1293789"/>
                  <a:gd name="connsiteY0" fmla="*/ 79236 h 1625851"/>
                  <a:gd name="connsiteX1" fmla="*/ 1180572 w 1293789"/>
                  <a:gd name="connsiteY1" fmla="*/ 32240 h 1625851"/>
                  <a:gd name="connsiteX2" fmla="*/ 1219003 w 1293789"/>
                  <a:gd name="connsiteY2" fmla="*/ 138746 h 1625851"/>
                  <a:gd name="connsiteX3" fmla="*/ 895615 w 1293789"/>
                  <a:gd name="connsiteY3" fmla="*/ 1378968 h 1625851"/>
                  <a:gd name="connsiteX4" fmla="*/ 518807 w 1293789"/>
                  <a:gd name="connsiteY4" fmla="*/ 1612976 h 1625851"/>
                  <a:gd name="connsiteX5" fmla="*/ 480940 w 1293789"/>
                  <a:gd name="connsiteY5" fmla="*/ 1625851 h 1625851"/>
                  <a:gd name="connsiteX6" fmla="*/ 445362 w 1293789"/>
                  <a:gd name="connsiteY6" fmla="*/ 1609854 h 1625851"/>
                  <a:gd name="connsiteX7" fmla="*/ 0 w 1293789"/>
                  <a:gd name="connsiteY7" fmla="*/ 915998 h 1625851"/>
                  <a:gd name="connsiteX8" fmla="*/ 1010141 w 1293789"/>
                  <a:gd name="connsiteY8" fmla="*/ 79236 h 1625851"/>
                  <a:gd name="connsiteX0" fmla="*/ 1010141 w 1293789"/>
                  <a:gd name="connsiteY0" fmla="*/ 70343 h 1616958"/>
                  <a:gd name="connsiteX1" fmla="*/ 1180572 w 1293789"/>
                  <a:gd name="connsiteY1" fmla="*/ 23347 h 1616958"/>
                  <a:gd name="connsiteX2" fmla="*/ 1219003 w 1293789"/>
                  <a:gd name="connsiteY2" fmla="*/ 129853 h 1616958"/>
                  <a:gd name="connsiteX3" fmla="*/ 895615 w 1293789"/>
                  <a:gd name="connsiteY3" fmla="*/ 1370075 h 1616958"/>
                  <a:gd name="connsiteX4" fmla="*/ 518807 w 1293789"/>
                  <a:gd name="connsiteY4" fmla="*/ 1604083 h 1616958"/>
                  <a:gd name="connsiteX5" fmla="*/ 480940 w 1293789"/>
                  <a:gd name="connsiteY5" fmla="*/ 1616958 h 1616958"/>
                  <a:gd name="connsiteX6" fmla="*/ 445362 w 1293789"/>
                  <a:gd name="connsiteY6" fmla="*/ 1600961 h 1616958"/>
                  <a:gd name="connsiteX7" fmla="*/ 0 w 1293789"/>
                  <a:gd name="connsiteY7" fmla="*/ 907105 h 1616958"/>
                  <a:gd name="connsiteX8" fmla="*/ 1010141 w 1293789"/>
                  <a:gd name="connsiteY8" fmla="*/ 70343 h 1616958"/>
                  <a:gd name="connsiteX0" fmla="*/ 1010141 w 1293789"/>
                  <a:gd name="connsiteY0" fmla="*/ 46996 h 1593611"/>
                  <a:gd name="connsiteX1" fmla="*/ 1180572 w 1293789"/>
                  <a:gd name="connsiteY1" fmla="*/ 0 h 1593611"/>
                  <a:gd name="connsiteX2" fmla="*/ 1219003 w 1293789"/>
                  <a:gd name="connsiteY2" fmla="*/ 106506 h 1593611"/>
                  <a:gd name="connsiteX3" fmla="*/ 895615 w 1293789"/>
                  <a:gd name="connsiteY3" fmla="*/ 1346728 h 1593611"/>
                  <a:gd name="connsiteX4" fmla="*/ 518807 w 1293789"/>
                  <a:gd name="connsiteY4" fmla="*/ 1580736 h 1593611"/>
                  <a:gd name="connsiteX5" fmla="*/ 480940 w 1293789"/>
                  <a:gd name="connsiteY5" fmla="*/ 1593611 h 1593611"/>
                  <a:gd name="connsiteX6" fmla="*/ 445362 w 1293789"/>
                  <a:gd name="connsiteY6" fmla="*/ 1577614 h 1593611"/>
                  <a:gd name="connsiteX7" fmla="*/ 0 w 1293789"/>
                  <a:gd name="connsiteY7" fmla="*/ 883758 h 1593611"/>
                  <a:gd name="connsiteX8" fmla="*/ 1010141 w 1293789"/>
                  <a:gd name="connsiteY8" fmla="*/ 46996 h 1593611"/>
                  <a:gd name="connsiteX0" fmla="*/ 1010141 w 1293789"/>
                  <a:gd name="connsiteY0" fmla="*/ 70808 h 1617423"/>
                  <a:gd name="connsiteX1" fmla="*/ 1173428 w 1293789"/>
                  <a:gd name="connsiteY1" fmla="*/ 0 h 1617423"/>
                  <a:gd name="connsiteX2" fmla="*/ 1219003 w 1293789"/>
                  <a:gd name="connsiteY2" fmla="*/ 130318 h 1617423"/>
                  <a:gd name="connsiteX3" fmla="*/ 895615 w 1293789"/>
                  <a:gd name="connsiteY3" fmla="*/ 1370540 h 1617423"/>
                  <a:gd name="connsiteX4" fmla="*/ 518807 w 1293789"/>
                  <a:gd name="connsiteY4" fmla="*/ 1604548 h 1617423"/>
                  <a:gd name="connsiteX5" fmla="*/ 480940 w 1293789"/>
                  <a:gd name="connsiteY5" fmla="*/ 1617423 h 1617423"/>
                  <a:gd name="connsiteX6" fmla="*/ 445362 w 1293789"/>
                  <a:gd name="connsiteY6" fmla="*/ 1601426 h 1617423"/>
                  <a:gd name="connsiteX7" fmla="*/ 0 w 1293789"/>
                  <a:gd name="connsiteY7" fmla="*/ 907570 h 1617423"/>
                  <a:gd name="connsiteX8" fmla="*/ 1010141 w 1293789"/>
                  <a:gd name="connsiteY8" fmla="*/ 70808 h 1617423"/>
                  <a:gd name="connsiteX0" fmla="*/ 1010141 w 1293789"/>
                  <a:gd name="connsiteY0" fmla="*/ 70808 h 1617423"/>
                  <a:gd name="connsiteX1" fmla="*/ 1142472 w 1293789"/>
                  <a:gd name="connsiteY1" fmla="*/ 0 h 1617423"/>
                  <a:gd name="connsiteX2" fmla="*/ 1219003 w 1293789"/>
                  <a:gd name="connsiteY2" fmla="*/ 130318 h 1617423"/>
                  <a:gd name="connsiteX3" fmla="*/ 895615 w 1293789"/>
                  <a:gd name="connsiteY3" fmla="*/ 1370540 h 1617423"/>
                  <a:gd name="connsiteX4" fmla="*/ 518807 w 1293789"/>
                  <a:gd name="connsiteY4" fmla="*/ 1604548 h 1617423"/>
                  <a:gd name="connsiteX5" fmla="*/ 480940 w 1293789"/>
                  <a:gd name="connsiteY5" fmla="*/ 1617423 h 1617423"/>
                  <a:gd name="connsiteX6" fmla="*/ 445362 w 1293789"/>
                  <a:gd name="connsiteY6" fmla="*/ 1601426 h 1617423"/>
                  <a:gd name="connsiteX7" fmla="*/ 0 w 1293789"/>
                  <a:gd name="connsiteY7" fmla="*/ 907570 h 1617423"/>
                  <a:gd name="connsiteX8" fmla="*/ 1010141 w 1293789"/>
                  <a:gd name="connsiteY8" fmla="*/ 70808 h 1617423"/>
                  <a:gd name="connsiteX0" fmla="*/ 1010141 w 1293789"/>
                  <a:gd name="connsiteY0" fmla="*/ 70808 h 1617423"/>
                  <a:gd name="connsiteX1" fmla="*/ 1142472 w 1293789"/>
                  <a:gd name="connsiteY1" fmla="*/ 0 h 1617423"/>
                  <a:gd name="connsiteX2" fmla="*/ 1219003 w 1293789"/>
                  <a:gd name="connsiteY2" fmla="*/ 130318 h 1617423"/>
                  <a:gd name="connsiteX3" fmla="*/ 895615 w 1293789"/>
                  <a:gd name="connsiteY3" fmla="*/ 1370540 h 1617423"/>
                  <a:gd name="connsiteX4" fmla="*/ 518807 w 1293789"/>
                  <a:gd name="connsiteY4" fmla="*/ 1604548 h 1617423"/>
                  <a:gd name="connsiteX5" fmla="*/ 480940 w 1293789"/>
                  <a:gd name="connsiteY5" fmla="*/ 1617423 h 1617423"/>
                  <a:gd name="connsiteX6" fmla="*/ 445362 w 1293789"/>
                  <a:gd name="connsiteY6" fmla="*/ 1601426 h 1617423"/>
                  <a:gd name="connsiteX7" fmla="*/ 0 w 1293789"/>
                  <a:gd name="connsiteY7" fmla="*/ 907570 h 1617423"/>
                  <a:gd name="connsiteX8" fmla="*/ 1010141 w 1293789"/>
                  <a:gd name="connsiteY8" fmla="*/ 70808 h 1617423"/>
                  <a:gd name="connsiteX0" fmla="*/ 1010141 w 1293789"/>
                  <a:gd name="connsiteY0" fmla="*/ 70808 h 1617423"/>
                  <a:gd name="connsiteX1" fmla="*/ 1142472 w 1293789"/>
                  <a:gd name="connsiteY1" fmla="*/ 0 h 1617423"/>
                  <a:gd name="connsiteX2" fmla="*/ 1219003 w 1293789"/>
                  <a:gd name="connsiteY2" fmla="*/ 130318 h 1617423"/>
                  <a:gd name="connsiteX3" fmla="*/ 895615 w 1293789"/>
                  <a:gd name="connsiteY3" fmla="*/ 1370540 h 1617423"/>
                  <a:gd name="connsiteX4" fmla="*/ 518807 w 1293789"/>
                  <a:gd name="connsiteY4" fmla="*/ 1604548 h 1617423"/>
                  <a:gd name="connsiteX5" fmla="*/ 480940 w 1293789"/>
                  <a:gd name="connsiteY5" fmla="*/ 1617423 h 1617423"/>
                  <a:gd name="connsiteX6" fmla="*/ 445362 w 1293789"/>
                  <a:gd name="connsiteY6" fmla="*/ 1601426 h 1617423"/>
                  <a:gd name="connsiteX7" fmla="*/ 0 w 1293789"/>
                  <a:gd name="connsiteY7" fmla="*/ 907570 h 1617423"/>
                  <a:gd name="connsiteX8" fmla="*/ 1010141 w 1293789"/>
                  <a:gd name="connsiteY8" fmla="*/ 70808 h 1617423"/>
                  <a:gd name="connsiteX0" fmla="*/ 1010141 w 1293789"/>
                  <a:gd name="connsiteY0" fmla="*/ 70808 h 1604548"/>
                  <a:gd name="connsiteX1" fmla="*/ 1142472 w 1293789"/>
                  <a:gd name="connsiteY1" fmla="*/ 0 h 1604548"/>
                  <a:gd name="connsiteX2" fmla="*/ 1219003 w 1293789"/>
                  <a:gd name="connsiteY2" fmla="*/ 130318 h 1604548"/>
                  <a:gd name="connsiteX3" fmla="*/ 895615 w 1293789"/>
                  <a:gd name="connsiteY3" fmla="*/ 1370540 h 1604548"/>
                  <a:gd name="connsiteX4" fmla="*/ 518807 w 1293789"/>
                  <a:gd name="connsiteY4" fmla="*/ 1604548 h 1604548"/>
                  <a:gd name="connsiteX5" fmla="*/ 478559 w 1293789"/>
                  <a:gd name="connsiteY5" fmla="*/ 1569798 h 1604548"/>
                  <a:gd name="connsiteX6" fmla="*/ 445362 w 1293789"/>
                  <a:gd name="connsiteY6" fmla="*/ 1601426 h 1604548"/>
                  <a:gd name="connsiteX7" fmla="*/ 0 w 1293789"/>
                  <a:gd name="connsiteY7" fmla="*/ 907570 h 1604548"/>
                  <a:gd name="connsiteX8" fmla="*/ 1010141 w 1293789"/>
                  <a:gd name="connsiteY8" fmla="*/ 70808 h 1604548"/>
                  <a:gd name="connsiteX0" fmla="*/ 1010141 w 1289488"/>
                  <a:gd name="connsiteY0" fmla="*/ 70808 h 1604548"/>
                  <a:gd name="connsiteX1" fmla="*/ 1142472 w 1289488"/>
                  <a:gd name="connsiteY1" fmla="*/ 0 h 1604548"/>
                  <a:gd name="connsiteX2" fmla="*/ 1219003 w 1289488"/>
                  <a:gd name="connsiteY2" fmla="*/ 130318 h 1604548"/>
                  <a:gd name="connsiteX3" fmla="*/ 895615 w 1289488"/>
                  <a:gd name="connsiteY3" fmla="*/ 1370540 h 1604548"/>
                  <a:gd name="connsiteX4" fmla="*/ 518807 w 1289488"/>
                  <a:gd name="connsiteY4" fmla="*/ 1604548 h 1604548"/>
                  <a:gd name="connsiteX5" fmla="*/ 478559 w 1289488"/>
                  <a:gd name="connsiteY5" fmla="*/ 1569798 h 1604548"/>
                  <a:gd name="connsiteX6" fmla="*/ 445362 w 1289488"/>
                  <a:gd name="connsiteY6" fmla="*/ 1601426 h 1604548"/>
                  <a:gd name="connsiteX7" fmla="*/ 0 w 1289488"/>
                  <a:gd name="connsiteY7" fmla="*/ 907570 h 1604548"/>
                  <a:gd name="connsiteX8" fmla="*/ 1010141 w 1289488"/>
                  <a:gd name="connsiteY8" fmla="*/ 70808 h 1604548"/>
                  <a:gd name="connsiteX0" fmla="*/ 1010141 w 1289488"/>
                  <a:gd name="connsiteY0" fmla="*/ 70808 h 1604548"/>
                  <a:gd name="connsiteX1" fmla="*/ 1142472 w 1289488"/>
                  <a:gd name="connsiteY1" fmla="*/ 0 h 1604548"/>
                  <a:gd name="connsiteX2" fmla="*/ 1219003 w 1289488"/>
                  <a:gd name="connsiteY2" fmla="*/ 130318 h 1604548"/>
                  <a:gd name="connsiteX3" fmla="*/ 895615 w 1289488"/>
                  <a:gd name="connsiteY3" fmla="*/ 1370540 h 1604548"/>
                  <a:gd name="connsiteX4" fmla="*/ 518807 w 1289488"/>
                  <a:gd name="connsiteY4" fmla="*/ 1604548 h 1604548"/>
                  <a:gd name="connsiteX5" fmla="*/ 478559 w 1289488"/>
                  <a:gd name="connsiteY5" fmla="*/ 1569798 h 1604548"/>
                  <a:gd name="connsiteX6" fmla="*/ 445362 w 1289488"/>
                  <a:gd name="connsiteY6" fmla="*/ 1601426 h 1604548"/>
                  <a:gd name="connsiteX7" fmla="*/ 0 w 1289488"/>
                  <a:gd name="connsiteY7" fmla="*/ 907570 h 1604548"/>
                  <a:gd name="connsiteX8" fmla="*/ 1010141 w 1289488"/>
                  <a:gd name="connsiteY8" fmla="*/ 70808 h 1604548"/>
                  <a:gd name="connsiteX0" fmla="*/ 1010141 w 1289488"/>
                  <a:gd name="connsiteY0" fmla="*/ 70808 h 1604548"/>
                  <a:gd name="connsiteX1" fmla="*/ 1142472 w 1289488"/>
                  <a:gd name="connsiteY1" fmla="*/ 0 h 1604548"/>
                  <a:gd name="connsiteX2" fmla="*/ 1219003 w 1289488"/>
                  <a:gd name="connsiteY2" fmla="*/ 130318 h 1604548"/>
                  <a:gd name="connsiteX3" fmla="*/ 895615 w 1289488"/>
                  <a:gd name="connsiteY3" fmla="*/ 1370540 h 1604548"/>
                  <a:gd name="connsiteX4" fmla="*/ 518807 w 1289488"/>
                  <a:gd name="connsiteY4" fmla="*/ 1604548 h 1604548"/>
                  <a:gd name="connsiteX5" fmla="*/ 478559 w 1289488"/>
                  <a:gd name="connsiteY5" fmla="*/ 1569798 h 1604548"/>
                  <a:gd name="connsiteX6" fmla="*/ 445362 w 1289488"/>
                  <a:gd name="connsiteY6" fmla="*/ 1601426 h 1604548"/>
                  <a:gd name="connsiteX7" fmla="*/ 0 w 1289488"/>
                  <a:gd name="connsiteY7" fmla="*/ 907570 h 1604548"/>
                  <a:gd name="connsiteX8" fmla="*/ 1010141 w 1289488"/>
                  <a:gd name="connsiteY8" fmla="*/ 70808 h 1604548"/>
                  <a:gd name="connsiteX0" fmla="*/ 1010141 w 1289488"/>
                  <a:gd name="connsiteY0" fmla="*/ 70808 h 1617218"/>
                  <a:gd name="connsiteX1" fmla="*/ 1142472 w 1289488"/>
                  <a:gd name="connsiteY1" fmla="*/ 0 h 1617218"/>
                  <a:gd name="connsiteX2" fmla="*/ 1219003 w 1289488"/>
                  <a:gd name="connsiteY2" fmla="*/ 130318 h 1617218"/>
                  <a:gd name="connsiteX3" fmla="*/ 895615 w 1289488"/>
                  <a:gd name="connsiteY3" fmla="*/ 1370540 h 1617218"/>
                  <a:gd name="connsiteX4" fmla="*/ 518807 w 1289488"/>
                  <a:gd name="connsiteY4" fmla="*/ 1604548 h 1617218"/>
                  <a:gd name="connsiteX5" fmla="*/ 478559 w 1289488"/>
                  <a:gd name="connsiteY5" fmla="*/ 1569798 h 1617218"/>
                  <a:gd name="connsiteX6" fmla="*/ 445362 w 1289488"/>
                  <a:gd name="connsiteY6" fmla="*/ 1601426 h 1617218"/>
                  <a:gd name="connsiteX7" fmla="*/ 0 w 1289488"/>
                  <a:gd name="connsiteY7" fmla="*/ 907570 h 1617218"/>
                  <a:gd name="connsiteX8" fmla="*/ 1010141 w 1289488"/>
                  <a:gd name="connsiteY8" fmla="*/ 70808 h 1617218"/>
                  <a:gd name="connsiteX0" fmla="*/ 1010141 w 1289488"/>
                  <a:gd name="connsiteY0" fmla="*/ 70808 h 1632702"/>
                  <a:gd name="connsiteX1" fmla="*/ 1142472 w 1289488"/>
                  <a:gd name="connsiteY1" fmla="*/ 0 h 1632702"/>
                  <a:gd name="connsiteX2" fmla="*/ 1219003 w 1289488"/>
                  <a:gd name="connsiteY2" fmla="*/ 130318 h 1632702"/>
                  <a:gd name="connsiteX3" fmla="*/ 895615 w 1289488"/>
                  <a:gd name="connsiteY3" fmla="*/ 1370540 h 1632702"/>
                  <a:gd name="connsiteX4" fmla="*/ 523569 w 1289488"/>
                  <a:gd name="connsiteY4" fmla="*/ 1621216 h 1632702"/>
                  <a:gd name="connsiteX5" fmla="*/ 478559 w 1289488"/>
                  <a:gd name="connsiteY5" fmla="*/ 1569798 h 1632702"/>
                  <a:gd name="connsiteX6" fmla="*/ 445362 w 1289488"/>
                  <a:gd name="connsiteY6" fmla="*/ 1601426 h 1632702"/>
                  <a:gd name="connsiteX7" fmla="*/ 0 w 1289488"/>
                  <a:gd name="connsiteY7" fmla="*/ 907570 h 1632702"/>
                  <a:gd name="connsiteX8" fmla="*/ 1010141 w 1289488"/>
                  <a:gd name="connsiteY8" fmla="*/ 70808 h 1632702"/>
                  <a:gd name="connsiteX0" fmla="*/ 1010141 w 1289488"/>
                  <a:gd name="connsiteY0" fmla="*/ 70808 h 1632702"/>
                  <a:gd name="connsiteX1" fmla="*/ 1142472 w 1289488"/>
                  <a:gd name="connsiteY1" fmla="*/ 0 h 1632702"/>
                  <a:gd name="connsiteX2" fmla="*/ 1219003 w 1289488"/>
                  <a:gd name="connsiteY2" fmla="*/ 130318 h 1632702"/>
                  <a:gd name="connsiteX3" fmla="*/ 895615 w 1289488"/>
                  <a:gd name="connsiteY3" fmla="*/ 1370540 h 1632702"/>
                  <a:gd name="connsiteX4" fmla="*/ 523569 w 1289488"/>
                  <a:gd name="connsiteY4" fmla="*/ 1621216 h 1632702"/>
                  <a:gd name="connsiteX5" fmla="*/ 478559 w 1289488"/>
                  <a:gd name="connsiteY5" fmla="*/ 1569798 h 1632702"/>
                  <a:gd name="connsiteX6" fmla="*/ 433456 w 1289488"/>
                  <a:gd name="connsiteY6" fmla="*/ 1615713 h 1632702"/>
                  <a:gd name="connsiteX7" fmla="*/ 0 w 1289488"/>
                  <a:gd name="connsiteY7" fmla="*/ 907570 h 1632702"/>
                  <a:gd name="connsiteX8" fmla="*/ 1010141 w 1289488"/>
                  <a:gd name="connsiteY8" fmla="*/ 70808 h 1632702"/>
                  <a:gd name="connsiteX0" fmla="*/ 1010141 w 1289488"/>
                  <a:gd name="connsiteY0" fmla="*/ 70808 h 1632702"/>
                  <a:gd name="connsiteX1" fmla="*/ 1142472 w 1289488"/>
                  <a:gd name="connsiteY1" fmla="*/ 0 h 1632702"/>
                  <a:gd name="connsiteX2" fmla="*/ 1219003 w 1289488"/>
                  <a:gd name="connsiteY2" fmla="*/ 130318 h 1632702"/>
                  <a:gd name="connsiteX3" fmla="*/ 895615 w 1289488"/>
                  <a:gd name="connsiteY3" fmla="*/ 1370540 h 1632702"/>
                  <a:gd name="connsiteX4" fmla="*/ 523569 w 1289488"/>
                  <a:gd name="connsiteY4" fmla="*/ 1621216 h 1632702"/>
                  <a:gd name="connsiteX5" fmla="*/ 478559 w 1289488"/>
                  <a:gd name="connsiteY5" fmla="*/ 1569798 h 1632702"/>
                  <a:gd name="connsiteX6" fmla="*/ 433456 w 1289488"/>
                  <a:gd name="connsiteY6" fmla="*/ 1615713 h 1632702"/>
                  <a:gd name="connsiteX7" fmla="*/ 0 w 1289488"/>
                  <a:gd name="connsiteY7" fmla="*/ 907570 h 1632702"/>
                  <a:gd name="connsiteX8" fmla="*/ 1010141 w 1289488"/>
                  <a:gd name="connsiteY8" fmla="*/ 70808 h 1632702"/>
                  <a:gd name="connsiteX0" fmla="*/ 1010141 w 1289488"/>
                  <a:gd name="connsiteY0" fmla="*/ 70808 h 1632702"/>
                  <a:gd name="connsiteX1" fmla="*/ 1142472 w 1289488"/>
                  <a:gd name="connsiteY1" fmla="*/ 0 h 1632702"/>
                  <a:gd name="connsiteX2" fmla="*/ 1219003 w 1289488"/>
                  <a:gd name="connsiteY2" fmla="*/ 130318 h 1632702"/>
                  <a:gd name="connsiteX3" fmla="*/ 895615 w 1289488"/>
                  <a:gd name="connsiteY3" fmla="*/ 1370540 h 1632702"/>
                  <a:gd name="connsiteX4" fmla="*/ 523569 w 1289488"/>
                  <a:gd name="connsiteY4" fmla="*/ 1621216 h 1632702"/>
                  <a:gd name="connsiteX5" fmla="*/ 478559 w 1289488"/>
                  <a:gd name="connsiteY5" fmla="*/ 1569798 h 1632702"/>
                  <a:gd name="connsiteX6" fmla="*/ 433456 w 1289488"/>
                  <a:gd name="connsiteY6" fmla="*/ 1615713 h 1632702"/>
                  <a:gd name="connsiteX7" fmla="*/ 0 w 1289488"/>
                  <a:gd name="connsiteY7" fmla="*/ 907570 h 1632702"/>
                  <a:gd name="connsiteX8" fmla="*/ 1010141 w 1289488"/>
                  <a:gd name="connsiteY8" fmla="*/ 70808 h 1632702"/>
                  <a:gd name="connsiteX0" fmla="*/ 1036687 w 1316034"/>
                  <a:gd name="connsiteY0" fmla="*/ 70808 h 1632702"/>
                  <a:gd name="connsiteX1" fmla="*/ 1169018 w 1316034"/>
                  <a:gd name="connsiteY1" fmla="*/ 0 h 1632702"/>
                  <a:gd name="connsiteX2" fmla="*/ 1245549 w 1316034"/>
                  <a:gd name="connsiteY2" fmla="*/ 130318 h 1632702"/>
                  <a:gd name="connsiteX3" fmla="*/ 922161 w 1316034"/>
                  <a:gd name="connsiteY3" fmla="*/ 1370540 h 1632702"/>
                  <a:gd name="connsiteX4" fmla="*/ 550115 w 1316034"/>
                  <a:gd name="connsiteY4" fmla="*/ 1621216 h 1632702"/>
                  <a:gd name="connsiteX5" fmla="*/ 505105 w 1316034"/>
                  <a:gd name="connsiteY5" fmla="*/ 1569798 h 1632702"/>
                  <a:gd name="connsiteX6" fmla="*/ 460002 w 1316034"/>
                  <a:gd name="connsiteY6" fmla="*/ 1615713 h 1632702"/>
                  <a:gd name="connsiteX7" fmla="*/ 313509 w 1316034"/>
                  <a:gd name="connsiteY7" fmla="*/ 1502392 h 1632702"/>
                  <a:gd name="connsiteX8" fmla="*/ 26546 w 1316034"/>
                  <a:gd name="connsiteY8" fmla="*/ 907570 h 1632702"/>
                  <a:gd name="connsiteX9" fmla="*/ 1036687 w 1316034"/>
                  <a:gd name="connsiteY9" fmla="*/ 70808 h 1632702"/>
                  <a:gd name="connsiteX0" fmla="*/ 1010182 w 1289529"/>
                  <a:gd name="connsiteY0" fmla="*/ 70808 h 1632702"/>
                  <a:gd name="connsiteX1" fmla="*/ 1142513 w 1289529"/>
                  <a:gd name="connsiteY1" fmla="*/ 0 h 1632702"/>
                  <a:gd name="connsiteX2" fmla="*/ 1219044 w 1289529"/>
                  <a:gd name="connsiteY2" fmla="*/ 130318 h 1632702"/>
                  <a:gd name="connsiteX3" fmla="*/ 895656 w 1289529"/>
                  <a:gd name="connsiteY3" fmla="*/ 1370540 h 1632702"/>
                  <a:gd name="connsiteX4" fmla="*/ 523610 w 1289529"/>
                  <a:gd name="connsiteY4" fmla="*/ 1621216 h 1632702"/>
                  <a:gd name="connsiteX5" fmla="*/ 478600 w 1289529"/>
                  <a:gd name="connsiteY5" fmla="*/ 1569798 h 1632702"/>
                  <a:gd name="connsiteX6" fmla="*/ 433497 w 1289529"/>
                  <a:gd name="connsiteY6" fmla="*/ 1615713 h 1632702"/>
                  <a:gd name="connsiteX7" fmla="*/ 287004 w 1289529"/>
                  <a:gd name="connsiteY7" fmla="*/ 1502392 h 1632702"/>
                  <a:gd name="connsiteX8" fmla="*/ 41 w 1289529"/>
                  <a:gd name="connsiteY8" fmla="*/ 907570 h 1632702"/>
                  <a:gd name="connsiteX9" fmla="*/ 1010182 w 1289529"/>
                  <a:gd name="connsiteY9" fmla="*/ 70808 h 1632702"/>
                  <a:gd name="connsiteX0" fmla="*/ 1010182 w 1289529"/>
                  <a:gd name="connsiteY0" fmla="*/ 70808 h 1637145"/>
                  <a:gd name="connsiteX1" fmla="*/ 1142513 w 1289529"/>
                  <a:gd name="connsiteY1" fmla="*/ 0 h 1637145"/>
                  <a:gd name="connsiteX2" fmla="*/ 1219044 w 1289529"/>
                  <a:gd name="connsiteY2" fmla="*/ 130318 h 1637145"/>
                  <a:gd name="connsiteX3" fmla="*/ 895656 w 1289529"/>
                  <a:gd name="connsiteY3" fmla="*/ 1370540 h 1637145"/>
                  <a:gd name="connsiteX4" fmla="*/ 523610 w 1289529"/>
                  <a:gd name="connsiteY4" fmla="*/ 1621216 h 1637145"/>
                  <a:gd name="connsiteX5" fmla="*/ 478600 w 1289529"/>
                  <a:gd name="connsiteY5" fmla="*/ 1569798 h 1637145"/>
                  <a:gd name="connsiteX6" fmla="*/ 395397 w 1289529"/>
                  <a:gd name="connsiteY6" fmla="*/ 1637145 h 1637145"/>
                  <a:gd name="connsiteX7" fmla="*/ 287004 w 1289529"/>
                  <a:gd name="connsiteY7" fmla="*/ 1502392 h 1637145"/>
                  <a:gd name="connsiteX8" fmla="*/ 41 w 1289529"/>
                  <a:gd name="connsiteY8" fmla="*/ 907570 h 1637145"/>
                  <a:gd name="connsiteX9" fmla="*/ 1010182 w 1289529"/>
                  <a:gd name="connsiteY9" fmla="*/ 70808 h 1637145"/>
                  <a:gd name="connsiteX0" fmla="*/ 1010182 w 1289529"/>
                  <a:gd name="connsiteY0" fmla="*/ 70808 h 1637145"/>
                  <a:gd name="connsiteX1" fmla="*/ 1142513 w 1289529"/>
                  <a:gd name="connsiteY1" fmla="*/ 0 h 1637145"/>
                  <a:gd name="connsiteX2" fmla="*/ 1219044 w 1289529"/>
                  <a:gd name="connsiteY2" fmla="*/ 130318 h 1637145"/>
                  <a:gd name="connsiteX3" fmla="*/ 895656 w 1289529"/>
                  <a:gd name="connsiteY3" fmla="*/ 1370540 h 1637145"/>
                  <a:gd name="connsiteX4" fmla="*/ 523610 w 1289529"/>
                  <a:gd name="connsiteY4" fmla="*/ 1621216 h 1637145"/>
                  <a:gd name="connsiteX5" fmla="*/ 478600 w 1289529"/>
                  <a:gd name="connsiteY5" fmla="*/ 1569798 h 1637145"/>
                  <a:gd name="connsiteX6" fmla="*/ 395397 w 1289529"/>
                  <a:gd name="connsiteY6" fmla="*/ 1637145 h 1637145"/>
                  <a:gd name="connsiteX7" fmla="*/ 287004 w 1289529"/>
                  <a:gd name="connsiteY7" fmla="*/ 1502392 h 1637145"/>
                  <a:gd name="connsiteX8" fmla="*/ 41 w 1289529"/>
                  <a:gd name="connsiteY8" fmla="*/ 907570 h 1637145"/>
                  <a:gd name="connsiteX9" fmla="*/ 1010182 w 1289529"/>
                  <a:gd name="connsiteY9" fmla="*/ 70808 h 1637145"/>
                  <a:gd name="connsiteX0" fmla="*/ 1010182 w 1289529"/>
                  <a:gd name="connsiteY0" fmla="*/ 70808 h 1637145"/>
                  <a:gd name="connsiteX1" fmla="*/ 1142513 w 1289529"/>
                  <a:gd name="connsiteY1" fmla="*/ 0 h 1637145"/>
                  <a:gd name="connsiteX2" fmla="*/ 1219044 w 1289529"/>
                  <a:gd name="connsiteY2" fmla="*/ 130318 h 1637145"/>
                  <a:gd name="connsiteX3" fmla="*/ 895656 w 1289529"/>
                  <a:gd name="connsiteY3" fmla="*/ 1370540 h 1637145"/>
                  <a:gd name="connsiteX4" fmla="*/ 523610 w 1289529"/>
                  <a:gd name="connsiteY4" fmla="*/ 1621216 h 1637145"/>
                  <a:gd name="connsiteX5" fmla="*/ 478600 w 1289529"/>
                  <a:gd name="connsiteY5" fmla="*/ 1569798 h 1637145"/>
                  <a:gd name="connsiteX6" fmla="*/ 395397 w 1289529"/>
                  <a:gd name="connsiteY6" fmla="*/ 1637145 h 1637145"/>
                  <a:gd name="connsiteX7" fmla="*/ 287004 w 1289529"/>
                  <a:gd name="connsiteY7" fmla="*/ 1502392 h 1637145"/>
                  <a:gd name="connsiteX8" fmla="*/ 41 w 1289529"/>
                  <a:gd name="connsiteY8" fmla="*/ 907570 h 1637145"/>
                  <a:gd name="connsiteX9" fmla="*/ 1010182 w 1289529"/>
                  <a:gd name="connsiteY9" fmla="*/ 70808 h 1637145"/>
                  <a:gd name="connsiteX0" fmla="*/ 1010182 w 1289529"/>
                  <a:gd name="connsiteY0" fmla="*/ 70808 h 1643881"/>
                  <a:gd name="connsiteX1" fmla="*/ 1142513 w 1289529"/>
                  <a:gd name="connsiteY1" fmla="*/ 0 h 1643881"/>
                  <a:gd name="connsiteX2" fmla="*/ 1219044 w 1289529"/>
                  <a:gd name="connsiteY2" fmla="*/ 130318 h 1643881"/>
                  <a:gd name="connsiteX3" fmla="*/ 895656 w 1289529"/>
                  <a:gd name="connsiteY3" fmla="*/ 1370540 h 1643881"/>
                  <a:gd name="connsiteX4" fmla="*/ 504560 w 1289529"/>
                  <a:gd name="connsiteY4" fmla="*/ 1633123 h 1643881"/>
                  <a:gd name="connsiteX5" fmla="*/ 478600 w 1289529"/>
                  <a:gd name="connsiteY5" fmla="*/ 1569798 h 1643881"/>
                  <a:gd name="connsiteX6" fmla="*/ 395397 w 1289529"/>
                  <a:gd name="connsiteY6" fmla="*/ 1637145 h 1643881"/>
                  <a:gd name="connsiteX7" fmla="*/ 287004 w 1289529"/>
                  <a:gd name="connsiteY7" fmla="*/ 1502392 h 1643881"/>
                  <a:gd name="connsiteX8" fmla="*/ 41 w 1289529"/>
                  <a:gd name="connsiteY8" fmla="*/ 907570 h 1643881"/>
                  <a:gd name="connsiteX9" fmla="*/ 1010182 w 1289529"/>
                  <a:gd name="connsiteY9" fmla="*/ 70808 h 1643881"/>
                  <a:gd name="connsiteX0" fmla="*/ 1010182 w 1289529"/>
                  <a:gd name="connsiteY0" fmla="*/ 70808 h 1643881"/>
                  <a:gd name="connsiteX1" fmla="*/ 1142513 w 1289529"/>
                  <a:gd name="connsiteY1" fmla="*/ 0 h 1643881"/>
                  <a:gd name="connsiteX2" fmla="*/ 1219044 w 1289529"/>
                  <a:gd name="connsiteY2" fmla="*/ 130318 h 1643881"/>
                  <a:gd name="connsiteX3" fmla="*/ 895656 w 1289529"/>
                  <a:gd name="connsiteY3" fmla="*/ 1370540 h 1643881"/>
                  <a:gd name="connsiteX4" fmla="*/ 504560 w 1289529"/>
                  <a:gd name="connsiteY4" fmla="*/ 1633123 h 1643881"/>
                  <a:gd name="connsiteX5" fmla="*/ 457169 w 1289529"/>
                  <a:gd name="connsiteY5" fmla="*/ 1588848 h 1643881"/>
                  <a:gd name="connsiteX6" fmla="*/ 395397 w 1289529"/>
                  <a:gd name="connsiteY6" fmla="*/ 1637145 h 1643881"/>
                  <a:gd name="connsiteX7" fmla="*/ 287004 w 1289529"/>
                  <a:gd name="connsiteY7" fmla="*/ 1502392 h 1643881"/>
                  <a:gd name="connsiteX8" fmla="*/ 41 w 1289529"/>
                  <a:gd name="connsiteY8" fmla="*/ 907570 h 1643881"/>
                  <a:gd name="connsiteX9" fmla="*/ 1010182 w 1289529"/>
                  <a:gd name="connsiteY9" fmla="*/ 70808 h 1643881"/>
                  <a:gd name="connsiteX0" fmla="*/ 1010182 w 1303093"/>
                  <a:gd name="connsiteY0" fmla="*/ 70808 h 1643881"/>
                  <a:gd name="connsiteX1" fmla="*/ 1142513 w 1303093"/>
                  <a:gd name="connsiteY1" fmla="*/ 0 h 1643881"/>
                  <a:gd name="connsiteX2" fmla="*/ 1219044 w 1303093"/>
                  <a:gd name="connsiteY2" fmla="*/ 130318 h 1643881"/>
                  <a:gd name="connsiteX3" fmla="*/ 1287129 w 1303093"/>
                  <a:gd name="connsiteY3" fmla="*/ 590373 h 1643881"/>
                  <a:gd name="connsiteX4" fmla="*/ 895656 w 1303093"/>
                  <a:gd name="connsiteY4" fmla="*/ 1370540 h 1643881"/>
                  <a:gd name="connsiteX5" fmla="*/ 504560 w 1303093"/>
                  <a:gd name="connsiteY5" fmla="*/ 1633123 h 1643881"/>
                  <a:gd name="connsiteX6" fmla="*/ 457169 w 1303093"/>
                  <a:gd name="connsiteY6" fmla="*/ 1588848 h 1643881"/>
                  <a:gd name="connsiteX7" fmla="*/ 395397 w 1303093"/>
                  <a:gd name="connsiteY7" fmla="*/ 1637145 h 1643881"/>
                  <a:gd name="connsiteX8" fmla="*/ 287004 w 1303093"/>
                  <a:gd name="connsiteY8" fmla="*/ 1502392 h 1643881"/>
                  <a:gd name="connsiteX9" fmla="*/ 41 w 1303093"/>
                  <a:gd name="connsiteY9" fmla="*/ 907570 h 1643881"/>
                  <a:gd name="connsiteX10" fmla="*/ 1010182 w 1303093"/>
                  <a:gd name="connsiteY10" fmla="*/ 70808 h 1643881"/>
                  <a:gd name="connsiteX0" fmla="*/ 1010182 w 1303093"/>
                  <a:gd name="connsiteY0" fmla="*/ 70808 h 1643881"/>
                  <a:gd name="connsiteX1" fmla="*/ 1142513 w 1303093"/>
                  <a:gd name="connsiteY1" fmla="*/ 0 h 1643881"/>
                  <a:gd name="connsiteX2" fmla="*/ 1219044 w 1303093"/>
                  <a:gd name="connsiteY2" fmla="*/ 130318 h 1643881"/>
                  <a:gd name="connsiteX3" fmla="*/ 1287129 w 1303093"/>
                  <a:gd name="connsiteY3" fmla="*/ 590373 h 1643881"/>
                  <a:gd name="connsiteX4" fmla="*/ 895656 w 1303093"/>
                  <a:gd name="connsiteY4" fmla="*/ 1370540 h 1643881"/>
                  <a:gd name="connsiteX5" fmla="*/ 504560 w 1303093"/>
                  <a:gd name="connsiteY5" fmla="*/ 1633123 h 1643881"/>
                  <a:gd name="connsiteX6" fmla="*/ 457169 w 1303093"/>
                  <a:gd name="connsiteY6" fmla="*/ 1588848 h 1643881"/>
                  <a:gd name="connsiteX7" fmla="*/ 395397 w 1303093"/>
                  <a:gd name="connsiteY7" fmla="*/ 1637145 h 1643881"/>
                  <a:gd name="connsiteX8" fmla="*/ 287004 w 1303093"/>
                  <a:gd name="connsiteY8" fmla="*/ 1502392 h 1643881"/>
                  <a:gd name="connsiteX9" fmla="*/ 41 w 1303093"/>
                  <a:gd name="connsiteY9" fmla="*/ 907570 h 1643881"/>
                  <a:gd name="connsiteX10" fmla="*/ 1010182 w 1303093"/>
                  <a:gd name="connsiteY10" fmla="*/ 70808 h 1643881"/>
                  <a:gd name="connsiteX0" fmla="*/ 1010182 w 1303093"/>
                  <a:gd name="connsiteY0" fmla="*/ 70808 h 1643881"/>
                  <a:gd name="connsiteX1" fmla="*/ 1142513 w 1303093"/>
                  <a:gd name="connsiteY1" fmla="*/ 0 h 1643881"/>
                  <a:gd name="connsiteX2" fmla="*/ 1219044 w 1303093"/>
                  <a:gd name="connsiteY2" fmla="*/ 130318 h 1643881"/>
                  <a:gd name="connsiteX3" fmla="*/ 1287129 w 1303093"/>
                  <a:gd name="connsiteY3" fmla="*/ 590373 h 1643881"/>
                  <a:gd name="connsiteX4" fmla="*/ 895656 w 1303093"/>
                  <a:gd name="connsiteY4" fmla="*/ 1370540 h 1643881"/>
                  <a:gd name="connsiteX5" fmla="*/ 504560 w 1303093"/>
                  <a:gd name="connsiteY5" fmla="*/ 1633123 h 1643881"/>
                  <a:gd name="connsiteX6" fmla="*/ 457169 w 1303093"/>
                  <a:gd name="connsiteY6" fmla="*/ 1588848 h 1643881"/>
                  <a:gd name="connsiteX7" fmla="*/ 395397 w 1303093"/>
                  <a:gd name="connsiteY7" fmla="*/ 1637145 h 1643881"/>
                  <a:gd name="connsiteX8" fmla="*/ 287004 w 1303093"/>
                  <a:gd name="connsiteY8" fmla="*/ 1502392 h 1643881"/>
                  <a:gd name="connsiteX9" fmla="*/ 41 w 1303093"/>
                  <a:gd name="connsiteY9" fmla="*/ 907570 h 1643881"/>
                  <a:gd name="connsiteX10" fmla="*/ 1010182 w 1303093"/>
                  <a:gd name="connsiteY10" fmla="*/ 70808 h 1643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3093" h="1643881">
                    <a:moveTo>
                      <a:pt x="1010182" y="70808"/>
                    </a:moveTo>
                    <a:cubicBezTo>
                      <a:pt x="1104947" y="40990"/>
                      <a:pt x="1098179" y="32945"/>
                      <a:pt x="1142513" y="0"/>
                    </a:cubicBezTo>
                    <a:cubicBezTo>
                      <a:pt x="1187073" y="50583"/>
                      <a:pt x="1193534" y="86879"/>
                      <a:pt x="1219044" y="130318"/>
                    </a:cubicBezTo>
                    <a:cubicBezTo>
                      <a:pt x="1243147" y="228713"/>
                      <a:pt x="1341027" y="383669"/>
                      <a:pt x="1287129" y="590373"/>
                    </a:cubicBezTo>
                    <a:cubicBezTo>
                      <a:pt x="1292762" y="904234"/>
                      <a:pt x="1083234" y="1258660"/>
                      <a:pt x="895656" y="1370540"/>
                    </a:cubicBezTo>
                    <a:cubicBezTo>
                      <a:pt x="795771" y="1551780"/>
                      <a:pt x="554788" y="1683266"/>
                      <a:pt x="504560" y="1633123"/>
                    </a:cubicBezTo>
                    <a:lnTo>
                      <a:pt x="457169" y="1588848"/>
                    </a:lnTo>
                    <a:lnTo>
                      <a:pt x="395397" y="1637145"/>
                    </a:lnTo>
                    <a:cubicBezTo>
                      <a:pt x="373386" y="1563602"/>
                      <a:pt x="344959" y="1553741"/>
                      <a:pt x="287004" y="1502392"/>
                    </a:cubicBezTo>
                    <a:cubicBezTo>
                      <a:pt x="214761" y="1384368"/>
                      <a:pt x="-3410" y="1214826"/>
                      <a:pt x="41" y="907570"/>
                    </a:cubicBezTo>
                    <a:cubicBezTo>
                      <a:pt x="41" y="445439"/>
                      <a:pt x="452297" y="70808"/>
                      <a:pt x="1010182" y="70808"/>
                    </a:cubicBezTo>
                    <a:close/>
                  </a:path>
                </a:pathLst>
              </a:custGeom>
              <a:gradFill>
                <a:gsLst>
                  <a:gs pos="88000">
                    <a:srgbClr val="99FF66"/>
                  </a:gs>
                  <a:gs pos="0">
                    <a:srgbClr val="008000"/>
                  </a:gs>
                  <a:gs pos="30000">
                    <a:srgbClr val="92D050"/>
                  </a:gs>
                </a:gsLst>
                <a:lin ang="162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36A17759-1CF2-4593-A204-C6008EE8E939}"/>
                  </a:ext>
                </a:extLst>
              </p:cNvPr>
              <p:cNvSpPr/>
              <p:nvPr/>
            </p:nvSpPr>
            <p:spPr>
              <a:xfrm>
                <a:off x="2326139" y="4471111"/>
                <a:ext cx="1070294" cy="1208942"/>
              </a:xfrm>
              <a:custGeom>
                <a:avLst/>
                <a:gdLst>
                  <a:gd name="connsiteX0" fmla="*/ 0 w 1070294"/>
                  <a:gd name="connsiteY0" fmla="*/ 746129 h 1208942"/>
                  <a:gd name="connsiteX1" fmla="*/ 44126 w 1070294"/>
                  <a:gd name="connsiteY1" fmla="*/ 798010 h 1208942"/>
                  <a:gd name="connsiteX2" fmla="*/ 470152 w 1070294"/>
                  <a:gd name="connsiteY2" fmla="*/ 1198312 h 1208942"/>
                  <a:gd name="connsiteX3" fmla="*/ 491831 w 1070294"/>
                  <a:gd name="connsiteY3" fmla="*/ 1208549 h 1208942"/>
                  <a:gd name="connsiteX4" fmla="*/ 488282 w 1070294"/>
                  <a:gd name="connsiteY4" fmla="*/ 1208942 h 1208942"/>
                  <a:gd name="connsiteX5" fmla="*/ 43036 w 1070294"/>
                  <a:gd name="connsiteY5" fmla="*/ 824260 h 1208942"/>
                  <a:gd name="connsiteX6" fmla="*/ 2471 w 1070294"/>
                  <a:gd name="connsiteY6" fmla="*/ 778266 h 1208942"/>
                  <a:gd name="connsiteX7" fmla="*/ 620684 w 1070294"/>
                  <a:gd name="connsiteY7" fmla="*/ 0 h 1208942"/>
                  <a:gd name="connsiteX8" fmla="*/ 623970 w 1070294"/>
                  <a:gd name="connsiteY8" fmla="*/ 717 h 1208942"/>
                  <a:gd name="connsiteX9" fmla="*/ 605240 w 1070294"/>
                  <a:gd name="connsiteY9" fmla="*/ 7324 h 1208942"/>
                  <a:gd name="connsiteX10" fmla="*/ 258270 w 1070294"/>
                  <a:gd name="connsiteY10" fmla="*/ 310324 h 1208942"/>
                  <a:gd name="connsiteX11" fmla="*/ 152867 w 1070294"/>
                  <a:gd name="connsiteY11" fmla="*/ 432699 h 1208942"/>
                  <a:gd name="connsiteX12" fmla="*/ 165300 w 1070294"/>
                  <a:gd name="connsiteY12" fmla="*/ 429193 h 1208942"/>
                  <a:gd name="connsiteX13" fmla="*/ 303456 w 1070294"/>
                  <a:gd name="connsiteY13" fmla="*/ 396709 h 1208942"/>
                  <a:gd name="connsiteX14" fmla="*/ 394328 w 1070294"/>
                  <a:gd name="connsiteY14" fmla="*/ 380823 h 1208942"/>
                  <a:gd name="connsiteX15" fmla="*/ 394034 w 1070294"/>
                  <a:gd name="connsiteY15" fmla="*/ 380478 h 1208942"/>
                  <a:gd name="connsiteX16" fmla="*/ 405229 w 1070294"/>
                  <a:gd name="connsiteY16" fmla="*/ 370588 h 1208942"/>
                  <a:gd name="connsiteX17" fmla="*/ 733459 w 1070294"/>
                  <a:gd name="connsiteY17" fmla="*/ 126652 h 1208942"/>
                  <a:gd name="connsiteX18" fmla="*/ 979591 w 1070294"/>
                  <a:gd name="connsiteY18" fmla="*/ 7905 h 1208942"/>
                  <a:gd name="connsiteX19" fmla="*/ 998719 w 1070294"/>
                  <a:gd name="connsiteY19" fmla="*/ 5998 h 1208942"/>
                  <a:gd name="connsiteX20" fmla="*/ 954650 w 1070294"/>
                  <a:gd name="connsiteY20" fmla="*/ 21819 h 1208942"/>
                  <a:gd name="connsiteX21" fmla="*/ 574441 w 1070294"/>
                  <a:gd name="connsiteY21" fmla="*/ 260852 h 1208942"/>
                  <a:gd name="connsiteX22" fmla="*/ 434442 w 1070294"/>
                  <a:gd name="connsiteY22" fmla="*/ 373811 h 1208942"/>
                  <a:gd name="connsiteX23" fmla="*/ 538414 w 1070294"/>
                  <a:gd name="connsiteY23" fmla="*/ 355635 h 1208942"/>
                  <a:gd name="connsiteX24" fmla="*/ 748699 w 1070294"/>
                  <a:gd name="connsiteY24" fmla="*/ 335834 h 1208942"/>
                  <a:gd name="connsiteX25" fmla="*/ 841093 w 1070294"/>
                  <a:gd name="connsiteY25" fmla="*/ 333814 h 1208942"/>
                  <a:gd name="connsiteX26" fmla="*/ 1050498 w 1070294"/>
                  <a:gd name="connsiteY26" fmla="*/ 358810 h 1208942"/>
                  <a:gd name="connsiteX27" fmla="*/ 1070294 w 1070294"/>
                  <a:gd name="connsiteY27" fmla="*/ 368425 h 1208942"/>
                  <a:gd name="connsiteX28" fmla="*/ 1018976 w 1070294"/>
                  <a:gd name="connsiteY28" fmla="*/ 358493 h 1208942"/>
                  <a:gd name="connsiteX29" fmla="*/ 524983 w 1070294"/>
                  <a:gd name="connsiteY29" fmla="*/ 382457 h 1208942"/>
                  <a:gd name="connsiteX30" fmla="*/ 435516 w 1070294"/>
                  <a:gd name="connsiteY30" fmla="*/ 398796 h 1208942"/>
                  <a:gd name="connsiteX31" fmla="*/ 576280 w 1070294"/>
                  <a:gd name="connsiteY31" fmla="*/ 494106 h 1208942"/>
                  <a:gd name="connsiteX32" fmla="*/ 1016266 w 1070294"/>
                  <a:gd name="connsiteY32" fmla="*/ 702808 h 1208942"/>
                  <a:gd name="connsiteX33" fmla="*/ 1037633 w 1070294"/>
                  <a:gd name="connsiteY33" fmla="*/ 703748 h 1208942"/>
                  <a:gd name="connsiteX34" fmla="*/ 1034344 w 1070294"/>
                  <a:gd name="connsiteY34" fmla="*/ 705570 h 1208942"/>
                  <a:gd name="connsiteX35" fmla="*/ 487709 w 1070294"/>
                  <a:gd name="connsiteY35" fmla="*/ 461739 h 1208942"/>
                  <a:gd name="connsiteX36" fmla="*/ 405094 w 1070294"/>
                  <a:gd name="connsiteY36" fmla="*/ 404352 h 1208942"/>
                  <a:gd name="connsiteX37" fmla="*/ 317723 w 1070294"/>
                  <a:gd name="connsiteY37" fmla="*/ 420309 h 1208942"/>
                  <a:gd name="connsiteX38" fmla="*/ 192664 w 1070294"/>
                  <a:gd name="connsiteY38" fmla="*/ 449195 h 1208942"/>
                  <a:gd name="connsiteX39" fmla="*/ 171866 w 1070294"/>
                  <a:gd name="connsiteY39" fmla="*/ 454785 h 1208942"/>
                  <a:gd name="connsiteX40" fmla="*/ 317969 w 1070294"/>
                  <a:gd name="connsiteY40" fmla="*/ 626559 h 1208942"/>
                  <a:gd name="connsiteX41" fmla="*/ 743994 w 1070294"/>
                  <a:gd name="connsiteY41" fmla="*/ 1026862 h 1208942"/>
                  <a:gd name="connsiteX42" fmla="*/ 765673 w 1070294"/>
                  <a:gd name="connsiteY42" fmla="*/ 1037099 h 1208942"/>
                  <a:gd name="connsiteX43" fmla="*/ 762124 w 1070294"/>
                  <a:gd name="connsiteY43" fmla="*/ 1037492 h 1208942"/>
                  <a:gd name="connsiteX44" fmla="*/ 231170 w 1070294"/>
                  <a:gd name="connsiteY44" fmla="*/ 555632 h 1208942"/>
                  <a:gd name="connsiteX45" fmla="*/ 151475 w 1070294"/>
                  <a:gd name="connsiteY45" fmla="*/ 460265 h 1208942"/>
                  <a:gd name="connsiteX46" fmla="*/ 74432 w 1070294"/>
                  <a:gd name="connsiteY46" fmla="*/ 480971 h 1208942"/>
                  <a:gd name="connsiteX47" fmla="*/ 19218 w 1070294"/>
                  <a:gd name="connsiteY47" fmla="*/ 498049 h 1208942"/>
                  <a:gd name="connsiteX48" fmla="*/ 28492 w 1070294"/>
                  <a:gd name="connsiteY48" fmla="*/ 468171 h 1208942"/>
                  <a:gd name="connsiteX49" fmla="*/ 36329 w 1070294"/>
                  <a:gd name="connsiteY49" fmla="*/ 465557 h 1208942"/>
                  <a:gd name="connsiteX50" fmla="*/ 119729 w 1070294"/>
                  <a:gd name="connsiteY50" fmla="*/ 442042 h 1208942"/>
                  <a:gd name="connsiteX51" fmla="*/ 186453 w 1070294"/>
                  <a:gd name="connsiteY51" fmla="*/ 362813 h 1208942"/>
                  <a:gd name="connsiteX52" fmla="*/ 620684 w 1070294"/>
                  <a:gd name="connsiteY52" fmla="*/ 0 h 1208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70294" h="1208942">
                    <a:moveTo>
                      <a:pt x="0" y="746129"/>
                    </a:moveTo>
                    <a:lnTo>
                      <a:pt x="44126" y="798010"/>
                    </a:lnTo>
                    <a:cubicBezTo>
                      <a:pt x="218507" y="993419"/>
                      <a:pt x="374616" y="1139746"/>
                      <a:pt x="470152" y="1198312"/>
                    </a:cubicBezTo>
                    <a:lnTo>
                      <a:pt x="491831" y="1208549"/>
                    </a:lnTo>
                    <a:lnTo>
                      <a:pt x="488282" y="1208942"/>
                    </a:lnTo>
                    <a:cubicBezTo>
                      <a:pt x="411092" y="1190429"/>
                      <a:pt x="239838" y="1041631"/>
                      <a:pt x="43036" y="824260"/>
                    </a:cubicBezTo>
                    <a:lnTo>
                      <a:pt x="2471" y="778266"/>
                    </a:lnTo>
                    <a:close/>
                    <a:moveTo>
                      <a:pt x="620684" y="0"/>
                    </a:moveTo>
                    <a:lnTo>
                      <a:pt x="623970" y="717"/>
                    </a:lnTo>
                    <a:lnTo>
                      <a:pt x="605240" y="7324"/>
                    </a:lnTo>
                    <a:cubicBezTo>
                      <a:pt x="524128" y="48138"/>
                      <a:pt x="396950" y="158857"/>
                      <a:pt x="258270" y="310324"/>
                    </a:cubicBezTo>
                    <a:lnTo>
                      <a:pt x="152867" y="432699"/>
                    </a:lnTo>
                    <a:lnTo>
                      <a:pt x="165300" y="429193"/>
                    </a:lnTo>
                    <a:cubicBezTo>
                      <a:pt x="209933" y="417665"/>
                      <a:pt x="256096" y="406784"/>
                      <a:pt x="303456" y="396709"/>
                    </a:cubicBezTo>
                    <a:lnTo>
                      <a:pt x="394328" y="380823"/>
                    </a:lnTo>
                    <a:lnTo>
                      <a:pt x="394034" y="380478"/>
                    </a:lnTo>
                    <a:lnTo>
                      <a:pt x="405229" y="370588"/>
                    </a:lnTo>
                    <a:cubicBezTo>
                      <a:pt x="520389" y="272674"/>
                      <a:pt x="633766" y="189230"/>
                      <a:pt x="733459" y="126652"/>
                    </a:cubicBezTo>
                    <a:cubicBezTo>
                      <a:pt x="833152" y="64073"/>
                      <a:pt x="919162" y="22359"/>
                      <a:pt x="979591" y="7905"/>
                    </a:cubicBezTo>
                    <a:lnTo>
                      <a:pt x="998719" y="5998"/>
                    </a:lnTo>
                    <a:lnTo>
                      <a:pt x="954650" y="21819"/>
                    </a:lnTo>
                    <a:cubicBezTo>
                      <a:pt x="855604" y="64983"/>
                      <a:pt x="720785" y="149109"/>
                      <a:pt x="574441" y="260852"/>
                    </a:cubicBezTo>
                    <a:lnTo>
                      <a:pt x="434442" y="373811"/>
                    </a:lnTo>
                    <a:lnTo>
                      <a:pt x="538414" y="355635"/>
                    </a:lnTo>
                    <a:cubicBezTo>
                      <a:pt x="613243" y="345507"/>
                      <a:pt x="683960" y="338923"/>
                      <a:pt x="748699" y="335834"/>
                    </a:cubicBezTo>
                    <a:cubicBezTo>
                      <a:pt x="781069" y="334289"/>
                      <a:pt x="811944" y="333618"/>
                      <a:pt x="841093" y="333814"/>
                    </a:cubicBezTo>
                    <a:cubicBezTo>
                      <a:pt x="928538" y="334400"/>
                      <a:pt x="1000437" y="342791"/>
                      <a:pt x="1050498" y="358810"/>
                    </a:cubicBezTo>
                    <a:lnTo>
                      <a:pt x="1070294" y="368425"/>
                    </a:lnTo>
                    <a:lnTo>
                      <a:pt x="1018976" y="358493"/>
                    </a:lnTo>
                    <a:cubicBezTo>
                      <a:pt x="899839" y="344307"/>
                      <a:pt x="724990" y="352127"/>
                      <a:pt x="524983" y="382457"/>
                    </a:cubicBezTo>
                    <a:lnTo>
                      <a:pt x="435516" y="398796"/>
                    </a:lnTo>
                    <a:lnTo>
                      <a:pt x="576280" y="494106"/>
                    </a:lnTo>
                    <a:cubicBezTo>
                      <a:pt x="759559" y="609676"/>
                      <a:pt x="920748" y="685811"/>
                      <a:pt x="1016266" y="702808"/>
                    </a:cubicBezTo>
                    <a:lnTo>
                      <a:pt x="1037633" y="703748"/>
                    </a:lnTo>
                    <a:lnTo>
                      <a:pt x="1034344" y="705570"/>
                    </a:lnTo>
                    <a:cubicBezTo>
                      <a:pt x="949464" y="721325"/>
                      <a:pt x="732178" y="624614"/>
                      <a:pt x="487709" y="461739"/>
                    </a:cubicBezTo>
                    <a:lnTo>
                      <a:pt x="405094" y="404352"/>
                    </a:lnTo>
                    <a:lnTo>
                      <a:pt x="317723" y="420309"/>
                    </a:lnTo>
                    <a:cubicBezTo>
                      <a:pt x="275047" y="429387"/>
                      <a:pt x="233286" y="439050"/>
                      <a:pt x="192664" y="449195"/>
                    </a:cubicBezTo>
                    <a:lnTo>
                      <a:pt x="171866" y="454785"/>
                    </a:lnTo>
                    <a:lnTo>
                      <a:pt x="317969" y="626559"/>
                    </a:lnTo>
                    <a:cubicBezTo>
                      <a:pt x="492349" y="821969"/>
                      <a:pt x="648458" y="968296"/>
                      <a:pt x="743994" y="1026862"/>
                    </a:cubicBezTo>
                    <a:lnTo>
                      <a:pt x="765673" y="1037099"/>
                    </a:lnTo>
                    <a:lnTo>
                      <a:pt x="762124" y="1037492"/>
                    </a:lnTo>
                    <a:cubicBezTo>
                      <a:pt x="673907" y="1016335"/>
                      <a:pt x="462830" y="825008"/>
                      <a:pt x="231170" y="555632"/>
                    </a:cubicBezTo>
                    <a:lnTo>
                      <a:pt x="151475" y="460265"/>
                    </a:lnTo>
                    <a:lnTo>
                      <a:pt x="74432" y="480971"/>
                    </a:lnTo>
                    <a:lnTo>
                      <a:pt x="19218" y="498049"/>
                    </a:lnTo>
                    <a:lnTo>
                      <a:pt x="28492" y="468171"/>
                    </a:lnTo>
                    <a:lnTo>
                      <a:pt x="36329" y="465557"/>
                    </a:lnTo>
                    <a:lnTo>
                      <a:pt x="119729" y="442042"/>
                    </a:lnTo>
                    <a:lnTo>
                      <a:pt x="186453" y="362813"/>
                    </a:lnTo>
                    <a:cubicBezTo>
                      <a:pt x="369649" y="153087"/>
                      <a:pt x="542299" y="9056"/>
                      <a:pt x="620684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0" name="グループ化 549">
              <a:extLst>
                <a:ext uri="{FF2B5EF4-FFF2-40B4-BE49-F238E27FC236}">
                  <a16:creationId xmlns:a16="http://schemas.microsoft.com/office/drawing/2014/main" id="{00D3EF4F-204A-4176-B9C6-5AC09C709057}"/>
                </a:ext>
              </a:extLst>
            </p:cNvPr>
            <p:cNvGrpSpPr/>
            <p:nvPr/>
          </p:nvGrpSpPr>
          <p:grpSpPr>
            <a:xfrm rot="21113350">
              <a:off x="4552781" y="1727031"/>
              <a:ext cx="1606803" cy="1341478"/>
              <a:chOff x="2320465" y="4236421"/>
              <a:chExt cx="2089334" cy="1744331"/>
            </a:xfrm>
          </p:grpSpPr>
          <p:sp>
            <p:nvSpPr>
              <p:cNvPr id="551" name="楕円 550">
                <a:extLst>
                  <a:ext uri="{FF2B5EF4-FFF2-40B4-BE49-F238E27FC236}">
                    <a16:creationId xmlns:a16="http://schemas.microsoft.com/office/drawing/2014/main" id="{64E4C17B-2627-4B05-B5CB-DC82C0637F17}"/>
                  </a:ext>
                </a:extLst>
              </p:cNvPr>
              <p:cNvSpPr/>
              <p:nvPr/>
            </p:nvSpPr>
            <p:spPr>
              <a:xfrm>
                <a:off x="2389517" y="4307228"/>
                <a:ext cx="2020282" cy="1673524"/>
              </a:xfrm>
              <a:prstGeom prst="ellipse">
                <a:avLst/>
              </a:prstGeom>
              <a:gradFill>
                <a:gsLst>
                  <a:gs pos="88000">
                    <a:srgbClr val="99FF66"/>
                  </a:gs>
                  <a:gs pos="0">
                    <a:srgbClr val="008000"/>
                  </a:gs>
                  <a:gs pos="30000">
                    <a:srgbClr val="92D050"/>
                  </a:gs>
                </a:gsLst>
                <a:lin ang="162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92C81B62-86E0-4855-AE9F-AA0CFBDCDC09}"/>
                  </a:ext>
                </a:extLst>
              </p:cNvPr>
              <p:cNvSpPr/>
              <p:nvPr/>
            </p:nvSpPr>
            <p:spPr>
              <a:xfrm>
                <a:off x="3135792" y="4557144"/>
                <a:ext cx="1263191" cy="1341242"/>
              </a:xfrm>
              <a:custGeom>
                <a:avLst/>
                <a:gdLst>
                  <a:gd name="connsiteX0" fmla="*/ 577708 w 1263191"/>
                  <a:gd name="connsiteY0" fmla="*/ 0 h 1341242"/>
                  <a:gd name="connsiteX1" fmla="*/ 582248 w 1263191"/>
                  <a:gd name="connsiteY1" fmla="*/ 22004 h 1341242"/>
                  <a:gd name="connsiteX2" fmla="*/ 767300 w 1263191"/>
                  <a:gd name="connsiteY2" fmla="*/ 250975 h 1341242"/>
                  <a:gd name="connsiteX3" fmla="*/ 838393 w 1263191"/>
                  <a:gd name="connsiteY3" fmla="*/ 303280 h 1341242"/>
                  <a:gd name="connsiteX4" fmla="*/ 829446 w 1263191"/>
                  <a:gd name="connsiteY4" fmla="*/ 263956 h 1341242"/>
                  <a:gd name="connsiteX5" fmla="*/ 764101 w 1263191"/>
                  <a:gd name="connsiteY5" fmla="*/ 120905 h 1341242"/>
                  <a:gd name="connsiteX6" fmla="*/ 893753 w 1263191"/>
                  <a:gd name="connsiteY6" fmla="*/ 268018 h 1341242"/>
                  <a:gd name="connsiteX7" fmla="*/ 910041 w 1263191"/>
                  <a:gd name="connsiteY7" fmla="*/ 328864 h 1341242"/>
                  <a:gd name="connsiteX8" fmla="*/ 962587 w 1263191"/>
                  <a:gd name="connsiteY8" fmla="*/ 291742 h 1341242"/>
                  <a:gd name="connsiteX9" fmla="*/ 1095926 w 1263191"/>
                  <a:gd name="connsiteY9" fmla="*/ 147639 h 1341242"/>
                  <a:gd name="connsiteX10" fmla="*/ 1103445 w 1263191"/>
                  <a:gd name="connsiteY10" fmla="*/ 131524 h 1341242"/>
                  <a:gd name="connsiteX11" fmla="*/ 1109530 w 1263191"/>
                  <a:gd name="connsiteY11" fmla="*/ 140811 h 1341242"/>
                  <a:gd name="connsiteX12" fmla="*/ 1098440 w 1263191"/>
                  <a:gd name="connsiteY12" fmla="*/ 165331 h 1341242"/>
                  <a:gd name="connsiteX13" fmla="*/ 1081564 w 1263191"/>
                  <a:gd name="connsiteY13" fmla="*/ 191791 h 1341242"/>
                  <a:gd name="connsiteX14" fmla="*/ 972808 w 1263191"/>
                  <a:gd name="connsiteY14" fmla="*/ 303304 h 1341242"/>
                  <a:gd name="connsiteX15" fmla="*/ 914022 w 1263191"/>
                  <a:gd name="connsiteY15" fmla="*/ 343732 h 1341242"/>
                  <a:gd name="connsiteX16" fmla="*/ 918887 w 1263191"/>
                  <a:gd name="connsiteY16" fmla="*/ 361908 h 1341242"/>
                  <a:gd name="connsiteX17" fmla="*/ 931656 w 1263191"/>
                  <a:gd name="connsiteY17" fmla="*/ 735385 h 1341242"/>
                  <a:gd name="connsiteX18" fmla="*/ 930350 w 1263191"/>
                  <a:gd name="connsiteY18" fmla="*/ 745550 h 1341242"/>
                  <a:gd name="connsiteX19" fmla="*/ 1052043 w 1263191"/>
                  <a:gd name="connsiteY19" fmla="*/ 667865 h 1341242"/>
                  <a:gd name="connsiteX20" fmla="*/ 1246598 w 1263191"/>
                  <a:gd name="connsiteY20" fmla="*/ 490866 h 1341242"/>
                  <a:gd name="connsiteX21" fmla="*/ 1257772 w 1263191"/>
                  <a:gd name="connsiteY21" fmla="*/ 475400 h 1341242"/>
                  <a:gd name="connsiteX22" fmla="*/ 1262542 w 1263191"/>
                  <a:gd name="connsiteY22" fmla="*/ 501292 h 1341242"/>
                  <a:gd name="connsiteX23" fmla="*/ 1263191 w 1263191"/>
                  <a:gd name="connsiteY23" fmla="*/ 511933 h 1341242"/>
                  <a:gd name="connsiteX24" fmla="*/ 1194819 w 1263191"/>
                  <a:gd name="connsiteY24" fmla="*/ 589959 h 1341242"/>
                  <a:gd name="connsiteX25" fmla="*/ 1074028 w 1263191"/>
                  <a:gd name="connsiteY25" fmla="*/ 691098 h 1341242"/>
                  <a:gd name="connsiteX26" fmla="*/ 993639 w 1263191"/>
                  <a:gd name="connsiteY26" fmla="*/ 745110 h 1341242"/>
                  <a:gd name="connsiteX27" fmla="*/ 925430 w 1263191"/>
                  <a:gd name="connsiteY27" fmla="*/ 783841 h 1341242"/>
                  <a:gd name="connsiteX28" fmla="*/ 913037 w 1263191"/>
                  <a:gd name="connsiteY28" fmla="*/ 880300 h 1341242"/>
                  <a:gd name="connsiteX29" fmla="*/ 877780 w 1263191"/>
                  <a:gd name="connsiteY29" fmla="*/ 1036252 h 1341242"/>
                  <a:gd name="connsiteX30" fmla="*/ 1020857 w 1263191"/>
                  <a:gd name="connsiteY30" fmla="*/ 931721 h 1341242"/>
                  <a:gd name="connsiteX31" fmla="*/ 1250805 w 1263191"/>
                  <a:gd name="connsiteY31" fmla="*/ 706444 h 1341242"/>
                  <a:gd name="connsiteX32" fmla="*/ 1258135 w 1263191"/>
                  <a:gd name="connsiteY32" fmla="*/ 696320 h 1341242"/>
                  <a:gd name="connsiteX33" fmla="*/ 1248122 w 1263191"/>
                  <a:gd name="connsiteY33" fmla="*/ 750666 h 1341242"/>
                  <a:gd name="connsiteX34" fmla="*/ 1182856 w 1263191"/>
                  <a:gd name="connsiteY34" fmla="*/ 827725 h 1341242"/>
                  <a:gd name="connsiteX35" fmla="*/ 1041227 w 1263191"/>
                  <a:gd name="connsiteY35" fmla="*/ 957264 h 1341242"/>
                  <a:gd name="connsiteX36" fmla="*/ 867676 w 1263191"/>
                  <a:gd name="connsiteY36" fmla="*/ 1080938 h 1341242"/>
                  <a:gd name="connsiteX37" fmla="*/ 865455 w 1263191"/>
                  <a:gd name="connsiteY37" fmla="*/ 1090765 h 1341242"/>
                  <a:gd name="connsiteX38" fmla="*/ 800426 w 1263191"/>
                  <a:gd name="connsiteY38" fmla="*/ 1272142 h 1341242"/>
                  <a:gd name="connsiteX39" fmla="*/ 791764 w 1263191"/>
                  <a:gd name="connsiteY39" fmla="*/ 1294475 h 1341242"/>
                  <a:gd name="connsiteX40" fmla="*/ 687750 w 1263191"/>
                  <a:gd name="connsiteY40" fmla="*/ 1341242 h 1341242"/>
                  <a:gd name="connsiteX41" fmla="*/ 709971 w 1263191"/>
                  <a:gd name="connsiteY41" fmla="*/ 1297449 h 1341242"/>
                  <a:gd name="connsiteX42" fmla="*/ 714544 w 1263191"/>
                  <a:gd name="connsiteY42" fmla="*/ 1286280 h 1341242"/>
                  <a:gd name="connsiteX43" fmla="*/ 607311 w 1263191"/>
                  <a:gd name="connsiteY43" fmla="*/ 1216908 h 1341242"/>
                  <a:gd name="connsiteX44" fmla="*/ 490481 w 1263191"/>
                  <a:gd name="connsiteY44" fmla="*/ 1131921 h 1341242"/>
                  <a:gd name="connsiteX45" fmla="*/ 159501 w 1263191"/>
                  <a:gd name="connsiteY45" fmla="*/ 823762 h 1341242"/>
                  <a:gd name="connsiteX46" fmla="*/ 101846 w 1263191"/>
                  <a:gd name="connsiteY46" fmla="*/ 751516 h 1341242"/>
                  <a:gd name="connsiteX47" fmla="*/ 1911 w 1263191"/>
                  <a:gd name="connsiteY47" fmla="*/ 564647 h 1341242"/>
                  <a:gd name="connsiteX48" fmla="*/ 0 w 1263191"/>
                  <a:gd name="connsiteY48" fmla="*/ 541309 h 1341242"/>
                  <a:gd name="connsiteX49" fmla="*/ 20535 w 1263191"/>
                  <a:gd name="connsiteY49" fmla="*/ 590081 h 1341242"/>
                  <a:gd name="connsiteX50" fmla="*/ 506428 w 1263191"/>
                  <a:gd name="connsiteY50" fmla="*/ 1102065 h 1341242"/>
                  <a:gd name="connsiteX51" fmla="*/ 715757 w 1263191"/>
                  <a:gd name="connsiteY51" fmla="*/ 1249023 h 1341242"/>
                  <a:gd name="connsiteX52" fmla="*/ 727018 w 1263191"/>
                  <a:gd name="connsiteY52" fmla="*/ 1255823 h 1341242"/>
                  <a:gd name="connsiteX53" fmla="*/ 748861 w 1263191"/>
                  <a:gd name="connsiteY53" fmla="*/ 1202487 h 1341242"/>
                  <a:gd name="connsiteX54" fmla="*/ 788543 w 1263191"/>
                  <a:gd name="connsiteY54" fmla="*/ 1075344 h 1341242"/>
                  <a:gd name="connsiteX55" fmla="*/ 716849 w 1263191"/>
                  <a:gd name="connsiteY55" fmla="*/ 1027787 h 1341242"/>
                  <a:gd name="connsiteX56" fmla="*/ 624321 w 1263191"/>
                  <a:gd name="connsiteY56" fmla="*/ 957263 h 1341242"/>
                  <a:gd name="connsiteX57" fmla="*/ 374765 w 1263191"/>
                  <a:gd name="connsiteY57" fmla="*/ 700298 h 1341242"/>
                  <a:gd name="connsiteX58" fmla="*/ 334761 w 1263191"/>
                  <a:gd name="connsiteY58" fmla="*/ 639784 h 1341242"/>
                  <a:gd name="connsiteX59" fmla="*/ 276928 w 1263191"/>
                  <a:gd name="connsiteY59" fmla="*/ 482598 h 1341242"/>
                  <a:gd name="connsiteX60" fmla="*/ 279512 w 1263191"/>
                  <a:gd name="connsiteY60" fmla="*/ 462826 h 1341242"/>
                  <a:gd name="connsiteX61" fmla="*/ 289460 w 1263191"/>
                  <a:gd name="connsiteY61" fmla="*/ 503926 h 1341242"/>
                  <a:gd name="connsiteX62" fmla="*/ 644691 w 1263191"/>
                  <a:gd name="connsiteY62" fmla="*/ 931720 h 1341242"/>
                  <a:gd name="connsiteX63" fmla="*/ 798336 w 1263191"/>
                  <a:gd name="connsiteY63" fmla="*/ 1043971 h 1341242"/>
                  <a:gd name="connsiteX64" fmla="*/ 798692 w 1263191"/>
                  <a:gd name="connsiteY64" fmla="*/ 1042831 h 1341242"/>
                  <a:gd name="connsiteX65" fmla="*/ 836079 w 1263191"/>
                  <a:gd name="connsiteY65" fmla="*/ 867436 h 1341242"/>
                  <a:gd name="connsiteX66" fmla="*/ 850418 w 1263191"/>
                  <a:gd name="connsiteY66" fmla="*/ 733226 h 1341242"/>
                  <a:gd name="connsiteX67" fmla="*/ 795689 w 1263191"/>
                  <a:gd name="connsiteY67" fmla="*/ 702148 h 1341242"/>
                  <a:gd name="connsiteX68" fmla="*/ 715300 w 1263191"/>
                  <a:gd name="connsiteY68" fmla="*/ 648137 h 1341242"/>
                  <a:gd name="connsiteX69" fmla="*/ 505458 w 1263191"/>
                  <a:gd name="connsiteY69" fmla="*/ 445372 h 1341242"/>
                  <a:gd name="connsiteX70" fmla="*/ 473836 w 1263191"/>
                  <a:gd name="connsiteY70" fmla="*/ 396344 h 1341242"/>
                  <a:gd name="connsiteX71" fmla="*/ 435400 w 1263191"/>
                  <a:gd name="connsiteY71" fmla="*/ 265855 h 1341242"/>
                  <a:gd name="connsiteX72" fmla="*/ 439916 w 1263191"/>
                  <a:gd name="connsiteY72" fmla="*/ 248769 h 1341242"/>
                  <a:gd name="connsiteX73" fmla="*/ 445058 w 1263191"/>
                  <a:gd name="connsiteY73" fmla="*/ 283240 h 1341242"/>
                  <a:gd name="connsiteX74" fmla="*/ 737286 w 1263191"/>
                  <a:gd name="connsiteY74" fmla="*/ 624905 h 1341242"/>
                  <a:gd name="connsiteX75" fmla="*/ 854029 w 1263191"/>
                  <a:gd name="connsiteY75" fmla="*/ 699429 h 1341242"/>
                  <a:gd name="connsiteX76" fmla="*/ 861214 w 1263191"/>
                  <a:gd name="connsiteY76" fmla="*/ 632186 h 1341242"/>
                  <a:gd name="connsiteX77" fmla="*/ 860515 w 1263191"/>
                  <a:gd name="connsiteY77" fmla="*/ 469959 h 1341242"/>
                  <a:gd name="connsiteX78" fmla="*/ 843863 w 1263191"/>
                  <a:gd name="connsiteY78" fmla="*/ 327959 h 1341242"/>
                  <a:gd name="connsiteX79" fmla="*/ 755585 w 1263191"/>
                  <a:gd name="connsiteY79" fmla="*/ 264657 h 1341242"/>
                  <a:gd name="connsiteX80" fmla="*/ 624623 w 1263191"/>
                  <a:gd name="connsiteY80" fmla="*/ 127129 h 1341242"/>
                  <a:gd name="connsiteX81" fmla="*/ 604055 w 1263191"/>
                  <a:gd name="connsiteY81" fmla="*/ 94737 h 1341242"/>
                  <a:gd name="connsiteX82" fmla="*/ 575857 w 1263191"/>
                  <a:gd name="connsiteY82" fmla="*/ 10588 h 1341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1263191" h="1341242">
                    <a:moveTo>
                      <a:pt x="577708" y="0"/>
                    </a:moveTo>
                    <a:lnTo>
                      <a:pt x="582248" y="22004"/>
                    </a:lnTo>
                    <a:cubicBezTo>
                      <a:pt x="603666" y="85821"/>
                      <a:pt x="670149" y="170944"/>
                      <a:pt x="767300" y="250975"/>
                    </a:cubicBezTo>
                    <a:lnTo>
                      <a:pt x="838393" y="303280"/>
                    </a:lnTo>
                    <a:lnTo>
                      <a:pt x="829446" y="263956"/>
                    </a:lnTo>
                    <a:cubicBezTo>
                      <a:pt x="813267" y="204646"/>
                      <a:pt x="791376" y="155827"/>
                      <a:pt x="764101" y="120905"/>
                    </a:cubicBezTo>
                    <a:cubicBezTo>
                      <a:pt x="819683" y="130196"/>
                      <a:pt x="863798" y="183814"/>
                      <a:pt x="893753" y="268018"/>
                    </a:cubicBezTo>
                    <a:lnTo>
                      <a:pt x="910041" y="328864"/>
                    </a:lnTo>
                    <a:lnTo>
                      <a:pt x="962587" y="291742"/>
                    </a:lnTo>
                    <a:cubicBezTo>
                      <a:pt x="1023408" y="243371"/>
                      <a:pt x="1069505" y="192297"/>
                      <a:pt x="1095926" y="147639"/>
                    </a:cubicBezTo>
                    <a:lnTo>
                      <a:pt x="1103445" y="131524"/>
                    </a:lnTo>
                    <a:lnTo>
                      <a:pt x="1109530" y="140811"/>
                    </a:lnTo>
                    <a:lnTo>
                      <a:pt x="1098440" y="165331"/>
                    </a:lnTo>
                    <a:cubicBezTo>
                      <a:pt x="1093563" y="173940"/>
                      <a:pt x="1087926" y="182783"/>
                      <a:pt x="1081564" y="191791"/>
                    </a:cubicBezTo>
                    <a:cubicBezTo>
                      <a:pt x="1056119" y="227823"/>
                      <a:pt x="1019091" y="266495"/>
                      <a:pt x="972808" y="303304"/>
                    </a:cubicBezTo>
                    <a:lnTo>
                      <a:pt x="914022" y="343732"/>
                    </a:lnTo>
                    <a:lnTo>
                      <a:pt x="918887" y="361908"/>
                    </a:lnTo>
                    <a:cubicBezTo>
                      <a:pt x="939102" y="464975"/>
                      <a:pt x="944256" y="594048"/>
                      <a:pt x="931656" y="735385"/>
                    </a:cubicBezTo>
                    <a:lnTo>
                      <a:pt x="930350" y="745550"/>
                    </a:lnTo>
                    <a:lnTo>
                      <a:pt x="1052043" y="667865"/>
                    </a:lnTo>
                    <a:cubicBezTo>
                      <a:pt x="1131236" y="610164"/>
                      <a:pt x="1196990" y="549487"/>
                      <a:pt x="1246598" y="490866"/>
                    </a:cubicBezTo>
                    <a:lnTo>
                      <a:pt x="1257772" y="475400"/>
                    </a:lnTo>
                    <a:lnTo>
                      <a:pt x="1262542" y="501292"/>
                    </a:lnTo>
                    <a:lnTo>
                      <a:pt x="1263191" y="511933"/>
                    </a:lnTo>
                    <a:lnTo>
                      <a:pt x="1194819" y="589959"/>
                    </a:lnTo>
                    <a:cubicBezTo>
                      <a:pt x="1159667" y="624103"/>
                      <a:pt x="1119225" y="658166"/>
                      <a:pt x="1074028" y="691098"/>
                    </a:cubicBezTo>
                    <a:cubicBezTo>
                      <a:pt x="1047662" y="710308"/>
                      <a:pt x="1020770" y="728338"/>
                      <a:pt x="993639" y="745110"/>
                    </a:cubicBezTo>
                    <a:lnTo>
                      <a:pt x="925430" y="783841"/>
                    </a:lnTo>
                    <a:lnTo>
                      <a:pt x="913037" y="880300"/>
                    </a:lnTo>
                    <a:lnTo>
                      <a:pt x="877780" y="1036252"/>
                    </a:lnTo>
                    <a:lnTo>
                      <a:pt x="1020857" y="931721"/>
                    </a:lnTo>
                    <a:cubicBezTo>
                      <a:pt x="1112594" y="856945"/>
                      <a:pt x="1190422" y="779798"/>
                      <a:pt x="1250805" y="706444"/>
                    </a:cubicBezTo>
                    <a:lnTo>
                      <a:pt x="1258135" y="696320"/>
                    </a:lnTo>
                    <a:lnTo>
                      <a:pt x="1248122" y="750666"/>
                    </a:lnTo>
                    <a:lnTo>
                      <a:pt x="1182856" y="827725"/>
                    </a:lnTo>
                    <a:cubicBezTo>
                      <a:pt x="1141028" y="870980"/>
                      <a:pt x="1093584" y="914588"/>
                      <a:pt x="1041227" y="957264"/>
                    </a:cubicBezTo>
                    <a:lnTo>
                      <a:pt x="867676" y="1080938"/>
                    </a:lnTo>
                    <a:lnTo>
                      <a:pt x="865455" y="1090765"/>
                    </a:lnTo>
                    <a:cubicBezTo>
                      <a:pt x="846394" y="1156576"/>
                      <a:pt x="824426" y="1217541"/>
                      <a:pt x="800426" y="1272142"/>
                    </a:cubicBezTo>
                    <a:lnTo>
                      <a:pt x="791764" y="1294475"/>
                    </a:lnTo>
                    <a:lnTo>
                      <a:pt x="687750" y="1341242"/>
                    </a:lnTo>
                    <a:lnTo>
                      <a:pt x="709971" y="1297449"/>
                    </a:lnTo>
                    <a:lnTo>
                      <a:pt x="714544" y="1286280"/>
                    </a:lnTo>
                    <a:lnTo>
                      <a:pt x="607311" y="1216908"/>
                    </a:lnTo>
                    <a:cubicBezTo>
                      <a:pt x="568494" y="1190260"/>
                      <a:pt x="529428" y="1161884"/>
                      <a:pt x="490481" y="1131921"/>
                    </a:cubicBezTo>
                    <a:cubicBezTo>
                      <a:pt x="356949" y="1029189"/>
                      <a:pt x="243776" y="922389"/>
                      <a:pt x="159501" y="823762"/>
                    </a:cubicBezTo>
                    <a:cubicBezTo>
                      <a:pt x="138431" y="799106"/>
                      <a:pt x="119170" y="774961"/>
                      <a:pt x="101846" y="751516"/>
                    </a:cubicBezTo>
                    <a:cubicBezTo>
                      <a:pt x="49876" y="681186"/>
                      <a:pt x="15364" y="617175"/>
                      <a:pt x="1911" y="564647"/>
                    </a:cubicBezTo>
                    <a:lnTo>
                      <a:pt x="0" y="541309"/>
                    </a:lnTo>
                    <a:lnTo>
                      <a:pt x="20535" y="590081"/>
                    </a:lnTo>
                    <a:cubicBezTo>
                      <a:pt x="96391" y="731800"/>
                      <a:pt x="272460" y="922062"/>
                      <a:pt x="506428" y="1102065"/>
                    </a:cubicBezTo>
                    <a:cubicBezTo>
                      <a:pt x="576619" y="1156066"/>
                      <a:pt x="647036" y="1205309"/>
                      <a:pt x="715757" y="1249023"/>
                    </a:cubicBezTo>
                    <a:lnTo>
                      <a:pt x="727018" y="1255823"/>
                    </a:lnTo>
                    <a:lnTo>
                      <a:pt x="748861" y="1202487"/>
                    </a:lnTo>
                    <a:lnTo>
                      <a:pt x="788543" y="1075344"/>
                    </a:lnTo>
                    <a:lnTo>
                      <a:pt x="716849" y="1027787"/>
                    </a:lnTo>
                    <a:cubicBezTo>
                      <a:pt x="685810" y="1005704"/>
                      <a:pt x="654862" y="982158"/>
                      <a:pt x="624321" y="957263"/>
                    </a:cubicBezTo>
                    <a:cubicBezTo>
                      <a:pt x="519607" y="871911"/>
                      <a:pt x="434543" y="782832"/>
                      <a:pt x="374765" y="700298"/>
                    </a:cubicBezTo>
                    <a:cubicBezTo>
                      <a:pt x="359820" y="679665"/>
                      <a:pt x="346456" y="659440"/>
                      <a:pt x="334761" y="639784"/>
                    </a:cubicBezTo>
                    <a:cubicBezTo>
                      <a:pt x="299673" y="580821"/>
                      <a:pt x="279603" y="526980"/>
                      <a:pt x="276928" y="482598"/>
                    </a:cubicBezTo>
                    <a:lnTo>
                      <a:pt x="279512" y="462826"/>
                    </a:lnTo>
                    <a:lnTo>
                      <a:pt x="289460" y="503926"/>
                    </a:lnTo>
                    <a:cubicBezTo>
                      <a:pt x="333380" y="623131"/>
                      <a:pt x="461218" y="782168"/>
                      <a:pt x="644691" y="931720"/>
                    </a:cubicBezTo>
                    <a:lnTo>
                      <a:pt x="798336" y="1043971"/>
                    </a:lnTo>
                    <a:lnTo>
                      <a:pt x="798692" y="1042831"/>
                    </a:lnTo>
                    <a:cubicBezTo>
                      <a:pt x="813368" y="986682"/>
                      <a:pt x="825970" y="927909"/>
                      <a:pt x="836079" y="867436"/>
                    </a:cubicBezTo>
                    <a:lnTo>
                      <a:pt x="850418" y="733226"/>
                    </a:lnTo>
                    <a:lnTo>
                      <a:pt x="795689" y="702148"/>
                    </a:lnTo>
                    <a:cubicBezTo>
                      <a:pt x="768558" y="685377"/>
                      <a:pt x="741666" y="667347"/>
                      <a:pt x="715300" y="648137"/>
                    </a:cubicBezTo>
                    <a:cubicBezTo>
                      <a:pt x="624905" y="582274"/>
                      <a:pt x="553533" y="511885"/>
                      <a:pt x="505458" y="445372"/>
                    </a:cubicBezTo>
                    <a:cubicBezTo>
                      <a:pt x="493438" y="428743"/>
                      <a:pt x="482877" y="412357"/>
                      <a:pt x="473836" y="396344"/>
                    </a:cubicBezTo>
                    <a:cubicBezTo>
                      <a:pt x="446716" y="348307"/>
                      <a:pt x="433304" y="303629"/>
                      <a:pt x="435400" y="265855"/>
                    </a:cubicBezTo>
                    <a:lnTo>
                      <a:pt x="439916" y="248769"/>
                    </a:lnTo>
                    <a:lnTo>
                      <a:pt x="445058" y="283240"/>
                    </a:lnTo>
                    <a:cubicBezTo>
                      <a:pt x="474266" y="382196"/>
                      <a:pt x="578899" y="509500"/>
                      <a:pt x="737286" y="624905"/>
                    </a:cubicBezTo>
                    <a:lnTo>
                      <a:pt x="854029" y="699429"/>
                    </a:lnTo>
                    <a:lnTo>
                      <a:pt x="861214" y="632186"/>
                    </a:lnTo>
                    <a:cubicBezTo>
                      <a:pt x="863730" y="575632"/>
                      <a:pt x="863465" y="521221"/>
                      <a:pt x="860515" y="469959"/>
                    </a:cubicBezTo>
                    <a:lnTo>
                      <a:pt x="843863" y="327959"/>
                    </a:lnTo>
                    <a:lnTo>
                      <a:pt x="755585" y="264657"/>
                    </a:lnTo>
                    <a:cubicBezTo>
                      <a:pt x="700138" y="218982"/>
                      <a:pt x="655530" y="171307"/>
                      <a:pt x="624623" y="127129"/>
                    </a:cubicBezTo>
                    <a:cubicBezTo>
                      <a:pt x="616895" y="116084"/>
                      <a:pt x="610025" y="105259"/>
                      <a:pt x="604055" y="94737"/>
                    </a:cubicBezTo>
                    <a:cubicBezTo>
                      <a:pt x="586144" y="63174"/>
                      <a:pt x="576344" y="34350"/>
                      <a:pt x="575857" y="10588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0C591BB4-B46F-4C00-B485-453414B99E83}"/>
                  </a:ext>
                </a:extLst>
              </p:cNvPr>
              <p:cNvSpPr/>
              <p:nvPr/>
            </p:nvSpPr>
            <p:spPr>
              <a:xfrm>
                <a:off x="2320465" y="4236421"/>
                <a:ext cx="1303093" cy="1643881"/>
              </a:xfrm>
              <a:custGeom>
                <a:avLst/>
                <a:gdLst>
                  <a:gd name="connsiteX0" fmla="*/ 1010141 w 1293789"/>
                  <a:gd name="connsiteY0" fmla="*/ 0 h 1546615"/>
                  <a:gd name="connsiteX1" fmla="*/ 1113422 w 1293789"/>
                  <a:gd name="connsiteY1" fmla="*/ 4320 h 1546615"/>
                  <a:gd name="connsiteX2" fmla="*/ 1197241 w 1293789"/>
                  <a:gd name="connsiteY2" fmla="*/ 14917 h 1546615"/>
                  <a:gd name="connsiteX3" fmla="*/ 1219003 w 1293789"/>
                  <a:gd name="connsiteY3" fmla="*/ 59510 h 1546615"/>
                  <a:gd name="connsiteX4" fmla="*/ 895615 w 1293789"/>
                  <a:gd name="connsiteY4" fmla="*/ 1299732 h 1546615"/>
                  <a:gd name="connsiteX5" fmla="*/ 518807 w 1293789"/>
                  <a:gd name="connsiteY5" fmla="*/ 1533740 h 1546615"/>
                  <a:gd name="connsiteX6" fmla="*/ 480940 w 1293789"/>
                  <a:gd name="connsiteY6" fmla="*/ 1546615 h 1546615"/>
                  <a:gd name="connsiteX7" fmla="*/ 445362 w 1293789"/>
                  <a:gd name="connsiteY7" fmla="*/ 1530618 h 1546615"/>
                  <a:gd name="connsiteX8" fmla="*/ 0 w 1293789"/>
                  <a:gd name="connsiteY8" fmla="*/ 836762 h 1546615"/>
                  <a:gd name="connsiteX9" fmla="*/ 1010141 w 1293789"/>
                  <a:gd name="connsiteY9" fmla="*/ 0 h 1546615"/>
                  <a:gd name="connsiteX0" fmla="*/ 1010141 w 1293789"/>
                  <a:gd name="connsiteY0" fmla="*/ 59271 h 1605886"/>
                  <a:gd name="connsiteX1" fmla="*/ 1197241 w 1293789"/>
                  <a:gd name="connsiteY1" fmla="*/ 74188 h 1605886"/>
                  <a:gd name="connsiteX2" fmla="*/ 1219003 w 1293789"/>
                  <a:gd name="connsiteY2" fmla="*/ 118781 h 1605886"/>
                  <a:gd name="connsiteX3" fmla="*/ 895615 w 1293789"/>
                  <a:gd name="connsiteY3" fmla="*/ 1359003 h 1605886"/>
                  <a:gd name="connsiteX4" fmla="*/ 518807 w 1293789"/>
                  <a:gd name="connsiteY4" fmla="*/ 1593011 h 1605886"/>
                  <a:gd name="connsiteX5" fmla="*/ 480940 w 1293789"/>
                  <a:gd name="connsiteY5" fmla="*/ 1605886 h 1605886"/>
                  <a:gd name="connsiteX6" fmla="*/ 445362 w 1293789"/>
                  <a:gd name="connsiteY6" fmla="*/ 1589889 h 1605886"/>
                  <a:gd name="connsiteX7" fmla="*/ 0 w 1293789"/>
                  <a:gd name="connsiteY7" fmla="*/ 896033 h 1605886"/>
                  <a:gd name="connsiteX8" fmla="*/ 1010141 w 1293789"/>
                  <a:gd name="connsiteY8" fmla="*/ 59271 h 1605886"/>
                  <a:gd name="connsiteX0" fmla="*/ 1010141 w 1293789"/>
                  <a:gd name="connsiteY0" fmla="*/ 79236 h 1625851"/>
                  <a:gd name="connsiteX1" fmla="*/ 1180572 w 1293789"/>
                  <a:gd name="connsiteY1" fmla="*/ 32240 h 1625851"/>
                  <a:gd name="connsiteX2" fmla="*/ 1219003 w 1293789"/>
                  <a:gd name="connsiteY2" fmla="*/ 138746 h 1625851"/>
                  <a:gd name="connsiteX3" fmla="*/ 895615 w 1293789"/>
                  <a:gd name="connsiteY3" fmla="*/ 1378968 h 1625851"/>
                  <a:gd name="connsiteX4" fmla="*/ 518807 w 1293789"/>
                  <a:gd name="connsiteY4" fmla="*/ 1612976 h 1625851"/>
                  <a:gd name="connsiteX5" fmla="*/ 480940 w 1293789"/>
                  <a:gd name="connsiteY5" fmla="*/ 1625851 h 1625851"/>
                  <a:gd name="connsiteX6" fmla="*/ 445362 w 1293789"/>
                  <a:gd name="connsiteY6" fmla="*/ 1609854 h 1625851"/>
                  <a:gd name="connsiteX7" fmla="*/ 0 w 1293789"/>
                  <a:gd name="connsiteY7" fmla="*/ 915998 h 1625851"/>
                  <a:gd name="connsiteX8" fmla="*/ 1010141 w 1293789"/>
                  <a:gd name="connsiteY8" fmla="*/ 79236 h 1625851"/>
                  <a:gd name="connsiteX0" fmla="*/ 1010141 w 1293789"/>
                  <a:gd name="connsiteY0" fmla="*/ 70343 h 1616958"/>
                  <a:gd name="connsiteX1" fmla="*/ 1180572 w 1293789"/>
                  <a:gd name="connsiteY1" fmla="*/ 23347 h 1616958"/>
                  <a:gd name="connsiteX2" fmla="*/ 1219003 w 1293789"/>
                  <a:gd name="connsiteY2" fmla="*/ 129853 h 1616958"/>
                  <a:gd name="connsiteX3" fmla="*/ 895615 w 1293789"/>
                  <a:gd name="connsiteY3" fmla="*/ 1370075 h 1616958"/>
                  <a:gd name="connsiteX4" fmla="*/ 518807 w 1293789"/>
                  <a:gd name="connsiteY4" fmla="*/ 1604083 h 1616958"/>
                  <a:gd name="connsiteX5" fmla="*/ 480940 w 1293789"/>
                  <a:gd name="connsiteY5" fmla="*/ 1616958 h 1616958"/>
                  <a:gd name="connsiteX6" fmla="*/ 445362 w 1293789"/>
                  <a:gd name="connsiteY6" fmla="*/ 1600961 h 1616958"/>
                  <a:gd name="connsiteX7" fmla="*/ 0 w 1293789"/>
                  <a:gd name="connsiteY7" fmla="*/ 907105 h 1616958"/>
                  <a:gd name="connsiteX8" fmla="*/ 1010141 w 1293789"/>
                  <a:gd name="connsiteY8" fmla="*/ 70343 h 1616958"/>
                  <a:gd name="connsiteX0" fmla="*/ 1010141 w 1293789"/>
                  <a:gd name="connsiteY0" fmla="*/ 46996 h 1593611"/>
                  <a:gd name="connsiteX1" fmla="*/ 1180572 w 1293789"/>
                  <a:gd name="connsiteY1" fmla="*/ 0 h 1593611"/>
                  <a:gd name="connsiteX2" fmla="*/ 1219003 w 1293789"/>
                  <a:gd name="connsiteY2" fmla="*/ 106506 h 1593611"/>
                  <a:gd name="connsiteX3" fmla="*/ 895615 w 1293789"/>
                  <a:gd name="connsiteY3" fmla="*/ 1346728 h 1593611"/>
                  <a:gd name="connsiteX4" fmla="*/ 518807 w 1293789"/>
                  <a:gd name="connsiteY4" fmla="*/ 1580736 h 1593611"/>
                  <a:gd name="connsiteX5" fmla="*/ 480940 w 1293789"/>
                  <a:gd name="connsiteY5" fmla="*/ 1593611 h 1593611"/>
                  <a:gd name="connsiteX6" fmla="*/ 445362 w 1293789"/>
                  <a:gd name="connsiteY6" fmla="*/ 1577614 h 1593611"/>
                  <a:gd name="connsiteX7" fmla="*/ 0 w 1293789"/>
                  <a:gd name="connsiteY7" fmla="*/ 883758 h 1593611"/>
                  <a:gd name="connsiteX8" fmla="*/ 1010141 w 1293789"/>
                  <a:gd name="connsiteY8" fmla="*/ 46996 h 1593611"/>
                  <a:gd name="connsiteX0" fmla="*/ 1010141 w 1293789"/>
                  <a:gd name="connsiteY0" fmla="*/ 70808 h 1617423"/>
                  <a:gd name="connsiteX1" fmla="*/ 1173428 w 1293789"/>
                  <a:gd name="connsiteY1" fmla="*/ 0 h 1617423"/>
                  <a:gd name="connsiteX2" fmla="*/ 1219003 w 1293789"/>
                  <a:gd name="connsiteY2" fmla="*/ 130318 h 1617423"/>
                  <a:gd name="connsiteX3" fmla="*/ 895615 w 1293789"/>
                  <a:gd name="connsiteY3" fmla="*/ 1370540 h 1617423"/>
                  <a:gd name="connsiteX4" fmla="*/ 518807 w 1293789"/>
                  <a:gd name="connsiteY4" fmla="*/ 1604548 h 1617423"/>
                  <a:gd name="connsiteX5" fmla="*/ 480940 w 1293789"/>
                  <a:gd name="connsiteY5" fmla="*/ 1617423 h 1617423"/>
                  <a:gd name="connsiteX6" fmla="*/ 445362 w 1293789"/>
                  <a:gd name="connsiteY6" fmla="*/ 1601426 h 1617423"/>
                  <a:gd name="connsiteX7" fmla="*/ 0 w 1293789"/>
                  <a:gd name="connsiteY7" fmla="*/ 907570 h 1617423"/>
                  <a:gd name="connsiteX8" fmla="*/ 1010141 w 1293789"/>
                  <a:gd name="connsiteY8" fmla="*/ 70808 h 1617423"/>
                  <a:gd name="connsiteX0" fmla="*/ 1010141 w 1293789"/>
                  <a:gd name="connsiteY0" fmla="*/ 70808 h 1617423"/>
                  <a:gd name="connsiteX1" fmla="*/ 1142472 w 1293789"/>
                  <a:gd name="connsiteY1" fmla="*/ 0 h 1617423"/>
                  <a:gd name="connsiteX2" fmla="*/ 1219003 w 1293789"/>
                  <a:gd name="connsiteY2" fmla="*/ 130318 h 1617423"/>
                  <a:gd name="connsiteX3" fmla="*/ 895615 w 1293789"/>
                  <a:gd name="connsiteY3" fmla="*/ 1370540 h 1617423"/>
                  <a:gd name="connsiteX4" fmla="*/ 518807 w 1293789"/>
                  <a:gd name="connsiteY4" fmla="*/ 1604548 h 1617423"/>
                  <a:gd name="connsiteX5" fmla="*/ 480940 w 1293789"/>
                  <a:gd name="connsiteY5" fmla="*/ 1617423 h 1617423"/>
                  <a:gd name="connsiteX6" fmla="*/ 445362 w 1293789"/>
                  <a:gd name="connsiteY6" fmla="*/ 1601426 h 1617423"/>
                  <a:gd name="connsiteX7" fmla="*/ 0 w 1293789"/>
                  <a:gd name="connsiteY7" fmla="*/ 907570 h 1617423"/>
                  <a:gd name="connsiteX8" fmla="*/ 1010141 w 1293789"/>
                  <a:gd name="connsiteY8" fmla="*/ 70808 h 1617423"/>
                  <a:gd name="connsiteX0" fmla="*/ 1010141 w 1293789"/>
                  <a:gd name="connsiteY0" fmla="*/ 70808 h 1617423"/>
                  <a:gd name="connsiteX1" fmla="*/ 1142472 w 1293789"/>
                  <a:gd name="connsiteY1" fmla="*/ 0 h 1617423"/>
                  <a:gd name="connsiteX2" fmla="*/ 1219003 w 1293789"/>
                  <a:gd name="connsiteY2" fmla="*/ 130318 h 1617423"/>
                  <a:gd name="connsiteX3" fmla="*/ 895615 w 1293789"/>
                  <a:gd name="connsiteY3" fmla="*/ 1370540 h 1617423"/>
                  <a:gd name="connsiteX4" fmla="*/ 518807 w 1293789"/>
                  <a:gd name="connsiteY4" fmla="*/ 1604548 h 1617423"/>
                  <a:gd name="connsiteX5" fmla="*/ 480940 w 1293789"/>
                  <a:gd name="connsiteY5" fmla="*/ 1617423 h 1617423"/>
                  <a:gd name="connsiteX6" fmla="*/ 445362 w 1293789"/>
                  <a:gd name="connsiteY6" fmla="*/ 1601426 h 1617423"/>
                  <a:gd name="connsiteX7" fmla="*/ 0 w 1293789"/>
                  <a:gd name="connsiteY7" fmla="*/ 907570 h 1617423"/>
                  <a:gd name="connsiteX8" fmla="*/ 1010141 w 1293789"/>
                  <a:gd name="connsiteY8" fmla="*/ 70808 h 1617423"/>
                  <a:gd name="connsiteX0" fmla="*/ 1010141 w 1293789"/>
                  <a:gd name="connsiteY0" fmla="*/ 70808 h 1617423"/>
                  <a:gd name="connsiteX1" fmla="*/ 1142472 w 1293789"/>
                  <a:gd name="connsiteY1" fmla="*/ 0 h 1617423"/>
                  <a:gd name="connsiteX2" fmla="*/ 1219003 w 1293789"/>
                  <a:gd name="connsiteY2" fmla="*/ 130318 h 1617423"/>
                  <a:gd name="connsiteX3" fmla="*/ 895615 w 1293789"/>
                  <a:gd name="connsiteY3" fmla="*/ 1370540 h 1617423"/>
                  <a:gd name="connsiteX4" fmla="*/ 518807 w 1293789"/>
                  <a:gd name="connsiteY4" fmla="*/ 1604548 h 1617423"/>
                  <a:gd name="connsiteX5" fmla="*/ 480940 w 1293789"/>
                  <a:gd name="connsiteY5" fmla="*/ 1617423 h 1617423"/>
                  <a:gd name="connsiteX6" fmla="*/ 445362 w 1293789"/>
                  <a:gd name="connsiteY6" fmla="*/ 1601426 h 1617423"/>
                  <a:gd name="connsiteX7" fmla="*/ 0 w 1293789"/>
                  <a:gd name="connsiteY7" fmla="*/ 907570 h 1617423"/>
                  <a:gd name="connsiteX8" fmla="*/ 1010141 w 1293789"/>
                  <a:gd name="connsiteY8" fmla="*/ 70808 h 1617423"/>
                  <a:gd name="connsiteX0" fmla="*/ 1010141 w 1293789"/>
                  <a:gd name="connsiteY0" fmla="*/ 70808 h 1604548"/>
                  <a:gd name="connsiteX1" fmla="*/ 1142472 w 1293789"/>
                  <a:gd name="connsiteY1" fmla="*/ 0 h 1604548"/>
                  <a:gd name="connsiteX2" fmla="*/ 1219003 w 1293789"/>
                  <a:gd name="connsiteY2" fmla="*/ 130318 h 1604548"/>
                  <a:gd name="connsiteX3" fmla="*/ 895615 w 1293789"/>
                  <a:gd name="connsiteY3" fmla="*/ 1370540 h 1604548"/>
                  <a:gd name="connsiteX4" fmla="*/ 518807 w 1293789"/>
                  <a:gd name="connsiteY4" fmla="*/ 1604548 h 1604548"/>
                  <a:gd name="connsiteX5" fmla="*/ 478559 w 1293789"/>
                  <a:gd name="connsiteY5" fmla="*/ 1569798 h 1604548"/>
                  <a:gd name="connsiteX6" fmla="*/ 445362 w 1293789"/>
                  <a:gd name="connsiteY6" fmla="*/ 1601426 h 1604548"/>
                  <a:gd name="connsiteX7" fmla="*/ 0 w 1293789"/>
                  <a:gd name="connsiteY7" fmla="*/ 907570 h 1604548"/>
                  <a:gd name="connsiteX8" fmla="*/ 1010141 w 1293789"/>
                  <a:gd name="connsiteY8" fmla="*/ 70808 h 1604548"/>
                  <a:gd name="connsiteX0" fmla="*/ 1010141 w 1289488"/>
                  <a:gd name="connsiteY0" fmla="*/ 70808 h 1604548"/>
                  <a:gd name="connsiteX1" fmla="*/ 1142472 w 1289488"/>
                  <a:gd name="connsiteY1" fmla="*/ 0 h 1604548"/>
                  <a:gd name="connsiteX2" fmla="*/ 1219003 w 1289488"/>
                  <a:gd name="connsiteY2" fmla="*/ 130318 h 1604548"/>
                  <a:gd name="connsiteX3" fmla="*/ 895615 w 1289488"/>
                  <a:gd name="connsiteY3" fmla="*/ 1370540 h 1604548"/>
                  <a:gd name="connsiteX4" fmla="*/ 518807 w 1289488"/>
                  <a:gd name="connsiteY4" fmla="*/ 1604548 h 1604548"/>
                  <a:gd name="connsiteX5" fmla="*/ 478559 w 1289488"/>
                  <a:gd name="connsiteY5" fmla="*/ 1569798 h 1604548"/>
                  <a:gd name="connsiteX6" fmla="*/ 445362 w 1289488"/>
                  <a:gd name="connsiteY6" fmla="*/ 1601426 h 1604548"/>
                  <a:gd name="connsiteX7" fmla="*/ 0 w 1289488"/>
                  <a:gd name="connsiteY7" fmla="*/ 907570 h 1604548"/>
                  <a:gd name="connsiteX8" fmla="*/ 1010141 w 1289488"/>
                  <a:gd name="connsiteY8" fmla="*/ 70808 h 1604548"/>
                  <a:gd name="connsiteX0" fmla="*/ 1010141 w 1289488"/>
                  <a:gd name="connsiteY0" fmla="*/ 70808 h 1604548"/>
                  <a:gd name="connsiteX1" fmla="*/ 1142472 w 1289488"/>
                  <a:gd name="connsiteY1" fmla="*/ 0 h 1604548"/>
                  <a:gd name="connsiteX2" fmla="*/ 1219003 w 1289488"/>
                  <a:gd name="connsiteY2" fmla="*/ 130318 h 1604548"/>
                  <a:gd name="connsiteX3" fmla="*/ 895615 w 1289488"/>
                  <a:gd name="connsiteY3" fmla="*/ 1370540 h 1604548"/>
                  <a:gd name="connsiteX4" fmla="*/ 518807 w 1289488"/>
                  <a:gd name="connsiteY4" fmla="*/ 1604548 h 1604548"/>
                  <a:gd name="connsiteX5" fmla="*/ 478559 w 1289488"/>
                  <a:gd name="connsiteY5" fmla="*/ 1569798 h 1604548"/>
                  <a:gd name="connsiteX6" fmla="*/ 445362 w 1289488"/>
                  <a:gd name="connsiteY6" fmla="*/ 1601426 h 1604548"/>
                  <a:gd name="connsiteX7" fmla="*/ 0 w 1289488"/>
                  <a:gd name="connsiteY7" fmla="*/ 907570 h 1604548"/>
                  <a:gd name="connsiteX8" fmla="*/ 1010141 w 1289488"/>
                  <a:gd name="connsiteY8" fmla="*/ 70808 h 1604548"/>
                  <a:gd name="connsiteX0" fmla="*/ 1010141 w 1289488"/>
                  <a:gd name="connsiteY0" fmla="*/ 70808 h 1604548"/>
                  <a:gd name="connsiteX1" fmla="*/ 1142472 w 1289488"/>
                  <a:gd name="connsiteY1" fmla="*/ 0 h 1604548"/>
                  <a:gd name="connsiteX2" fmla="*/ 1219003 w 1289488"/>
                  <a:gd name="connsiteY2" fmla="*/ 130318 h 1604548"/>
                  <a:gd name="connsiteX3" fmla="*/ 895615 w 1289488"/>
                  <a:gd name="connsiteY3" fmla="*/ 1370540 h 1604548"/>
                  <a:gd name="connsiteX4" fmla="*/ 518807 w 1289488"/>
                  <a:gd name="connsiteY4" fmla="*/ 1604548 h 1604548"/>
                  <a:gd name="connsiteX5" fmla="*/ 478559 w 1289488"/>
                  <a:gd name="connsiteY5" fmla="*/ 1569798 h 1604548"/>
                  <a:gd name="connsiteX6" fmla="*/ 445362 w 1289488"/>
                  <a:gd name="connsiteY6" fmla="*/ 1601426 h 1604548"/>
                  <a:gd name="connsiteX7" fmla="*/ 0 w 1289488"/>
                  <a:gd name="connsiteY7" fmla="*/ 907570 h 1604548"/>
                  <a:gd name="connsiteX8" fmla="*/ 1010141 w 1289488"/>
                  <a:gd name="connsiteY8" fmla="*/ 70808 h 1604548"/>
                  <a:gd name="connsiteX0" fmla="*/ 1010141 w 1289488"/>
                  <a:gd name="connsiteY0" fmla="*/ 70808 h 1617218"/>
                  <a:gd name="connsiteX1" fmla="*/ 1142472 w 1289488"/>
                  <a:gd name="connsiteY1" fmla="*/ 0 h 1617218"/>
                  <a:gd name="connsiteX2" fmla="*/ 1219003 w 1289488"/>
                  <a:gd name="connsiteY2" fmla="*/ 130318 h 1617218"/>
                  <a:gd name="connsiteX3" fmla="*/ 895615 w 1289488"/>
                  <a:gd name="connsiteY3" fmla="*/ 1370540 h 1617218"/>
                  <a:gd name="connsiteX4" fmla="*/ 518807 w 1289488"/>
                  <a:gd name="connsiteY4" fmla="*/ 1604548 h 1617218"/>
                  <a:gd name="connsiteX5" fmla="*/ 478559 w 1289488"/>
                  <a:gd name="connsiteY5" fmla="*/ 1569798 h 1617218"/>
                  <a:gd name="connsiteX6" fmla="*/ 445362 w 1289488"/>
                  <a:gd name="connsiteY6" fmla="*/ 1601426 h 1617218"/>
                  <a:gd name="connsiteX7" fmla="*/ 0 w 1289488"/>
                  <a:gd name="connsiteY7" fmla="*/ 907570 h 1617218"/>
                  <a:gd name="connsiteX8" fmla="*/ 1010141 w 1289488"/>
                  <a:gd name="connsiteY8" fmla="*/ 70808 h 1617218"/>
                  <a:gd name="connsiteX0" fmla="*/ 1010141 w 1289488"/>
                  <a:gd name="connsiteY0" fmla="*/ 70808 h 1632702"/>
                  <a:gd name="connsiteX1" fmla="*/ 1142472 w 1289488"/>
                  <a:gd name="connsiteY1" fmla="*/ 0 h 1632702"/>
                  <a:gd name="connsiteX2" fmla="*/ 1219003 w 1289488"/>
                  <a:gd name="connsiteY2" fmla="*/ 130318 h 1632702"/>
                  <a:gd name="connsiteX3" fmla="*/ 895615 w 1289488"/>
                  <a:gd name="connsiteY3" fmla="*/ 1370540 h 1632702"/>
                  <a:gd name="connsiteX4" fmla="*/ 523569 w 1289488"/>
                  <a:gd name="connsiteY4" fmla="*/ 1621216 h 1632702"/>
                  <a:gd name="connsiteX5" fmla="*/ 478559 w 1289488"/>
                  <a:gd name="connsiteY5" fmla="*/ 1569798 h 1632702"/>
                  <a:gd name="connsiteX6" fmla="*/ 445362 w 1289488"/>
                  <a:gd name="connsiteY6" fmla="*/ 1601426 h 1632702"/>
                  <a:gd name="connsiteX7" fmla="*/ 0 w 1289488"/>
                  <a:gd name="connsiteY7" fmla="*/ 907570 h 1632702"/>
                  <a:gd name="connsiteX8" fmla="*/ 1010141 w 1289488"/>
                  <a:gd name="connsiteY8" fmla="*/ 70808 h 1632702"/>
                  <a:gd name="connsiteX0" fmla="*/ 1010141 w 1289488"/>
                  <a:gd name="connsiteY0" fmla="*/ 70808 h 1632702"/>
                  <a:gd name="connsiteX1" fmla="*/ 1142472 w 1289488"/>
                  <a:gd name="connsiteY1" fmla="*/ 0 h 1632702"/>
                  <a:gd name="connsiteX2" fmla="*/ 1219003 w 1289488"/>
                  <a:gd name="connsiteY2" fmla="*/ 130318 h 1632702"/>
                  <a:gd name="connsiteX3" fmla="*/ 895615 w 1289488"/>
                  <a:gd name="connsiteY3" fmla="*/ 1370540 h 1632702"/>
                  <a:gd name="connsiteX4" fmla="*/ 523569 w 1289488"/>
                  <a:gd name="connsiteY4" fmla="*/ 1621216 h 1632702"/>
                  <a:gd name="connsiteX5" fmla="*/ 478559 w 1289488"/>
                  <a:gd name="connsiteY5" fmla="*/ 1569798 h 1632702"/>
                  <a:gd name="connsiteX6" fmla="*/ 433456 w 1289488"/>
                  <a:gd name="connsiteY6" fmla="*/ 1615713 h 1632702"/>
                  <a:gd name="connsiteX7" fmla="*/ 0 w 1289488"/>
                  <a:gd name="connsiteY7" fmla="*/ 907570 h 1632702"/>
                  <a:gd name="connsiteX8" fmla="*/ 1010141 w 1289488"/>
                  <a:gd name="connsiteY8" fmla="*/ 70808 h 1632702"/>
                  <a:gd name="connsiteX0" fmla="*/ 1010141 w 1289488"/>
                  <a:gd name="connsiteY0" fmla="*/ 70808 h 1632702"/>
                  <a:gd name="connsiteX1" fmla="*/ 1142472 w 1289488"/>
                  <a:gd name="connsiteY1" fmla="*/ 0 h 1632702"/>
                  <a:gd name="connsiteX2" fmla="*/ 1219003 w 1289488"/>
                  <a:gd name="connsiteY2" fmla="*/ 130318 h 1632702"/>
                  <a:gd name="connsiteX3" fmla="*/ 895615 w 1289488"/>
                  <a:gd name="connsiteY3" fmla="*/ 1370540 h 1632702"/>
                  <a:gd name="connsiteX4" fmla="*/ 523569 w 1289488"/>
                  <a:gd name="connsiteY4" fmla="*/ 1621216 h 1632702"/>
                  <a:gd name="connsiteX5" fmla="*/ 478559 w 1289488"/>
                  <a:gd name="connsiteY5" fmla="*/ 1569798 h 1632702"/>
                  <a:gd name="connsiteX6" fmla="*/ 433456 w 1289488"/>
                  <a:gd name="connsiteY6" fmla="*/ 1615713 h 1632702"/>
                  <a:gd name="connsiteX7" fmla="*/ 0 w 1289488"/>
                  <a:gd name="connsiteY7" fmla="*/ 907570 h 1632702"/>
                  <a:gd name="connsiteX8" fmla="*/ 1010141 w 1289488"/>
                  <a:gd name="connsiteY8" fmla="*/ 70808 h 1632702"/>
                  <a:gd name="connsiteX0" fmla="*/ 1010141 w 1289488"/>
                  <a:gd name="connsiteY0" fmla="*/ 70808 h 1632702"/>
                  <a:gd name="connsiteX1" fmla="*/ 1142472 w 1289488"/>
                  <a:gd name="connsiteY1" fmla="*/ 0 h 1632702"/>
                  <a:gd name="connsiteX2" fmla="*/ 1219003 w 1289488"/>
                  <a:gd name="connsiteY2" fmla="*/ 130318 h 1632702"/>
                  <a:gd name="connsiteX3" fmla="*/ 895615 w 1289488"/>
                  <a:gd name="connsiteY3" fmla="*/ 1370540 h 1632702"/>
                  <a:gd name="connsiteX4" fmla="*/ 523569 w 1289488"/>
                  <a:gd name="connsiteY4" fmla="*/ 1621216 h 1632702"/>
                  <a:gd name="connsiteX5" fmla="*/ 478559 w 1289488"/>
                  <a:gd name="connsiteY5" fmla="*/ 1569798 h 1632702"/>
                  <a:gd name="connsiteX6" fmla="*/ 433456 w 1289488"/>
                  <a:gd name="connsiteY6" fmla="*/ 1615713 h 1632702"/>
                  <a:gd name="connsiteX7" fmla="*/ 0 w 1289488"/>
                  <a:gd name="connsiteY7" fmla="*/ 907570 h 1632702"/>
                  <a:gd name="connsiteX8" fmla="*/ 1010141 w 1289488"/>
                  <a:gd name="connsiteY8" fmla="*/ 70808 h 1632702"/>
                  <a:gd name="connsiteX0" fmla="*/ 1036687 w 1316034"/>
                  <a:gd name="connsiteY0" fmla="*/ 70808 h 1632702"/>
                  <a:gd name="connsiteX1" fmla="*/ 1169018 w 1316034"/>
                  <a:gd name="connsiteY1" fmla="*/ 0 h 1632702"/>
                  <a:gd name="connsiteX2" fmla="*/ 1245549 w 1316034"/>
                  <a:gd name="connsiteY2" fmla="*/ 130318 h 1632702"/>
                  <a:gd name="connsiteX3" fmla="*/ 922161 w 1316034"/>
                  <a:gd name="connsiteY3" fmla="*/ 1370540 h 1632702"/>
                  <a:gd name="connsiteX4" fmla="*/ 550115 w 1316034"/>
                  <a:gd name="connsiteY4" fmla="*/ 1621216 h 1632702"/>
                  <a:gd name="connsiteX5" fmla="*/ 505105 w 1316034"/>
                  <a:gd name="connsiteY5" fmla="*/ 1569798 h 1632702"/>
                  <a:gd name="connsiteX6" fmla="*/ 460002 w 1316034"/>
                  <a:gd name="connsiteY6" fmla="*/ 1615713 h 1632702"/>
                  <a:gd name="connsiteX7" fmla="*/ 313509 w 1316034"/>
                  <a:gd name="connsiteY7" fmla="*/ 1502392 h 1632702"/>
                  <a:gd name="connsiteX8" fmla="*/ 26546 w 1316034"/>
                  <a:gd name="connsiteY8" fmla="*/ 907570 h 1632702"/>
                  <a:gd name="connsiteX9" fmla="*/ 1036687 w 1316034"/>
                  <a:gd name="connsiteY9" fmla="*/ 70808 h 1632702"/>
                  <a:gd name="connsiteX0" fmla="*/ 1010182 w 1289529"/>
                  <a:gd name="connsiteY0" fmla="*/ 70808 h 1632702"/>
                  <a:gd name="connsiteX1" fmla="*/ 1142513 w 1289529"/>
                  <a:gd name="connsiteY1" fmla="*/ 0 h 1632702"/>
                  <a:gd name="connsiteX2" fmla="*/ 1219044 w 1289529"/>
                  <a:gd name="connsiteY2" fmla="*/ 130318 h 1632702"/>
                  <a:gd name="connsiteX3" fmla="*/ 895656 w 1289529"/>
                  <a:gd name="connsiteY3" fmla="*/ 1370540 h 1632702"/>
                  <a:gd name="connsiteX4" fmla="*/ 523610 w 1289529"/>
                  <a:gd name="connsiteY4" fmla="*/ 1621216 h 1632702"/>
                  <a:gd name="connsiteX5" fmla="*/ 478600 w 1289529"/>
                  <a:gd name="connsiteY5" fmla="*/ 1569798 h 1632702"/>
                  <a:gd name="connsiteX6" fmla="*/ 433497 w 1289529"/>
                  <a:gd name="connsiteY6" fmla="*/ 1615713 h 1632702"/>
                  <a:gd name="connsiteX7" fmla="*/ 287004 w 1289529"/>
                  <a:gd name="connsiteY7" fmla="*/ 1502392 h 1632702"/>
                  <a:gd name="connsiteX8" fmla="*/ 41 w 1289529"/>
                  <a:gd name="connsiteY8" fmla="*/ 907570 h 1632702"/>
                  <a:gd name="connsiteX9" fmla="*/ 1010182 w 1289529"/>
                  <a:gd name="connsiteY9" fmla="*/ 70808 h 1632702"/>
                  <a:gd name="connsiteX0" fmla="*/ 1010182 w 1289529"/>
                  <a:gd name="connsiteY0" fmla="*/ 70808 h 1637145"/>
                  <a:gd name="connsiteX1" fmla="*/ 1142513 w 1289529"/>
                  <a:gd name="connsiteY1" fmla="*/ 0 h 1637145"/>
                  <a:gd name="connsiteX2" fmla="*/ 1219044 w 1289529"/>
                  <a:gd name="connsiteY2" fmla="*/ 130318 h 1637145"/>
                  <a:gd name="connsiteX3" fmla="*/ 895656 w 1289529"/>
                  <a:gd name="connsiteY3" fmla="*/ 1370540 h 1637145"/>
                  <a:gd name="connsiteX4" fmla="*/ 523610 w 1289529"/>
                  <a:gd name="connsiteY4" fmla="*/ 1621216 h 1637145"/>
                  <a:gd name="connsiteX5" fmla="*/ 478600 w 1289529"/>
                  <a:gd name="connsiteY5" fmla="*/ 1569798 h 1637145"/>
                  <a:gd name="connsiteX6" fmla="*/ 395397 w 1289529"/>
                  <a:gd name="connsiteY6" fmla="*/ 1637145 h 1637145"/>
                  <a:gd name="connsiteX7" fmla="*/ 287004 w 1289529"/>
                  <a:gd name="connsiteY7" fmla="*/ 1502392 h 1637145"/>
                  <a:gd name="connsiteX8" fmla="*/ 41 w 1289529"/>
                  <a:gd name="connsiteY8" fmla="*/ 907570 h 1637145"/>
                  <a:gd name="connsiteX9" fmla="*/ 1010182 w 1289529"/>
                  <a:gd name="connsiteY9" fmla="*/ 70808 h 1637145"/>
                  <a:gd name="connsiteX0" fmla="*/ 1010182 w 1289529"/>
                  <a:gd name="connsiteY0" fmla="*/ 70808 h 1637145"/>
                  <a:gd name="connsiteX1" fmla="*/ 1142513 w 1289529"/>
                  <a:gd name="connsiteY1" fmla="*/ 0 h 1637145"/>
                  <a:gd name="connsiteX2" fmla="*/ 1219044 w 1289529"/>
                  <a:gd name="connsiteY2" fmla="*/ 130318 h 1637145"/>
                  <a:gd name="connsiteX3" fmla="*/ 895656 w 1289529"/>
                  <a:gd name="connsiteY3" fmla="*/ 1370540 h 1637145"/>
                  <a:gd name="connsiteX4" fmla="*/ 523610 w 1289529"/>
                  <a:gd name="connsiteY4" fmla="*/ 1621216 h 1637145"/>
                  <a:gd name="connsiteX5" fmla="*/ 478600 w 1289529"/>
                  <a:gd name="connsiteY5" fmla="*/ 1569798 h 1637145"/>
                  <a:gd name="connsiteX6" fmla="*/ 395397 w 1289529"/>
                  <a:gd name="connsiteY6" fmla="*/ 1637145 h 1637145"/>
                  <a:gd name="connsiteX7" fmla="*/ 287004 w 1289529"/>
                  <a:gd name="connsiteY7" fmla="*/ 1502392 h 1637145"/>
                  <a:gd name="connsiteX8" fmla="*/ 41 w 1289529"/>
                  <a:gd name="connsiteY8" fmla="*/ 907570 h 1637145"/>
                  <a:gd name="connsiteX9" fmla="*/ 1010182 w 1289529"/>
                  <a:gd name="connsiteY9" fmla="*/ 70808 h 1637145"/>
                  <a:gd name="connsiteX0" fmla="*/ 1010182 w 1289529"/>
                  <a:gd name="connsiteY0" fmla="*/ 70808 h 1637145"/>
                  <a:gd name="connsiteX1" fmla="*/ 1142513 w 1289529"/>
                  <a:gd name="connsiteY1" fmla="*/ 0 h 1637145"/>
                  <a:gd name="connsiteX2" fmla="*/ 1219044 w 1289529"/>
                  <a:gd name="connsiteY2" fmla="*/ 130318 h 1637145"/>
                  <a:gd name="connsiteX3" fmla="*/ 895656 w 1289529"/>
                  <a:gd name="connsiteY3" fmla="*/ 1370540 h 1637145"/>
                  <a:gd name="connsiteX4" fmla="*/ 523610 w 1289529"/>
                  <a:gd name="connsiteY4" fmla="*/ 1621216 h 1637145"/>
                  <a:gd name="connsiteX5" fmla="*/ 478600 w 1289529"/>
                  <a:gd name="connsiteY5" fmla="*/ 1569798 h 1637145"/>
                  <a:gd name="connsiteX6" fmla="*/ 395397 w 1289529"/>
                  <a:gd name="connsiteY6" fmla="*/ 1637145 h 1637145"/>
                  <a:gd name="connsiteX7" fmla="*/ 287004 w 1289529"/>
                  <a:gd name="connsiteY7" fmla="*/ 1502392 h 1637145"/>
                  <a:gd name="connsiteX8" fmla="*/ 41 w 1289529"/>
                  <a:gd name="connsiteY8" fmla="*/ 907570 h 1637145"/>
                  <a:gd name="connsiteX9" fmla="*/ 1010182 w 1289529"/>
                  <a:gd name="connsiteY9" fmla="*/ 70808 h 1637145"/>
                  <a:gd name="connsiteX0" fmla="*/ 1010182 w 1289529"/>
                  <a:gd name="connsiteY0" fmla="*/ 70808 h 1643881"/>
                  <a:gd name="connsiteX1" fmla="*/ 1142513 w 1289529"/>
                  <a:gd name="connsiteY1" fmla="*/ 0 h 1643881"/>
                  <a:gd name="connsiteX2" fmla="*/ 1219044 w 1289529"/>
                  <a:gd name="connsiteY2" fmla="*/ 130318 h 1643881"/>
                  <a:gd name="connsiteX3" fmla="*/ 895656 w 1289529"/>
                  <a:gd name="connsiteY3" fmla="*/ 1370540 h 1643881"/>
                  <a:gd name="connsiteX4" fmla="*/ 504560 w 1289529"/>
                  <a:gd name="connsiteY4" fmla="*/ 1633123 h 1643881"/>
                  <a:gd name="connsiteX5" fmla="*/ 478600 w 1289529"/>
                  <a:gd name="connsiteY5" fmla="*/ 1569798 h 1643881"/>
                  <a:gd name="connsiteX6" fmla="*/ 395397 w 1289529"/>
                  <a:gd name="connsiteY6" fmla="*/ 1637145 h 1643881"/>
                  <a:gd name="connsiteX7" fmla="*/ 287004 w 1289529"/>
                  <a:gd name="connsiteY7" fmla="*/ 1502392 h 1643881"/>
                  <a:gd name="connsiteX8" fmla="*/ 41 w 1289529"/>
                  <a:gd name="connsiteY8" fmla="*/ 907570 h 1643881"/>
                  <a:gd name="connsiteX9" fmla="*/ 1010182 w 1289529"/>
                  <a:gd name="connsiteY9" fmla="*/ 70808 h 1643881"/>
                  <a:gd name="connsiteX0" fmla="*/ 1010182 w 1289529"/>
                  <a:gd name="connsiteY0" fmla="*/ 70808 h 1643881"/>
                  <a:gd name="connsiteX1" fmla="*/ 1142513 w 1289529"/>
                  <a:gd name="connsiteY1" fmla="*/ 0 h 1643881"/>
                  <a:gd name="connsiteX2" fmla="*/ 1219044 w 1289529"/>
                  <a:gd name="connsiteY2" fmla="*/ 130318 h 1643881"/>
                  <a:gd name="connsiteX3" fmla="*/ 895656 w 1289529"/>
                  <a:gd name="connsiteY3" fmla="*/ 1370540 h 1643881"/>
                  <a:gd name="connsiteX4" fmla="*/ 504560 w 1289529"/>
                  <a:gd name="connsiteY4" fmla="*/ 1633123 h 1643881"/>
                  <a:gd name="connsiteX5" fmla="*/ 457169 w 1289529"/>
                  <a:gd name="connsiteY5" fmla="*/ 1588848 h 1643881"/>
                  <a:gd name="connsiteX6" fmla="*/ 395397 w 1289529"/>
                  <a:gd name="connsiteY6" fmla="*/ 1637145 h 1643881"/>
                  <a:gd name="connsiteX7" fmla="*/ 287004 w 1289529"/>
                  <a:gd name="connsiteY7" fmla="*/ 1502392 h 1643881"/>
                  <a:gd name="connsiteX8" fmla="*/ 41 w 1289529"/>
                  <a:gd name="connsiteY8" fmla="*/ 907570 h 1643881"/>
                  <a:gd name="connsiteX9" fmla="*/ 1010182 w 1289529"/>
                  <a:gd name="connsiteY9" fmla="*/ 70808 h 1643881"/>
                  <a:gd name="connsiteX0" fmla="*/ 1010182 w 1303093"/>
                  <a:gd name="connsiteY0" fmla="*/ 70808 h 1643881"/>
                  <a:gd name="connsiteX1" fmla="*/ 1142513 w 1303093"/>
                  <a:gd name="connsiteY1" fmla="*/ 0 h 1643881"/>
                  <a:gd name="connsiteX2" fmla="*/ 1219044 w 1303093"/>
                  <a:gd name="connsiteY2" fmla="*/ 130318 h 1643881"/>
                  <a:gd name="connsiteX3" fmla="*/ 1287129 w 1303093"/>
                  <a:gd name="connsiteY3" fmla="*/ 590373 h 1643881"/>
                  <a:gd name="connsiteX4" fmla="*/ 895656 w 1303093"/>
                  <a:gd name="connsiteY4" fmla="*/ 1370540 h 1643881"/>
                  <a:gd name="connsiteX5" fmla="*/ 504560 w 1303093"/>
                  <a:gd name="connsiteY5" fmla="*/ 1633123 h 1643881"/>
                  <a:gd name="connsiteX6" fmla="*/ 457169 w 1303093"/>
                  <a:gd name="connsiteY6" fmla="*/ 1588848 h 1643881"/>
                  <a:gd name="connsiteX7" fmla="*/ 395397 w 1303093"/>
                  <a:gd name="connsiteY7" fmla="*/ 1637145 h 1643881"/>
                  <a:gd name="connsiteX8" fmla="*/ 287004 w 1303093"/>
                  <a:gd name="connsiteY8" fmla="*/ 1502392 h 1643881"/>
                  <a:gd name="connsiteX9" fmla="*/ 41 w 1303093"/>
                  <a:gd name="connsiteY9" fmla="*/ 907570 h 1643881"/>
                  <a:gd name="connsiteX10" fmla="*/ 1010182 w 1303093"/>
                  <a:gd name="connsiteY10" fmla="*/ 70808 h 1643881"/>
                  <a:gd name="connsiteX0" fmla="*/ 1010182 w 1303093"/>
                  <a:gd name="connsiteY0" fmla="*/ 70808 h 1643881"/>
                  <a:gd name="connsiteX1" fmla="*/ 1142513 w 1303093"/>
                  <a:gd name="connsiteY1" fmla="*/ 0 h 1643881"/>
                  <a:gd name="connsiteX2" fmla="*/ 1219044 w 1303093"/>
                  <a:gd name="connsiteY2" fmla="*/ 130318 h 1643881"/>
                  <a:gd name="connsiteX3" fmla="*/ 1287129 w 1303093"/>
                  <a:gd name="connsiteY3" fmla="*/ 590373 h 1643881"/>
                  <a:gd name="connsiteX4" fmla="*/ 895656 w 1303093"/>
                  <a:gd name="connsiteY4" fmla="*/ 1370540 h 1643881"/>
                  <a:gd name="connsiteX5" fmla="*/ 504560 w 1303093"/>
                  <a:gd name="connsiteY5" fmla="*/ 1633123 h 1643881"/>
                  <a:gd name="connsiteX6" fmla="*/ 457169 w 1303093"/>
                  <a:gd name="connsiteY6" fmla="*/ 1588848 h 1643881"/>
                  <a:gd name="connsiteX7" fmla="*/ 395397 w 1303093"/>
                  <a:gd name="connsiteY7" fmla="*/ 1637145 h 1643881"/>
                  <a:gd name="connsiteX8" fmla="*/ 287004 w 1303093"/>
                  <a:gd name="connsiteY8" fmla="*/ 1502392 h 1643881"/>
                  <a:gd name="connsiteX9" fmla="*/ 41 w 1303093"/>
                  <a:gd name="connsiteY9" fmla="*/ 907570 h 1643881"/>
                  <a:gd name="connsiteX10" fmla="*/ 1010182 w 1303093"/>
                  <a:gd name="connsiteY10" fmla="*/ 70808 h 1643881"/>
                  <a:gd name="connsiteX0" fmla="*/ 1010182 w 1303093"/>
                  <a:gd name="connsiteY0" fmla="*/ 70808 h 1643881"/>
                  <a:gd name="connsiteX1" fmla="*/ 1142513 w 1303093"/>
                  <a:gd name="connsiteY1" fmla="*/ 0 h 1643881"/>
                  <a:gd name="connsiteX2" fmla="*/ 1219044 w 1303093"/>
                  <a:gd name="connsiteY2" fmla="*/ 130318 h 1643881"/>
                  <a:gd name="connsiteX3" fmla="*/ 1287129 w 1303093"/>
                  <a:gd name="connsiteY3" fmla="*/ 590373 h 1643881"/>
                  <a:gd name="connsiteX4" fmla="*/ 895656 w 1303093"/>
                  <a:gd name="connsiteY4" fmla="*/ 1370540 h 1643881"/>
                  <a:gd name="connsiteX5" fmla="*/ 504560 w 1303093"/>
                  <a:gd name="connsiteY5" fmla="*/ 1633123 h 1643881"/>
                  <a:gd name="connsiteX6" fmla="*/ 457169 w 1303093"/>
                  <a:gd name="connsiteY6" fmla="*/ 1588848 h 1643881"/>
                  <a:gd name="connsiteX7" fmla="*/ 395397 w 1303093"/>
                  <a:gd name="connsiteY7" fmla="*/ 1637145 h 1643881"/>
                  <a:gd name="connsiteX8" fmla="*/ 287004 w 1303093"/>
                  <a:gd name="connsiteY8" fmla="*/ 1502392 h 1643881"/>
                  <a:gd name="connsiteX9" fmla="*/ 41 w 1303093"/>
                  <a:gd name="connsiteY9" fmla="*/ 907570 h 1643881"/>
                  <a:gd name="connsiteX10" fmla="*/ 1010182 w 1303093"/>
                  <a:gd name="connsiteY10" fmla="*/ 70808 h 1643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3093" h="1643881">
                    <a:moveTo>
                      <a:pt x="1010182" y="70808"/>
                    </a:moveTo>
                    <a:cubicBezTo>
                      <a:pt x="1104947" y="40990"/>
                      <a:pt x="1098179" y="32945"/>
                      <a:pt x="1142513" y="0"/>
                    </a:cubicBezTo>
                    <a:cubicBezTo>
                      <a:pt x="1187073" y="50583"/>
                      <a:pt x="1193534" y="86879"/>
                      <a:pt x="1219044" y="130318"/>
                    </a:cubicBezTo>
                    <a:cubicBezTo>
                      <a:pt x="1243147" y="228713"/>
                      <a:pt x="1341027" y="383669"/>
                      <a:pt x="1287129" y="590373"/>
                    </a:cubicBezTo>
                    <a:cubicBezTo>
                      <a:pt x="1292762" y="904234"/>
                      <a:pt x="1083234" y="1258660"/>
                      <a:pt x="895656" y="1370540"/>
                    </a:cubicBezTo>
                    <a:cubicBezTo>
                      <a:pt x="795771" y="1551780"/>
                      <a:pt x="554788" y="1683266"/>
                      <a:pt x="504560" y="1633123"/>
                    </a:cubicBezTo>
                    <a:lnTo>
                      <a:pt x="457169" y="1588848"/>
                    </a:lnTo>
                    <a:lnTo>
                      <a:pt x="395397" y="1637145"/>
                    </a:lnTo>
                    <a:cubicBezTo>
                      <a:pt x="373386" y="1563602"/>
                      <a:pt x="344959" y="1553741"/>
                      <a:pt x="287004" y="1502392"/>
                    </a:cubicBezTo>
                    <a:cubicBezTo>
                      <a:pt x="214761" y="1384368"/>
                      <a:pt x="-3410" y="1214826"/>
                      <a:pt x="41" y="907570"/>
                    </a:cubicBezTo>
                    <a:cubicBezTo>
                      <a:pt x="41" y="445439"/>
                      <a:pt x="452297" y="70808"/>
                      <a:pt x="1010182" y="70808"/>
                    </a:cubicBezTo>
                    <a:close/>
                  </a:path>
                </a:pathLst>
              </a:custGeom>
              <a:gradFill>
                <a:gsLst>
                  <a:gs pos="88000">
                    <a:srgbClr val="99FF66"/>
                  </a:gs>
                  <a:gs pos="0">
                    <a:srgbClr val="008000"/>
                  </a:gs>
                  <a:gs pos="30000">
                    <a:srgbClr val="92D050"/>
                  </a:gs>
                </a:gsLst>
                <a:lin ang="162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1E5FFC49-813F-46B1-8D6D-F72C3DFC50D1}"/>
                  </a:ext>
                </a:extLst>
              </p:cNvPr>
              <p:cNvSpPr/>
              <p:nvPr/>
            </p:nvSpPr>
            <p:spPr>
              <a:xfrm>
                <a:off x="2326139" y="4471111"/>
                <a:ext cx="1070294" cy="1208942"/>
              </a:xfrm>
              <a:custGeom>
                <a:avLst/>
                <a:gdLst>
                  <a:gd name="connsiteX0" fmla="*/ 0 w 1070294"/>
                  <a:gd name="connsiteY0" fmla="*/ 746129 h 1208942"/>
                  <a:gd name="connsiteX1" fmla="*/ 44126 w 1070294"/>
                  <a:gd name="connsiteY1" fmla="*/ 798010 h 1208942"/>
                  <a:gd name="connsiteX2" fmla="*/ 470152 w 1070294"/>
                  <a:gd name="connsiteY2" fmla="*/ 1198312 h 1208942"/>
                  <a:gd name="connsiteX3" fmla="*/ 491831 w 1070294"/>
                  <a:gd name="connsiteY3" fmla="*/ 1208549 h 1208942"/>
                  <a:gd name="connsiteX4" fmla="*/ 488282 w 1070294"/>
                  <a:gd name="connsiteY4" fmla="*/ 1208942 h 1208942"/>
                  <a:gd name="connsiteX5" fmla="*/ 43036 w 1070294"/>
                  <a:gd name="connsiteY5" fmla="*/ 824260 h 1208942"/>
                  <a:gd name="connsiteX6" fmla="*/ 2471 w 1070294"/>
                  <a:gd name="connsiteY6" fmla="*/ 778266 h 1208942"/>
                  <a:gd name="connsiteX7" fmla="*/ 620684 w 1070294"/>
                  <a:gd name="connsiteY7" fmla="*/ 0 h 1208942"/>
                  <a:gd name="connsiteX8" fmla="*/ 623970 w 1070294"/>
                  <a:gd name="connsiteY8" fmla="*/ 717 h 1208942"/>
                  <a:gd name="connsiteX9" fmla="*/ 605240 w 1070294"/>
                  <a:gd name="connsiteY9" fmla="*/ 7324 h 1208942"/>
                  <a:gd name="connsiteX10" fmla="*/ 258270 w 1070294"/>
                  <a:gd name="connsiteY10" fmla="*/ 310324 h 1208942"/>
                  <a:gd name="connsiteX11" fmla="*/ 152867 w 1070294"/>
                  <a:gd name="connsiteY11" fmla="*/ 432699 h 1208942"/>
                  <a:gd name="connsiteX12" fmla="*/ 165300 w 1070294"/>
                  <a:gd name="connsiteY12" fmla="*/ 429193 h 1208942"/>
                  <a:gd name="connsiteX13" fmla="*/ 303456 w 1070294"/>
                  <a:gd name="connsiteY13" fmla="*/ 396709 h 1208942"/>
                  <a:gd name="connsiteX14" fmla="*/ 394328 w 1070294"/>
                  <a:gd name="connsiteY14" fmla="*/ 380823 h 1208942"/>
                  <a:gd name="connsiteX15" fmla="*/ 394034 w 1070294"/>
                  <a:gd name="connsiteY15" fmla="*/ 380478 h 1208942"/>
                  <a:gd name="connsiteX16" fmla="*/ 405229 w 1070294"/>
                  <a:gd name="connsiteY16" fmla="*/ 370588 h 1208942"/>
                  <a:gd name="connsiteX17" fmla="*/ 733459 w 1070294"/>
                  <a:gd name="connsiteY17" fmla="*/ 126652 h 1208942"/>
                  <a:gd name="connsiteX18" fmla="*/ 979591 w 1070294"/>
                  <a:gd name="connsiteY18" fmla="*/ 7905 h 1208942"/>
                  <a:gd name="connsiteX19" fmla="*/ 998719 w 1070294"/>
                  <a:gd name="connsiteY19" fmla="*/ 5998 h 1208942"/>
                  <a:gd name="connsiteX20" fmla="*/ 954650 w 1070294"/>
                  <a:gd name="connsiteY20" fmla="*/ 21819 h 1208942"/>
                  <a:gd name="connsiteX21" fmla="*/ 574441 w 1070294"/>
                  <a:gd name="connsiteY21" fmla="*/ 260852 h 1208942"/>
                  <a:gd name="connsiteX22" fmla="*/ 434442 w 1070294"/>
                  <a:gd name="connsiteY22" fmla="*/ 373811 h 1208942"/>
                  <a:gd name="connsiteX23" fmla="*/ 538414 w 1070294"/>
                  <a:gd name="connsiteY23" fmla="*/ 355635 h 1208942"/>
                  <a:gd name="connsiteX24" fmla="*/ 748699 w 1070294"/>
                  <a:gd name="connsiteY24" fmla="*/ 335834 h 1208942"/>
                  <a:gd name="connsiteX25" fmla="*/ 841093 w 1070294"/>
                  <a:gd name="connsiteY25" fmla="*/ 333814 h 1208942"/>
                  <a:gd name="connsiteX26" fmla="*/ 1050498 w 1070294"/>
                  <a:gd name="connsiteY26" fmla="*/ 358810 h 1208942"/>
                  <a:gd name="connsiteX27" fmla="*/ 1070294 w 1070294"/>
                  <a:gd name="connsiteY27" fmla="*/ 368425 h 1208942"/>
                  <a:gd name="connsiteX28" fmla="*/ 1018976 w 1070294"/>
                  <a:gd name="connsiteY28" fmla="*/ 358493 h 1208942"/>
                  <a:gd name="connsiteX29" fmla="*/ 524983 w 1070294"/>
                  <a:gd name="connsiteY29" fmla="*/ 382457 h 1208942"/>
                  <a:gd name="connsiteX30" fmla="*/ 435516 w 1070294"/>
                  <a:gd name="connsiteY30" fmla="*/ 398796 h 1208942"/>
                  <a:gd name="connsiteX31" fmla="*/ 576280 w 1070294"/>
                  <a:gd name="connsiteY31" fmla="*/ 494106 h 1208942"/>
                  <a:gd name="connsiteX32" fmla="*/ 1016266 w 1070294"/>
                  <a:gd name="connsiteY32" fmla="*/ 702808 h 1208942"/>
                  <a:gd name="connsiteX33" fmla="*/ 1037633 w 1070294"/>
                  <a:gd name="connsiteY33" fmla="*/ 703748 h 1208942"/>
                  <a:gd name="connsiteX34" fmla="*/ 1034344 w 1070294"/>
                  <a:gd name="connsiteY34" fmla="*/ 705570 h 1208942"/>
                  <a:gd name="connsiteX35" fmla="*/ 487709 w 1070294"/>
                  <a:gd name="connsiteY35" fmla="*/ 461739 h 1208942"/>
                  <a:gd name="connsiteX36" fmla="*/ 405094 w 1070294"/>
                  <a:gd name="connsiteY36" fmla="*/ 404352 h 1208942"/>
                  <a:gd name="connsiteX37" fmla="*/ 317723 w 1070294"/>
                  <a:gd name="connsiteY37" fmla="*/ 420309 h 1208942"/>
                  <a:gd name="connsiteX38" fmla="*/ 192664 w 1070294"/>
                  <a:gd name="connsiteY38" fmla="*/ 449195 h 1208942"/>
                  <a:gd name="connsiteX39" fmla="*/ 171866 w 1070294"/>
                  <a:gd name="connsiteY39" fmla="*/ 454785 h 1208942"/>
                  <a:gd name="connsiteX40" fmla="*/ 317969 w 1070294"/>
                  <a:gd name="connsiteY40" fmla="*/ 626559 h 1208942"/>
                  <a:gd name="connsiteX41" fmla="*/ 743994 w 1070294"/>
                  <a:gd name="connsiteY41" fmla="*/ 1026862 h 1208942"/>
                  <a:gd name="connsiteX42" fmla="*/ 765673 w 1070294"/>
                  <a:gd name="connsiteY42" fmla="*/ 1037099 h 1208942"/>
                  <a:gd name="connsiteX43" fmla="*/ 762124 w 1070294"/>
                  <a:gd name="connsiteY43" fmla="*/ 1037492 h 1208942"/>
                  <a:gd name="connsiteX44" fmla="*/ 231170 w 1070294"/>
                  <a:gd name="connsiteY44" fmla="*/ 555632 h 1208942"/>
                  <a:gd name="connsiteX45" fmla="*/ 151475 w 1070294"/>
                  <a:gd name="connsiteY45" fmla="*/ 460265 h 1208942"/>
                  <a:gd name="connsiteX46" fmla="*/ 74432 w 1070294"/>
                  <a:gd name="connsiteY46" fmla="*/ 480971 h 1208942"/>
                  <a:gd name="connsiteX47" fmla="*/ 19218 w 1070294"/>
                  <a:gd name="connsiteY47" fmla="*/ 498049 h 1208942"/>
                  <a:gd name="connsiteX48" fmla="*/ 28492 w 1070294"/>
                  <a:gd name="connsiteY48" fmla="*/ 468171 h 1208942"/>
                  <a:gd name="connsiteX49" fmla="*/ 36329 w 1070294"/>
                  <a:gd name="connsiteY49" fmla="*/ 465557 h 1208942"/>
                  <a:gd name="connsiteX50" fmla="*/ 119729 w 1070294"/>
                  <a:gd name="connsiteY50" fmla="*/ 442042 h 1208942"/>
                  <a:gd name="connsiteX51" fmla="*/ 186453 w 1070294"/>
                  <a:gd name="connsiteY51" fmla="*/ 362813 h 1208942"/>
                  <a:gd name="connsiteX52" fmla="*/ 620684 w 1070294"/>
                  <a:gd name="connsiteY52" fmla="*/ 0 h 1208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070294" h="1208942">
                    <a:moveTo>
                      <a:pt x="0" y="746129"/>
                    </a:moveTo>
                    <a:lnTo>
                      <a:pt x="44126" y="798010"/>
                    </a:lnTo>
                    <a:cubicBezTo>
                      <a:pt x="218507" y="993419"/>
                      <a:pt x="374616" y="1139746"/>
                      <a:pt x="470152" y="1198312"/>
                    </a:cubicBezTo>
                    <a:lnTo>
                      <a:pt x="491831" y="1208549"/>
                    </a:lnTo>
                    <a:lnTo>
                      <a:pt x="488282" y="1208942"/>
                    </a:lnTo>
                    <a:cubicBezTo>
                      <a:pt x="411092" y="1190429"/>
                      <a:pt x="239838" y="1041631"/>
                      <a:pt x="43036" y="824260"/>
                    </a:cubicBezTo>
                    <a:lnTo>
                      <a:pt x="2471" y="778266"/>
                    </a:lnTo>
                    <a:close/>
                    <a:moveTo>
                      <a:pt x="620684" y="0"/>
                    </a:moveTo>
                    <a:lnTo>
                      <a:pt x="623970" y="717"/>
                    </a:lnTo>
                    <a:lnTo>
                      <a:pt x="605240" y="7324"/>
                    </a:lnTo>
                    <a:cubicBezTo>
                      <a:pt x="524128" y="48138"/>
                      <a:pt x="396950" y="158857"/>
                      <a:pt x="258270" y="310324"/>
                    </a:cubicBezTo>
                    <a:lnTo>
                      <a:pt x="152867" y="432699"/>
                    </a:lnTo>
                    <a:lnTo>
                      <a:pt x="165300" y="429193"/>
                    </a:lnTo>
                    <a:cubicBezTo>
                      <a:pt x="209933" y="417665"/>
                      <a:pt x="256096" y="406784"/>
                      <a:pt x="303456" y="396709"/>
                    </a:cubicBezTo>
                    <a:lnTo>
                      <a:pt x="394328" y="380823"/>
                    </a:lnTo>
                    <a:lnTo>
                      <a:pt x="394034" y="380478"/>
                    </a:lnTo>
                    <a:lnTo>
                      <a:pt x="405229" y="370588"/>
                    </a:lnTo>
                    <a:cubicBezTo>
                      <a:pt x="520389" y="272674"/>
                      <a:pt x="633766" y="189230"/>
                      <a:pt x="733459" y="126652"/>
                    </a:cubicBezTo>
                    <a:cubicBezTo>
                      <a:pt x="833152" y="64073"/>
                      <a:pt x="919162" y="22359"/>
                      <a:pt x="979591" y="7905"/>
                    </a:cubicBezTo>
                    <a:lnTo>
                      <a:pt x="998719" y="5998"/>
                    </a:lnTo>
                    <a:lnTo>
                      <a:pt x="954650" y="21819"/>
                    </a:lnTo>
                    <a:cubicBezTo>
                      <a:pt x="855604" y="64983"/>
                      <a:pt x="720785" y="149109"/>
                      <a:pt x="574441" y="260852"/>
                    </a:cubicBezTo>
                    <a:lnTo>
                      <a:pt x="434442" y="373811"/>
                    </a:lnTo>
                    <a:lnTo>
                      <a:pt x="538414" y="355635"/>
                    </a:lnTo>
                    <a:cubicBezTo>
                      <a:pt x="613243" y="345507"/>
                      <a:pt x="683960" y="338923"/>
                      <a:pt x="748699" y="335834"/>
                    </a:cubicBezTo>
                    <a:cubicBezTo>
                      <a:pt x="781069" y="334289"/>
                      <a:pt x="811944" y="333618"/>
                      <a:pt x="841093" y="333814"/>
                    </a:cubicBezTo>
                    <a:cubicBezTo>
                      <a:pt x="928538" y="334400"/>
                      <a:pt x="1000437" y="342791"/>
                      <a:pt x="1050498" y="358810"/>
                    </a:cubicBezTo>
                    <a:lnTo>
                      <a:pt x="1070294" y="368425"/>
                    </a:lnTo>
                    <a:lnTo>
                      <a:pt x="1018976" y="358493"/>
                    </a:lnTo>
                    <a:cubicBezTo>
                      <a:pt x="899839" y="344307"/>
                      <a:pt x="724990" y="352127"/>
                      <a:pt x="524983" y="382457"/>
                    </a:cubicBezTo>
                    <a:lnTo>
                      <a:pt x="435516" y="398796"/>
                    </a:lnTo>
                    <a:lnTo>
                      <a:pt x="576280" y="494106"/>
                    </a:lnTo>
                    <a:cubicBezTo>
                      <a:pt x="759559" y="609676"/>
                      <a:pt x="920748" y="685811"/>
                      <a:pt x="1016266" y="702808"/>
                    </a:cubicBezTo>
                    <a:lnTo>
                      <a:pt x="1037633" y="703748"/>
                    </a:lnTo>
                    <a:lnTo>
                      <a:pt x="1034344" y="705570"/>
                    </a:lnTo>
                    <a:cubicBezTo>
                      <a:pt x="949464" y="721325"/>
                      <a:pt x="732178" y="624614"/>
                      <a:pt x="487709" y="461739"/>
                    </a:cubicBezTo>
                    <a:lnTo>
                      <a:pt x="405094" y="404352"/>
                    </a:lnTo>
                    <a:lnTo>
                      <a:pt x="317723" y="420309"/>
                    </a:lnTo>
                    <a:cubicBezTo>
                      <a:pt x="275047" y="429387"/>
                      <a:pt x="233286" y="439050"/>
                      <a:pt x="192664" y="449195"/>
                    </a:cubicBezTo>
                    <a:lnTo>
                      <a:pt x="171866" y="454785"/>
                    </a:lnTo>
                    <a:lnTo>
                      <a:pt x="317969" y="626559"/>
                    </a:lnTo>
                    <a:cubicBezTo>
                      <a:pt x="492349" y="821969"/>
                      <a:pt x="648458" y="968296"/>
                      <a:pt x="743994" y="1026862"/>
                    </a:cubicBezTo>
                    <a:lnTo>
                      <a:pt x="765673" y="1037099"/>
                    </a:lnTo>
                    <a:lnTo>
                      <a:pt x="762124" y="1037492"/>
                    </a:lnTo>
                    <a:cubicBezTo>
                      <a:pt x="673907" y="1016335"/>
                      <a:pt x="462830" y="825008"/>
                      <a:pt x="231170" y="555632"/>
                    </a:cubicBezTo>
                    <a:lnTo>
                      <a:pt x="151475" y="460265"/>
                    </a:lnTo>
                    <a:lnTo>
                      <a:pt x="74432" y="480971"/>
                    </a:lnTo>
                    <a:lnTo>
                      <a:pt x="19218" y="498049"/>
                    </a:lnTo>
                    <a:lnTo>
                      <a:pt x="28492" y="468171"/>
                    </a:lnTo>
                    <a:lnTo>
                      <a:pt x="36329" y="465557"/>
                    </a:lnTo>
                    <a:lnTo>
                      <a:pt x="119729" y="442042"/>
                    </a:lnTo>
                    <a:lnTo>
                      <a:pt x="186453" y="362813"/>
                    </a:lnTo>
                    <a:cubicBezTo>
                      <a:pt x="369649" y="153087"/>
                      <a:pt x="542299" y="9056"/>
                      <a:pt x="620684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02" name="グループ化 601">
            <a:extLst>
              <a:ext uri="{FF2B5EF4-FFF2-40B4-BE49-F238E27FC236}">
                <a16:creationId xmlns:a16="http://schemas.microsoft.com/office/drawing/2014/main" id="{237FA6D6-76AC-4BA3-9E4A-4EA6E1A1A32A}"/>
              </a:ext>
            </a:extLst>
          </p:cNvPr>
          <p:cNvGrpSpPr/>
          <p:nvPr/>
        </p:nvGrpSpPr>
        <p:grpSpPr>
          <a:xfrm>
            <a:off x="846338" y="4162371"/>
            <a:ext cx="2285155" cy="1834037"/>
            <a:chOff x="846338" y="1304871"/>
            <a:chExt cx="2285155" cy="1834037"/>
          </a:xfrm>
        </p:grpSpPr>
        <p:sp>
          <p:nvSpPr>
            <p:cNvPr id="603" name="楕円 602">
              <a:extLst>
                <a:ext uri="{FF2B5EF4-FFF2-40B4-BE49-F238E27FC236}">
                  <a16:creationId xmlns:a16="http://schemas.microsoft.com/office/drawing/2014/main" id="{1A4F2BFF-15FE-41C0-9671-AA480BE514CD}"/>
                </a:ext>
              </a:extLst>
            </p:cNvPr>
            <p:cNvSpPr/>
            <p:nvPr/>
          </p:nvSpPr>
          <p:spPr>
            <a:xfrm rot="21113350">
              <a:off x="930084" y="1315347"/>
              <a:ext cx="2201409" cy="1823561"/>
            </a:xfrm>
            <a:prstGeom prst="ellipse">
              <a:avLst/>
            </a:prstGeom>
            <a:gradFill>
              <a:gsLst>
                <a:gs pos="88000">
                  <a:srgbClr val="99FF66"/>
                </a:gs>
                <a:gs pos="0">
                  <a:srgbClr val="008000"/>
                </a:gs>
                <a:gs pos="30000">
                  <a:srgbClr val="92D050"/>
                </a:gs>
              </a:gsLst>
              <a:lin ang="162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04" name="フリーフォーム: 図形 603">
              <a:extLst>
                <a:ext uri="{FF2B5EF4-FFF2-40B4-BE49-F238E27FC236}">
                  <a16:creationId xmlns:a16="http://schemas.microsoft.com/office/drawing/2014/main" id="{C1F27384-76EA-4128-9611-451FCD277C86}"/>
                </a:ext>
              </a:extLst>
            </p:cNvPr>
            <p:cNvSpPr/>
            <p:nvPr/>
          </p:nvSpPr>
          <p:spPr>
            <a:xfrm rot="21113350">
              <a:off x="1752137" y="1530222"/>
              <a:ext cx="1376442" cy="1461489"/>
            </a:xfrm>
            <a:custGeom>
              <a:avLst/>
              <a:gdLst>
                <a:gd name="connsiteX0" fmla="*/ 577708 w 1263191"/>
                <a:gd name="connsiteY0" fmla="*/ 0 h 1341242"/>
                <a:gd name="connsiteX1" fmla="*/ 582248 w 1263191"/>
                <a:gd name="connsiteY1" fmla="*/ 22004 h 1341242"/>
                <a:gd name="connsiteX2" fmla="*/ 767300 w 1263191"/>
                <a:gd name="connsiteY2" fmla="*/ 250975 h 1341242"/>
                <a:gd name="connsiteX3" fmla="*/ 838393 w 1263191"/>
                <a:gd name="connsiteY3" fmla="*/ 303280 h 1341242"/>
                <a:gd name="connsiteX4" fmla="*/ 829446 w 1263191"/>
                <a:gd name="connsiteY4" fmla="*/ 263956 h 1341242"/>
                <a:gd name="connsiteX5" fmla="*/ 764101 w 1263191"/>
                <a:gd name="connsiteY5" fmla="*/ 120905 h 1341242"/>
                <a:gd name="connsiteX6" fmla="*/ 893753 w 1263191"/>
                <a:gd name="connsiteY6" fmla="*/ 268018 h 1341242"/>
                <a:gd name="connsiteX7" fmla="*/ 910041 w 1263191"/>
                <a:gd name="connsiteY7" fmla="*/ 328864 h 1341242"/>
                <a:gd name="connsiteX8" fmla="*/ 962587 w 1263191"/>
                <a:gd name="connsiteY8" fmla="*/ 291742 h 1341242"/>
                <a:gd name="connsiteX9" fmla="*/ 1095926 w 1263191"/>
                <a:gd name="connsiteY9" fmla="*/ 147639 h 1341242"/>
                <a:gd name="connsiteX10" fmla="*/ 1103445 w 1263191"/>
                <a:gd name="connsiteY10" fmla="*/ 131524 h 1341242"/>
                <a:gd name="connsiteX11" fmla="*/ 1109530 w 1263191"/>
                <a:gd name="connsiteY11" fmla="*/ 140811 h 1341242"/>
                <a:gd name="connsiteX12" fmla="*/ 1098440 w 1263191"/>
                <a:gd name="connsiteY12" fmla="*/ 165331 h 1341242"/>
                <a:gd name="connsiteX13" fmla="*/ 1081564 w 1263191"/>
                <a:gd name="connsiteY13" fmla="*/ 191791 h 1341242"/>
                <a:gd name="connsiteX14" fmla="*/ 972808 w 1263191"/>
                <a:gd name="connsiteY14" fmla="*/ 303304 h 1341242"/>
                <a:gd name="connsiteX15" fmla="*/ 914022 w 1263191"/>
                <a:gd name="connsiteY15" fmla="*/ 343732 h 1341242"/>
                <a:gd name="connsiteX16" fmla="*/ 918887 w 1263191"/>
                <a:gd name="connsiteY16" fmla="*/ 361908 h 1341242"/>
                <a:gd name="connsiteX17" fmla="*/ 931656 w 1263191"/>
                <a:gd name="connsiteY17" fmla="*/ 735385 h 1341242"/>
                <a:gd name="connsiteX18" fmla="*/ 930350 w 1263191"/>
                <a:gd name="connsiteY18" fmla="*/ 745550 h 1341242"/>
                <a:gd name="connsiteX19" fmla="*/ 1052043 w 1263191"/>
                <a:gd name="connsiteY19" fmla="*/ 667865 h 1341242"/>
                <a:gd name="connsiteX20" fmla="*/ 1246598 w 1263191"/>
                <a:gd name="connsiteY20" fmla="*/ 490866 h 1341242"/>
                <a:gd name="connsiteX21" fmla="*/ 1257772 w 1263191"/>
                <a:gd name="connsiteY21" fmla="*/ 475400 h 1341242"/>
                <a:gd name="connsiteX22" fmla="*/ 1262542 w 1263191"/>
                <a:gd name="connsiteY22" fmla="*/ 501292 h 1341242"/>
                <a:gd name="connsiteX23" fmla="*/ 1263191 w 1263191"/>
                <a:gd name="connsiteY23" fmla="*/ 511933 h 1341242"/>
                <a:gd name="connsiteX24" fmla="*/ 1194819 w 1263191"/>
                <a:gd name="connsiteY24" fmla="*/ 589959 h 1341242"/>
                <a:gd name="connsiteX25" fmla="*/ 1074028 w 1263191"/>
                <a:gd name="connsiteY25" fmla="*/ 691098 h 1341242"/>
                <a:gd name="connsiteX26" fmla="*/ 993639 w 1263191"/>
                <a:gd name="connsiteY26" fmla="*/ 745110 h 1341242"/>
                <a:gd name="connsiteX27" fmla="*/ 925430 w 1263191"/>
                <a:gd name="connsiteY27" fmla="*/ 783841 h 1341242"/>
                <a:gd name="connsiteX28" fmla="*/ 913037 w 1263191"/>
                <a:gd name="connsiteY28" fmla="*/ 880300 h 1341242"/>
                <a:gd name="connsiteX29" fmla="*/ 877780 w 1263191"/>
                <a:gd name="connsiteY29" fmla="*/ 1036252 h 1341242"/>
                <a:gd name="connsiteX30" fmla="*/ 1020857 w 1263191"/>
                <a:gd name="connsiteY30" fmla="*/ 931721 h 1341242"/>
                <a:gd name="connsiteX31" fmla="*/ 1250805 w 1263191"/>
                <a:gd name="connsiteY31" fmla="*/ 706444 h 1341242"/>
                <a:gd name="connsiteX32" fmla="*/ 1258135 w 1263191"/>
                <a:gd name="connsiteY32" fmla="*/ 696320 h 1341242"/>
                <a:gd name="connsiteX33" fmla="*/ 1248122 w 1263191"/>
                <a:gd name="connsiteY33" fmla="*/ 750666 h 1341242"/>
                <a:gd name="connsiteX34" fmla="*/ 1182856 w 1263191"/>
                <a:gd name="connsiteY34" fmla="*/ 827725 h 1341242"/>
                <a:gd name="connsiteX35" fmla="*/ 1041227 w 1263191"/>
                <a:gd name="connsiteY35" fmla="*/ 957264 h 1341242"/>
                <a:gd name="connsiteX36" fmla="*/ 867676 w 1263191"/>
                <a:gd name="connsiteY36" fmla="*/ 1080938 h 1341242"/>
                <a:gd name="connsiteX37" fmla="*/ 865455 w 1263191"/>
                <a:gd name="connsiteY37" fmla="*/ 1090765 h 1341242"/>
                <a:gd name="connsiteX38" fmla="*/ 800426 w 1263191"/>
                <a:gd name="connsiteY38" fmla="*/ 1272142 h 1341242"/>
                <a:gd name="connsiteX39" fmla="*/ 791764 w 1263191"/>
                <a:gd name="connsiteY39" fmla="*/ 1294475 h 1341242"/>
                <a:gd name="connsiteX40" fmla="*/ 687750 w 1263191"/>
                <a:gd name="connsiteY40" fmla="*/ 1341242 h 1341242"/>
                <a:gd name="connsiteX41" fmla="*/ 709971 w 1263191"/>
                <a:gd name="connsiteY41" fmla="*/ 1297449 h 1341242"/>
                <a:gd name="connsiteX42" fmla="*/ 714544 w 1263191"/>
                <a:gd name="connsiteY42" fmla="*/ 1286280 h 1341242"/>
                <a:gd name="connsiteX43" fmla="*/ 607311 w 1263191"/>
                <a:gd name="connsiteY43" fmla="*/ 1216908 h 1341242"/>
                <a:gd name="connsiteX44" fmla="*/ 490481 w 1263191"/>
                <a:gd name="connsiteY44" fmla="*/ 1131921 h 1341242"/>
                <a:gd name="connsiteX45" fmla="*/ 159501 w 1263191"/>
                <a:gd name="connsiteY45" fmla="*/ 823762 h 1341242"/>
                <a:gd name="connsiteX46" fmla="*/ 101846 w 1263191"/>
                <a:gd name="connsiteY46" fmla="*/ 751516 h 1341242"/>
                <a:gd name="connsiteX47" fmla="*/ 1911 w 1263191"/>
                <a:gd name="connsiteY47" fmla="*/ 564647 h 1341242"/>
                <a:gd name="connsiteX48" fmla="*/ 0 w 1263191"/>
                <a:gd name="connsiteY48" fmla="*/ 541309 h 1341242"/>
                <a:gd name="connsiteX49" fmla="*/ 20535 w 1263191"/>
                <a:gd name="connsiteY49" fmla="*/ 590081 h 1341242"/>
                <a:gd name="connsiteX50" fmla="*/ 506428 w 1263191"/>
                <a:gd name="connsiteY50" fmla="*/ 1102065 h 1341242"/>
                <a:gd name="connsiteX51" fmla="*/ 715757 w 1263191"/>
                <a:gd name="connsiteY51" fmla="*/ 1249023 h 1341242"/>
                <a:gd name="connsiteX52" fmla="*/ 727018 w 1263191"/>
                <a:gd name="connsiteY52" fmla="*/ 1255823 h 1341242"/>
                <a:gd name="connsiteX53" fmla="*/ 748861 w 1263191"/>
                <a:gd name="connsiteY53" fmla="*/ 1202487 h 1341242"/>
                <a:gd name="connsiteX54" fmla="*/ 788543 w 1263191"/>
                <a:gd name="connsiteY54" fmla="*/ 1075344 h 1341242"/>
                <a:gd name="connsiteX55" fmla="*/ 716849 w 1263191"/>
                <a:gd name="connsiteY55" fmla="*/ 1027787 h 1341242"/>
                <a:gd name="connsiteX56" fmla="*/ 624321 w 1263191"/>
                <a:gd name="connsiteY56" fmla="*/ 957263 h 1341242"/>
                <a:gd name="connsiteX57" fmla="*/ 374765 w 1263191"/>
                <a:gd name="connsiteY57" fmla="*/ 700298 h 1341242"/>
                <a:gd name="connsiteX58" fmla="*/ 334761 w 1263191"/>
                <a:gd name="connsiteY58" fmla="*/ 639784 h 1341242"/>
                <a:gd name="connsiteX59" fmla="*/ 276928 w 1263191"/>
                <a:gd name="connsiteY59" fmla="*/ 482598 h 1341242"/>
                <a:gd name="connsiteX60" fmla="*/ 279512 w 1263191"/>
                <a:gd name="connsiteY60" fmla="*/ 462826 h 1341242"/>
                <a:gd name="connsiteX61" fmla="*/ 289460 w 1263191"/>
                <a:gd name="connsiteY61" fmla="*/ 503926 h 1341242"/>
                <a:gd name="connsiteX62" fmla="*/ 644691 w 1263191"/>
                <a:gd name="connsiteY62" fmla="*/ 931720 h 1341242"/>
                <a:gd name="connsiteX63" fmla="*/ 798336 w 1263191"/>
                <a:gd name="connsiteY63" fmla="*/ 1043971 h 1341242"/>
                <a:gd name="connsiteX64" fmla="*/ 798692 w 1263191"/>
                <a:gd name="connsiteY64" fmla="*/ 1042831 h 1341242"/>
                <a:gd name="connsiteX65" fmla="*/ 836079 w 1263191"/>
                <a:gd name="connsiteY65" fmla="*/ 867436 h 1341242"/>
                <a:gd name="connsiteX66" fmla="*/ 850418 w 1263191"/>
                <a:gd name="connsiteY66" fmla="*/ 733226 h 1341242"/>
                <a:gd name="connsiteX67" fmla="*/ 795689 w 1263191"/>
                <a:gd name="connsiteY67" fmla="*/ 702148 h 1341242"/>
                <a:gd name="connsiteX68" fmla="*/ 715300 w 1263191"/>
                <a:gd name="connsiteY68" fmla="*/ 648137 h 1341242"/>
                <a:gd name="connsiteX69" fmla="*/ 505458 w 1263191"/>
                <a:gd name="connsiteY69" fmla="*/ 445372 h 1341242"/>
                <a:gd name="connsiteX70" fmla="*/ 473836 w 1263191"/>
                <a:gd name="connsiteY70" fmla="*/ 396344 h 1341242"/>
                <a:gd name="connsiteX71" fmla="*/ 435400 w 1263191"/>
                <a:gd name="connsiteY71" fmla="*/ 265855 h 1341242"/>
                <a:gd name="connsiteX72" fmla="*/ 439916 w 1263191"/>
                <a:gd name="connsiteY72" fmla="*/ 248769 h 1341242"/>
                <a:gd name="connsiteX73" fmla="*/ 445058 w 1263191"/>
                <a:gd name="connsiteY73" fmla="*/ 283240 h 1341242"/>
                <a:gd name="connsiteX74" fmla="*/ 737286 w 1263191"/>
                <a:gd name="connsiteY74" fmla="*/ 624905 h 1341242"/>
                <a:gd name="connsiteX75" fmla="*/ 854029 w 1263191"/>
                <a:gd name="connsiteY75" fmla="*/ 699429 h 1341242"/>
                <a:gd name="connsiteX76" fmla="*/ 861214 w 1263191"/>
                <a:gd name="connsiteY76" fmla="*/ 632186 h 1341242"/>
                <a:gd name="connsiteX77" fmla="*/ 860515 w 1263191"/>
                <a:gd name="connsiteY77" fmla="*/ 469959 h 1341242"/>
                <a:gd name="connsiteX78" fmla="*/ 843863 w 1263191"/>
                <a:gd name="connsiteY78" fmla="*/ 327959 h 1341242"/>
                <a:gd name="connsiteX79" fmla="*/ 755585 w 1263191"/>
                <a:gd name="connsiteY79" fmla="*/ 264657 h 1341242"/>
                <a:gd name="connsiteX80" fmla="*/ 624623 w 1263191"/>
                <a:gd name="connsiteY80" fmla="*/ 127129 h 1341242"/>
                <a:gd name="connsiteX81" fmla="*/ 604055 w 1263191"/>
                <a:gd name="connsiteY81" fmla="*/ 94737 h 1341242"/>
                <a:gd name="connsiteX82" fmla="*/ 575857 w 1263191"/>
                <a:gd name="connsiteY82" fmla="*/ 10588 h 1341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263191" h="1341242">
                  <a:moveTo>
                    <a:pt x="577708" y="0"/>
                  </a:moveTo>
                  <a:lnTo>
                    <a:pt x="582248" y="22004"/>
                  </a:lnTo>
                  <a:cubicBezTo>
                    <a:pt x="603666" y="85821"/>
                    <a:pt x="670149" y="170944"/>
                    <a:pt x="767300" y="250975"/>
                  </a:cubicBezTo>
                  <a:lnTo>
                    <a:pt x="838393" y="303280"/>
                  </a:lnTo>
                  <a:lnTo>
                    <a:pt x="829446" y="263956"/>
                  </a:lnTo>
                  <a:cubicBezTo>
                    <a:pt x="813267" y="204646"/>
                    <a:pt x="791376" y="155827"/>
                    <a:pt x="764101" y="120905"/>
                  </a:cubicBezTo>
                  <a:cubicBezTo>
                    <a:pt x="819683" y="130196"/>
                    <a:pt x="863798" y="183814"/>
                    <a:pt x="893753" y="268018"/>
                  </a:cubicBezTo>
                  <a:lnTo>
                    <a:pt x="910041" y="328864"/>
                  </a:lnTo>
                  <a:lnTo>
                    <a:pt x="962587" y="291742"/>
                  </a:lnTo>
                  <a:cubicBezTo>
                    <a:pt x="1023408" y="243371"/>
                    <a:pt x="1069505" y="192297"/>
                    <a:pt x="1095926" y="147639"/>
                  </a:cubicBezTo>
                  <a:lnTo>
                    <a:pt x="1103445" y="131524"/>
                  </a:lnTo>
                  <a:lnTo>
                    <a:pt x="1109530" y="140811"/>
                  </a:lnTo>
                  <a:lnTo>
                    <a:pt x="1098440" y="165331"/>
                  </a:lnTo>
                  <a:cubicBezTo>
                    <a:pt x="1093563" y="173940"/>
                    <a:pt x="1087926" y="182783"/>
                    <a:pt x="1081564" y="191791"/>
                  </a:cubicBezTo>
                  <a:cubicBezTo>
                    <a:pt x="1056119" y="227823"/>
                    <a:pt x="1019091" y="266495"/>
                    <a:pt x="972808" y="303304"/>
                  </a:cubicBezTo>
                  <a:lnTo>
                    <a:pt x="914022" y="343732"/>
                  </a:lnTo>
                  <a:lnTo>
                    <a:pt x="918887" y="361908"/>
                  </a:lnTo>
                  <a:cubicBezTo>
                    <a:pt x="939102" y="464975"/>
                    <a:pt x="944256" y="594048"/>
                    <a:pt x="931656" y="735385"/>
                  </a:cubicBezTo>
                  <a:lnTo>
                    <a:pt x="930350" y="745550"/>
                  </a:lnTo>
                  <a:lnTo>
                    <a:pt x="1052043" y="667865"/>
                  </a:lnTo>
                  <a:cubicBezTo>
                    <a:pt x="1131236" y="610164"/>
                    <a:pt x="1196990" y="549487"/>
                    <a:pt x="1246598" y="490866"/>
                  </a:cubicBezTo>
                  <a:lnTo>
                    <a:pt x="1257772" y="475400"/>
                  </a:lnTo>
                  <a:lnTo>
                    <a:pt x="1262542" y="501292"/>
                  </a:lnTo>
                  <a:lnTo>
                    <a:pt x="1263191" y="511933"/>
                  </a:lnTo>
                  <a:lnTo>
                    <a:pt x="1194819" y="589959"/>
                  </a:lnTo>
                  <a:cubicBezTo>
                    <a:pt x="1159667" y="624103"/>
                    <a:pt x="1119225" y="658166"/>
                    <a:pt x="1074028" y="691098"/>
                  </a:cubicBezTo>
                  <a:cubicBezTo>
                    <a:pt x="1047662" y="710308"/>
                    <a:pt x="1020770" y="728338"/>
                    <a:pt x="993639" y="745110"/>
                  </a:cubicBezTo>
                  <a:lnTo>
                    <a:pt x="925430" y="783841"/>
                  </a:lnTo>
                  <a:lnTo>
                    <a:pt x="913037" y="880300"/>
                  </a:lnTo>
                  <a:lnTo>
                    <a:pt x="877780" y="1036252"/>
                  </a:lnTo>
                  <a:lnTo>
                    <a:pt x="1020857" y="931721"/>
                  </a:lnTo>
                  <a:cubicBezTo>
                    <a:pt x="1112594" y="856945"/>
                    <a:pt x="1190422" y="779798"/>
                    <a:pt x="1250805" y="706444"/>
                  </a:cubicBezTo>
                  <a:lnTo>
                    <a:pt x="1258135" y="696320"/>
                  </a:lnTo>
                  <a:lnTo>
                    <a:pt x="1248122" y="750666"/>
                  </a:lnTo>
                  <a:lnTo>
                    <a:pt x="1182856" y="827725"/>
                  </a:lnTo>
                  <a:cubicBezTo>
                    <a:pt x="1141028" y="870980"/>
                    <a:pt x="1093584" y="914588"/>
                    <a:pt x="1041227" y="957264"/>
                  </a:cubicBezTo>
                  <a:lnTo>
                    <a:pt x="867676" y="1080938"/>
                  </a:lnTo>
                  <a:lnTo>
                    <a:pt x="865455" y="1090765"/>
                  </a:lnTo>
                  <a:cubicBezTo>
                    <a:pt x="846394" y="1156576"/>
                    <a:pt x="824426" y="1217541"/>
                    <a:pt x="800426" y="1272142"/>
                  </a:cubicBezTo>
                  <a:lnTo>
                    <a:pt x="791764" y="1294475"/>
                  </a:lnTo>
                  <a:lnTo>
                    <a:pt x="687750" y="1341242"/>
                  </a:lnTo>
                  <a:lnTo>
                    <a:pt x="709971" y="1297449"/>
                  </a:lnTo>
                  <a:lnTo>
                    <a:pt x="714544" y="1286280"/>
                  </a:lnTo>
                  <a:lnTo>
                    <a:pt x="607311" y="1216908"/>
                  </a:lnTo>
                  <a:cubicBezTo>
                    <a:pt x="568494" y="1190260"/>
                    <a:pt x="529428" y="1161884"/>
                    <a:pt x="490481" y="1131921"/>
                  </a:cubicBezTo>
                  <a:cubicBezTo>
                    <a:pt x="356949" y="1029189"/>
                    <a:pt x="243776" y="922389"/>
                    <a:pt x="159501" y="823762"/>
                  </a:cubicBezTo>
                  <a:cubicBezTo>
                    <a:pt x="138431" y="799106"/>
                    <a:pt x="119170" y="774961"/>
                    <a:pt x="101846" y="751516"/>
                  </a:cubicBezTo>
                  <a:cubicBezTo>
                    <a:pt x="49876" y="681186"/>
                    <a:pt x="15364" y="617175"/>
                    <a:pt x="1911" y="564647"/>
                  </a:cubicBezTo>
                  <a:lnTo>
                    <a:pt x="0" y="541309"/>
                  </a:lnTo>
                  <a:lnTo>
                    <a:pt x="20535" y="590081"/>
                  </a:lnTo>
                  <a:cubicBezTo>
                    <a:pt x="96391" y="731800"/>
                    <a:pt x="272460" y="922062"/>
                    <a:pt x="506428" y="1102065"/>
                  </a:cubicBezTo>
                  <a:cubicBezTo>
                    <a:pt x="576619" y="1156066"/>
                    <a:pt x="647036" y="1205309"/>
                    <a:pt x="715757" y="1249023"/>
                  </a:cubicBezTo>
                  <a:lnTo>
                    <a:pt x="727018" y="1255823"/>
                  </a:lnTo>
                  <a:lnTo>
                    <a:pt x="748861" y="1202487"/>
                  </a:lnTo>
                  <a:lnTo>
                    <a:pt x="788543" y="1075344"/>
                  </a:lnTo>
                  <a:lnTo>
                    <a:pt x="716849" y="1027787"/>
                  </a:lnTo>
                  <a:cubicBezTo>
                    <a:pt x="685810" y="1005704"/>
                    <a:pt x="654862" y="982158"/>
                    <a:pt x="624321" y="957263"/>
                  </a:cubicBezTo>
                  <a:cubicBezTo>
                    <a:pt x="519607" y="871911"/>
                    <a:pt x="434543" y="782832"/>
                    <a:pt x="374765" y="700298"/>
                  </a:cubicBezTo>
                  <a:cubicBezTo>
                    <a:pt x="359820" y="679665"/>
                    <a:pt x="346456" y="659440"/>
                    <a:pt x="334761" y="639784"/>
                  </a:cubicBezTo>
                  <a:cubicBezTo>
                    <a:pt x="299673" y="580821"/>
                    <a:pt x="279603" y="526980"/>
                    <a:pt x="276928" y="482598"/>
                  </a:cubicBezTo>
                  <a:lnTo>
                    <a:pt x="279512" y="462826"/>
                  </a:lnTo>
                  <a:lnTo>
                    <a:pt x="289460" y="503926"/>
                  </a:lnTo>
                  <a:cubicBezTo>
                    <a:pt x="333380" y="623131"/>
                    <a:pt x="461218" y="782168"/>
                    <a:pt x="644691" y="931720"/>
                  </a:cubicBezTo>
                  <a:lnTo>
                    <a:pt x="798336" y="1043971"/>
                  </a:lnTo>
                  <a:lnTo>
                    <a:pt x="798692" y="1042831"/>
                  </a:lnTo>
                  <a:cubicBezTo>
                    <a:pt x="813368" y="986682"/>
                    <a:pt x="825970" y="927909"/>
                    <a:pt x="836079" y="867436"/>
                  </a:cubicBezTo>
                  <a:lnTo>
                    <a:pt x="850418" y="733226"/>
                  </a:lnTo>
                  <a:lnTo>
                    <a:pt x="795689" y="702148"/>
                  </a:lnTo>
                  <a:cubicBezTo>
                    <a:pt x="768558" y="685377"/>
                    <a:pt x="741666" y="667347"/>
                    <a:pt x="715300" y="648137"/>
                  </a:cubicBezTo>
                  <a:cubicBezTo>
                    <a:pt x="624905" y="582274"/>
                    <a:pt x="553533" y="511885"/>
                    <a:pt x="505458" y="445372"/>
                  </a:cubicBezTo>
                  <a:cubicBezTo>
                    <a:pt x="493438" y="428743"/>
                    <a:pt x="482877" y="412357"/>
                    <a:pt x="473836" y="396344"/>
                  </a:cubicBezTo>
                  <a:cubicBezTo>
                    <a:pt x="446716" y="348307"/>
                    <a:pt x="433304" y="303629"/>
                    <a:pt x="435400" y="265855"/>
                  </a:cubicBezTo>
                  <a:lnTo>
                    <a:pt x="439916" y="248769"/>
                  </a:lnTo>
                  <a:lnTo>
                    <a:pt x="445058" y="283240"/>
                  </a:lnTo>
                  <a:cubicBezTo>
                    <a:pt x="474266" y="382196"/>
                    <a:pt x="578899" y="509500"/>
                    <a:pt x="737286" y="624905"/>
                  </a:cubicBezTo>
                  <a:lnTo>
                    <a:pt x="854029" y="699429"/>
                  </a:lnTo>
                  <a:lnTo>
                    <a:pt x="861214" y="632186"/>
                  </a:lnTo>
                  <a:cubicBezTo>
                    <a:pt x="863730" y="575632"/>
                    <a:pt x="863465" y="521221"/>
                    <a:pt x="860515" y="469959"/>
                  </a:cubicBezTo>
                  <a:lnTo>
                    <a:pt x="843863" y="327959"/>
                  </a:lnTo>
                  <a:lnTo>
                    <a:pt x="755585" y="264657"/>
                  </a:lnTo>
                  <a:cubicBezTo>
                    <a:pt x="700138" y="218982"/>
                    <a:pt x="655530" y="171307"/>
                    <a:pt x="624623" y="127129"/>
                  </a:cubicBezTo>
                  <a:cubicBezTo>
                    <a:pt x="616895" y="116084"/>
                    <a:pt x="610025" y="105259"/>
                    <a:pt x="604055" y="94737"/>
                  </a:cubicBezTo>
                  <a:cubicBezTo>
                    <a:pt x="586144" y="63174"/>
                    <a:pt x="576344" y="34350"/>
                    <a:pt x="575857" y="10588"/>
                  </a:cubicBezTo>
                  <a:close/>
                </a:path>
              </a:pathLst>
            </a:custGeom>
            <a:solidFill>
              <a:srgbClr val="FFFF99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05" name="フリーフォーム: 図形 604">
              <a:extLst>
                <a:ext uri="{FF2B5EF4-FFF2-40B4-BE49-F238E27FC236}">
                  <a16:creationId xmlns:a16="http://schemas.microsoft.com/office/drawing/2014/main" id="{F266384E-3BE5-490E-85D6-55BE9D59CEC8}"/>
                </a:ext>
              </a:extLst>
            </p:cNvPr>
            <p:cNvSpPr/>
            <p:nvPr/>
          </p:nvSpPr>
          <p:spPr>
            <a:xfrm rot="21113350">
              <a:off x="846338" y="1304871"/>
              <a:ext cx="1419921" cy="1791260"/>
            </a:xfrm>
            <a:custGeom>
              <a:avLst/>
              <a:gdLst>
                <a:gd name="connsiteX0" fmla="*/ 1010141 w 1293789"/>
                <a:gd name="connsiteY0" fmla="*/ 0 h 1546615"/>
                <a:gd name="connsiteX1" fmla="*/ 1113422 w 1293789"/>
                <a:gd name="connsiteY1" fmla="*/ 4320 h 1546615"/>
                <a:gd name="connsiteX2" fmla="*/ 1197241 w 1293789"/>
                <a:gd name="connsiteY2" fmla="*/ 14917 h 1546615"/>
                <a:gd name="connsiteX3" fmla="*/ 1219003 w 1293789"/>
                <a:gd name="connsiteY3" fmla="*/ 59510 h 1546615"/>
                <a:gd name="connsiteX4" fmla="*/ 895615 w 1293789"/>
                <a:gd name="connsiteY4" fmla="*/ 1299732 h 1546615"/>
                <a:gd name="connsiteX5" fmla="*/ 518807 w 1293789"/>
                <a:gd name="connsiteY5" fmla="*/ 1533740 h 1546615"/>
                <a:gd name="connsiteX6" fmla="*/ 480940 w 1293789"/>
                <a:gd name="connsiteY6" fmla="*/ 1546615 h 1546615"/>
                <a:gd name="connsiteX7" fmla="*/ 445362 w 1293789"/>
                <a:gd name="connsiteY7" fmla="*/ 1530618 h 1546615"/>
                <a:gd name="connsiteX8" fmla="*/ 0 w 1293789"/>
                <a:gd name="connsiteY8" fmla="*/ 836762 h 1546615"/>
                <a:gd name="connsiteX9" fmla="*/ 1010141 w 1293789"/>
                <a:gd name="connsiteY9" fmla="*/ 0 h 1546615"/>
                <a:gd name="connsiteX0" fmla="*/ 1010141 w 1293789"/>
                <a:gd name="connsiteY0" fmla="*/ 59271 h 1605886"/>
                <a:gd name="connsiteX1" fmla="*/ 1197241 w 1293789"/>
                <a:gd name="connsiteY1" fmla="*/ 74188 h 1605886"/>
                <a:gd name="connsiteX2" fmla="*/ 1219003 w 1293789"/>
                <a:gd name="connsiteY2" fmla="*/ 118781 h 1605886"/>
                <a:gd name="connsiteX3" fmla="*/ 895615 w 1293789"/>
                <a:gd name="connsiteY3" fmla="*/ 1359003 h 1605886"/>
                <a:gd name="connsiteX4" fmla="*/ 518807 w 1293789"/>
                <a:gd name="connsiteY4" fmla="*/ 1593011 h 1605886"/>
                <a:gd name="connsiteX5" fmla="*/ 480940 w 1293789"/>
                <a:gd name="connsiteY5" fmla="*/ 1605886 h 1605886"/>
                <a:gd name="connsiteX6" fmla="*/ 445362 w 1293789"/>
                <a:gd name="connsiteY6" fmla="*/ 1589889 h 1605886"/>
                <a:gd name="connsiteX7" fmla="*/ 0 w 1293789"/>
                <a:gd name="connsiteY7" fmla="*/ 896033 h 1605886"/>
                <a:gd name="connsiteX8" fmla="*/ 1010141 w 1293789"/>
                <a:gd name="connsiteY8" fmla="*/ 59271 h 1605886"/>
                <a:gd name="connsiteX0" fmla="*/ 1010141 w 1293789"/>
                <a:gd name="connsiteY0" fmla="*/ 79236 h 1625851"/>
                <a:gd name="connsiteX1" fmla="*/ 1180572 w 1293789"/>
                <a:gd name="connsiteY1" fmla="*/ 32240 h 1625851"/>
                <a:gd name="connsiteX2" fmla="*/ 1219003 w 1293789"/>
                <a:gd name="connsiteY2" fmla="*/ 138746 h 1625851"/>
                <a:gd name="connsiteX3" fmla="*/ 895615 w 1293789"/>
                <a:gd name="connsiteY3" fmla="*/ 1378968 h 1625851"/>
                <a:gd name="connsiteX4" fmla="*/ 518807 w 1293789"/>
                <a:gd name="connsiteY4" fmla="*/ 1612976 h 1625851"/>
                <a:gd name="connsiteX5" fmla="*/ 480940 w 1293789"/>
                <a:gd name="connsiteY5" fmla="*/ 1625851 h 1625851"/>
                <a:gd name="connsiteX6" fmla="*/ 445362 w 1293789"/>
                <a:gd name="connsiteY6" fmla="*/ 1609854 h 1625851"/>
                <a:gd name="connsiteX7" fmla="*/ 0 w 1293789"/>
                <a:gd name="connsiteY7" fmla="*/ 915998 h 1625851"/>
                <a:gd name="connsiteX8" fmla="*/ 1010141 w 1293789"/>
                <a:gd name="connsiteY8" fmla="*/ 79236 h 1625851"/>
                <a:gd name="connsiteX0" fmla="*/ 1010141 w 1293789"/>
                <a:gd name="connsiteY0" fmla="*/ 70343 h 1616958"/>
                <a:gd name="connsiteX1" fmla="*/ 1180572 w 1293789"/>
                <a:gd name="connsiteY1" fmla="*/ 23347 h 1616958"/>
                <a:gd name="connsiteX2" fmla="*/ 1219003 w 1293789"/>
                <a:gd name="connsiteY2" fmla="*/ 129853 h 1616958"/>
                <a:gd name="connsiteX3" fmla="*/ 895615 w 1293789"/>
                <a:gd name="connsiteY3" fmla="*/ 1370075 h 1616958"/>
                <a:gd name="connsiteX4" fmla="*/ 518807 w 1293789"/>
                <a:gd name="connsiteY4" fmla="*/ 1604083 h 1616958"/>
                <a:gd name="connsiteX5" fmla="*/ 480940 w 1293789"/>
                <a:gd name="connsiteY5" fmla="*/ 1616958 h 1616958"/>
                <a:gd name="connsiteX6" fmla="*/ 445362 w 1293789"/>
                <a:gd name="connsiteY6" fmla="*/ 1600961 h 1616958"/>
                <a:gd name="connsiteX7" fmla="*/ 0 w 1293789"/>
                <a:gd name="connsiteY7" fmla="*/ 907105 h 1616958"/>
                <a:gd name="connsiteX8" fmla="*/ 1010141 w 1293789"/>
                <a:gd name="connsiteY8" fmla="*/ 70343 h 1616958"/>
                <a:gd name="connsiteX0" fmla="*/ 1010141 w 1293789"/>
                <a:gd name="connsiteY0" fmla="*/ 46996 h 1593611"/>
                <a:gd name="connsiteX1" fmla="*/ 1180572 w 1293789"/>
                <a:gd name="connsiteY1" fmla="*/ 0 h 1593611"/>
                <a:gd name="connsiteX2" fmla="*/ 1219003 w 1293789"/>
                <a:gd name="connsiteY2" fmla="*/ 106506 h 1593611"/>
                <a:gd name="connsiteX3" fmla="*/ 895615 w 1293789"/>
                <a:gd name="connsiteY3" fmla="*/ 1346728 h 1593611"/>
                <a:gd name="connsiteX4" fmla="*/ 518807 w 1293789"/>
                <a:gd name="connsiteY4" fmla="*/ 1580736 h 1593611"/>
                <a:gd name="connsiteX5" fmla="*/ 480940 w 1293789"/>
                <a:gd name="connsiteY5" fmla="*/ 1593611 h 1593611"/>
                <a:gd name="connsiteX6" fmla="*/ 445362 w 1293789"/>
                <a:gd name="connsiteY6" fmla="*/ 1577614 h 1593611"/>
                <a:gd name="connsiteX7" fmla="*/ 0 w 1293789"/>
                <a:gd name="connsiteY7" fmla="*/ 883758 h 1593611"/>
                <a:gd name="connsiteX8" fmla="*/ 1010141 w 1293789"/>
                <a:gd name="connsiteY8" fmla="*/ 46996 h 1593611"/>
                <a:gd name="connsiteX0" fmla="*/ 1010141 w 1293789"/>
                <a:gd name="connsiteY0" fmla="*/ 70808 h 1617423"/>
                <a:gd name="connsiteX1" fmla="*/ 1173428 w 1293789"/>
                <a:gd name="connsiteY1" fmla="*/ 0 h 1617423"/>
                <a:gd name="connsiteX2" fmla="*/ 1219003 w 1293789"/>
                <a:gd name="connsiteY2" fmla="*/ 130318 h 1617423"/>
                <a:gd name="connsiteX3" fmla="*/ 895615 w 1293789"/>
                <a:gd name="connsiteY3" fmla="*/ 1370540 h 1617423"/>
                <a:gd name="connsiteX4" fmla="*/ 518807 w 1293789"/>
                <a:gd name="connsiteY4" fmla="*/ 1604548 h 1617423"/>
                <a:gd name="connsiteX5" fmla="*/ 480940 w 1293789"/>
                <a:gd name="connsiteY5" fmla="*/ 1617423 h 1617423"/>
                <a:gd name="connsiteX6" fmla="*/ 445362 w 1293789"/>
                <a:gd name="connsiteY6" fmla="*/ 1601426 h 1617423"/>
                <a:gd name="connsiteX7" fmla="*/ 0 w 1293789"/>
                <a:gd name="connsiteY7" fmla="*/ 907570 h 1617423"/>
                <a:gd name="connsiteX8" fmla="*/ 1010141 w 1293789"/>
                <a:gd name="connsiteY8" fmla="*/ 70808 h 1617423"/>
                <a:gd name="connsiteX0" fmla="*/ 1010141 w 1293789"/>
                <a:gd name="connsiteY0" fmla="*/ 70808 h 1617423"/>
                <a:gd name="connsiteX1" fmla="*/ 1142472 w 1293789"/>
                <a:gd name="connsiteY1" fmla="*/ 0 h 1617423"/>
                <a:gd name="connsiteX2" fmla="*/ 1219003 w 1293789"/>
                <a:gd name="connsiteY2" fmla="*/ 130318 h 1617423"/>
                <a:gd name="connsiteX3" fmla="*/ 895615 w 1293789"/>
                <a:gd name="connsiteY3" fmla="*/ 1370540 h 1617423"/>
                <a:gd name="connsiteX4" fmla="*/ 518807 w 1293789"/>
                <a:gd name="connsiteY4" fmla="*/ 1604548 h 1617423"/>
                <a:gd name="connsiteX5" fmla="*/ 480940 w 1293789"/>
                <a:gd name="connsiteY5" fmla="*/ 1617423 h 1617423"/>
                <a:gd name="connsiteX6" fmla="*/ 445362 w 1293789"/>
                <a:gd name="connsiteY6" fmla="*/ 1601426 h 1617423"/>
                <a:gd name="connsiteX7" fmla="*/ 0 w 1293789"/>
                <a:gd name="connsiteY7" fmla="*/ 907570 h 1617423"/>
                <a:gd name="connsiteX8" fmla="*/ 1010141 w 1293789"/>
                <a:gd name="connsiteY8" fmla="*/ 70808 h 1617423"/>
                <a:gd name="connsiteX0" fmla="*/ 1010141 w 1293789"/>
                <a:gd name="connsiteY0" fmla="*/ 70808 h 1617423"/>
                <a:gd name="connsiteX1" fmla="*/ 1142472 w 1293789"/>
                <a:gd name="connsiteY1" fmla="*/ 0 h 1617423"/>
                <a:gd name="connsiteX2" fmla="*/ 1219003 w 1293789"/>
                <a:gd name="connsiteY2" fmla="*/ 130318 h 1617423"/>
                <a:gd name="connsiteX3" fmla="*/ 895615 w 1293789"/>
                <a:gd name="connsiteY3" fmla="*/ 1370540 h 1617423"/>
                <a:gd name="connsiteX4" fmla="*/ 518807 w 1293789"/>
                <a:gd name="connsiteY4" fmla="*/ 1604548 h 1617423"/>
                <a:gd name="connsiteX5" fmla="*/ 480940 w 1293789"/>
                <a:gd name="connsiteY5" fmla="*/ 1617423 h 1617423"/>
                <a:gd name="connsiteX6" fmla="*/ 445362 w 1293789"/>
                <a:gd name="connsiteY6" fmla="*/ 1601426 h 1617423"/>
                <a:gd name="connsiteX7" fmla="*/ 0 w 1293789"/>
                <a:gd name="connsiteY7" fmla="*/ 907570 h 1617423"/>
                <a:gd name="connsiteX8" fmla="*/ 1010141 w 1293789"/>
                <a:gd name="connsiteY8" fmla="*/ 70808 h 1617423"/>
                <a:gd name="connsiteX0" fmla="*/ 1010141 w 1293789"/>
                <a:gd name="connsiteY0" fmla="*/ 70808 h 1617423"/>
                <a:gd name="connsiteX1" fmla="*/ 1142472 w 1293789"/>
                <a:gd name="connsiteY1" fmla="*/ 0 h 1617423"/>
                <a:gd name="connsiteX2" fmla="*/ 1219003 w 1293789"/>
                <a:gd name="connsiteY2" fmla="*/ 130318 h 1617423"/>
                <a:gd name="connsiteX3" fmla="*/ 895615 w 1293789"/>
                <a:gd name="connsiteY3" fmla="*/ 1370540 h 1617423"/>
                <a:gd name="connsiteX4" fmla="*/ 518807 w 1293789"/>
                <a:gd name="connsiteY4" fmla="*/ 1604548 h 1617423"/>
                <a:gd name="connsiteX5" fmla="*/ 480940 w 1293789"/>
                <a:gd name="connsiteY5" fmla="*/ 1617423 h 1617423"/>
                <a:gd name="connsiteX6" fmla="*/ 445362 w 1293789"/>
                <a:gd name="connsiteY6" fmla="*/ 1601426 h 1617423"/>
                <a:gd name="connsiteX7" fmla="*/ 0 w 1293789"/>
                <a:gd name="connsiteY7" fmla="*/ 907570 h 1617423"/>
                <a:gd name="connsiteX8" fmla="*/ 1010141 w 1293789"/>
                <a:gd name="connsiteY8" fmla="*/ 70808 h 1617423"/>
                <a:gd name="connsiteX0" fmla="*/ 1010141 w 1293789"/>
                <a:gd name="connsiteY0" fmla="*/ 70808 h 1604548"/>
                <a:gd name="connsiteX1" fmla="*/ 1142472 w 1293789"/>
                <a:gd name="connsiteY1" fmla="*/ 0 h 1604548"/>
                <a:gd name="connsiteX2" fmla="*/ 1219003 w 1293789"/>
                <a:gd name="connsiteY2" fmla="*/ 130318 h 1604548"/>
                <a:gd name="connsiteX3" fmla="*/ 895615 w 1293789"/>
                <a:gd name="connsiteY3" fmla="*/ 1370540 h 1604548"/>
                <a:gd name="connsiteX4" fmla="*/ 518807 w 1293789"/>
                <a:gd name="connsiteY4" fmla="*/ 1604548 h 1604548"/>
                <a:gd name="connsiteX5" fmla="*/ 478559 w 1293789"/>
                <a:gd name="connsiteY5" fmla="*/ 1569798 h 1604548"/>
                <a:gd name="connsiteX6" fmla="*/ 445362 w 1293789"/>
                <a:gd name="connsiteY6" fmla="*/ 1601426 h 1604548"/>
                <a:gd name="connsiteX7" fmla="*/ 0 w 1293789"/>
                <a:gd name="connsiteY7" fmla="*/ 907570 h 1604548"/>
                <a:gd name="connsiteX8" fmla="*/ 1010141 w 1293789"/>
                <a:gd name="connsiteY8" fmla="*/ 70808 h 1604548"/>
                <a:gd name="connsiteX0" fmla="*/ 1010141 w 1289488"/>
                <a:gd name="connsiteY0" fmla="*/ 70808 h 1604548"/>
                <a:gd name="connsiteX1" fmla="*/ 1142472 w 1289488"/>
                <a:gd name="connsiteY1" fmla="*/ 0 h 1604548"/>
                <a:gd name="connsiteX2" fmla="*/ 1219003 w 1289488"/>
                <a:gd name="connsiteY2" fmla="*/ 130318 h 1604548"/>
                <a:gd name="connsiteX3" fmla="*/ 895615 w 1289488"/>
                <a:gd name="connsiteY3" fmla="*/ 1370540 h 1604548"/>
                <a:gd name="connsiteX4" fmla="*/ 518807 w 1289488"/>
                <a:gd name="connsiteY4" fmla="*/ 1604548 h 1604548"/>
                <a:gd name="connsiteX5" fmla="*/ 478559 w 1289488"/>
                <a:gd name="connsiteY5" fmla="*/ 1569798 h 1604548"/>
                <a:gd name="connsiteX6" fmla="*/ 445362 w 1289488"/>
                <a:gd name="connsiteY6" fmla="*/ 1601426 h 1604548"/>
                <a:gd name="connsiteX7" fmla="*/ 0 w 1289488"/>
                <a:gd name="connsiteY7" fmla="*/ 907570 h 1604548"/>
                <a:gd name="connsiteX8" fmla="*/ 1010141 w 1289488"/>
                <a:gd name="connsiteY8" fmla="*/ 70808 h 1604548"/>
                <a:gd name="connsiteX0" fmla="*/ 1010141 w 1289488"/>
                <a:gd name="connsiteY0" fmla="*/ 70808 h 1604548"/>
                <a:gd name="connsiteX1" fmla="*/ 1142472 w 1289488"/>
                <a:gd name="connsiteY1" fmla="*/ 0 h 1604548"/>
                <a:gd name="connsiteX2" fmla="*/ 1219003 w 1289488"/>
                <a:gd name="connsiteY2" fmla="*/ 130318 h 1604548"/>
                <a:gd name="connsiteX3" fmla="*/ 895615 w 1289488"/>
                <a:gd name="connsiteY3" fmla="*/ 1370540 h 1604548"/>
                <a:gd name="connsiteX4" fmla="*/ 518807 w 1289488"/>
                <a:gd name="connsiteY4" fmla="*/ 1604548 h 1604548"/>
                <a:gd name="connsiteX5" fmla="*/ 478559 w 1289488"/>
                <a:gd name="connsiteY5" fmla="*/ 1569798 h 1604548"/>
                <a:gd name="connsiteX6" fmla="*/ 445362 w 1289488"/>
                <a:gd name="connsiteY6" fmla="*/ 1601426 h 1604548"/>
                <a:gd name="connsiteX7" fmla="*/ 0 w 1289488"/>
                <a:gd name="connsiteY7" fmla="*/ 907570 h 1604548"/>
                <a:gd name="connsiteX8" fmla="*/ 1010141 w 1289488"/>
                <a:gd name="connsiteY8" fmla="*/ 70808 h 1604548"/>
                <a:gd name="connsiteX0" fmla="*/ 1010141 w 1289488"/>
                <a:gd name="connsiteY0" fmla="*/ 70808 h 1604548"/>
                <a:gd name="connsiteX1" fmla="*/ 1142472 w 1289488"/>
                <a:gd name="connsiteY1" fmla="*/ 0 h 1604548"/>
                <a:gd name="connsiteX2" fmla="*/ 1219003 w 1289488"/>
                <a:gd name="connsiteY2" fmla="*/ 130318 h 1604548"/>
                <a:gd name="connsiteX3" fmla="*/ 895615 w 1289488"/>
                <a:gd name="connsiteY3" fmla="*/ 1370540 h 1604548"/>
                <a:gd name="connsiteX4" fmla="*/ 518807 w 1289488"/>
                <a:gd name="connsiteY4" fmla="*/ 1604548 h 1604548"/>
                <a:gd name="connsiteX5" fmla="*/ 478559 w 1289488"/>
                <a:gd name="connsiteY5" fmla="*/ 1569798 h 1604548"/>
                <a:gd name="connsiteX6" fmla="*/ 445362 w 1289488"/>
                <a:gd name="connsiteY6" fmla="*/ 1601426 h 1604548"/>
                <a:gd name="connsiteX7" fmla="*/ 0 w 1289488"/>
                <a:gd name="connsiteY7" fmla="*/ 907570 h 1604548"/>
                <a:gd name="connsiteX8" fmla="*/ 1010141 w 1289488"/>
                <a:gd name="connsiteY8" fmla="*/ 70808 h 1604548"/>
                <a:gd name="connsiteX0" fmla="*/ 1010141 w 1289488"/>
                <a:gd name="connsiteY0" fmla="*/ 70808 h 1617218"/>
                <a:gd name="connsiteX1" fmla="*/ 1142472 w 1289488"/>
                <a:gd name="connsiteY1" fmla="*/ 0 h 1617218"/>
                <a:gd name="connsiteX2" fmla="*/ 1219003 w 1289488"/>
                <a:gd name="connsiteY2" fmla="*/ 130318 h 1617218"/>
                <a:gd name="connsiteX3" fmla="*/ 895615 w 1289488"/>
                <a:gd name="connsiteY3" fmla="*/ 1370540 h 1617218"/>
                <a:gd name="connsiteX4" fmla="*/ 518807 w 1289488"/>
                <a:gd name="connsiteY4" fmla="*/ 1604548 h 1617218"/>
                <a:gd name="connsiteX5" fmla="*/ 478559 w 1289488"/>
                <a:gd name="connsiteY5" fmla="*/ 1569798 h 1617218"/>
                <a:gd name="connsiteX6" fmla="*/ 445362 w 1289488"/>
                <a:gd name="connsiteY6" fmla="*/ 1601426 h 1617218"/>
                <a:gd name="connsiteX7" fmla="*/ 0 w 1289488"/>
                <a:gd name="connsiteY7" fmla="*/ 907570 h 1617218"/>
                <a:gd name="connsiteX8" fmla="*/ 1010141 w 1289488"/>
                <a:gd name="connsiteY8" fmla="*/ 70808 h 1617218"/>
                <a:gd name="connsiteX0" fmla="*/ 1010141 w 1289488"/>
                <a:gd name="connsiteY0" fmla="*/ 70808 h 1632702"/>
                <a:gd name="connsiteX1" fmla="*/ 1142472 w 1289488"/>
                <a:gd name="connsiteY1" fmla="*/ 0 h 1632702"/>
                <a:gd name="connsiteX2" fmla="*/ 1219003 w 1289488"/>
                <a:gd name="connsiteY2" fmla="*/ 130318 h 1632702"/>
                <a:gd name="connsiteX3" fmla="*/ 895615 w 1289488"/>
                <a:gd name="connsiteY3" fmla="*/ 1370540 h 1632702"/>
                <a:gd name="connsiteX4" fmla="*/ 523569 w 1289488"/>
                <a:gd name="connsiteY4" fmla="*/ 1621216 h 1632702"/>
                <a:gd name="connsiteX5" fmla="*/ 478559 w 1289488"/>
                <a:gd name="connsiteY5" fmla="*/ 1569798 h 1632702"/>
                <a:gd name="connsiteX6" fmla="*/ 445362 w 1289488"/>
                <a:gd name="connsiteY6" fmla="*/ 1601426 h 1632702"/>
                <a:gd name="connsiteX7" fmla="*/ 0 w 1289488"/>
                <a:gd name="connsiteY7" fmla="*/ 907570 h 1632702"/>
                <a:gd name="connsiteX8" fmla="*/ 1010141 w 1289488"/>
                <a:gd name="connsiteY8" fmla="*/ 70808 h 1632702"/>
                <a:gd name="connsiteX0" fmla="*/ 1010141 w 1289488"/>
                <a:gd name="connsiteY0" fmla="*/ 70808 h 1632702"/>
                <a:gd name="connsiteX1" fmla="*/ 1142472 w 1289488"/>
                <a:gd name="connsiteY1" fmla="*/ 0 h 1632702"/>
                <a:gd name="connsiteX2" fmla="*/ 1219003 w 1289488"/>
                <a:gd name="connsiteY2" fmla="*/ 130318 h 1632702"/>
                <a:gd name="connsiteX3" fmla="*/ 895615 w 1289488"/>
                <a:gd name="connsiteY3" fmla="*/ 1370540 h 1632702"/>
                <a:gd name="connsiteX4" fmla="*/ 523569 w 1289488"/>
                <a:gd name="connsiteY4" fmla="*/ 1621216 h 1632702"/>
                <a:gd name="connsiteX5" fmla="*/ 478559 w 1289488"/>
                <a:gd name="connsiteY5" fmla="*/ 1569798 h 1632702"/>
                <a:gd name="connsiteX6" fmla="*/ 433456 w 1289488"/>
                <a:gd name="connsiteY6" fmla="*/ 1615713 h 1632702"/>
                <a:gd name="connsiteX7" fmla="*/ 0 w 1289488"/>
                <a:gd name="connsiteY7" fmla="*/ 907570 h 1632702"/>
                <a:gd name="connsiteX8" fmla="*/ 1010141 w 1289488"/>
                <a:gd name="connsiteY8" fmla="*/ 70808 h 1632702"/>
                <a:gd name="connsiteX0" fmla="*/ 1010141 w 1289488"/>
                <a:gd name="connsiteY0" fmla="*/ 70808 h 1632702"/>
                <a:gd name="connsiteX1" fmla="*/ 1142472 w 1289488"/>
                <a:gd name="connsiteY1" fmla="*/ 0 h 1632702"/>
                <a:gd name="connsiteX2" fmla="*/ 1219003 w 1289488"/>
                <a:gd name="connsiteY2" fmla="*/ 130318 h 1632702"/>
                <a:gd name="connsiteX3" fmla="*/ 895615 w 1289488"/>
                <a:gd name="connsiteY3" fmla="*/ 1370540 h 1632702"/>
                <a:gd name="connsiteX4" fmla="*/ 523569 w 1289488"/>
                <a:gd name="connsiteY4" fmla="*/ 1621216 h 1632702"/>
                <a:gd name="connsiteX5" fmla="*/ 478559 w 1289488"/>
                <a:gd name="connsiteY5" fmla="*/ 1569798 h 1632702"/>
                <a:gd name="connsiteX6" fmla="*/ 433456 w 1289488"/>
                <a:gd name="connsiteY6" fmla="*/ 1615713 h 1632702"/>
                <a:gd name="connsiteX7" fmla="*/ 0 w 1289488"/>
                <a:gd name="connsiteY7" fmla="*/ 907570 h 1632702"/>
                <a:gd name="connsiteX8" fmla="*/ 1010141 w 1289488"/>
                <a:gd name="connsiteY8" fmla="*/ 70808 h 1632702"/>
                <a:gd name="connsiteX0" fmla="*/ 1010141 w 1289488"/>
                <a:gd name="connsiteY0" fmla="*/ 70808 h 1632702"/>
                <a:gd name="connsiteX1" fmla="*/ 1142472 w 1289488"/>
                <a:gd name="connsiteY1" fmla="*/ 0 h 1632702"/>
                <a:gd name="connsiteX2" fmla="*/ 1219003 w 1289488"/>
                <a:gd name="connsiteY2" fmla="*/ 130318 h 1632702"/>
                <a:gd name="connsiteX3" fmla="*/ 895615 w 1289488"/>
                <a:gd name="connsiteY3" fmla="*/ 1370540 h 1632702"/>
                <a:gd name="connsiteX4" fmla="*/ 523569 w 1289488"/>
                <a:gd name="connsiteY4" fmla="*/ 1621216 h 1632702"/>
                <a:gd name="connsiteX5" fmla="*/ 478559 w 1289488"/>
                <a:gd name="connsiteY5" fmla="*/ 1569798 h 1632702"/>
                <a:gd name="connsiteX6" fmla="*/ 433456 w 1289488"/>
                <a:gd name="connsiteY6" fmla="*/ 1615713 h 1632702"/>
                <a:gd name="connsiteX7" fmla="*/ 0 w 1289488"/>
                <a:gd name="connsiteY7" fmla="*/ 907570 h 1632702"/>
                <a:gd name="connsiteX8" fmla="*/ 1010141 w 1289488"/>
                <a:gd name="connsiteY8" fmla="*/ 70808 h 1632702"/>
                <a:gd name="connsiteX0" fmla="*/ 1036687 w 1316034"/>
                <a:gd name="connsiteY0" fmla="*/ 70808 h 1632702"/>
                <a:gd name="connsiteX1" fmla="*/ 1169018 w 1316034"/>
                <a:gd name="connsiteY1" fmla="*/ 0 h 1632702"/>
                <a:gd name="connsiteX2" fmla="*/ 1245549 w 1316034"/>
                <a:gd name="connsiteY2" fmla="*/ 130318 h 1632702"/>
                <a:gd name="connsiteX3" fmla="*/ 922161 w 1316034"/>
                <a:gd name="connsiteY3" fmla="*/ 1370540 h 1632702"/>
                <a:gd name="connsiteX4" fmla="*/ 550115 w 1316034"/>
                <a:gd name="connsiteY4" fmla="*/ 1621216 h 1632702"/>
                <a:gd name="connsiteX5" fmla="*/ 505105 w 1316034"/>
                <a:gd name="connsiteY5" fmla="*/ 1569798 h 1632702"/>
                <a:gd name="connsiteX6" fmla="*/ 460002 w 1316034"/>
                <a:gd name="connsiteY6" fmla="*/ 1615713 h 1632702"/>
                <a:gd name="connsiteX7" fmla="*/ 313509 w 1316034"/>
                <a:gd name="connsiteY7" fmla="*/ 1502392 h 1632702"/>
                <a:gd name="connsiteX8" fmla="*/ 26546 w 1316034"/>
                <a:gd name="connsiteY8" fmla="*/ 907570 h 1632702"/>
                <a:gd name="connsiteX9" fmla="*/ 1036687 w 1316034"/>
                <a:gd name="connsiteY9" fmla="*/ 70808 h 1632702"/>
                <a:gd name="connsiteX0" fmla="*/ 1010182 w 1289529"/>
                <a:gd name="connsiteY0" fmla="*/ 70808 h 1632702"/>
                <a:gd name="connsiteX1" fmla="*/ 1142513 w 1289529"/>
                <a:gd name="connsiteY1" fmla="*/ 0 h 1632702"/>
                <a:gd name="connsiteX2" fmla="*/ 1219044 w 1289529"/>
                <a:gd name="connsiteY2" fmla="*/ 130318 h 1632702"/>
                <a:gd name="connsiteX3" fmla="*/ 895656 w 1289529"/>
                <a:gd name="connsiteY3" fmla="*/ 1370540 h 1632702"/>
                <a:gd name="connsiteX4" fmla="*/ 523610 w 1289529"/>
                <a:gd name="connsiteY4" fmla="*/ 1621216 h 1632702"/>
                <a:gd name="connsiteX5" fmla="*/ 478600 w 1289529"/>
                <a:gd name="connsiteY5" fmla="*/ 1569798 h 1632702"/>
                <a:gd name="connsiteX6" fmla="*/ 433497 w 1289529"/>
                <a:gd name="connsiteY6" fmla="*/ 1615713 h 1632702"/>
                <a:gd name="connsiteX7" fmla="*/ 287004 w 1289529"/>
                <a:gd name="connsiteY7" fmla="*/ 1502392 h 1632702"/>
                <a:gd name="connsiteX8" fmla="*/ 41 w 1289529"/>
                <a:gd name="connsiteY8" fmla="*/ 907570 h 1632702"/>
                <a:gd name="connsiteX9" fmla="*/ 1010182 w 1289529"/>
                <a:gd name="connsiteY9" fmla="*/ 70808 h 1632702"/>
                <a:gd name="connsiteX0" fmla="*/ 1010182 w 1289529"/>
                <a:gd name="connsiteY0" fmla="*/ 70808 h 1637145"/>
                <a:gd name="connsiteX1" fmla="*/ 1142513 w 1289529"/>
                <a:gd name="connsiteY1" fmla="*/ 0 h 1637145"/>
                <a:gd name="connsiteX2" fmla="*/ 1219044 w 1289529"/>
                <a:gd name="connsiteY2" fmla="*/ 130318 h 1637145"/>
                <a:gd name="connsiteX3" fmla="*/ 895656 w 1289529"/>
                <a:gd name="connsiteY3" fmla="*/ 1370540 h 1637145"/>
                <a:gd name="connsiteX4" fmla="*/ 523610 w 1289529"/>
                <a:gd name="connsiteY4" fmla="*/ 1621216 h 1637145"/>
                <a:gd name="connsiteX5" fmla="*/ 478600 w 1289529"/>
                <a:gd name="connsiteY5" fmla="*/ 1569798 h 1637145"/>
                <a:gd name="connsiteX6" fmla="*/ 395397 w 1289529"/>
                <a:gd name="connsiteY6" fmla="*/ 1637145 h 1637145"/>
                <a:gd name="connsiteX7" fmla="*/ 287004 w 1289529"/>
                <a:gd name="connsiteY7" fmla="*/ 1502392 h 1637145"/>
                <a:gd name="connsiteX8" fmla="*/ 41 w 1289529"/>
                <a:gd name="connsiteY8" fmla="*/ 907570 h 1637145"/>
                <a:gd name="connsiteX9" fmla="*/ 1010182 w 1289529"/>
                <a:gd name="connsiteY9" fmla="*/ 70808 h 1637145"/>
                <a:gd name="connsiteX0" fmla="*/ 1010182 w 1289529"/>
                <a:gd name="connsiteY0" fmla="*/ 70808 h 1637145"/>
                <a:gd name="connsiteX1" fmla="*/ 1142513 w 1289529"/>
                <a:gd name="connsiteY1" fmla="*/ 0 h 1637145"/>
                <a:gd name="connsiteX2" fmla="*/ 1219044 w 1289529"/>
                <a:gd name="connsiteY2" fmla="*/ 130318 h 1637145"/>
                <a:gd name="connsiteX3" fmla="*/ 895656 w 1289529"/>
                <a:gd name="connsiteY3" fmla="*/ 1370540 h 1637145"/>
                <a:gd name="connsiteX4" fmla="*/ 523610 w 1289529"/>
                <a:gd name="connsiteY4" fmla="*/ 1621216 h 1637145"/>
                <a:gd name="connsiteX5" fmla="*/ 478600 w 1289529"/>
                <a:gd name="connsiteY5" fmla="*/ 1569798 h 1637145"/>
                <a:gd name="connsiteX6" fmla="*/ 395397 w 1289529"/>
                <a:gd name="connsiteY6" fmla="*/ 1637145 h 1637145"/>
                <a:gd name="connsiteX7" fmla="*/ 287004 w 1289529"/>
                <a:gd name="connsiteY7" fmla="*/ 1502392 h 1637145"/>
                <a:gd name="connsiteX8" fmla="*/ 41 w 1289529"/>
                <a:gd name="connsiteY8" fmla="*/ 907570 h 1637145"/>
                <a:gd name="connsiteX9" fmla="*/ 1010182 w 1289529"/>
                <a:gd name="connsiteY9" fmla="*/ 70808 h 1637145"/>
                <a:gd name="connsiteX0" fmla="*/ 1010182 w 1289529"/>
                <a:gd name="connsiteY0" fmla="*/ 70808 h 1637145"/>
                <a:gd name="connsiteX1" fmla="*/ 1142513 w 1289529"/>
                <a:gd name="connsiteY1" fmla="*/ 0 h 1637145"/>
                <a:gd name="connsiteX2" fmla="*/ 1219044 w 1289529"/>
                <a:gd name="connsiteY2" fmla="*/ 130318 h 1637145"/>
                <a:gd name="connsiteX3" fmla="*/ 895656 w 1289529"/>
                <a:gd name="connsiteY3" fmla="*/ 1370540 h 1637145"/>
                <a:gd name="connsiteX4" fmla="*/ 523610 w 1289529"/>
                <a:gd name="connsiteY4" fmla="*/ 1621216 h 1637145"/>
                <a:gd name="connsiteX5" fmla="*/ 478600 w 1289529"/>
                <a:gd name="connsiteY5" fmla="*/ 1569798 h 1637145"/>
                <a:gd name="connsiteX6" fmla="*/ 395397 w 1289529"/>
                <a:gd name="connsiteY6" fmla="*/ 1637145 h 1637145"/>
                <a:gd name="connsiteX7" fmla="*/ 287004 w 1289529"/>
                <a:gd name="connsiteY7" fmla="*/ 1502392 h 1637145"/>
                <a:gd name="connsiteX8" fmla="*/ 41 w 1289529"/>
                <a:gd name="connsiteY8" fmla="*/ 907570 h 1637145"/>
                <a:gd name="connsiteX9" fmla="*/ 1010182 w 1289529"/>
                <a:gd name="connsiteY9" fmla="*/ 70808 h 1637145"/>
                <a:gd name="connsiteX0" fmla="*/ 1010182 w 1289529"/>
                <a:gd name="connsiteY0" fmla="*/ 70808 h 1643881"/>
                <a:gd name="connsiteX1" fmla="*/ 1142513 w 1289529"/>
                <a:gd name="connsiteY1" fmla="*/ 0 h 1643881"/>
                <a:gd name="connsiteX2" fmla="*/ 1219044 w 1289529"/>
                <a:gd name="connsiteY2" fmla="*/ 130318 h 1643881"/>
                <a:gd name="connsiteX3" fmla="*/ 895656 w 1289529"/>
                <a:gd name="connsiteY3" fmla="*/ 1370540 h 1643881"/>
                <a:gd name="connsiteX4" fmla="*/ 504560 w 1289529"/>
                <a:gd name="connsiteY4" fmla="*/ 1633123 h 1643881"/>
                <a:gd name="connsiteX5" fmla="*/ 478600 w 1289529"/>
                <a:gd name="connsiteY5" fmla="*/ 1569798 h 1643881"/>
                <a:gd name="connsiteX6" fmla="*/ 395397 w 1289529"/>
                <a:gd name="connsiteY6" fmla="*/ 1637145 h 1643881"/>
                <a:gd name="connsiteX7" fmla="*/ 287004 w 1289529"/>
                <a:gd name="connsiteY7" fmla="*/ 1502392 h 1643881"/>
                <a:gd name="connsiteX8" fmla="*/ 41 w 1289529"/>
                <a:gd name="connsiteY8" fmla="*/ 907570 h 1643881"/>
                <a:gd name="connsiteX9" fmla="*/ 1010182 w 1289529"/>
                <a:gd name="connsiteY9" fmla="*/ 70808 h 1643881"/>
                <a:gd name="connsiteX0" fmla="*/ 1010182 w 1289529"/>
                <a:gd name="connsiteY0" fmla="*/ 70808 h 1643881"/>
                <a:gd name="connsiteX1" fmla="*/ 1142513 w 1289529"/>
                <a:gd name="connsiteY1" fmla="*/ 0 h 1643881"/>
                <a:gd name="connsiteX2" fmla="*/ 1219044 w 1289529"/>
                <a:gd name="connsiteY2" fmla="*/ 130318 h 1643881"/>
                <a:gd name="connsiteX3" fmla="*/ 895656 w 1289529"/>
                <a:gd name="connsiteY3" fmla="*/ 1370540 h 1643881"/>
                <a:gd name="connsiteX4" fmla="*/ 504560 w 1289529"/>
                <a:gd name="connsiteY4" fmla="*/ 1633123 h 1643881"/>
                <a:gd name="connsiteX5" fmla="*/ 457169 w 1289529"/>
                <a:gd name="connsiteY5" fmla="*/ 1588848 h 1643881"/>
                <a:gd name="connsiteX6" fmla="*/ 395397 w 1289529"/>
                <a:gd name="connsiteY6" fmla="*/ 1637145 h 1643881"/>
                <a:gd name="connsiteX7" fmla="*/ 287004 w 1289529"/>
                <a:gd name="connsiteY7" fmla="*/ 1502392 h 1643881"/>
                <a:gd name="connsiteX8" fmla="*/ 41 w 1289529"/>
                <a:gd name="connsiteY8" fmla="*/ 907570 h 1643881"/>
                <a:gd name="connsiteX9" fmla="*/ 1010182 w 1289529"/>
                <a:gd name="connsiteY9" fmla="*/ 70808 h 1643881"/>
                <a:gd name="connsiteX0" fmla="*/ 1010182 w 1303093"/>
                <a:gd name="connsiteY0" fmla="*/ 70808 h 1643881"/>
                <a:gd name="connsiteX1" fmla="*/ 1142513 w 1303093"/>
                <a:gd name="connsiteY1" fmla="*/ 0 h 1643881"/>
                <a:gd name="connsiteX2" fmla="*/ 1219044 w 1303093"/>
                <a:gd name="connsiteY2" fmla="*/ 130318 h 1643881"/>
                <a:gd name="connsiteX3" fmla="*/ 1287129 w 1303093"/>
                <a:gd name="connsiteY3" fmla="*/ 590373 h 1643881"/>
                <a:gd name="connsiteX4" fmla="*/ 895656 w 1303093"/>
                <a:gd name="connsiteY4" fmla="*/ 1370540 h 1643881"/>
                <a:gd name="connsiteX5" fmla="*/ 504560 w 1303093"/>
                <a:gd name="connsiteY5" fmla="*/ 1633123 h 1643881"/>
                <a:gd name="connsiteX6" fmla="*/ 457169 w 1303093"/>
                <a:gd name="connsiteY6" fmla="*/ 1588848 h 1643881"/>
                <a:gd name="connsiteX7" fmla="*/ 395397 w 1303093"/>
                <a:gd name="connsiteY7" fmla="*/ 1637145 h 1643881"/>
                <a:gd name="connsiteX8" fmla="*/ 287004 w 1303093"/>
                <a:gd name="connsiteY8" fmla="*/ 1502392 h 1643881"/>
                <a:gd name="connsiteX9" fmla="*/ 41 w 1303093"/>
                <a:gd name="connsiteY9" fmla="*/ 907570 h 1643881"/>
                <a:gd name="connsiteX10" fmla="*/ 1010182 w 1303093"/>
                <a:gd name="connsiteY10" fmla="*/ 70808 h 1643881"/>
                <a:gd name="connsiteX0" fmla="*/ 1010182 w 1303093"/>
                <a:gd name="connsiteY0" fmla="*/ 70808 h 1643881"/>
                <a:gd name="connsiteX1" fmla="*/ 1142513 w 1303093"/>
                <a:gd name="connsiteY1" fmla="*/ 0 h 1643881"/>
                <a:gd name="connsiteX2" fmla="*/ 1219044 w 1303093"/>
                <a:gd name="connsiteY2" fmla="*/ 130318 h 1643881"/>
                <a:gd name="connsiteX3" fmla="*/ 1287129 w 1303093"/>
                <a:gd name="connsiteY3" fmla="*/ 590373 h 1643881"/>
                <a:gd name="connsiteX4" fmla="*/ 895656 w 1303093"/>
                <a:gd name="connsiteY4" fmla="*/ 1370540 h 1643881"/>
                <a:gd name="connsiteX5" fmla="*/ 504560 w 1303093"/>
                <a:gd name="connsiteY5" fmla="*/ 1633123 h 1643881"/>
                <a:gd name="connsiteX6" fmla="*/ 457169 w 1303093"/>
                <a:gd name="connsiteY6" fmla="*/ 1588848 h 1643881"/>
                <a:gd name="connsiteX7" fmla="*/ 395397 w 1303093"/>
                <a:gd name="connsiteY7" fmla="*/ 1637145 h 1643881"/>
                <a:gd name="connsiteX8" fmla="*/ 287004 w 1303093"/>
                <a:gd name="connsiteY8" fmla="*/ 1502392 h 1643881"/>
                <a:gd name="connsiteX9" fmla="*/ 41 w 1303093"/>
                <a:gd name="connsiteY9" fmla="*/ 907570 h 1643881"/>
                <a:gd name="connsiteX10" fmla="*/ 1010182 w 1303093"/>
                <a:gd name="connsiteY10" fmla="*/ 70808 h 1643881"/>
                <a:gd name="connsiteX0" fmla="*/ 1010182 w 1303093"/>
                <a:gd name="connsiteY0" fmla="*/ 70808 h 1643881"/>
                <a:gd name="connsiteX1" fmla="*/ 1142513 w 1303093"/>
                <a:gd name="connsiteY1" fmla="*/ 0 h 1643881"/>
                <a:gd name="connsiteX2" fmla="*/ 1219044 w 1303093"/>
                <a:gd name="connsiteY2" fmla="*/ 130318 h 1643881"/>
                <a:gd name="connsiteX3" fmla="*/ 1287129 w 1303093"/>
                <a:gd name="connsiteY3" fmla="*/ 590373 h 1643881"/>
                <a:gd name="connsiteX4" fmla="*/ 895656 w 1303093"/>
                <a:gd name="connsiteY4" fmla="*/ 1370540 h 1643881"/>
                <a:gd name="connsiteX5" fmla="*/ 504560 w 1303093"/>
                <a:gd name="connsiteY5" fmla="*/ 1633123 h 1643881"/>
                <a:gd name="connsiteX6" fmla="*/ 457169 w 1303093"/>
                <a:gd name="connsiteY6" fmla="*/ 1588848 h 1643881"/>
                <a:gd name="connsiteX7" fmla="*/ 395397 w 1303093"/>
                <a:gd name="connsiteY7" fmla="*/ 1637145 h 1643881"/>
                <a:gd name="connsiteX8" fmla="*/ 287004 w 1303093"/>
                <a:gd name="connsiteY8" fmla="*/ 1502392 h 1643881"/>
                <a:gd name="connsiteX9" fmla="*/ 41 w 1303093"/>
                <a:gd name="connsiteY9" fmla="*/ 907570 h 1643881"/>
                <a:gd name="connsiteX10" fmla="*/ 1010182 w 1303093"/>
                <a:gd name="connsiteY10" fmla="*/ 70808 h 1643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3093" h="1643881">
                  <a:moveTo>
                    <a:pt x="1010182" y="70808"/>
                  </a:moveTo>
                  <a:cubicBezTo>
                    <a:pt x="1104947" y="40990"/>
                    <a:pt x="1098179" y="32945"/>
                    <a:pt x="1142513" y="0"/>
                  </a:cubicBezTo>
                  <a:cubicBezTo>
                    <a:pt x="1187073" y="50583"/>
                    <a:pt x="1193534" y="86879"/>
                    <a:pt x="1219044" y="130318"/>
                  </a:cubicBezTo>
                  <a:cubicBezTo>
                    <a:pt x="1243147" y="228713"/>
                    <a:pt x="1341027" y="383669"/>
                    <a:pt x="1287129" y="590373"/>
                  </a:cubicBezTo>
                  <a:cubicBezTo>
                    <a:pt x="1292762" y="904234"/>
                    <a:pt x="1083234" y="1258660"/>
                    <a:pt x="895656" y="1370540"/>
                  </a:cubicBezTo>
                  <a:cubicBezTo>
                    <a:pt x="795771" y="1551780"/>
                    <a:pt x="554788" y="1683266"/>
                    <a:pt x="504560" y="1633123"/>
                  </a:cubicBezTo>
                  <a:lnTo>
                    <a:pt x="457169" y="1588848"/>
                  </a:lnTo>
                  <a:lnTo>
                    <a:pt x="395397" y="1637145"/>
                  </a:lnTo>
                  <a:cubicBezTo>
                    <a:pt x="373386" y="1563602"/>
                    <a:pt x="344959" y="1553741"/>
                    <a:pt x="287004" y="1502392"/>
                  </a:cubicBezTo>
                  <a:cubicBezTo>
                    <a:pt x="214761" y="1384368"/>
                    <a:pt x="-3410" y="1214826"/>
                    <a:pt x="41" y="907570"/>
                  </a:cubicBezTo>
                  <a:cubicBezTo>
                    <a:pt x="41" y="445439"/>
                    <a:pt x="452297" y="70808"/>
                    <a:pt x="1010182" y="70808"/>
                  </a:cubicBezTo>
                  <a:close/>
                </a:path>
              </a:pathLst>
            </a:custGeom>
            <a:gradFill>
              <a:gsLst>
                <a:gs pos="88000">
                  <a:srgbClr val="99FF66"/>
                </a:gs>
                <a:gs pos="0">
                  <a:srgbClr val="008000"/>
                </a:gs>
                <a:gs pos="30000">
                  <a:srgbClr val="92D050"/>
                </a:gs>
              </a:gsLst>
              <a:lin ang="162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6" name="フリーフォーム: 図形 605">
              <a:extLst>
                <a:ext uri="{FF2B5EF4-FFF2-40B4-BE49-F238E27FC236}">
                  <a16:creationId xmlns:a16="http://schemas.microsoft.com/office/drawing/2014/main" id="{D3A4869B-C440-4C73-BA8D-DEF8B7FD0A18}"/>
                </a:ext>
              </a:extLst>
            </p:cNvPr>
            <p:cNvSpPr/>
            <p:nvPr/>
          </p:nvSpPr>
          <p:spPr>
            <a:xfrm rot="21113350">
              <a:off x="856375" y="1577437"/>
              <a:ext cx="1166251" cy="1317328"/>
            </a:xfrm>
            <a:custGeom>
              <a:avLst/>
              <a:gdLst>
                <a:gd name="connsiteX0" fmla="*/ 0 w 1070294"/>
                <a:gd name="connsiteY0" fmla="*/ 746129 h 1208942"/>
                <a:gd name="connsiteX1" fmla="*/ 44126 w 1070294"/>
                <a:gd name="connsiteY1" fmla="*/ 798010 h 1208942"/>
                <a:gd name="connsiteX2" fmla="*/ 470152 w 1070294"/>
                <a:gd name="connsiteY2" fmla="*/ 1198312 h 1208942"/>
                <a:gd name="connsiteX3" fmla="*/ 491831 w 1070294"/>
                <a:gd name="connsiteY3" fmla="*/ 1208549 h 1208942"/>
                <a:gd name="connsiteX4" fmla="*/ 488282 w 1070294"/>
                <a:gd name="connsiteY4" fmla="*/ 1208942 h 1208942"/>
                <a:gd name="connsiteX5" fmla="*/ 43036 w 1070294"/>
                <a:gd name="connsiteY5" fmla="*/ 824260 h 1208942"/>
                <a:gd name="connsiteX6" fmla="*/ 2471 w 1070294"/>
                <a:gd name="connsiteY6" fmla="*/ 778266 h 1208942"/>
                <a:gd name="connsiteX7" fmla="*/ 620684 w 1070294"/>
                <a:gd name="connsiteY7" fmla="*/ 0 h 1208942"/>
                <a:gd name="connsiteX8" fmla="*/ 623970 w 1070294"/>
                <a:gd name="connsiteY8" fmla="*/ 717 h 1208942"/>
                <a:gd name="connsiteX9" fmla="*/ 605240 w 1070294"/>
                <a:gd name="connsiteY9" fmla="*/ 7324 h 1208942"/>
                <a:gd name="connsiteX10" fmla="*/ 258270 w 1070294"/>
                <a:gd name="connsiteY10" fmla="*/ 310324 h 1208942"/>
                <a:gd name="connsiteX11" fmla="*/ 152867 w 1070294"/>
                <a:gd name="connsiteY11" fmla="*/ 432699 h 1208942"/>
                <a:gd name="connsiteX12" fmla="*/ 165300 w 1070294"/>
                <a:gd name="connsiteY12" fmla="*/ 429193 h 1208942"/>
                <a:gd name="connsiteX13" fmla="*/ 303456 w 1070294"/>
                <a:gd name="connsiteY13" fmla="*/ 396709 h 1208942"/>
                <a:gd name="connsiteX14" fmla="*/ 394328 w 1070294"/>
                <a:gd name="connsiteY14" fmla="*/ 380823 h 1208942"/>
                <a:gd name="connsiteX15" fmla="*/ 394034 w 1070294"/>
                <a:gd name="connsiteY15" fmla="*/ 380478 h 1208942"/>
                <a:gd name="connsiteX16" fmla="*/ 405229 w 1070294"/>
                <a:gd name="connsiteY16" fmla="*/ 370588 h 1208942"/>
                <a:gd name="connsiteX17" fmla="*/ 733459 w 1070294"/>
                <a:gd name="connsiteY17" fmla="*/ 126652 h 1208942"/>
                <a:gd name="connsiteX18" fmla="*/ 979591 w 1070294"/>
                <a:gd name="connsiteY18" fmla="*/ 7905 h 1208942"/>
                <a:gd name="connsiteX19" fmla="*/ 998719 w 1070294"/>
                <a:gd name="connsiteY19" fmla="*/ 5998 h 1208942"/>
                <a:gd name="connsiteX20" fmla="*/ 954650 w 1070294"/>
                <a:gd name="connsiteY20" fmla="*/ 21819 h 1208942"/>
                <a:gd name="connsiteX21" fmla="*/ 574441 w 1070294"/>
                <a:gd name="connsiteY21" fmla="*/ 260852 h 1208942"/>
                <a:gd name="connsiteX22" fmla="*/ 434442 w 1070294"/>
                <a:gd name="connsiteY22" fmla="*/ 373811 h 1208942"/>
                <a:gd name="connsiteX23" fmla="*/ 538414 w 1070294"/>
                <a:gd name="connsiteY23" fmla="*/ 355635 h 1208942"/>
                <a:gd name="connsiteX24" fmla="*/ 748699 w 1070294"/>
                <a:gd name="connsiteY24" fmla="*/ 335834 h 1208942"/>
                <a:gd name="connsiteX25" fmla="*/ 841093 w 1070294"/>
                <a:gd name="connsiteY25" fmla="*/ 333814 h 1208942"/>
                <a:gd name="connsiteX26" fmla="*/ 1050498 w 1070294"/>
                <a:gd name="connsiteY26" fmla="*/ 358810 h 1208942"/>
                <a:gd name="connsiteX27" fmla="*/ 1070294 w 1070294"/>
                <a:gd name="connsiteY27" fmla="*/ 368425 h 1208942"/>
                <a:gd name="connsiteX28" fmla="*/ 1018976 w 1070294"/>
                <a:gd name="connsiteY28" fmla="*/ 358493 h 1208942"/>
                <a:gd name="connsiteX29" fmla="*/ 524983 w 1070294"/>
                <a:gd name="connsiteY29" fmla="*/ 382457 h 1208942"/>
                <a:gd name="connsiteX30" fmla="*/ 435516 w 1070294"/>
                <a:gd name="connsiteY30" fmla="*/ 398796 h 1208942"/>
                <a:gd name="connsiteX31" fmla="*/ 576280 w 1070294"/>
                <a:gd name="connsiteY31" fmla="*/ 494106 h 1208942"/>
                <a:gd name="connsiteX32" fmla="*/ 1016266 w 1070294"/>
                <a:gd name="connsiteY32" fmla="*/ 702808 h 1208942"/>
                <a:gd name="connsiteX33" fmla="*/ 1037633 w 1070294"/>
                <a:gd name="connsiteY33" fmla="*/ 703748 h 1208942"/>
                <a:gd name="connsiteX34" fmla="*/ 1034344 w 1070294"/>
                <a:gd name="connsiteY34" fmla="*/ 705570 h 1208942"/>
                <a:gd name="connsiteX35" fmla="*/ 487709 w 1070294"/>
                <a:gd name="connsiteY35" fmla="*/ 461739 h 1208942"/>
                <a:gd name="connsiteX36" fmla="*/ 405094 w 1070294"/>
                <a:gd name="connsiteY36" fmla="*/ 404352 h 1208942"/>
                <a:gd name="connsiteX37" fmla="*/ 317723 w 1070294"/>
                <a:gd name="connsiteY37" fmla="*/ 420309 h 1208942"/>
                <a:gd name="connsiteX38" fmla="*/ 192664 w 1070294"/>
                <a:gd name="connsiteY38" fmla="*/ 449195 h 1208942"/>
                <a:gd name="connsiteX39" fmla="*/ 171866 w 1070294"/>
                <a:gd name="connsiteY39" fmla="*/ 454785 h 1208942"/>
                <a:gd name="connsiteX40" fmla="*/ 317969 w 1070294"/>
                <a:gd name="connsiteY40" fmla="*/ 626559 h 1208942"/>
                <a:gd name="connsiteX41" fmla="*/ 743994 w 1070294"/>
                <a:gd name="connsiteY41" fmla="*/ 1026862 h 1208942"/>
                <a:gd name="connsiteX42" fmla="*/ 765673 w 1070294"/>
                <a:gd name="connsiteY42" fmla="*/ 1037099 h 1208942"/>
                <a:gd name="connsiteX43" fmla="*/ 762124 w 1070294"/>
                <a:gd name="connsiteY43" fmla="*/ 1037492 h 1208942"/>
                <a:gd name="connsiteX44" fmla="*/ 231170 w 1070294"/>
                <a:gd name="connsiteY44" fmla="*/ 555632 h 1208942"/>
                <a:gd name="connsiteX45" fmla="*/ 151475 w 1070294"/>
                <a:gd name="connsiteY45" fmla="*/ 460265 h 1208942"/>
                <a:gd name="connsiteX46" fmla="*/ 74432 w 1070294"/>
                <a:gd name="connsiteY46" fmla="*/ 480971 h 1208942"/>
                <a:gd name="connsiteX47" fmla="*/ 19218 w 1070294"/>
                <a:gd name="connsiteY47" fmla="*/ 498049 h 1208942"/>
                <a:gd name="connsiteX48" fmla="*/ 28492 w 1070294"/>
                <a:gd name="connsiteY48" fmla="*/ 468171 h 1208942"/>
                <a:gd name="connsiteX49" fmla="*/ 36329 w 1070294"/>
                <a:gd name="connsiteY49" fmla="*/ 465557 h 1208942"/>
                <a:gd name="connsiteX50" fmla="*/ 119729 w 1070294"/>
                <a:gd name="connsiteY50" fmla="*/ 442042 h 1208942"/>
                <a:gd name="connsiteX51" fmla="*/ 186453 w 1070294"/>
                <a:gd name="connsiteY51" fmla="*/ 362813 h 1208942"/>
                <a:gd name="connsiteX52" fmla="*/ 620684 w 1070294"/>
                <a:gd name="connsiteY52" fmla="*/ 0 h 1208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070294" h="1208942">
                  <a:moveTo>
                    <a:pt x="0" y="746129"/>
                  </a:moveTo>
                  <a:lnTo>
                    <a:pt x="44126" y="798010"/>
                  </a:lnTo>
                  <a:cubicBezTo>
                    <a:pt x="218507" y="993419"/>
                    <a:pt x="374616" y="1139746"/>
                    <a:pt x="470152" y="1198312"/>
                  </a:cubicBezTo>
                  <a:lnTo>
                    <a:pt x="491831" y="1208549"/>
                  </a:lnTo>
                  <a:lnTo>
                    <a:pt x="488282" y="1208942"/>
                  </a:lnTo>
                  <a:cubicBezTo>
                    <a:pt x="411092" y="1190429"/>
                    <a:pt x="239838" y="1041631"/>
                    <a:pt x="43036" y="824260"/>
                  </a:cubicBezTo>
                  <a:lnTo>
                    <a:pt x="2471" y="778266"/>
                  </a:lnTo>
                  <a:close/>
                  <a:moveTo>
                    <a:pt x="620684" y="0"/>
                  </a:moveTo>
                  <a:lnTo>
                    <a:pt x="623970" y="717"/>
                  </a:lnTo>
                  <a:lnTo>
                    <a:pt x="605240" y="7324"/>
                  </a:lnTo>
                  <a:cubicBezTo>
                    <a:pt x="524128" y="48138"/>
                    <a:pt x="396950" y="158857"/>
                    <a:pt x="258270" y="310324"/>
                  </a:cubicBezTo>
                  <a:lnTo>
                    <a:pt x="152867" y="432699"/>
                  </a:lnTo>
                  <a:lnTo>
                    <a:pt x="165300" y="429193"/>
                  </a:lnTo>
                  <a:cubicBezTo>
                    <a:pt x="209933" y="417665"/>
                    <a:pt x="256096" y="406784"/>
                    <a:pt x="303456" y="396709"/>
                  </a:cubicBezTo>
                  <a:lnTo>
                    <a:pt x="394328" y="380823"/>
                  </a:lnTo>
                  <a:lnTo>
                    <a:pt x="394034" y="380478"/>
                  </a:lnTo>
                  <a:lnTo>
                    <a:pt x="405229" y="370588"/>
                  </a:lnTo>
                  <a:cubicBezTo>
                    <a:pt x="520389" y="272674"/>
                    <a:pt x="633766" y="189230"/>
                    <a:pt x="733459" y="126652"/>
                  </a:cubicBezTo>
                  <a:cubicBezTo>
                    <a:pt x="833152" y="64073"/>
                    <a:pt x="919162" y="22359"/>
                    <a:pt x="979591" y="7905"/>
                  </a:cubicBezTo>
                  <a:lnTo>
                    <a:pt x="998719" y="5998"/>
                  </a:lnTo>
                  <a:lnTo>
                    <a:pt x="954650" y="21819"/>
                  </a:lnTo>
                  <a:cubicBezTo>
                    <a:pt x="855604" y="64983"/>
                    <a:pt x="720785" y="149109"/>
                    <a:pt x="574441" y="260852"/>
                  </a:cubicBezTo>
                  <a:lnTo>
                    <a:pt x="434442" y="373811"/>
                  </a:lnTo>
                  <a:lnTo>
                    <a:pt x="538414" y="355635"/>
                  </a:lnTo>
                  <a:cubicBezTo>
                    <a:pt x="613243" y="345507"/>
                    <a:pt x="683960" y="338923"/>
                    <a:pt x="748699" y="335834"/>
                  </a:cubicBezTo>
                  <a:cubicBezTo>
                    <a:pt x="781069" y="334289"/>
                    <a:pt x="811944" y="333618"/>
                    <a:pt x="841093" y="333814"/>
                  </a:cubicBezTo>
                  <a:cubicBezTo>
                    <a:pt x="928538" y="334400"/>
                    <a:pt x="1000437" y="342791"/>
                    <a:pt x="1050498" y="358810"/>
                  </a:cubicBezTo>
                  <a:lnTo>
                    <a:pt x="1070294" y="368425"/>
                  </a:lnTo>
                  <a:lnTo>
                    <a:pt x="1018976" y="358493"/>
                  </a:lnTo>
                  <a:cubicBezTo>
                    <a:pt x="899839" y="344307"/>
                    <a:pt x="724990" y="352127"/>
                    <a:pt x="524983" y="382457"/>
                  </a:cubicBezTo>
                  <a:lnTo>
                    <a:pt x="435516" y="398796"/>
                  </a:lnTo>
                  <a:lnTo>
                    <a:pt x="576280" y="494106"/>
                  </a:lnTo>
                  <a:cubicBezTo>
                    <a:pt x="759559" y="609676"/>
                    <a:pt x="920748" y="685811"/>
                    <a:pt x="1016266" y="702808"/>
                  </a:cubicBezTo>
                  <a:lnTo>
                    <a:pt x="1037633" y="703748"/>
                  </a:lnTo>
                  <a:lnTo>
                    <a:pt x="1034344" y="705570"/>
                  </a:lnTo>
                  <a:cubicBezTo>
                    <a:pt x="949464" y="721325"/>
                    <a:pt x="732178" y="624614"/>
                    <a:pt x="487709" y="461739"/>
                  </a:cubicBezTo>
                  <a:lnTo>
                    <a:pt x="405094" y="404352"/>
                  </a:lnTo>
                  <a:lnTo>
                    <a:pt x="317723" y="420309"/>
                  </a:lnTo>
                  <a:cubicBezTo>
                    <a:pt x="275047" y="429387"/>
                    <a:pt x="233286" y="439050"/>
                    <a:pt x="192664" y="449195"/>
                  </a:cubicBezTo>
                  <a:lnTo>
                    <a:pt x="171866" y="454785"/>
                  </a:lnTo>
                  <a:lnTo>
                    <a:pt x="317969" y="626559"/>
                  </a:lnTo>
                  <a:cubicBezTo>
                    <a:pt x="492349" y="821969"/>
                    <a:pt x="648458" y="968296"/>
                    <a:pt x="743994" y="1026862"/>
                  </a:cubicBezTo>
                  <a:lnTo>
                    <a:pt x="765673" y="1037099"/>
                  </a:lnTo>
                  <a:lnTo>
                    <a:pt x="762124" y="1037492"/>
                  </a:lnTo>
                  <a:cubicBezTo>
                    <a:pt x="673907" y="1016335"/>
                    <a:pt x="462830" y="825008"/>
                    <a:pt x="231170" y="555632"/>
                  </a:cubicBezTo>
                  <a:lnTo>
                    <a:pt x="151475" y="460265"/>
                  </a:lnTo>
                  <a:lnTo>
                    <a:pt x="74432" y="480971"/>
                  </a:lnTo>
                  <a:lnTo>
                    <a:pt x="19218" y="498049"/>
                  </a:lnTo>
                  <a:lnTo>
                    <a:pt x="28492" y="468171"/>
                  </a:lnTo>
                  <a:lnTo>
                    <a:pt x="36329" y="465557"/>
                  </a:lnTo>
                  <a:lnTo>
                    <a:pt x="119729" y="442042"/>
                  </a:lnTo>
                  <a:lnTo>
                    <a:pt x="186453" y="362813"/>
                  </a:lnTo>
                  <a:cubicBezTo>
                    <a:pt x="369649" y="153087"/>
                    <a:pt x="542299" y="9056"/>
                    <a:pt x="620684" y="0"/>
                  </a:cubicBezTo>
                  <a:close/>
                </a:path>
              </a:pathLst>
            </a:custGeom>
            <a:solidFill>
              <a:srgbClr val="FFFF99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7" name="グループ化 606">
            <a:extLst>
              <a:ext uri="{FF2B5EF4-FFF2-40B4-BE49-F238E27FC236}">
                <a16:creationId xmlns:a16="http://schemas.microsoft.com/office/drawing/2014/main" id="{B9946664-38DD-45B7-9467-250FA6377B07}"/>
              </a:ext>
            </a:extLst>
          </p:cNvPr>
          <p:cNvGrpSpPr/>
          <p:nvPr/>
        </p:nvGrpSpPr>
        <p:grpSpPr>
          <a:xfrm>
            <a:off x="6614602" y="4096908"/>
            <a:ext cx="2605086" cy="1942935"/>
            <a:chOff x="6614602" y="1239408"/>
            <a:chExt cx="2605086" cy="1942935"/>
          </a:xfrm>
        </p:grpSpPr>
        <p:grpSp>
          <p:nvGrpSpPr>
            <p:cNvPr id="608" name="グループ化 607">
              <a:extLst>
                <a:ext uri="{FF2B5EF4-FFF2-40B4-BE49-F238E27FC236}">
                  <a16:creationId xmlns:a16="http://schemas.microsoft.com/office/drawing/2014/main" id="{94BE6FD5-B7C2-4251-AD34-4C395213D670}"/>
                </a:ext>
              </a:extLst>
            </p:cNvPr>
            <p:cNvGrpSpPr/>
            <p:nvPr/>
          </p:nvGrpSpPr>
          <p:grpSpPr>
            <a:xfrm>
              <a:off x="6644904" y="1394288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627" name="グループ化 626">
                <a:extLst>
                  <a:ext uri="{FF2B5EF4-FFF2-40B4-BE49-F238E27FC236}">
                    <a16:creationId xmlns:a16="http://schemas.microsoft.com/office/drawing/2014/main" id="{E3473F5A-9490-4501-8470-335BFB8C8BF7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629" name="楕円 628">
                  <a:extLst>
                    <a:ext uri="{FF2B5EF4-FFF2-40B4-BE49-F238E27FC236}">
                      <a16:creationId xmlns:a16="http://schemas.microsoft.com/office/drawing/2014/main" id="{862C0525-203F-4DA6-BBC0-2BD516310AB4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0" name="フリーフォーム: 図形 629">
                  <a:extLst>
                    <a:ext uri="{FF2B5EF4-FFF2-40B4-BE49-F238E27FC236}">
                      <a16:creationId xmlns:a16="http://schemas.microsoft.com/office/drawing/2014/main" id="{681DDC39-6BE6-4DC6-9477-86D420AA3BB1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EB6D7DB9-6D34-4181-89E2-1FFA92A6D3DD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609" name="グループ化 608">
              <a:extLst>
                <a:ext uri="{FF2B5EF4-FFF2-40B4-BE49-F238E27FC236}">
                  <a16:creationId xmlns:a16="http://schemas.microsoft.com/office/drawing/2014/main" id="{C984BCC5-5F9D-4FD9-9F06-AB3A96126B93}"/>
                </a:ext>
              </a:extLst>
            </p:cNvPr>
            <p:cNvGrpSpPr/>
            <p:nvPr/>
          </p:nvGrpSpPr>
          <p:grpSpPr>
            <a:xfrm>
              <a:off x="6726006" y="1239408"/>
              <a:ext cx="2348623" cy="1599627"/>
              <a:chOff x="7068511" y="1249807"/>
              <a:chExt cx="2348623" cy="1599627"/>
            </a:xfrm>
          </p:grpSpPr>
          <p:grpSp>
            <p:nvGrpSpPr>
              <p:cNvPr id="617" name="グループ化 616">
                <a:extLst>
                  <a:ext uri="{FF2B5EF4-FFF2-40B4-BE49-F238E27FC236}">
                    <a16:creationId xmlns:a16="http://schemas.microsoft.com/office/drawing/2014/main" id="{53D0F76C-BCF3-4CD0-AAF0-D88D63D576DC}"/>
                  </a:ext>
                </a:extLst>
              </p:cNvPr>
              <p:cNvGrpSpPr/>
              <p:nvPr/>
            </p:nvGrpSpPr>
            <p:grpSpPr>
              <a:xfrm rot="277959">
                <a:off x="7068511" y="1249807"/>
                <a:ext cx="1606803" cy="1341478"/>
                <a:chOff x="2320465" y="4236421"/>
                <a:chExt cx="2089334" cy="1744331"/>
              </a:xfrm>
            </p:grpSpPr>
            <p:sp>
              <p:nvSpPr>
                <p:cNvPr id="623" name="楕円 622">
                  <a:extLst>
                    <a:ext uri="{FF2B5EF4-FFF2-40B4-BE49-F238E27FC236}">
                      <a16:creationId xmlns:a16="http://schemas.microsoft.com/office/drawing/2014/main" id="{EF989D84-52A6-4C00-9742-294633C4B726}"/>
                    </a:ext>
                  </a:extLst>
                </p:cNvPr>
                <p:cNvSpPr/>
                <p:nvPr/>
              </p:nvSpPr>
              <p:spPr>
                <a:xfrm>
                  <a:off x="2389517" y="4307228"/>
                  <a:ext cx="2020282" cy="1673524"/>
                </a:xfrm>
                <a:prstGeom prst="ellipse">
                  <a:avLst/>
                </a:prstGeom>
                <a:gradFill>
                  <a:gsLst>
                    <a:gs pos="88000">
                      <a:srgbClr val="99FF66"/>
                    </a:gs>
                    <a:gs pos="0">
                      <a:srgbClr val="008000"/>
                    </a:gs>
                    <a:gs pos="30000">
                      <a:srgbClr val="92D050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24" name="フリーフォーム: 図形 623">
                  <a:extLst>
                    <a:ext uri="{FF2B5EF4-FFF2-40B4-BE49-F238E27FC236}">
                      <a16:creationId xmlns:a16="http://schemas.microsoft.com/office/drawing/2014/main" id="{5428692C-46B8-4B7B-8CB8-60F931126130}"/>
                    </a:ext>
                  </a:extLst>
                </p:cNvPr>
                <p:cNvSpPr/>
                <p:nvPr/>
              </p:nvSpPr>
              <p:spPr>
                <a:xfrm>
                  <a:off x="3135792" y="4557144"/>
                  <a:ext cx="1263191" cy="1341242"/>
                </a:xfrm>
                <a:custGeom>
                  <a:avLst/>
                  <a:gdLst>
                    <a:gd name="connsiteX0" fmla="*/ 577708 w 1263191"/>
                    <a:gd name="connsiteY0" fmla="*/ 0 h 1341242"/>
                    <a:gd name="connsiteX1" fmla="*/ 582248 w 1263191"/>
                    <a:gd name="connsiteY1" fmla="*/ 22004 h 1341242"/>
                    <a:gd name="connsiteX2" fmla="*/ 767300 w 1263191"/>
                    <a:gd name="connsiteY2" fmla="*/ 250975 h 1341242"/>
                    <a:gd name="connsiteX3" fmla="*/ 838393 w 1263191"/>
                    <a:gd name="connsiteY3" fmla="*/ 303280 h 1341242"/>
                    <a:gd name="connsiteX4" fmla="*/ 829446 w 1263191"/>
                    <a:gd name="connsiteY4" fmla="*/ 263956 h 1341242"/>
                    <a:gd name="connsiteX5" fmla="*/ 764101 w 1263191"/>
                    <a:gd name="connsiteY5" fmla="*/ 120905 h 1341242"/>
                    <a:gd name="connsiteX6" fmla="*/ 893753 w 1263191"/>
                    <a:gd name="connsiteY6" fmla="*/ 268018 h 1341242"/>
                    <a:gd name="connsiteX7" fmla="*/ 910041 w 1263191"/>
                    <a:gd name="connsiteY7" fmla="*/ 328864 h 1341242"/>
                    <a:gd name="connsiteX8" fmla="*/ 962587 w 1263191"/>
                    <a:gd name="connsiteY8" fmla="*/ 291742 h 1341242"/>
                    <a:gd name="connsiteX9" fmla="*/ 1095926 w 1263191"/>
                    <a:gd name="connsiteY9" fmla="*/ 147639 h 1341242"/>
                    <a:gd name="connsiteX10" fmla="*/ 1103445 w 1263191"/>
                    <a:gd name="connsiteY10" fmla="*/ 131524 h 1341242"/>
                    <a:gd name="connsiteX11" fmla="*/ 1109530 w 1263191"/>
                    <a:gd name="connsiteY11" fmla="*/ 140811 h 1341242"/>
                    <a:gd name="connsiteX12" fmla="*/ 1098440 w 1263191"/>
                    <a:gd name="connsiteY12" fmla="*/ 165331 h 1341242"/>
                    <a:gd name="connsiteX13" fmla="*/ 1081564 w 1263191"/>
                    <a:gd name="connsiteY13" fmla="*/ 191791 h 1341242"/>
                    <a:gd name="connsiteX14" fmla="*/ 972808 w 1263191"/>
                    <a:gd name="connsiteY14" fmla="*/ 303304 h 1341242"/>
                    <a:gd name="connsiteX15" fmla="*/ 914022 w 1263191"/>
                    <a:gd name="connsiteY15" fmla="*/ 343732 h 1341242"/>
                    <a:gd name="connsiteX16" fmla="*/ 918887 w 1263191"/>
                    <a:gd name="connsiteY16" fmla="*/ 361908 h 1341242"/>
                    <a:gd name="connsiteX17" fmla="*/ 931656 w 1263191"/>
                    <a:gd name="connsiteY17" fmla="*/ 735385 h 1341242"/>
                    <a:gd name="connsiteX18" fmla="*/ 930350 w 1263191"/>
                    <a:gd name="connsiteY18" fmla="*/ 745550 h 1341242"/>
                    <a:gd name="connsiteX19" fmla="*/ 1052043 w 1263191"/>
                    <a:gd name="connsiteY19" fmla="*/ 667865 h 1341242"/>
                    <a:gd name="connsiteX20" fmla="*/ 1246598 w 1263191"/>
                    <a:gd name="connsiteY20" fmla="*/ 490866 h 1341242"/>
                    <a:gd name="connsiteX21" fmla="*/ 1257772 w 1263191"/>
                    <a:gd name="connsiteY21" fmla="*/ 475400 h 1341242"/>
                    <a:gd name="connsiteX22" fmla="*/ 1262542 w 1263191"/>
                    <a:gd name="connsiteY22" fmla="*/ 501292 h 1341242"/>
                    <a:gd name="connsiteX23" fmla="*/ 1263191 w 1263191"/>
                    <a:gd name="connsiteY23" fmla="*/ 511933 h 1341242"/>
                    <a:gd name="connsiteX24" fmla="*/ 1194819 w 1263191"/>
                    <a:gd name="connsiteY24" fmla="*/ 589959 h 1341242"/>
                    <a:gd name="connsiteX25" fmla="*/ 1074028 w 1263191"/>
                    <a:gd name="connsiteY25" fmla="*/ 691098 h 1341242"/>
                    <a:gd name="connsiteX26" fmla="*/ 993639 w 1263191"/>
                    <a:gd name="connsiteY26" fmla="*/ 745110 h 1341242"/>
                    <a:gd name="connsiteX27" fmla="*/ 925430 w 1263191"/>
                    <a:gd name="connsiteY27" fmla="*/ 783841 h 1341242"/>
                    <a:gd name="connsiteX28" fmla="*/ 913037 w 1263191"/>
                    <a:gd name="connsiteY28" fmla="*/ 880300 h 1341242"/>
                    <a:gd name="connsiteX29" fmla="*/ 877780 w 1263191"/>
                    <a:gd name="connsiteY29" fmla="*/ 1036252 h 1341242"/>
                    <a:gd name="connsiteX30" fmla="*/ 1020857 w 1263191"/>
                    <a:gd name="connsiteY30" fmla="*/ 931721 h 1341242"/>
                    <a:gd name="connsiteX31" fmla="*/ 1250805 w 1263191"/>
                    <a:gd name="connsiteY31" fmla="*/ 706444 h 1341242"/>
                    <a:gd name="connsiteX32" fmla="*/ 1258135 w 1263191"/>
                    <a:gd name="connsiteY32" fmla="*/ 696320 h 1341242"/>
                    <a:gd name="connsiteX33" fmla="*/ 1248122 w 1263191"/>
                    <a:gd name="connsiteY33" fmla="*/ 750666 h 1341242"/>
                    <a:gd name="connsiteX34" fmla="*/ 1182856 w 1263191"/>
                    <a:gd name="connsiteY34" fmla="*/ 827725 h 1341242"/>
                    <a:gd name="connsiteX35" fmla="*/ 1041227 w 1263191"/>
                    <a:gd name="connsiteY35" fmla="*/ 957264 h 1341242"/>
                    <a:gd name="connsiteX36" fmla="*/ 867676 w 1263191"/>
                    <a:gd name="connsiteY36" fmla="*/ 1080938 h 1341242"/>
                    <a:gd name="connsiteX37" fmla="*/ 865455 w 1263191"/>
                    <a:gd name="connsiteY37" fmla="*/ 1090765 h 1341242"/>
                    <a:gd name="connsiteX38" fmla="*/ 800426 w 1263191"/>
                    <a:gd name="connsiteY38" fmla="*/ 1272142 h 1341242"/>
                    <a:gd name="connsiteX39" fmla="*/ 791764 w 1263191"/>
                    <a:gd name="connsiteY39" fmla="*/ 1294475 h 1341242"/>
                    <a:gd name="connsiteX40" fmla="*/ 687750 w 1263191"/>
                    <a:gd name="connsiteY40" fmla="*/ 1341242 h 1341242"/>
                    <a:gd name="connsiteX41" fmla="*/ 709971 w 1263191"/>
                    <a:gd name="connsiteY41" fmla="*/ 1297449 h 1341242"/>
                    <a:gd name="connsiteX42" fmla="*/ 714544 w 1263191"/>
                    <a:gd name="connsiteY42" fmla="*/ 1286280 h 1341242"/>
                    <a:gd name="connsiteX43" fmla="*/ 607311 w 1263191"/>
                    <a:gd name="connsiteY43" fmla="*/ 1216908 h 1341242"/>
                    <a:gd name="connsiteX44" fmla="*/ 490481 w 1263191"/>
                    <a:gd name="connsiteY44" fmla="*/ 1131921 h 1341242"/>
                    <a:gd name="connsiteX45" fmla="*/ 159501 w 1263191"/>
                    <a:gd name="connsiteY45" fmla="*/ 823762 h 1341242"/>
                    <a:gd name="connsiteX46" fmla="*/ 101846 w 1263191"/>
                    <a:gd name="connsiteY46" fmla="*/ 751516 h 1341242"/>
                    <a:gd name="connsiteX47" fmla="*/ 1911 w 1263191"/>
                    <a:gd name="connsiteY47" fmla="*/ 564647 h 1341242"/>
                    <a:gd name="connsiteX48" fmla="*/ 0 w 1263191"/>
                    <a:gd name="connsiteY48" fmla="*/ 541309 h 1341242"/>
                    <a:gd name="connsiteX49" fmla="*/ 20535 w 1263191"/>
                    <a:gd name="connsiteY49" fmla="*/ 590081 h 1341242"/>
                    <a:gd name="connsiteX50" fmla="*/ 506428 w 1263191"/>
                    <a:gd name="connsiteY50" fmla="*/ 1102065 h 1341242"/>
                    <a:gd name="connsiteX51" fmla="*/ 715757 w 1263191"/>
                    <a:gd name="connsiteY51" fmla="*/ 1249023 h 1341242"/>
                    <a:gd name="connsiteX52" fmla="*/ 727018 w 1263191"/>
                    <a:gd name="connsiteY52" fmla="*/ 1255823 h 1341242"/>
                    <a:gd name="connsiteX53" fmla="*/ 748861 w 1263191"/>
                    <a:gd name="connsiteY53" fmla="*/ 1202487 h 1341242"/>
                    <a:gd name="connsiteX54" fmla="*/ 788543 w 1263191"/>
                    <a:gd name="connsiteY54" fmla="*/ 1075344 h 1341242"/>
                    <a:gd name="connsiteX55" fmla="*/ 716849 w 1263191"/>
                    <a:gd name="connsiteY55" fmla="*/ 1027787 h 1341242"/>
                    <a:gd name="connsiteX56" fmla="*/ 624321 w 1263191"/>
                    <a:gd name="connsiteY56" fmla="*/ 957263 h 1341242"/>
                    <a:gd name="connsiteX57" fmla="*/ 374765 w 1263191"/>
                    <a:gd name="connsiteY57" fmla="*/ 700298 h 1341242"/>
                    <a:gd name="connsiteX58" fmla="*/ 334761 w 1263191"/>
                    <a:gd name="connsiteY58" fmla="*/ 639784 h 1341242"/>
                    <a:gd name="connsiteX59" fmla="*/ 276928 w 1263191"/>
                    <a:gd name="connsiteY59" fmla="*/ 482598 h 1341242"/>
                    <a:gd name="connsiteX60" fmla="*/ 279512 w 1263191"/>
                    <a:gd name="connsiteY60" fmla="*/ 462826 h 1341242"/>
                    <a:gd name="connsiteX61" fmla="*/ 289460 w 1263191"/>
                    <a:gd name="connsiteY61" fmla="*/ 503926 h 1341242"/>
                    <a:gd name="connsiteX62" fmla="*/ 644691 w 1263191"/>
                    <a:gd name="connsiteY62" fmla="*/ 931720 h 1341242"/>
                    <a:gd name="connsiteX63" fmla="*/ 798336 w 1263191"/>
                    <a:gd name="connsiteY63" fmla="*/ 1043971 h 1341242"/>
                    <a:gd name="connsiteX64" fmla="*/ 798692 w 1263191"/>
                    <a:gd name="connsiteY64" fmla="*/ 1042831 h 1341242"/>
                    <a:gd name="connsiteX65" fmla="*/ 836079 w 1263191"/>
                    <a:gd name="connsiteY65" fmla="*/ 867436 h 1341242"/>
                    <a:gd name="connsiteX66" fmla="*/ 850418 w 1263191"/>
                    <a:gd name="connsiteY66" fmla="*/ 733226 h 1341242"/>
                    <a:gd name="connsiteX67" fmla="*/ 795689 w 1263191"/>
                    <a:gd name="connsiteY67" fmla="*/ 702148 h 1341242"/>
                    <a:gd name="connsiteX68" fmla="*/ 715300 w 1263191"/>
                    <a:gd name="connsiteY68" fmla="*/ 648137 h 1341242"/>
                    <a:gd name="connsiteX69" fmla="*/ 505458 w 1263191"/>
                    <a:gd name="connsiteY69" fmla="*/ 445372 h 1341242"/>
                    <a:gd name="connsiteX70" fmla="*/ 473836 w 1263191"/>
                    <a:gd name="connsiteY70" fmla="*/ 396344 h 1341242"/>
                    <a:gd name="connsiteX71" fmla="*/ 435400 w 1263191"/>
                    <a:gd name="connsiteY71" fmla="*/ 265855 h 1341242"/>
                    <a:gd name="connsiteX72" fmla="*/ 439916 w 1263191"/>
                    <a:gd name="connsiteY72" fmla="*/ 248769 h 1341242"/>
                    <a:gd name="connsiteX73" fmla="*/ 445058 w 1263191"/>
                    <a:gd name="connsiteY73" fmla="*/ 283240 h 1341242"/>
                    <a:gd name="connsiteX74" fmla="*/ 737286 w 1263191"/>
                    <a:gd name="connsiteY74" fmla="*/ 624905 h 1341242"/>
                    <a:gd name="connsiteX75" fmla="*/ 854029 w 1263191"/>
                    <a:gd name="connsiteY75" fmla="*/ 699429 h 1341242"/>
                    <a:gd name="connsiteX76" fmla="*/ 861214 w 1263191"/>
                    <a:gd name="connsiteY76" fmla="*/ 632186 h 1341242"/>
                    <a:gd name="connsiteX77" fmla="*/ 860515 w 1263191"/>
                    <a:gd name="connsiteY77" fmla="*/ 469959 h 1341242"/>
                    <a:gd name="connsiteX78" fmla="*/ 843863 w 1263191"/>
                    <a:gd name="connsiteY78" fmla="*/ 327959 h 1341242"/>
                    <a:gd name="connsiteX79" fmla="*/ 755585 w 1263191"/>
                    <a:gd name="connsiteY79" fmla="*/ 264657 h 1341242"/>
                    <a:gd name="connsiteX80" fmla="*/ 624623 w 1263191"/>
                    <a:gd name="connsiteY80" fmla="*/ 127129 h 1341242"/>
                    <a:gd name="connsiteX81" fmla="*/ 604055 w 1263191"/>
                    <a:gd name="connsiteY81" fmla="*/ 94737 h 1341242"/>
                    <a:gd name="connsiteX82" fmla="*/ 575857 w 1263191"/>
                    <a:gd name="connsiteY82" fmla="*/ 10588 h 1341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</a:cxnLst>
                  <a:rect l="l" t="t" r="r" b="b"/>
                  <a:pathLst>
                    <a:path w="1263191" h="1341242">
                      <a:moveTo>
                        <a:pt x="577708" y="0"/>
                      </a:moveTo>
                      <a:lnTo>
                        <a:pt x="582248" y="22004"/>
                      </a:lnTo>
                      <a:cubicBezTo>
                        <a:pt x="603666" y="85821"/>
                        <a:pt x="670149" y="170944"/>
                        <a:pt x="767300" y="250975"/>
                      </a:cubicBezTo>
                      <a:lnTo>
                        <a:pt x="838393" y="303280"/>
                      </a:lnTo>
                      <a:lnTo>
                        <a:pt x="829446" y="263956"/>
                      </a:lnTo>
                      <a:cubicBezTo>
                        <a:pt x="813267" y="204646"/>
                        <a:pt x="791376" y="155827"/>
                        <a:pt x="764101" y="120905"/>
                      </a:cubicBezTo>
                      <a:cubicBezTo>
                        <a:pt x="819683" y="130196"/>
                        <a:pt x="863798" y="183814"/>
                        <a:pt x="893753" y="268018"/>
                      </a:cubicBezTo>
                      <a:lnTo>
                        <a:pt x="910041" y="328864"/>
                      </a:lnTo>
                      <a:lnTo>
                        <a:pt x="962587" y="291742"/>
                      </a:lnTo>
                      <a:cubicBezTo>
                        <a:pt x="1023408" y="243371"/>
                        <a:pt x="1069505" y="192297"/>
                        <a:pt x="1095926" y="147639"/>
                      </a:cubicBezTo>
                      <a:lnTo>
                        <a:pt x="1103445" y="131524"/>
                      </a:lnTo>
                      <a:lnTo>
                        <a:pt x="1109530" y="140811"/>
                      </a:lnTo>
                      <a:lnTo>
                        <a:pt x="1098440" y="165331"/>
                      </a:lnTo>
                      <a:cubicBezTo>
                        <a:pt x="1093563" y="173940"/>
                        <a:pt x="1087926" y="182783"/>
                        <a:pt x="1081564" y="191791"/>
                      </a:cubicBezTo>
                      <a:cubicBezTo>
                        <a:pt x="1056119" y="227823"/>
                        <a:pt x="1019091" y="266495"/>
                        <a:pt x="972808" y="303304"/>
                      </a:cubicBezTo>
                      <a:lnTo>
                        <a:pt x="914022" y="343732"/>
                      </a:lnTo>
                      <a:lnTo>
                        <a:pt x="918887" y="361908"/>
                      </a:lnTo>
                      <a:cubicBezTo>
                        <a:pt x="939102" y="464975"/>
                        <a:pt x="944256" y="594048"/>
                        <a:pt x="931656" y="735385"/>
                      </a:cubicBezTo>
                      <a:lnTo>
                        <a:pt x="930350" y="745550"/>
                      </a:lnTo>
                      <a:lnTo>
                        <a:pt x="1052043" y="667865"/>
                      </a:lnTo>
                      <a:cubicBezTo>
                        <a:pt x="1131236" y="610164"/>
                        <a:pt x="1196990" y="549487"/>
                        <a:pt x="1246598" y="490866"/>
                      </a:cubicBezTo>
                      <a:lnTo>
                        <a:pt x="1257772" y="475400"/>
                      </a:lnTo>
                      <a:lnTo>
                        <a:pt x="1262542" y="501292"/>
                      </a:lnTo>
                      <a:lnTo>
                        <a:pt x="1263191" y="511933"/>
                      </a:lnTo>
                      <a:lnTo>
                        <a:pt x="1194819" y="589959"/>
                      </a:lnTo>
                      <a:cubicBezTo>
                        <a:pt x="1159667" y="624103"/>
                        <a:pt x="1119225" y="658166"/>
                        <a:pt x="1074028" y="691098"/>
                      </a:cubicBezTo>
                      <a:cubicBezTo>
                        <a:pt x="1047662" y="710308"/>
                        <a:pt x="1020770" y="728338"/>
                        <a:pt x="993639" y="745110"/>
                      </a:cubicBezTo>
                      <a:lnTo>
                        <a:pt x="925430" y="783841"/>
                      </a:lnTo>
                      <a:lnTo>
                        <a:pt x="913037" y="880300"/>
                      </a:lnTo>
                      <a:lnTo>
                        <a:pt x="877780" y="1036252"/>
                      </a:lnTo>
                      <a:lnTo>
                        <a:pt x="1020857" y="931721"/>
                      </a:lnTo>
                      <a:cubicBezTo>
                        <a:pt x="1112594" y="856945"/>
                        <a:pt x="1190422" y="779798"/>
                        <a:pt x="1250805" y="706444"/>
                      </a:cubicBezTo>
                      <a:lnTo>
                        <a:pt x="1258135" y="696320"/>
                      </a:lnTo>
                      <a:lnTo>
                        <a:pt x="1248122" y="750666"/>
                      </a:lnTo>
                      <a:lnTo>
                        <a:pt x="1182856" y="827725"/>
                      </a:lnTo>
                      <a:cubicBezTo>
                        <a:pt x="1141028" y="870980"/>
                        <a:pt x="1093584" y="914588"/>
                        <a:pt x="1041227" y="957264"/>
                      </a:cubicBezTo>
                      <a:lnTo>
                        <a:pt x="867676" y="1080938"/>
                      </a:lnTo>
                      <a:lnTo>
                        <a:pt x="865455" y="1090765"/>
                      </a:lnTo>
                      <a:cubicBezTo>
                        <a:pt x="846394" y="1156576"/>
                        <a:pt x="824426" y="1217541"/>
                        <a:pt x="800426" y="1272142"/>
                      </a:cubicBezTo>
                      <a:lnTo>
                        <a:pt x="791764" y="1294475"/>
                      </a:lnTo>
                      <a:lnTo>
                        <a:pt x="687750" y="1341242"/>
                      </a:lnTo>
                      <a:lnTo>
                        <a:pt x="709971" y="1297449"/>
                      </a:lnTo>
                      <a:lnTo>
                        <a:pt x="714544" y="1286280"/>
                      </a:lnTo>
                      <a:lnTo>
                        <a:pt x="607311" y="1216908"/>
                      </a:lnTo>
                      <a:cubicBezTo>
                        <a:pt x="568494" y="1190260"/>
                        <a:pt x="529428" y="1161884"/>
                        <a:pt x="490481" y="1131921"/>
                      </a:cubicBezTo>
                      <a:cubicBezTo>
                        <a:pt x="356949" y="1029189"/>
                        <a:pt x="243776" y="922389"/>
                        <a:pt x="159501" y="823762"/>
                      </a:cubicBezTo>
                      <a:cubicBezTo>
                        <a:pt x="138431" y="799106"/>
                        <a:pt x="119170" y="774961"/>
                        <a:pt x="101846" y="751516"/>
                      </a:cubicBezTo>
                      <a:cubicBezTo>
                        <a:pt x="49876" y="681186"/>
                        <a:pt x="15364" y="617175"/>
                        <a:pt x="1911" y="564647"/>
                      </a:cubicBezTo>
                      <a:lnTo>
                        <a:pt x="0" y="541309"/>
                      </a:lnTo>
                      <a:lnTo>
                        <a:pt x="20535" y="590081"/>
                      </a:lnTo>
                      <a:cubicBezTo>
                        <a:pt x="96391" y="731800"/>
                        <a:pt x="272460" y="922062"/>
                        <a:pt x="506428" y="1102065"/>
                      </a:cubicBezTo>
                      <a:cubicBezTo>
                        <a:pt x="576619" y="1156066"/>
                        <a:pt x="647036" y="1205309"/>
                        <a:pt x="715757" y="1249023"/>
                      </a:cubicBezTo>
                      <a:lnTo>
                        <a:pt x="727018" y="1255823"/>
                      </a:lnTo>
                      <a:lnTo>
                        <a:pt x="748861" y="1202487"/>
                      </a:lnTo>
                      <a:lnTo>
                        <a:pt x="788543" y="1075344"/>
                      </a:lnTo>
                      <a:lnTo>
                        <a:pt x="716849" y="1027787"/>
                      </a:lnTo>
                      <a:cubicBezTo>
                        <a:pt x="685810" y="1005704"/>
                        <a:pt x="654862" y="982158"/>
                        <a:pt x="624321" y="957263"/>
                      </a:cubicBezTo>
                      <a:cubicBezTo>
                        <a:pt x="519607" y="871911"/>
                        <a:pt x="434543" y="782832"/>
                        <a:pt x="374765" y="700298"/>
                      </a:cubicBezTo>
                      <a:cubicBezTo>
                        <a:pt x="359820" y="679665"/>
                        <a:pt x="346456" y="659440"/>
                        <a:pt x="334761" y="639784"/>
                      </a:cubicBezTo>
                      <a:cubicBezTo>
                        <a:pt x="299673" y="580821"/>
                        <a:pt x="279603" y="526980"/>
                        <a:pt x="276928" y="482598"/>
                      </a:cubicBezTo>
                      <a:lnTo>
                        <a:pt x="279512" y="462826"/>
                      </a:lnTo>
                      <a:lnTo>
                        <a:pt x="289460" y="503926"/>
                      </a:lnTo>
                      <a:cubicBezTo>
                        <a:pt x="333380" y="623131"/>
                        <a:pt x="461218" y="782168"/>
                        <a:pt x="644691" y="931720"/>
                      </a:cubicBezTo>
                      <a:lnTo>
                        <a:pt x="798336" y="1043971"/>
                      </a:lnTo>
                      <a:lnTo>
                        <a:pt x="798692" y="1042831"/>
                      </a:lnTo>
                      <a:cubicBezTo>
                        <a:pt x="813368" y="986682"/>
                        <a:pt x="825970" y="927909"/>
                        <a:pt x="836079" y="867436"/>
                      </a:cubicBezTo>
                      <a:lnTo>
                        <a:pt x="850418" y="733226"/>
                      </a:lnTo>
                      <a:lnTo>
                        <a:pt x="795689" y="702148"/>
                      </a:lnTo>
                      <a:cubicBezTo>
                        <a:pt x="768558" y="685377"/>
                        <a:pt x="741666" y="667347"/>
                        <a:pt x="715300" y="648137"/>
                      </a:cubicBezTo>
                      <a:cubicBezTo>
                        <a:pt x="624905" y="582274"/>
                        <a:pt x="553533" y="511885"/>
                        <a:pt x="505458" y="445372"/>
                      </a:cubicBezTo>
                      <a:cubicBezTo>
                        <a:pt x="493438" y="428743"/>
                        <a:pt x="482877" y="412357"/>
                        <a:pt x="473836" y="396344"/>
                      </a:cubicBezTo>
                      <a:cubicBezTo>
                        <a:pt x="446716" y="348307"/>
                        <a:pt x="433304" y="303629"/>
                        <a:pt x="435400" y="265855"/>
                      </a:cubicBezTo>
                      <a:lnTo>
                        <a:pt x="439916" y="248769"/>
                      </a:lnTo>
                      <a:lnTo>
                        <a:pt x="445058" y="283240"/>
                      </a:lnTo>
                      <a:cubicBezTo>
                        <a:pt x="474266" y="382196"/>
                        <a:pt x="578899" y="509500"/>
                        <a:pt x="737286" y="624905"/>
                      </a:cubicBezTo>
                      <a:lnTo>
                        <a:pt x="854029" y="699429"/>
                      </a:lnTo>
                      <a:lnTo>
                        <a:pt x="861214" y="632186"/>
                      </a:lnTo>
                      <a:cubicBezTo>
                        <a:pt x="863730" y="575632"/>
                        <a:pt x="863465" y="521221"/>
                        <a:pt x="860515" y="469959"/>
                      </a:cubicBezTo>
                      <a:lnTo>
                        <a:pt x="843863" y="327959"/>
                      </a:lnTo>
                      <a:lnTo>
                        <a:pt x="755585" y="264657"/>
                      </a:lnTo>
                      <a:cubicBezTo>
                        <a:pt x="700138" y="218982"/>
                        <a:pt x="655530" y="171307"/>
                        <a:pt x="624623" y="127129"/>
                      </a:cubicBezTo>
                      <a:cubicBezTo>
                        <a:pt x="616895" y="116084"/>
                        <a:pt x="610025" y="105259"/>
                        <a:pt x="604055" y="94737"/>
                      </a:cubicBezTo>
                      <a:cubicBezTo>
                        <a:pt x="586144" y="63174"/>
                        <a:pt x="576344" y="34350"/>
                        <a:pt x="575857" y="10588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25" name="フリーフォーム: 図形 624">
                  <a:extLst>
                    <a:ext uri="{FF2B5EF4-FFF2-40B4-BE49-F238E27FC236}">
                      <a16:creationId xmlns:a16="http://schemas.microsoft.com/office/drawing/2014/main" id="{6CA66C34-A7A5-4FEA-845F-276B6107400B}"/>
                    </a:ext>
                  </a:extLst>
                </p:cNvPr>
                <p:cNvSpPr/>
                <p:nvPr/>
              </p:nvSpPr>
              <p:spPr>
                <a:xfrm>
                  <a:off x="2320465" y="4236421"/>
                  <a:ext cx="1303093" cy="1643881"/>
                </a:xfrm>
                <a:custGeom>
                  <a:avLst/>
                  <a:gdLst>
                    <a:gd name="connsiteX0" fmla="*/ 1010141 w 1293789"/>
                    <a:gd name="connsiteY0" fmla="*/ 0 h 1546615"/>
                    <a:gd name="connsiteX1" fmla="*/ 1113422 w 1293789"/>
                    <a:gd name="connsiteY1" fmla="*/ 4320 h 1546615"/>
                    <a:gd name="connsiteX2" fmla="*/ 1197241 w 1293789"/>
                    <a:gd name="connsiteY2" fmla="*/ 14917 h 1546615"/>
                    <a:gd name="connsiteX3" fmla="*/ 1219003 w 1293789"/>
                    <a:gd name="connsiteY3" fmla="*/ 59510 h 1546615"/>
                    <a:gd name="connsiteX4" fmla="*/ 895615 w 1293789"/>
                    <a:gd name="connsiteY4" fmla="*/ 1299732 h 1546615"/>
                    <a:gd name="connsiteX5" fmla="*/ 518807 w 1293789"/>
                    <a:gd name="connsiteY5" fmla="*/ 1533740 h 1546615"/>
                    <a:gd name="connsiteX6" fmla="*/ 480940 w 1293789"/>
                    <a:gd name="connsiteY6" fmla="*/ 1546615 h 1546615"/>
                    <a:gd name="connsiteX7" fmla="*/ 445362 w 1293789"/>
                    <a:gd name="connsiteY7" fmla="*/ 1530618 h 1546615"/>
                    <a:gd name="connsiteX8" fmla="*/ 0 w 1293789"/>
                    <a:gd name="connsiteY8" fmla="*/ 836762 h 1546615"/>
                    <a:gd name="connsiteX9" fmla="*/ 1010141 w 1293789"/>
                    <a:gd name="connsiteY9" fmla="*/ 0 h 1546615"/>
                    <a:gd name="connsiteX0" fmla="*/ 1010141 w 1293789"/>
                    <a:gd name="connsiteY0" fmla="*/ 59271 h 1605886"/>
                    <a:gd name="connsiteX1" fmla="*/ 1197241 w 1293789"/>
                    <a:gd name="connsiteY1" fmla="*/ 74188 h 1605886"/>
                    <a:gd name="connsiteX2" fmla="*/ 1219003 w 1293789"/>
                    <a:gd name="connsiteY2" fmla="*/ 118781 h 1605886"/>
                    <a:gd name="connsiteX3" fmla="*/ 895615 w 1293789"/>
                    <a:gd name="connsiteY3" fmla="*/ 1359003 h 1605886"/>
                    <a:gd name="connsiteX4" fmla="*/ 518807 w 1293789"/>
                    <a:gd name="connsiteY4" fmla="*/ 1593011 h 1605886"/>
                    <a:gd name="connsiteX5" fmla="*/ 480940 w 1293789"/>
                    <a:gd name="connsiteY5" fmla="*/ 1605886 h 1605886"/>
                    <a:gd name="connsiteX6" fmla="*/ 445362 w 1293789"/>
                    <a:gd name="connsiteY6" fmla="*/ 1589889 h 1605886"/>
                    <a:gd name="connsiteX7" fmla="*/ 0 w 1293789"/>
                    <a:gd name="connsiteY7" fmla="*/ 896033 h 1605886"/>
                    <a:gd name="connsiteX8" fmla="*/ 1010141 w 1293789"/>
                    <a:gd name="connsiteY8" fmla="*/ 59271 h 1605886"/>
                    <a:gd name="connsiteX0" fmla="*/ 1010141 w 1293789"/>
                    <a:gd name="connsiteY0" fmla="*/ 79236 h 1625851"/>
                    <a:gd name="connsiteX1" fmla="*/ 1180572 w 1293789"/>
                    <a:gd name="connsiteY1" fmla="*/ 32240 h 1625851"/>
                    <a:gd name="connsiteX2" fmla="*/ 1219003 w 1293789"/>
                    <a:gd name="connsiteY2" fmla="*/ 138746 h 1625851"/>
                    <a:gd name="connsiteX3" fmla="*/ 895615 w 1293789"/>
                    <a:gd name="connsiteY3" fmla="*/ 1378968 h 1625851"/>
                    <a:gd name="connsiteX4" fmla="*/ 518807 w 1293789"/>
                    <a:gd name="connsiteY4" fmla="*/ 1612976 h 1625851"/>
                    <a:gd name="connsiteX5" fmla="*/ 480940 w 1293789"/>
                    <a:gd name="connsiteY5" fmla="*/ 1625851 h 1625851"/>
                    <a:gd name="connsiteX6" fmla="*/ 445362 w 1293789"/>
                    <a:gd name="connsiteY6" fmla="*/ 1609854 h 1625851"/>
                    <a:gd name="connsiteX7" fmla="*/ 0 w 1293789"/>
                    <a:gd name="connsiteY7" fmla="*/ 915998 h 1625851"/>
                    <a:gd name="connsiteX8" fmla="*/ 1010141 w 1293789"/>
                    <a:gd name="connsiteY8" fmla="*/ 79236 h 1625851"/>
                    <a:gd name="connsiteX0" fmla="*/ 1010141 w 1293789"/>
                    <a:gd name="connsiteY0" fmla="*/ 70343 h 1616958"/>
                    <a:gd name="connsiteX1" fmla="*/ 1180572 w 1293789"/>
                    <a:gd name="connsiteY1" fmla="*/ 23347 h 1616958"/>
                    <a:gd name="connsiteX2" fmla="*/ 1219003 w 1293789"/>
                    <a:gd name="connsiteY2" fmla="*/ 129853 h 1616958"/>
                    <a:gd name="connsiteX3" fmla="*/ 895615 w 1293789"/>
                    <a:gd name="connsiteY3" fmla="*/ 1370075 h 1616958"/>
                    <a:gd name="connsiteX4" fmla="*/ 518807 w 1293789"/>
                    <a:gd name="connsiteY4" fmla="*/ 1604083 h 1616958"/>
                    <a:gd name="connsiteX5" fmla="*/ 480940 w 1293789"/>
                    <a:gd name="connsiteY5" fmla="*/ 1616958 h 1616958"/>
                    <a:gd name="connsiteX6" fmla="*/ 445362 w 1293789"/>
                    <a:gd name="connsiteY6" fmla="*/ 1600961 h 1616958"/>
                    <a:gd name="connsiteX7" fmla="*/ 0 w 1293789"/>
                    <a:gd name="connsiteY7" fmla="*/ 907105 h 1616958"/>
                    <a:gd name="connsiteX8" fmla="*/ 1010141 w 1293789"/>
                    <a:gd name="connsiteY8" fmla="*/ 70343 h 1616958"/>
                    <a:gd name="connsiteX0" fmla="*/ 1010141 w 1293789"/>
                    <a:gd name="connsiteY0" fmla="*/ 46996 h 1593611"/>
                    <a:gd name="connsiteX1" fmla="*/ 1180572 w 1293789"/>
                    <a:gd name="connsiteY1" fmla="*/ 0 h 1593611"/>
                    <a:gd name="connsiteX2" fmla="*/ 1219003 w 1293789"/>
                    <a:gd name="connsiteY2" fmla="*/ 106506 h 1593611"/>
                    <a:gd name="connsiteX3" fmla="*/ 895615 w 1293789"/>
                    <a:gd name="connsiteY3" fmla="*/ 1346728 h 1593611"/>
                    <a:gd name="connsiteX4" fmla="*/ 518807 w 1293789"/>
                    <a:gd name="connsiteY4" fmla="*/ 1580736 h 1593611"/>
                    <a:gd name="connsiteX5" fmla="*/ 480940 w 1293789"/>
                    <a:gd name="connsiteY5" fmla="*/ 1593611 h 1593611"/>
                    <a:gd name="connsiteX6" fmla="*/ 445362 w 1293789"/>
                    <a:gd name="connsiteY6" fmla="*/ 1577614 h 1593611"/>
                    <a:gd name="connsiteX7" fmla="*/ 0 w 1293789"/>
                    <a:gd name="connsiteY7" fmla="*/ 883758 h 1593611"/>
                    <a:gd name="connsiteX8" fmla="*/ 1010141 w 1293789"/>
                    <a:gd name="connsiteY8" fmla="*/ 46996 h 1593611"/>
                    <a:gd name="connsiteX0" fmla="*/ 1010141 w 1293789"/>
                    <a:gd name="connsiteY0" fmla="*/ 70808 h 1617423"/>
                    <a:gd name="connsiteX1" fmla="*/ 1173428 w 1293789"/>
                    <a:gd name="connsiteY1" fmla="*/ 0 h 1617423"/>
                    <a:gd name="connsiteX2" fmla="*/ 1219003 w 1293789"/>
                    <a:gd name="connsiteY2" fmla="*/ 130318 h 1617423"/>
                    <a:gd name="connsiteX3" fmla="*/ 895615 w 1293789"/>
                    <a:gd name="connsiteY3" fmla="*/ 1370540 h 1617423"/>
                    <a:gd name="connsiteX4" fmla="*/ 518807 w 1293789"/>
                    <a:gd name="connsiteY4" fmla="*/ 1604548 h 1617423"/>
                    <a:gd name="connsiteX5" fmla="*/ 480940 w 1293789"/>
                    <a:gd name="connsiteY5" fmla="*/ 1617423 h 1617423"/>
                    <a:gd name="connsiteX6" fmla="*/ 445362 w 1293789"/>
                    <a:gd name="connsiteY6" fmla="*/ 1601426 h 1617423"/>
                    <a:gd name="connsiteX7" fmla="*/ 0 w 1293789"/>
                    <a:gd name="connsiteY7" fmla="*/ 907570 h 1617423"/>
                    <a:gd name="connsiteX8" fmla="*/ 1010141 w 1293789"/>
                    <a:gd name="connsiteY8" fmla="*/ 70808 h 1617423"/>
                    <a:gd name="connsiteX0" fmla="*/ 1010141 w 1293789"/>
                    <a:gd name="connsiteY0" fmla="*/ 70808 h 1617423"/>
                    <a:gd name="connsiteX1" fmla="*/ 1142472 w 1293789"/>
                    <a:gd name="connsiteY1" fmla="*/ 0 h 1617423"/>
                    <a:gd name="connsiteX2" fmla="*/ 1219003 w 1293789"/>
                    <a:gd name="connsiteY2" fmla="*/ 130318 h 1617423"/>
                    <a:gd name="connsiteX3" fmla="*/ 895615 w 1293789"/>
                    <a:gd name="connsiteY3" fmla="*/ 1370540 h 1617423"/>
                    <a:gd name="connsiteX4" fmla="*/ 518807 w 1293789"/>
                    <a:gd name="connsiteY4" fmla="*/ 1604548 h 1617423"/>
                    <a:gd name="connsiteX5" fmla="*/ 480940 w 1293789"/>
                    <a:gd name="connsiteY5" fmla="*/ 1617423 h 1617423"/>
                    <a:gd name="connsiteX6" fmla="*/ 445362 w 1293789"/>
                    <a:gd name="connsiteY6" fmla="*/ 1601426 h 1617423"/>
                    <a:gd name="connsiteX7" fmla="*/ 0 w 1293789"/>
                    <a:gd name="connsiteY7" fmla="*/ 907570 h 1617423"/>
                    <a:gd name="connsiteX8" fmla="*/ 1010141 w 1293789"/>
                    <a:gd name="connsiteY8" fmla="*/ 70808 h 1617423"/>
                    <a:gd name="connsiteX0" fmla="*/ 1010141 w 1293789"/>
                    <a:gd name="connsiteY0" fmla="*/ 70808 h 1617423"/>
                    <a:gd name="connsiteX1" fmla="*/ 1142472 w 1293789"/>
                    <a:gd name="connsiteY1" fmla="*/ 0 h 1617423"/>
                    <a:gd name="connsiteX2" fmla="*/ 1219003 w 1293789"/>
                    <a:gd name="connsiteY2" fmla="*/ 130318 h 1617423"/>
                    <a:gd name="connsiteX3" fmla="*/ 895615 w 1293789"/>
                    <a:gd name="connsiteY3" fmla="*/ 1370540 h 1617423"/>
                    <a:gd name="connsiteX4" fmla="*/ 518807 w 1293789"/>
                    <a:gd name="connsiteY4" fmla="*/ 1604548 h 1617423"/>
                    <a:gd name="connsiteX5" fmla="*/ 480940 w 1293789"/>
                    <a:gd name="connsiteY5" fmla="*/ 1617423 h 1617423"/>
                    <a:gd name="connsiteX6" fmla="*/ 445362 w 1293789"/>
                    <a:gd name="connsiteY6" fmla="*/ 1601426 h 1617423"/>
                    <a:gd name="connsiteX7" fmla="*/ 0 w 1293789"/>
                    <a:gd name="connsiteY7" fmla="*/ 907570 h 1617423"/>
                    <a:gd name="connsiteX8" fmla="*/ 1010141 w 1293789"/>
                    <a:gd name="connsiteY8" fmla="*/ 70808 h 1617423"/>
                    <a:gd name="connsiteX0" fmla="*/ 1010141 w 1293789"/>
                    <a:gd name="connsiteY0" fmla="*/ 70808 h 1617423"/>
                    <a:gd name="connsiteX1" fmla="*/ 1142472 w 1293789"/>
                    <a:gd name="connsiteY1" fmla="*/ 0 h 1617423"/>
                    <a:gd name="connsiteX2" fmla="*/ 1219003 w 1293789"/>
                    <a:gd name="connsiteY2" fmla="*/ 130318 h 1617423"/>
                    <a:gd name="connsiteX3" fmla="*/ 895615 w 1293789"/>
                    <a:gd name="connsiteY3" fmla="*/ 1370540 h 1617423"/>
                    <a:gd name="connsiteX4" fmla="*/ 518807 w 1293789"/>
                    <a:gd name="connsiteY4" fmla="*/ 1604548 h 1617423"/>
                    <a:gd name="connsiteX5" fmla="*/ 480940 w 1293789"/>
                    <a:gd name="connsiteY5" fmla="*/ 1617423 h 1617423"/>
                    <a:gd name="connsiteX6" fmla="*/ 445362 w 1293789"/>
                    <a:gd name="connsiteY6" fmla="*/ 1601426 h 1617423"/>
                    <a:gd name="connsiteX7" fmla="*/ 0 w 1293789"/>
                    <a:gd name="connsiteY7" fmla="*/ 907570 h 1617423"/>
                    <a:gd name="connsiteX8" fmla="*/ 1010141 w 1293789"/>
                    <a:gd name="connsiteY8" fmla="*/ 70808 h 1617423"/>
                    <a:gd name="connsiteX0" fmla="*/ 1010141 w 1293789"/>
                    <a:gd name="connsiteY0" fmla="*/ 70808 h 1604548"/>
                    <a:gd name="connsiteX1" fmla="*/ 1142472 w 1293789"/>
                    <a:gd name="connsiteY1" fmla="*/ 0 h 1604548"/>
                    <a:gd name="connsiteX2" fmla="*/ 1219003 w 1293789"/>
                    <a:gd name="connsiteY2" fmla="*/ 130318 h 1604548"/>
                    <a:gd name="connsiteX3" fmla="*/ 895615 w 1293789"/>
                    <a:gd name="connsiteY3" fmla="*/ 1370540 h 1604548"/>
                    <a:gd name="connsiteX4" fmla="*/ 518807 w 1293789"/>
                    <a:gd name="connsiteY4" fmla="*/ 1604548 h 1604548"/>
                    <a:gd name="connsiteX5" fmla="*/ 478559 w 1293789"/>
                    <a:gd name="connsiteY5" fmla="*/ 1569798 h 1604548"/>
                    <a:gd name="connsiteX6" fmla="*/ 445362 w 1293789"/>
                    <a:gd name="connsiteY6" fmla="*/ 1601426 h 1604548"/>
                    <a:gd name="connsiteX7" fmla="*/ 0 w 1293789"/>
                    <a:gd name="connsiteY7" fmla="*/ 907570 h 1604548"/>
                    <a:gd name="connsiteX8" fmla="*/ 1010141 w 1293789"/>
                    <a:gd name="connsiteY8" fmla="*/ 70808 h 1604548"/>
                    <a:gd name="connsiteX0" fmla="*/ 1010141 w 1289488"/>
                    <a:gd name="connsiteY0" fmla="*/ 70808 h 1604548"/>
                    <a:gd name="connsiteX1" fmla="*/ 1142472 w 1289488"/>
                    <a:gd name="connsiteY1" fmla="*/ 0 h 1604548"/>
                    <a:gd name="connsiteX2" fmla="*/ 1219003 w 1289488"/>
                    <a:gd name="connsiteY2" fmla="*/ 130318 h 1604548"/>
                    <a:gd name="connsiteX3" fmla="*/ 895615 w 1289488"/>
                    <a:gd name="connsiteY3" fmla="*/ 1370540 h 1604548"/>
                    <a:gd name="connsiteX4" fmla="*/ 518807 w 1289488"/>
                    <a:gd name="connsiteY4" fmla="*/ 1604548 h 1604548"/>
                    <a:gd name="connsiteX5" fmla="*/ 478559 w 1289488"/>
                    <a:gd name="connsiteY5" fmla="*/ 1569798 h 1604548"/>
                    <a:gd name="connsiteX6" fmla="*/ 445362 w 1289488"/>
                    <a:gd name="connsiteY6" fmla="*/ 1601426 h 1604548"/>
                    <a:gd name="connsiteX7" fmla="*/ 0 w 1289488"/>
                    <a:gd name="connsiteY7" fmla="*/ 907570 h 1604548"/>
                    <a:gd name="connsiteX8" fmla="*/ 1010141 w 1289488"/>
                    <a:gd name="connsiteY8" fmla="*/ 70808 h 1604548"/>
                    <a:gd name="connsiteX0" fmla="*/ 1010141 w 1289488"/>
                    <a:gd name="connsiteY0" fmla="*/ 70808 h 1604548"/>
                    <a:gd name="connsiteX1" fmla="*/ 1142472 w 1289488"/>
                    <a:gd name="connsiteY1" fmla="*/ 0 h 1604548"/>
                    <a:gd name="connsiteX2" fmla="*/ 1219003 w 1289488"/>
                    <a:gd name="connsiteY2" fmla="*/ 130318 h 1604548"/>
                    <a:gd name="connsiteX3" fmla="*/ 895615 w 1289488"/>
                    <a:gd name="connsiteY3" fmla="*/ 1370540 h 1604548"/>
                    <a:gd name="connsiteX4" fmla="*/ 518807 w 1289488"/>
                    <a:gd name="connsiteY4" fmla="*/ 1604548 h 1604548"/>
                    <a:gd name="connsiteX5" fmla="*/ 478559 w 1289488"/>
                    <a:gd name="connsiteY5" fmla="*/ 1569798 h 1604548"/>
                    <a:gd name="connsiteX6" fmla="*/ 445362 w 1289488"/>
                    <a:gd name="connsiteY6" fmla="*/ 1601426 h 1604548"/>
                    <a:gd name="connsiteX7" fmla="*/ 0 w 1289488"/>
                    <a:gd name="connsiteY7" fmla="*/ 907570 h 1604548"/>
                    <a:gd name="connsiteX8" fmla="*/ 1010141 w 1289488"/>
                    <a:gd name="connsiteY8" fmla="*/ 70808 h 1604548"/>
                    <a:gd name="connsiteX0" fmla="*/ 1010141 w 1289488"/>
                    <a:gd name="connsiteY0" fmla="*/ 70808 h 1604548"/>
                    <a:gd name="connsiteX1" fmla="*/ 1142472 w 1289488"/>
                    <a:gd name="connsiteY1" fmla="*/ 0 h 1604548"/>
                    <a:gd name="connsiteX2" fmla="*/ 1219003 w 1289488"/>
                    <a:gd name="connsiteY2" fmla="*/ 130318 h 1604548"/>
                    <a:gd name="connsiteX3" fmla="*/ 895615 w 1289488"/>
                    <a:gd name="connsiteY3" fmla="*/ 1370540 h 1604548"/>
                    <a:gd name="connsiteX4" fmla="*/ 518807 w 1289488"/>
                    <a:gd name="connsiteY4" fmla="*/ 1604548 h 1604548"/>
                    <a:gd name="connsiteX5" fmla="*/ 478559 w 1289488"/>
                    <a:gd name="connsiteY5" fmla="*/ 1569798 h 1604548"/>
                    <a:gd name="connsiteX6" fmla="*/ 445362 w 1289488"/>
                    <a:gd name="connsiteY6" fmla="*/ 1601426 h 1604548"/>
                    <a:gd name="connsiteX7" fmla="*/ 0 w 1289488"/>
                    <a:gd name="connsiteY7" fmla="*/ 907570 h 1604548"/>
                    <a:gd name="connsiteX8" fmla="*/ 1010141 w 1289488"/>
                    <a:gd name="connsiteY8" fmla="*/ 70808 h 1604548"/>
                    <a:gd name="connsiteX0" fmla="*/ 1010141 w 1289488"/>
                    <a:gd name="connsiteY0" fmla="*/ 70808 h 1617218"/>
                    <a:gd name="connsiteX1" fmla="*/ 1142472 w 1289488"/>
                    <a:gd name="connsiteY1" fmla="*/ 0 h 1617218"/>
                    <a:gd name="connsiteX2" fmla="*/ 1219003 w 1289488"/>
                    <a:gd name="connsiteY2" fmla="*/ 130318 h 1617218"/>
                    <a:gd name="connsiteX3" fmla="*/ 895615 w 1289488"/>
                    <a:gd name="connsiteY3" fmla="*/ 1370540 h 1617218"/>
                    <a:gd name="connsiteX4" fmla="*/ 518807 w 1289488"/>
                    <a:gd name="connsiteY4" fmla="*/ 1604548 h 1617218"/>
                    <a:gd name="connsiteX5" fmla="*/ 478559 w 1289488"/>
                    <a:gd name="connsiteY5" fmla="*/ 1569798 h 1617218"/>
                    <a:gd name="connsiteX6" fmla="*/ 445362 w 1289488"/>
                    <a:gd name="connsiteY6" fmla="*/ 1601426 h 1617218"/>
                    <a:gd name="connsiteX7" fmla="*/ 0 w 1289488"/>
                    <a:gd name="connsiteY7" fmla="*/ 907570 h 1617218"/>
                    <a:gd name="connsiteX8" fmla="*/ 1010141 w 1289488"/>
                    <a:gd name="connsiteY8" fmla="*/ 70808 h 1617218"/>
                    <a:gd name="connsiteX0" fmla="*/ 1010141 w 1289488"/>
                    <a:gd name="connsiteY0" fmla="*/ 70808 h 1632702"/>
                    <a:gd name="connsiteX1" fmla="*/ 1142472 w 1289488"/>
                    <a:gd name="connsiteY1" fmla="*/ 0 h 1632702"/>
                    <a:gd name="connsiteX2" fmla="*/ 1219003 w 1289488"/>
                    <a:gd name="connsiteY2" fmla="*/ 130318 h 1632702"/>
                    <a:gd name="connsiteX3" fmla="*/ 895615 w 1289488"/>
                    <a:gd name="connsiteY3" fmla="*/ 1370540 h 1632702"/>
                    <a:gd name="connsiteX4" fmla="*/ 523569 w 1289488"/>
                    <a:gd name="connsiteY4" fmla="*/ 1621216 h 1632702"/>
                    <a:gd name="connsiteX5" fmla="*/ 478559 w 1289488"/>
                    <a:gd name="connsiteY5" fmla="*/ 1569798 h 1632702"/>
                    <a:gd name="connsiteX6" fmla="*/ 445362 w 1289488"/>
                    <a:gd name="connsiteY6" fmla="*/ 1601426 h 1632702"/>
                    <a:gd name="connsiteX7" fmla="*/ 0 w 1289488"/>
                    <a:gd name="connsiteY7" fmla="*/ 907570 h 1632702"/>
                    <a:gd name="connsiteX8" fmla="*/ 1010141 w 1289488"/>
                    <a:gd name="connsiteY8" fmla="*/ 70808 h 1632702"/>
                    <a:gd name="connsiteX0" fmla="*/ 1010141 w 1289488"/>
                    <a:gd name="connsiteY0" fmla="*/ 70808 h 1632702"/>
                    <a:gd name="connsiteX1" fmla="*/ 1142472 w 1289488"/>
                    <a:gd name="connsiteY1" fmla="*/ 0 h 1632702"/>
                    <a:gd name="connsiteX2" fmla="*/ 1219003 w 1289488"/>
                    <a:gd name="connsiteY2" fmla="*/ 130318 h 1632702"/>
                    <a:gd name="connsiteX3" fmla="*/ 895615 w 1289488"/>
                    <a:gd name="connsiteY3" fmla="*/ 1370540 h 1632702"/>
                    <a:gd name="connsiteX4" fmla="*/ 523569 w 1289488"/>
                    <a:gd name="connsiteY4" fmla="*/ 1621216 h 1632702"/>
                    <a:gd name="connsiteX5" fmla="*/ 478559 w 1289488"/>
                    <a:gd name="connsiteY5" fmla="*/ 1569798 h 1632702"/>
                    <a:gd name="connsiteX6" fmla="*/ 433456 w 1289488"/>
                    <a:gd name="connsiteY6" fmla="*/ 1615713 h 1632702"/>
                    <a:gd name="connsiteX7" fmla="*/ 0 w 1289488"/>
                    <a:gd name="connsiteY7" fmla="*/ 907570 h 1632702"/>
                    <a:gd name="connsiteX8" fmla="*/ 1010141 w 1289488"/>
                    <a:gd name="connsiteY8" fmla="*/ 70808 h 1632702"/>
                    <a:gd name="connsiteX0" fmla="*/ 1010141 w 1289488"/>
                    <a:gd name="connsiteY0" fmla="*/ 70808 h 1632702"/>
                    <a:gd name="connsiteX1" fmla="*/ 1142472 w 1289488"/>
                    <a:gd name="connsiteY1" fmla="*/ 0 h 1632702"/>
                    <a:gd name="connsiteX2" fmla="*/ 1219003 w 1289488"/>
                    <a:gd name="connsiteY2" fmla="*/ 130318 h 1632702"/>
                    <a:gd name="connsiteX3" fmla="*/ 895615 w 1289488"/>
                    <a:gd name="connsiteY3" fmla="*/ 1370540 h 1632702"/>
                    <a:gd name="connsiteX4" fmla="*/ 523569 w 1289488"/>
                    <a:gd name="connsiteY4" fmla="*/ 1621216 h 1632702"/>
                    <a:gd name="connsiteX5" fmla="*/ 478559 w 1289488"/>
                    <a:gd name="connsiteY5" fmla="*/ 1569798 h 1632702"/>
                    <a:gd name="connsiteX6" fmla="*/ 433456 w 1289488"/>
                    <a:gd name="connsiteY6" fmla="*/ 1615713 h 1632702"/>
                    <a:gd name="connsiteX7" fmla="*/ 0 w 1289488"/>
                    <a:gd name="connsiteY7" fmla="*/ 907570 h 1632702"/>
                    <a:gd name="connsiteX8" fmla="*/ 1010141 w 1289488"/>
                    <a:gd name="connsiteY8" fmla="*/ 70808 h 1632702"/>
                    <a:gd name="connsiteX0" fmla="*/ 1010141 w 1289488"/>
                    <a:gd name="connsiteY0" fmla="*/ 70808 h 1632702"/>
                    <a:gd name="connsiteX1" fmla="*/ 1142472 w 1289488"/>
                    <a:gd name="connsiteY1" fmla="*/ 0 h 1632702"/>
                    <a:gd name="connsiteX2" fmla="*/ 1219003 w 1289488"/>
                    <a:gd name="connsiteY2" fmla="*/ 130318 h 1632702"/>
                    <a:gd name="connsiteX3" fmla="*/ 895615 w 1289488"/>
                    <a:gd name="connsiteY3" fmla="*/ 1370540 h 1632702"/>
                    <a:gd name="connsiteX4" fmla="*/ 523569 w 1289488"/>
                    <a:gd name="connsiteY4" fmla="*/ 1621216 h 1632702"/>
                    <a:gd name="connsiteX5" fmla="*/ 478559 w 1289488"/>
                    <a:gd name="connsiteY5" fmla="*/ 1569798 h 1632702"/>
                    <a:gd name="connsiteX6" fmla="*/ 433456 w 1289488"/>
                    <a:gd name="connsiteY6" fmla="*/ 1615713 h 1632702"/>
                    <a:gd name="connsiteX7" fmla="*/ 0 w 1289488"/>
                    <a:gd name="connsiteY7" fmla="*/ 907570 h 1632702"/>
                    <a:gd name="connsiteX8" fmla="*/ 1010141 w 1289488"/>
                    <a:gd name="connsiteY8" fmla="*/ 70808 h 1632702"/>
                    <a:gd name="connsiteX0" fmla="*/ 1036687 w 1316034"/>
                    <a:gd name="connsiteY0" fmla="*/ 70808 h 1632702"/>
                    <a:gd name="connsiteX1" fmla="*/ 1169018 w 1316034"/>
                    <a:gd name="connsiteY1" fmla="*/ 0 h 1632702"/>
                    <a:gd name="connsiteX2" fmla="*/ 1245549 w 1316034"/>
                    <a:gd name="connsiteY2" fmla="*/ 130318 h 1632702"/>
                    <a:gd name="connsiteX3" fmla="*/ 922161 w 1316034"/>
                    <a:gd name="connsiteY3" fmla="*/ 1370540 h 1632702"/>
                    <a:gd name="connsiteX4" fmla="*/ 550115 w 1316034"/>
                    <a:gd name="connsiteY4" fmla="*/ 1621216 h 1632702"/>
                    <a:gd name="connsiteX5" fmla="*/ 505105 w 1316034"/>
                    <a:gd name="connsiteY5" fmla="*/ 1569798 h 1632702"/>
                    <a:gd name="connsiteX6" fmla="*/ 460002 w 1316034"/>
                    <a:gd name="connsiteY6" fmla="*/ 1615713 h 1632702"/>
                    <a:gd name="connsiteX7" fmla="*/ 313509 w 1316034"/>
                    <a:gd name="connsiteY7" fmla="*/ 1502392 h 1632702"/>
                    <a:gd name="connsiteX8" fmla="*/ 26546 w 1316034"/>
                    <a:gd name="connsiteY8" fmla="*/ 907570 h 1632702"/>
                    <a:gd name="connsiteX9" fmla="*/ 1036687 w 1316034"/>
                    <a:gd name="connsiteY9" fmla="*/ 70808 h 1632702"/>
                    <a:gd name="connsiteX0" fmla="*/ 1010182 w 1289529"/>
                    <a:gd name="connsiteY0" fmla="*/ 70808 h 1632702"/>
                    <a:gd name="connsiteX1" fmla="*/ 1142513 w 1289529"/>
                    <a:gd name="connsiteY1" fmla="*/ 0 h 1632702"/>
                    <a:gd name="connsiteX2" fmla="*/ 1219044 w 1289529"/>
                    <a:gd name="connsiteY2" fmla="*/ 130318 h 1632702"/>
                    <a:gd name="connsiteX3" fmla="*/ 895656 w 1289529"/>
                    <a:gd name="connsiteY3" fmla="*/ 1370540 h 1632702"/>
                    <a:gd name="connsiteX4" fmla="*/ 523610 w 1289529"/>
                    <a:gd name="connsiteY4" fmla="*/ 1621216 h 1632702"/>
                    <a:gd name="connsiteX5" fmla="*/ 478600 w 1289529"/>
                    <a:gd name="connsiteY5" fmla="*/ 1569798 h 1632702"/>
                    <a:gd name="connsiteX6" fmla="*/ 433497 w 1289529"/>
                    <a:gd name="connsiteY6" fmla="*/ 1615713 h 1632702"/>
                    <a:gd name="connsiteX7" fmla="*/ 287004 w 1289529"/>
                    <a:gd name="connsiteY7" fmla="*/ 1502392 h 1632702"/>
                    <a:gd name="connsiteX8" fmla="*/ 41 w 1289529"/>
                    <a:gd name="connsiteY8" fmla="*/ 907570 h 1632702"/>
                    <a:gd name="connsiteX9" fmla="*/ 1010182 w 1289529"/>
                    <a:gd name="connsiteY9" fmla="*/ 70808 h 1632702"/>
                    <a:gd name="connsiteX0" fmla="*/ 1010182 w 1289529"/>
                    <a:gd name="connsiteY0" fmla="*/ 70808 h 1637145"/>
                    <a:gd name="connsiteX1" fmla="*/ 1142513 w 1289529"/>
                    <a:gd name="connsiteY1" fmla="*/ 0 h 1637145"/>
                    <a:gd name="connsiteX2" fmla="*/ 1219044 w 1289529"/>
                    <a:gd name="connsiteY2" fmla="*/ 130318 h 1637145"/>
                    <a:gd name="connsiteX3" fmla="*/ 895656 w 1289529"/>
                    <a:gd name="connsiteY3" fmla="*/ 1370540 h 1637145"/>
                    <a:gd name="connsiteX4" fmla="*/ 523610 w 1289529"/>
                    <a:gd name="connsiteY4" fmla="*/ 1621216 h 1637145"/>
                    <a:gd name="connsiteX5" fmla="*/ 478600 w 1289529"/>
                    <a:gd name="connsiteY5" fmla="*/ 1569798 h 1637145"/>
                    <a:gd name="connsiteX6" fmla="*/ 395397 w 1289529"/>
                    <a:gd name="connsiteY6" fmla="*/ 1637145 h 1637145"/>
                    <a:gd name="connsiteX7" fmla="*/ 287004 w 1289529"/>
                    <a:gd name="connsiteY7" fmla="*/ 1502392 h 1637145"/>
                    <a:gd name="connsiteX8" fmla="*/ 41 w 1289529"/>
                    <a:gd name="connsiteY8" fmla="*/ 907570 h 1637145"/>
                    <a:gd name="connsiteX9" fmla="*/ 1010182 w 1289529"/>
                    <a:gd name="connsiteY9" fmla="*/ 70808 h 1637145"/>
                    <a:gd name="connsiteX0" fmla="*/ 1010182 w 1289529"/>
                    <a:gd name="connsiteY0" fmla="*/ 70808 h 1637145"/>
                    <a:gd name="connsiteX1" fmla="*/ 1142513 w 1289529"/>
                    <a:gd name="connsiteY1" fmla="*/ 0 h 1637145"/>
                    <a:gd name="connsiteX2" fmla="*/ 1219044 w 1289529"/>
                    <a:gd name="connsiteY2" fmla="*/ 130318 h 1637145"/>
                    <a:gd name="connsiteX3" fmla="*/ 895656 w 1289529"/>
                    <a:gd name="connsiteY3" fmla="*/ 1370540 h 1637145"/>
                    <a:gd name="connsiteX4" fmla="*/ 523610 w 1289529"/>
                    <a:gd name="connsiteY4" fmla="*/ 1621216 h 1637145"/>
                    <a:gd name="connsiteX5" fmla="*/ 478600 w 1289529"/>
                    <a:gd name="connsiteY5" fmla="*/ 1569798 h 1637145"/>
                    <a:gd name="connsiteX6" fmla="*/ 395397 w 1289529"/>
                    <a:gd name="connsiteY6" fmla="*/ 1637145 h 1637145"/>
                    <a:gd name="connsiteX7" fmla="*/ 287004 w 1289529"/>
                    <a:gd name="connsiteY7" fmla="*/ 1502392 h 1637145"/>
                    <a:gd name="connsiteX8" fmla="*/ 41 w 1289529"/>
                    <a:gd name="connsiteY8" fmla="*/ 907570 h 1637145"/>
                    <a:gd name="connsiteX9" fmla="*/ 1010182 w 1289529"/>
                    <a:gd name="connsiteY9" fmla="*/ 70808 h 1637145"/>
                    <a:gd name="connsiteX0" fmla="*/ 1010182 w 1289529"/>
                    <a:gd name="connsiteY0" fmla="*/ 70808 h 1637145"/>
                    <a:gd name="connsiteX1" fmla="*/ 1142513 w 1289529"/>
                    <a:gd name="connsiteY1" fmla="*/ 0 h 1637145"/>
                    <a:gd name="connsiteX2" fmla="*/ 1219044 w 1289529"/>
                    <a:gd name="connsiteY2" fmla="*/ 130318 h 1637145"/>
                    <a:gd name="connsiteX3" fmla="*/ 895656 w 1289529"/>
                    <a:gd name="connsiteY3" fmla="*/ 1370540 h 1637145"/>
                    <a:gd name="connsiteX4" fmla="*/ 523610 w 1289529"/>
                    <a:gd name="connsiteY4" fmla="*/ 1621216 h 1637145"/>
                    <a:gd name="connsiteX5" fmla="*/ 478600 w 1289529"/>
                    <a:gd name="connsiteY5" fmla="*/ 1569798 h 1637145"/>
                    <a:gd name="connsiteX6" fmla="*/ 395397 w 1289529"/>
                    <a:gd name="connsiteY6" fmla="*/ 1637145 h 1637145"/>
                    <a:gd name="connsiteX7" fmla="*/ 287004 w 1289529"/>
                    <a:gd name="connsiteY7" fmla="*/ 1502392 h 1637145"/>
                    <a:gd name="connsiteX8" fmla="*/ 41 w 1289529"/>
                    <a:gd name="connsiteY8" fmla="*/ 907570 h 1637145"/>
                    <a:gd name="connsiteX9" fmla="*/ 1010182 w 1289529"/>
                    <a:gd name="connsiteY9" fmla="*/ 70808 h 1637145"/>
                    <a:gd name="connsiteX0" fmla="*/ 1010182 w 1289529"/>
                    <a:gd name="connsiteY0" fmla="*/ 70808 h 1643881"/>
                    <a:gd name="connsiteX1" fmla="*/ 1142513 w 1289529"/>
                    <a:gd name="connsiteY1" fmla="*/ 0 h 1643881"/>
                    <a:gd name="connsiteX2" fmla="*/ 1219044 w 1289529"/>
                    <a:gd name="connsiteY2" fmla="*/ 130318 h 1643881"/>
                    <a:gd name="connsiteX3" fmla="*/ 895656 w 1289529"/>
                    <a:gd name="connsiteY3" fmla="*/ 1370540 h 1643881"/>
                    <a:gd name="connsiteX4" fmla="*/ 504560 w 1289529"/>
                    <a:gd name="connsiteY4" fmla="*/ 1633123 h 1643881"/>
                    <a:gd name="connsiteX5" fmla="*/ 478600 w 1289529"/>
                    <a:gd name="connsiteY5" fmla="*/ 1569798 h 1643881"/>
                    <a:gd name="connsiteX6" fmla="*/ 395397 w 1289529"/>
                    <a:gd name="connsiteY6" fmla="*/ 1637145 h 1643881"/>
                    <a:gd name="connsiteX7" fmla="*/ 287004 w 1289529"/>
                    <a:gd name="connsiteY7" fmla="*/ 1502392 h 1643881"/>
                    <a:gd name="connsiteX8" fmla="*/ 41 w 1289529"/>
                    <a:gd name="connsiteY8" fmla="*/ 907570 h 1643881"/>
                    <a:gd name="connsiteX9" fmla="*/ 1010182 w 1289529"/>
                    <a:gd name="connsiteY9" fmla="*/ 70808 h 1643881"/>
                    <a:gd name="connsiteX0" fmla="*/ 1010182 w 1289529"/>
                    <a:gd name="connsiteY0" fmla="*/ 70808 h 1643881"/>
                    <a:gd name="connsiteX1" fmla="*/ 1142513 w 1289529"/>
                    <a:gd name="connsiteY1" fmla="*/ 0 h 1643881"/>
                    <a:gd name="connsiteX2" fmla="*/ 1219044 w 1289529"/>
                    <a:gd name="connsiteY2" fmla="*/ 130318 h 1643881"/>
                    <a:gd name="connsiteX3" fmla="*/ 895656 w 1289529"/>
                    <a:gd name="connsiteY3" fmla="*/ 1370540 h 1643881"/>
                    <a:gd name="connsiteX4" fmla="*/ 504560 w 1289529"/>
                    <a:gd name="connsiteY4" fmla="*/ 1633123 h 1643881"/>
                    <a:gd name="connsiteX5" fmla="*/ 457169 w 1289529"/>
                    <a:gd name="connsiteY5" fmla="*/ 1588848 h 1643881"/>
                    <a:gd name="connsiteX6" fmla="*/ 395397 w 1289529"/>
                    <a:gd name="connsiteY6" fmla="*/ 1637145 h 1643881"/>
                    <a:gd name="connsiteX7" fmla="*/ 287004 w 1289529"/>
                    <a:gd name="connsiteY7" fmla="*/ 1502392 h 1643881"/>
                    <a:gd name="connsiteX8" fmla="*/ 41 w 1289529"/>
                    <a:gd name="connsiteY8" fmla="*/ 907570 h 1643881"/>
                    <a:gd name="connsiteX9" fmla="*/ 1010182 w 1289529"/>
                    <a:gd name="connsiteY9" fmla="*/ 70808 h 1643881"/>
                    <a:gd name="connsiteX0" fmla="*/ 1010182 w 1303093"/>
                    <a:gd name="connsiteY0" fmla="*/ 70808 h 1643881"/>
                    <a:gd name="connsiteX1" fmla="*/ 1142513 w 1303093"/>
                    <a:gd name="connsiteY1" fmla="*/ 0 h 1643881"/>
                    <a:gd name="connsiteX2" fmla="*/ 1219044 w 1303093"/>
                    <a:gd name="connsiteY2" fmla="*/ 130318 h 1643881"/>
                    <a:gd name="connsiteX3" fmla="*/ 1287129 w 1303093"/>
                    <a:gd name="connsiteY3" fmla="*/ 590373 h 1643881"/>
                    <a:gd name="connsiteX4" fmla="*/ 895656 w 1303093"/>
                    <a:gd name="connsiteY4" fmla="*/ 1370540 h 1643881"/>
                    <a:gd name="connsiteX5" fmla="*/ 504560 w 1303093"/>
                    <a:gd name="connsiteY5" fmla="*/ 1633123 h 1643881"/>
                    <a:gd name="connsiteX6" fmla="*/ 457169 w 1303093"/>
                    <a:gd name="connsiteY6" fmla="*/ 1588848 h 1643881"/>
                    <a:gd name="connsiteX7" fmla="*/ 395397 w 1303093"/>
                    <a:gd name="connsiteY7" fmla="*/ 1637145 h 1643881"/>
                    <a:gd name="connsiteX8" fmla="*/ 287004 w 1303093"/>
                    <a:gd name="connsiteY8" fmla="*/ 1502392 h 1643881"/>
                    <a:gd name="connsiteX9" fmla="*/ 41 w 1303093"/>
                    <a:gd name="connsiteY9" fmla="*/ 907570 h 1643881"/>
                    <a:gd name="connsiteX10" fmla="*/ 1010182 w 1303093"/>
                    <a:gd name="connsiteY10" fmla="*/ 70808 h 1643881"/>
                    <a:gd name="connsiteX0" fmla="*/ 1010182 w 1303093"/>
                    <a:gd name="connsiteY0" fmla="*/ 70808 h 1643881"/>
                    <a:gd name="connsiteX1" fmla="*/ 1142513 w 1303093"/>
                    <a:gd name="connsiteY1" fmla="*/ 0 h 1643881"/>
                    <a:gd name="connsiteX2" fmla="*/ 1219044 w 1303093"/>
                    <a:gd name="connsiteY2" fmla="*/ 130318 h 1643881"/>
                    <a:gd name="connsiteX3" fmla="*/ 1287129 w 1303093"/>
                    <a:gd name="connsiteY3" fmla="*/ 590373 h 1643881"/>
                    <a:gd name="connsiteX4" fmla="*/ 895656 w 1303093"/>
                    <a:gd name="connsiteY4" fmla="*/ 1370540 h 1643881"/>
                    <a:gd name="connsiteX5" fmla="*/ 504560 w 1303093"/>
                    <a:gd name="connsiteY5" fmla="*/ 1633123 h 1643881"/>
                    <a:gd name="connsiteX6" fmla="*/ 457169 w 1303093"/>
                    <a:gd name="connsiteY6" fmla="*/ 1588848 h 1643881"/>
                    <a:gd name="connsiteX7" fmla="*/ 395397 w 1303093"/>
                    <a:gd name="connsiteY7" fmla="*/ 1637145 h 1643881"/>
                    <a:gd name="connsiteX8" fmla="*/ 287004 w 1303093"/>
                    <a:gd name="connsiteY8" fmla="*/ 1502392 h 1643881"/>
                    <a:gd name="connsiteX9" fmla="*/ 41 w 1303093"/>
                    <a:gd name="connsiteY9" fmla="*/ 907570 h 1643881"/>
                    <a:gd name="connsiteX10" fmla="*/ 1010182 w 1303093"/>
                    <a:gd name="connsiteY10" fmla="*/ 70808 h 1643881"/>
                    <a:gd name="connsiteX0" fmla="*/ 1010182 w 1303093"/>
                    <a:gd name="connsiteY0" fmla="*/ 70808 h 1643881"/>
                    <a:gd name="connsiteX1" fmla="*/ 1142513 w 1303093"/>
                    <a:gd name="connsiteY1" fmla="*/ 0 h 1643881"/>
                    <a:gd name="connsiteX2" fmla="*/ 1219044 w 1303093"/>
                    <a:gd name="connsiteY2" fmla="*/ 130318 h 1643881"/>
                    <a:gd name="connsiteX3" fmla="*/ 1287129 w 1303093"/>
                    <a:gd name="connsiteY3" fmla="*/ 590373 h 1643881"/>
                    <a:gd name="connsiteX4" fmla="*/ 895656 w 1303093"/>
                    <a:gd name="connsiteY4" fmla="*/ 1370540 h 1643881"/>
                    <a:gd name="connsiteX5" fmla="*/ 504560 w 1303093"/>
                    <a:gd name="connsiteY5" fmla="*/ 1633123 h 1643881"/>
                    <a:gd name="connsiteX6" fmla="*/ 457169 w 1303093"/>
                    <a:gd name="connsiteY6" fmla="*/ 1588848 h 1643881"/>
                    <a:gd name="connsiteX7" fmla="*/ 395397 w 1303093"/>
                    <a:gd name="connsiteY7" fmla="*/ 1637145 h 1643881"/>
                    <a:gd name="connsiteX8" fmla="*/ 287004 w 1303093"/>
                    <a:gd name="connsiteY8" fmla="*/ 1502392 h 1643881"/>
                    <a:gd name="connsiteX9" fmla="*/ 41 w 1303093"/>
                    <a:gd name="connsiteY9" fmla="*/ 907570 h 1643881"/>
                    <a:gd name="connsiteX10" fmla="*/ 1010182 w 1303093"/>
                    <a:gd name="connsiteY10" fmla="*/ 70808 h 1643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03093" h="1643881">
                      <a:moveTo>
                        <a:pt x="1010182" y="70808"/>
                      </a:moveTo>
                      <a:cubicBezTo>
                        <a:pt x="1104947" y="40990"/>
                        <a:pt x="1098179" y="32945"/>
                        <a:pt x="1142513" y="0"/>
                      </a:cubicBezTo>
                      <a:cubicBezTo>
                        <a:pt x="1187073" y="50583"/>
                        <a:pt x="1193534" y="86879"/>
                        <a:pt x="1219044" y="130318"/>
                      </a:cubicBezTo>
                      <a:cubicBezTo>
                        <a:pt x="1243147" y="228713"/>
                        <a:pt x="1341027" y="383669"/>
                        <a:pt x="1287129" y="590373"/>
                      </a:cubicBezTo>
                      <a:cubicBezTo>
                        <a:pt x="1292762" y="904234"/>
                        <a:pt x="1083234" y="1258660"/>
                        <a:pt x="895656" y="1370540"/>
                      </a:cubicBezTo>
                      <a:cubicBezTo>
                        <a:pt x="795771" y="1551780"/>
                        <a:pt x="554788" y="1683266"/>
                        <a:pt x="504560" y="1633123"/>
                      </a:cubicBezTo>
                      <a:lnTo>
                        <a:pt x="457169" y="1588848"/>
                      </a:lnTo>
                      <a:lnTo>
                        <a:pt x="395397" y="1637145"/>
                      </a:lnTo>
                      <a:cubicBezTo>
                        <a:pt x="373386" y="1563602"/>
                        <a:pt x="344959" y="1553741"/>
                        <a:pt x="287004" y="1502392"/>
                      </a:cubicBezTo>
                      <a:cubicBezTo>
                        <a:pt x="214761" y="1384368"/>
                        <a:pt x="-3410" y="1214826"/>
                        <a:pt x="41" y="907570"/>
                      </a:cubicBezTo>
                      <a:cubicBezTo>
                        <a:pt x="41" y="445439"/>
                        <a:pt x="452297" y="70808"/>
                        <a:pt x="1010182" y="70808"/>
                      </a:cubicBezTo>
                      <a:close/>
                    </a:path>
                  </a:pathLst>
                </a:custGeom>
                <a:gradFill>
                  <a:gsLst>
                    <a:gs pos="88000">
                      <a:srgbClr val="99FF66"/>
                    </a:gs>
                    <a:gs pos="0">
                      <a:srgbClr val="008000"/>
                    </a:gs>
                    <a:gs pos="30000">
                      <a:srgbClr val="92D050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6" name="フリーフォーム: 図形 625">
                  <a:extLst>
                    <a:ext uri="{FF2B5EF4-FFF2-40B4-BE49-F238E27FC236}">
                      <a16:creationId xmlns:a16="http://schemas.microsoft.com/office/drawing/2014/main" id="{81DD0FA7-51E7-4930-A1EC-F4A030A4B7EE}"/>
                    </a:ext>
                  </a:extLst>
                </p:cNvPr>
                <p:cNvSpPr/>
                <p:nvPr/>
              </p:nvSpPr>
              <p:spPr>
                <a:xfrm>
                  <a:off x="2326139" y="4471111"/>
                  <a:ext cx="1070294" cy="1208942"/>
                </a:xfrm>
                <a:custGeom>
                  <a:avLst/>
                  <a:gdLst>
                    <a:gd name="connsiteX0" fmla="*/ 0 w 1070294"/>
                    <a:gd name="connsiteY0" fmla="*/ 746129 h 1208942"/>
                    <a:gd name="connsiteX1" fmla="*/ 44126 w 1070294"/>
                    <a:gd name="connsiteY1" fmla="*/ 798010 h 1208942"/>
                    <a:gd name="connsiteX2" fmla="*/ 470152 w 1070294"/>
                    <a:gd name="connsiteY2" fmla="*/ 1198312 h 1208942"/>
                    <a:gd name="connsiteX3" fmla="*/ 491831 w 1070294"/>
                    <a:gd name="connsiteY3" fmla="*/ 1208549 h 1208942"/>
                    <a:gd name="connsiteX4" fmla="*/ 488282 w 1070294"/>
                    <a:gd name="connsiteY4" fmla="*/ 1208942 h 1208942"/>
                    <a:gd name="connsiteX5" fmla="*/ 43036 w 1070294"/>
                    <a:gd name="connsiteY5" fmla="*/ 824260 h 1208942"/>
                    <a:gd name="connsiteX6" fmla="*/ 2471 w 1070294"/>
                    <a:gd name="connsiteY6" fmla="*/ 778266 h 1208942"/>
                    <a:gd name="connsiteX7" fmla="*/ 620684 w 1070294"/>
                    <a:gd name="connsiteY7" fmla="*/ 0 h 1208942"/>
                    <a:gd name="connsiteX8" fmla="*/ 623970 w 1070294"/>
                    <a:gd name="connsiteY8" fmla="*/ 717 h 1208942"/>
                    <a:gd name="connsiteX9" fmla="*/ 605240 w 1070294"/>
                    <a:gd name="connsiteY9" fmla="*/ 7324 h 1208942"/>
                    <a:gd name="connsiteX10" fmla="*/ 258270 w 1070294"/>
                    <a:gd name="connsiteY10" fmla="*/ 310324 h 1208942"/>
                    <a:gd name="connsiteX11" fmla="*/ 152867 w 1070294"/>
                    <a:gd name="connsiteY11" fmla="*/ 432699 h 1208942"/>
                    <a:gd name="connsiteX12" fmla="*/ 165300 w 1070294"/>
                    <a:gd name="connsiteY12" fmla="*/ 429193 h 1208942"/>
                    <a:gd name="connsiteX13" fmla="*/ 303456 w 1070294"/>
                    <a:gd name="connsiteY13" fmla="*/ 396709 h 1208942"/>
                    <a:gd name="connsiteX14" fmla="*/ 394328 w 1070294"/>
                    <a:gd name="connsiteY14" fmla="*/ 380823 h 1208942"/>
                    <a:gd name="connsiteX15" fmla="*/ 394034 w 1070294"/>
                    <a:gd name="connsiteY15" fmla="*/ 380478 h 1208942"/>
                    <a:gd name="connsiteX16" fmla="*/ 405229 w 1070294"/>
                    <a:gd name="connsiteY16" fmla="*/ 370588 h 1208942"/>
                    <a:gd name="connsiteX17" fmla="*/ 733459 w 1070294"/>
                    <a:gd name="connsiteY17" fmla="*/ 126652 h 1208942"/>
                    <a:gd name="connsiteX18" fmla="*/ 979591 w 1070294"/>
                    <a:gd name="connsiteY18" fmla="*/ 7905 h 1208942"/>
                    <a:gd name="connsiteX19" fmla="*/ 998719 w 1070294"/>
                    <a:gd name="connsiteY19" fmla="*/ 5998 h 1208942"/>
                    <a:gd name="connsiteX20" fmla="*/ 954650 w 1070294"/>
                    <a:gd name="connsiteY20" fmla="*/ 21819 h 1208942"/>
                    <a:gd name="connsiteX21" fmla="*/ 574441 w 1070294"/>
                    <a:gd name="connsiteY21" fmla="*/ 260852 h 1208942"/>
                    <a:gd name="connsiteX22" fmla="*/ 434442 w 1070294"/>
                    <a:gd name="connsiteY22" fmla="*/ 373811 h 1208942"/>
                    <a:gd name="connsiteX23" fmla="*/ 538414 w 1070294"/>
                    <a:gd name="connsiteY23" fmla="*/ 355635 h 1208942"/>
                    <a:gd name="connsiteX24" fmla="*/ 748699 w 1070294"/>
                    <a:gd name="connsiteY24" fmla="*/ 335834 h 1208942"/>
                    <a:gd name="connsiteX25" fmla="*/ 841093 w 1070294"/>
                    <a:gd name="connsiteY25" fmla="*/ 333814 h 1208942"/>
                    <a:gd name="connsiteX26" fmla="*/ 1050498 w 1070294"/>
                    <a:gd name="connsiteY26" fmla="*/ 358810 h 1208942"/>
                    <a:gd name="connsiteX27" fmla="*/ 1070294 w 1070294"/>
                    <a:gd name="connsiteY27" fmla="*/ 368425 h 1208942"/>
                    <a:gd name="connsiteX28" fmla="*/ 1018976 w 1070294"/>
                    <a:gd name="connsiteY28" fmla="*/ 358493 h 1208942"/>
                    <a:gd name="connsiteX29" fmla="*/ 524983 w 1070294"/>
                    <a:gd name="connsiteY29" fmla="*/ 382457 h 1208942"/>
                    <a:gd name="connsiteX30" fmla="*/ 435516 w 1070294"/>
                    <a:gd name="connsiteY30" fmla="*/ 398796 h 1208942"/>
                    <a:gd name="connsiteX31" fmla="*/ 576280 w 1070294"/>
                    <a:gd name="connsiteY31" fmla="*/ 494106 h 1208942"/>
                    <a:gd name="connsiteX32" fmla="*/ 1016266 w 1070294"/>
                    <a:gd name="connsiteY32" fmla="*/ 702808 h 1208942"/>
                    <a:gd name="connsiteX33" fmla="*/ 1037633 w 1070294"/>
                    <a:gd name="connsiteY33" fmla="*/ 703748 h 1208942"/>
                    <a:gd name="connsiteX34" fmla="*/ 1034344 w 1070294"/>
                    <a:gd name="connsiteY34" fmla="*/ 705570 h 1208942"/>
                    <a:gd name="connsiteX35" fmla="*/ 487709 w 1070294"/>
                    <a:gd name="connsiteY35" fmla="*/ 461739 h 1208942"/>
                    <a:gd name="connsiteX36" fmla="*/ 405094 w 1070294"/>
                    <a:gd name="connsiteY36" fmla="*/ 404352 h 1208942"/>
                    <a:gd name="connsiteX37" fmla="*/ 317723 w 1070294"/>
                    <a:gd name="connsiteY37" fmla="*/ 420309 h 1208942"/>
                    <a:gd name="connsiteX38" fmla="*/ 192664 w 1070294"/>
                    <a:gd name="connsiteY38" fmla="*/ 449195 h 1208942"/>
                    <a:gd name="connsiteX39" fmla="*/ 171866 w 1070294"/>
                    <a:gd name="connsiteY39" fmla="*/ 454785 h 1208942"/>
                    <a:gd name="connsiteX40" fmla="*/ 317969 w 1070294"/>
                    <a:gd name="connsiteY40" fmla="*/ 626559 h 1208942"/>
                    <a:gd name="connsiteX41" fmla="*/ 743994 w 1070294"/>
                    <a:gd name="connsiteY41" fmla="*/ 1026862 h 1208942"/>
                    <a:gd name="connsiteX42" fmla="*/ 765673 w 1070294"/>
                    <a:gd name="connsiteY42" fmla="*/ 1037099 h 1208942"/>
                    <a:gd name="connsiteX43" fmla="*/ 762124 w 1070294"/>
                    <a:gd name="connsiteY43" fmla="*/ 1037492 h 1208942"/>
                    <a:gd name="connsiteX44" fmla="*/ 231170 w 1070294"/>
                    <a:gd name="connsiteY44" fmla="*/ 555632 h 1208942"/>
                    <a:gd name="connsiteX45" fmla="*/ 151475 w 1070294"/>
                    <a:gd name="connsiteY45" fmla="*/ 460265 h 1208942"/>
                    <a:gd name="connsiteX46" fmla="*/ 74432 w 1070294"/>
                    <a:gd name="connsiteY46" fmla="*/ 480971 h 1208942"/>
                    <a:gd name="connsiteX47" fmla="*/ 19218 w 1070294"/>
                    <a:gd name="connsiteY47" fmla="*/ 498049 h 1208942"/>
                    <a:gd name="connsiteX48" fmla="*/ 28492 w 1070294"/>
                    <a:gd name="connsiteY48" fmla="*/ 468171 h 1208942"/>
                    <a:gd name="connsiteX49" fmla="*/ 36329 w 1070294"/>
                    <a:gd name="connsiteY49" fmla="*/ 465557 h 1208942"/>
                    <a:gd name="connsiteX50" fmla="*/ 119729 w 1070294"/>
                    <a:gd name="connsiteY50" fmla="*/ 442042 h 1208942"/>
                    <a:gd name="connsiteX51" fmla="*/ 186453 w 1070294"/>
                    <a:gd name="connsiteY51" fmla="*/ 362813 h 1208942"/>
                    <a:gd name="connsiteX52" fmla="*/ 620684 w 1070294"/>
                    <a:gd name="connsiteY52" fmla="*/ 0 h 120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070294" h="1208942">
                      <a:moveTo>
                        <a:pt x="0" y="746129"/>
                      </a:moveTo>
                      <a:lnTo>
                        <a:pt x="44126" y="798010"/>
                      </a:lnTo>
                      <a:cubicBezTo>
                        <a:pt x="218507" y="993419"/>
                        <a:pt x="374616" y="1139746"/>
                        <a:pt x="470152" y="1198312"/>
                      </a:cubicBezTo>
                      <a:lnTo>
                        <a:pt x="491831" y="1208549"/>
                      </a:lnTo>
                      <a:lnTo>
                        <a:pt x="488282" y="1208942"/>
                      </a:lnTo>
                      <a:cubicBezTo>
                        <a:pt x="411092" y="1190429"/>
                        <a:pt x="239838" y="1041631"/>
                        <a:pt x="43036" y="824260"/>
                      </a:cubicBezTo>
                      <a:lnTo>
                        <a:pt x="2471" y="778266"/>
                      </a:lnTo>
                      <a:close/>
                      <a:moveTo>
                        <a:pt x="620684" y="0"/>
                      </a:moveTo>
                      <a:lnTo>
                        <a:pt x="623970" y="717"/>
                      </a:lnTo>
                      <a:lnTo>
                        <a:pt x="605240" y="7324"/>
                      </a:lnTo>
                      <a:cubicBezTo>
                        <a:pt x="524128" y="48138"/>
                        <a:pt x="396950" y="158857"/>
                        <a:pt x="258270" y="310324"/>
                      </a:cubicBezTo>
                      <a:lnTo>
                        <a:pt x="152867" y="432699"/>
                      </a:lnTo>
                      <a:lnTo>
                        <a:pt x="165300" y="429193"/>
                      </a:lnTo>
                      <a:cubicBezTo>
                        <a:pt x="209933" y="417665"/>
                        <a:pt x="256096" y="406784"/>
                        <a:pt x="303456" y="396709"/>
                      </a:cubicBezTo>
                      <a:lnTo>
                        <a:pt x="394328" y="380823"/>
                      </a:lnTo>
                      <a:lnTo>
                        <a:pt x="394034" y="380478"/>
                      </a:lnTo>
                      <a:lnTo>
                        <a:pt x="405229" y="370588"/>
                      </a:lnTo>
                      <a:cubicBezTo>
                        <a:pt x="520389" y="272674"/>
                        <a:pt x="633766" y="189230"/>
                        <a:pt x="733459" y="126652"/>
                      </a:cubicBezTo>
                      <a:cubicBezTo>
                        <a:pt x="833152" y="64073"/>
                        <a:pt x="919162" y="22359"/>
                        <a:pt x="979591" y="7905"/>
                      </a:cubicBezTo>
                      <a:lnTo>
                        <a:pt x="998719" y="5998"/>
                      </a:lnTo>
                      <a:lnTo>
                        <a:pt x="954650" y="21819"/>
                      </a:lnTo>
                      <a:cubicBezTo>
                        <a:pt x="855604" y="64983"/>
                        <a:pt x="720785" y="149109"/>
                        <a:pt x="574441" y="260852"/>
                      </a:cubicBezTo>
                      <a:lnTo>
                        <a:pt x="434442" y="373811"/>
                      </a:lnTo>
                      <a:lnTo>
                        <a:pt x="538414" y="355635"/>
                      </a:lnTo>
                      <a:cubicBezTo>
                        <a:pt x="613243" y="345507"/>
                        <a:pt x="683960" y="338923"/>
                        <a:pt x="748699" y="335834"/>
                      </a:cubicBezTo>
                      <a:cubicBezTo>
                        <a:pt x="781069" y="334289"/>
                        <a:pt x="811944" y="333618"/>
                        <a:pt x="841093" y="333814"/>
                      </a:cubicBezTo>
                      <a:cubicBezTo>
                        <a:pt x="928538" y="334400"/>
                        <a:pt x="1000437" y="342791"/>
                        <a:pt x="1050498" y="358810"/>
                      </a:cubicBezTo>
                      <a:lnTo>
                        <a:pt x="1070294" y="368425"/>
                      </a:lnTo>
                      <a:lnTo>
                        <a:pt x="1018976" y="358493"/>
                      </a:lnTo>
                      <a:cubicBezTo>
                        <a:pt x="899839" y="344307"/>
                        <a:pt x="724990" y="352127"/>
                        <a:pt x="524983" y="382457"/>
                      </a:cubicBezTo>
                      <a:lnTo>
                        <a:pt x="435516" y="398796"/>
                      </a:lnTo>
                      <a:lnTo>
                        <a:pt x="576280" y="494106"/>
                      </a:lnTo>
                      <a:cubicBezTo>
                        <a:pt x="759559" y="609676"/>
                        <a:pt x="920748" y="685811"/>
                        <a:pt x="1016266" y="702808"/>
                      </a:cubicBezTo>
                      <a:lnTo>
                        <a:pt x="1037633" y="703748"/>
                      </a:lnTo>
                      <a:lnTo>
                        <a:pt x="1034344" y="705570"/>
                      </a:lnTo>
                      <a:cubicBezTo>
                        <a:pt x="949464" y="721325"/>
                        <a:pt x="732178" y="624614"/>
                        <a:pt x="487709" y="461739"/>
                      </a:cubicBezTo>
                      <a:lnTo>
                        <a:pt x="405094" y="404352"/>
                      </a:lnTo>
                      <a:lnTo>
                        <a:pt x="317723" y="420309"/>
                      </a:lnTo>
                      <a:cubicBezTo>
                        <a:pt x="275047" y="429387"/>
                        <a:pt x="233286" y="439050"/>
                        <a:pt x="192664" y="449195"/>
                      </a:cubicBezTo>
                      <a:lnTo>
                        <a:pt x="171866" y="454785"/>
                      </a:lnTo>
                      <a:lnTo>
                        <a:pt x="317969" y="626559"/>
                      </a:lnTo>
                      <a:cubicBezTo>
                        <a:pt x="492349" y="821969"/>
                        <a:pt x="648458" y="968296"/>
                        <a:pt x="743994" y="1026862"/>
                      </a:cubicBezTo>
                      <a:lnTo>
                        <a:pt x="765673" y="1037099"/>
                      </a:lnTo>
                      <a:lnTo>
                        <a:pt x="762124" y="1037492"/>
                      </a:lnTo>
                      <a:cubicBezTo>
                        <a:pt x="673907" y="1016335"/>
                        <a:pt x="462830" y="825008"/>
                        <a:pt x="231170" y="555632"/>
                      </a:cubicBezTo>
                      <a:lnTo>
                        <a:pt x="151475" y="460265"/>
                      </a:lnTo>
                      <a:lnTo>
                        <a:pt x="74432" y="480971"/>
                      </a:lnTo>
                      <a:lnTo>
                        <a:pt x="19218" y="498049"/>
                      </a:lnTo>
                      <a:lnTo>
                        <a:pt x="28492" y="468171"/>
                      </a:lnTo>
                      <a:lnTo>
                        <a:pt x="36329" y="465557"/>
                      </a:lnTo>
                      <a:lnTo>
                        <a:pt x="119729" y="442042"/>
                      </a:lnTo>
                      <a:lnTo>
                        <a:pt x="186453" y="362813"/>
                      </a:lnTo>
                      <a:cubicBezTo>
                        <a:pt x="369649" y="153087"/>
                        <a:pt x="542299" y="9056"/>
                        <a:pt x="620684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8" name="グループ化 617">
                <a:extLst>
                  <a:ext uri="{FF2B5EF4-FFF2-40B4-BE49-F238E27FC236}">
                    <a16:creationId xmlns:a16="http://schemas.microsoft.com/office/drawing/2014/main" id="{C30EAF54-6296-4958-A259-BEBAFD6FF321}"/>
                  </a:ext>
                </a:extLst>
              </p:cNvPr>
              <p:cNvGrpSpPr/>
              <p:nvPr/>
            </p:nvGrpSpPr>
            <p:grpSpPr>
              <a:xfrm rot="21113350">
                <a:off x="7810331" y="1507956"/>
                <a:ext cx="1606803" cy="1341478"/>
                <a:chOff x="2320465" y="4236421"/>
                <a:chExt cx="2089334" cy="1744331"/>
              </a:xfrm>
            </p:grpSpPr>
            <p:sp>
              <p:nvSpPr>
                <p:cNvPr id="619" name="楕円 618">
                  <a:extLst>
                    <a:ext uri="{FF2B5EF4-FFF2-40B4-BE49-F238E27FC236}">
                      <a16:creationId xmlns:a16="http://schemas.microsoft.com/office/drawing/2014/main" id="{3D887F43-2B20-41C1-8314-BDE31A3A8FB6}"/>
                    </a:ext>
                  </a:extLst>
                </p:cNvPr>
                <p:cNvSpPr/>
                <p:nvPr/>
              </p:nvSpPr>
              <p:spPr>
                <a:xfrm>
                  <a:off x="2389517" y="4307228"/>
                  <a:ext cx="2020282" cy="1673524"/>
                </a:xfrm>
                <a:prstGeom prst="ellipse">
                  <a:avLst/>
                </a:prstGeom>
                <a:gradFill>
                  <a:gsLst>
                    <a:gs pos="88000">
                      <a:srgbClr val="99FF66"/>
                    </a:gs>
                    <a:gs pos="0">
                      <a:srgbClr val="008000"/>
                    </a:gs>
                    <a:gs pos="30000">
                      <a:srgbClr val="92D050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20" name="フリーフォーム: 図形 619">
                  <a:extLst>
                    <a:ext uri="{FF2B5EF4-FFF2-40B4-BE49-F238E27FC236}">
                      <a16:creationId xmlns:a16="http://schemas.microsoft.com/office/drawing/2014/main" id="{8AE78ACA-B898-49A2-986A-9771F4E862F2}"/>
                    </a:ext>
                  </a:extLst>
                </p:cNvPr>
                <p:cNvSpPr/>
                <p:nvPr/>
              </p:nvSpPr>
              <p:spPr>
                <a:xfrm>
                  <a:off x="3135792" y="4557144"/>
                  <a:ext cx="1263191" cy="1341242"/>
                </a:xfrm>
                <a:custGeom>
                  <a:avLst/>
                  <a:gdLst>
                    <a:gd name="connsiteX0" fmla="*/ 577708 w 1263191"/>
                    <a:gd name="connsiteY0" fmla="*/ 0 h 1341242"/>
                    <a:gd name="connsiteX1" fmla="*/ 582248 w 1263191"/>
                    <a:gd name="connsiteY1" fmla="*/ 22004 h 1341242"/>
                    <a:gd name="connsiteX2" fmla="*/ 767300 w 1263191"/>
                    <a:gd name="connsiteY2" fmla="*/ 250975 h 1341242"/>
                    <a:gd name="connsiteX3" fmla="*/ 838393 w 1263191"/>
                    <a:gd name="connsiteY3" fmla="*/ 303280 h 1341242"/>
                    <a:gd name="connsiteX4" fmla="*/ 829446 w 1263191"/>
                    <a:gd name="connsiteY4" fmla="*/ 263956 h 1341242"/>
                    <a:gd name="connsiteX5" fmla="*/ 764101 w 1263191"/>
                    <a:gd name="connsiteY5" fmla="*/ 120905 h 1341242"/>
                    <a:gd name="connsiteX6" fmla="*/ 893753 w 1263191"/>
                    <a:gd name="connsiteY6" fmla="*/ 268018 h 1341242"/>
                    <a:gd name="connsiteX7" fmla="*/ 910041 w 1263191"/>
                    <a:gd name="connsiteY7" fmla="*/ 328864 h 1341242"/>
                    <a:gd name="connsiteX8" fmla="*/ 962587 w 1263191"/>
                    <a:gd name="connsiteY8" fmla="*/ 291742 h 1341242"/>
                    <a:gd name="connsiteX9" fmla="*/ 1095926 w 1263191"/>
                    <a:gd name="connsiteY9" fmla="*/ 147639 h 1341242"/>
                    <a:gd name="connsiteX10" fmla="*/ 1103445 w 1263191"/>
                    <a:gd name="connsiteY10" fmla="*/ 131524 h 1341242"/>
                    <a:gd name="connsiteX11" fmla="*/ 1109530 w 1263191"/>
                    <a:gd name="connsiteY11" fmla="*/ 140811 h 1341242"/>
                    <a:gd name="connsiteX12" fmla="*/ 1098440 w 1263191"/>
                    <a:gd name="connsiteY12" fmla="*/ 165331 h 1341242"/>
                    <a:gd name="connsiteX13" fmla="*/ 1081564 w 1263191"/>
                    <a:gd name="connsiteY13" fmla="*/ 191791 h 1341242"/>
                    <a:gd name="connsiteX14" fmla="*/ 972808 w 1263191"/>
                    <a:gd name="connsiteY14" fmla="*/ 303304 h 1341242"/>
                    <a:gd name="connsiteX15" fmla="*/ 914022 w 1263191"/>
                    <a:gd name="connsiteY15" fmla="*/ 343732 h 1341242"/>
                    <a:gd name="connsiteX16" fmla="*/ 918887 w 1263191"/>
                    <a:gd name="connsiteY16" fmla="*/ 361908 h 1341242"/>
                    <a:gd name="connsiteX17" fmla="*/ 931656 w 1263191"/>
                    <a:gd name="connsiteY17" fmla="*/ 735385 h 1341242"/>
                    <a:gd name="connsiteX18" fmla="*/ 930350 w 1263191"/>
                    <a:gd name="connsiteY18" fmla="*/ 745550 h 1341242"/>
                    <a:gd name="connsiteX19" fmla="*/ 1052043 w 1263191"/>
                    <a:gd name="connsiteY19" fmla="*/ 667865 h 1341242"/>
                    <a:gd name="connsiteX20" fmla="*/ 1246598 w 1263191"/>
                    <a:gd name="connsiteY20" fmla="*/ 490866 h 1341242"/>
                    <a:gd name="connsiteX21" fmla="*/ 1257772 w 1263191"/>
                    <a:gd name="connsiteY21" fmla="*/ 475400 h 1341242"/>
                    <a:gd name="connsiteX22" fmla="*/ 1262542 w 1263191"/>
                    <a:gd name="connsiteY22" fmla="*/ 501292 h 1341242"/>
                    <a:gd name="connsiteX23" fmla="*/ 1263191 w 1263191"/>
                    <a:gd name="connsiteY23" fmla="*/ 511933 h 1341242"/>
                    <a:gd name="connsiteX24" fmla="*/ 1194819 w 1263191"/>
                    <a:gd name="connsiteY24" fmla="*/ 589959 h 1341242"/>
                    <a:gd name="connsiteX25" fmla="*/ 1074028 w 1263191"/>
                    <a:gd name="connsiteY25" fmla="*/ 691098 h 1341242"/>
                    <a:gd name="connsiteX26" fmla="*/ 993639 w 1263191"/>
                    <a:gd name="connsiteY26" fmla="*/ 745110 h 1341242"/>
                    <a:gd name="connsiteX27" fmla="*/ 925430 w 1263191"/>
                    <a:gd name="connsiteY27" fmla="*/ 783841 h 1341242"/>
                    <a:gd name="connsiteX28" fmla="*/ 913037 w 1263191"/>
                    <a:gd name="connsiteY28" fmla="*/ 880300 h 1341242"/>
                    <a:gd name="connsiteX29" fmla="*/ 877780 w 1263191"/>
                    <a:gd name="connsiteY29" fmla="*/ 1036252 h 1341242"/>
                    <a:gd name="connsiteX30" fmla="*/ 1020857 w 1263191"/>
                    <a:gd name="connsiteY30" fmla="*/ 931721 h 1341242"/>
                    <a:gd name="connsiteX31" fmla="*/ 1250805 w 1263191"/>
                    <a:gd name="connsiteY31" fmla="*/ 706444 h 1341242"/>
                    <a:gd name="connsiteX32" fmla="*/ 1258135 w 1263191"/>
                    <a:gd name="connsiteY32" fmla="*/ 696320 h 1341242"/>
                    <a:gd name="connsiteX33" fmla="*/ 1248122 w 1263191"/>
                    <a:gd name="connsiteY33" fmla="*/ 750666 h 1341242"/>
                    <a:gd name="connsiteX34" fmla="*/ 1182856 w 1263191"/>
                    <a:gd name="connsiteY34" fmla="*/ 827725 h 1341242"/>
                    <a:gd name="connsiteX35" fmla="*/ 1041227 w 1263191"/>
                    <a:gd name="connsiteY35" fmla="*/ 957264 h 1341242"/>
                    <a:gd name="connsiteX36" fmla="*/ 867676 w 1263191"/>
                    <a:gd name="connsiteY36" fmla="*/ 1080938 h 1341242"/>
                    <a:gd name="connsiteX37" fmla="*/ 865455 w 1263191"/>
                    <a:gd name="connsiteY37" fmla="*/ 1090765 h 1341242"/>
                    <a:gd name="connsiteX38" fmla="*/ 800426 w 1263191"/>
                    <a:gd name="connsiteY38" fmla="*/ 1272142 h 1341242"/>
                    <a:gd name="connsiteX39" fmla="*/ 791764 w 1263191"/>
                    <a:gd name="connsiteY39" fmla="*/ 1294475 h 1341242"/>
                    <a:gd name="connsiteX40" fmla="*/ 687750 w 1263191"/>
                    <a:gd name="connsiteY40" fmla="*/ 1341242 h 1341242"/>
                    <a:gd name="connsiteX41" fmla="*/ 709971 w 1263191"/>
                    <a:gd name="connsiteY41" fmla="*/ 1297449 h 1341242"/>
                    <a:gd name="connsiteX42" fmla="*/ 714544 w 1263191"/>
                    <a:gd name="connsiteY42" fmla="*/ 1286280 h 1341242"/>
                    <a:gd name="connsiteX43" fmla="*/ 607311 w 1263191"/>
                    <a:gd name="connsiteY43" fmla="*/ 1216908 h 1341242"/>
                    <a:gd name="connsiteX44" fmla="*/ 490481 w 1263191"/>
                    <a:gd name="connsiteY44" fmla="*/ 1131921 h 1341242"/>
                    <a:gd name="connsiteX45" fmla="*/ 159501 w 1263191"/>
                    <a:gd name="connsiteY45" fmla="*/ 823762 h 1341242"/>
                    <a:gd name="connsiteX46" fmla="*/ 101846 w 1263191"/>
                    <a:gd name="connsiteY46" fmla="*/ 751516 h 1341242"/>
                    <a:gd name="connsiteX47" fmla="*/ 1911 w 1263191"/>
                    <a:gd name="connsiteY47" fmla="*/ 564647 h 1341242"/>
                    <a:gd name="connsiteX48" fmla="*/ 0 w 1263191"/>
                    <a:gd name="connsiteY48" fmla="*/ 541309 h 1341242"/>
                    <a:gd name="connsiteX49" fmla="*/ 20535 w 1263191"/>
                    <a:gd name="connsiteY49" fmla="*/ 590081 h 1341242"/>
                    <a:gd name="connsiteX50" fmla="*/ 506428 w 1263191"/>
                    <a:gd name="connsiteY50" fmla="*/ 1102065 h 1341242"/>
                    <a:gd name="connsiteX51" fmla="*/ 715757 w 1263191"/>
                    <a:gd name="connsiteY51" fmla="*/ 1249023 h 1341242"/>
                    <a:gd name="connsiteX52" fmla="*/ 727018 w 1263191"/>
                    <a:gd name="connsiteY52" fmla="*/ 1255823 h 1341242"/>
                    <a:gd name="connsiteX53" fmla="*/ 748861 w 1263191"/>
                    <a:gd name="connsiteY53" fmla="*/ 1202487 h 1341242"/>
                    <a:gd name="connsiteX54" fmla="*/ 788543 w 1263191"/>
                    <a:gd name="connsiteY54" fmla="*/ 1075344 h 1341242"/>
                    <a:gd name="connsiteX55" fmla="*/ 716849 w 1263191"/>
                    <a:gd name="connsiteY55" fmla="*/ 1027787 h 1341242"/>
                    <a:gd name="connsiteX56" fmla="*/ 624321 w 1263191"/>
                    <a:gd name="connsiteY56" fmla="*/ 957263 h 1341242"/>
                    <a:gd name="connsiteX57" fmla="*/ 374765 w 1263191"/>
                    <a:gd name="connsiteY57" fmla="*/ 700298 h 1341242"/>
                    <a:gd name="connsiteX58" fmla="*/ 334761 w 1263191"/>
                    <a:gd name="connsiteY58" fmla="*/ 639784 h 1341242"/>
                    <a:gd name="connsiteX59" fmla="*/ 276928 w 1263191"/>
                    <a:gd name="connsiteY59" fmla="*/ 482598 h 1341242"/>
                    <a:gd name="connsiteX60" fmla="*/ 279512 w 1263191"/>
                    <a:gd name="connsiteY60" fmla="*/ 462826 h 1341242"/>
                    <a:gd name="connsiteX61" fmla="*/ 289460 w 1263191"/>
                    <a:gd name="connsiteY61" fmla="*/ 503926 h 1341242"/>
                    <a:gd name="connsiteX62" fmla="*/ 644691 w 1263191"/>
                    <a:gd name="connsiteY62" fmla="*/ 931720 h 1341242"/>
                    <a:gd name="connsiteX63" fmla="*/ 798336 w 1263191"/>
                    <a:gd name="connsiteY63" fmla="*/ 1043971 h 1341242"/>
                    <a:gd name="connsiteX64" fmla="*/ 798692 w 1263191"/>
                    <a:gd name="connsiteY64" fmla="*/ 1042831 h 1341242"/>
                    <a:gd name="connsiteX65" fmla="*/ 836079 w 1263191"/>
                    <a:gd name="connsiteY65" fmla="*/ 867436 h 1341242"/>
                    <a:gd name="connsiteX66" fmla="*/ 850418 w 1263191"/>
                    <a:gd name="connsiteY66" fmla="*/ 733226 h 1341242"/>
                    <a:gd name="connsiteX67" fmla="*/ 795689 w 1263191"/>
                    <a:gd name="connsiteY67" fmla="*/ 702148 h 1341242"/>
                    <a:gd name="connsiteX68" fmla="*/ 715300 w 1263191"/>
                    <a:gd name="connsiteY68" fmla="*/ 648137 h 1341242"/>
                    <a:gd name="connsiteX69" fmla="*/ 505458 w 1263191"/>
                    <a:gd name="connsiteY69" fmla="*/ 445372 h 1341242"/>
                    <a:gd name="connsiteX70" fmla="*/ 473836 w 1263191"/>
                    <a:gd name="connsiteY70" fmla="*/ 396344 h 1341242"/>
                    <a:gd name="connsiteX71" fmla="*/ 435400 w 1263191"/>
                    <a:gd name="connsiteY71" fmla="*/ 265855 h 1341242"/>
                    <a:gd name="connsiteX72" fmla="*/ 439916 w 1263191"/>
                    <a:gd name="connsiteY72" fmla="*/ 248769 h 1341242"/>
                    <a:gd name="connsiteX73" fmla="*/ 445058 w 1263191"/>
                    <a:gd name="connsiteY73" fmla="*/ 283240 h 1341242"/>
                    <a:gd name="connsiteX74" fmla="*/ 737286 w 1263191"/>
                    <a:gd name="connsiteY74" fmla="*/ 624905 h 1341242"/>
                    <a:gd name="connsiteX75" fmla="*/ 854029 w 1263191"/>
                    <a:gd name="connsiteY75" fmla="*/ 699429 h 1341242"/>
                    <a:gd name="connsiteX76" fmla="*/ 861214 w 1263191"/>
                    <a:gd name="connsiteY76" fmla="*/ 632186 h 1341242"/>
                    <a:gd name="connsiteX77" fmla="*/ 860515 w 1263191"/>
                    <a:gd name="connsiteY77" fmla="*/ 469959 h 1341242"/>
                    <a:gd name="connsiteX78" fmla="*/ 843863 w 1263191"/>
                    <a:gd name="connsiteY78" fmla="*/ 327959 h 1341242"/>
                    <a:gd name="connsiteX79" fmla="*/ 755585 w 1263191"/>
                    <a:gd name="connsiteY79" fmla="*/ 264657 h 1341242"/>
                    <a:gd name="connsiteX80" fmla="*/ 624623 w 1263191"/>
                    <a:gd name="connsiteY80" fmla="*/ 127129 h 1341242"/>
                    <a:gd name="connsiteX81" fmla="*/ 604055 w 1263191"/>
                    <a:gd name="connsiteY81" fmla="*/ 94737 h 1341242"/>
                    <a:gd name="connsiteX82" fmla="*/ 575857 w 1263191"/>
                    <a:gd name="connsiteY82" fmla="*/ 10588 h 1341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</a:cxnLst>
                  <a:rect l="l" t="t" r="r" b="b"/>
                  <a:pathLst>
                    <a:path w="1263191" h="1341242">
                      <a:moveTo>
                        <a:pt x="577708" y="0"/>
                      </a:moveTo>
                      <a:lnTo>
                        <a:pt x="582248" y="22004"/>
                      </a:lnTo>
                      <a:cubicBezTo>
                        <a:pt x="603666" y="85821"/>
                        <a:pt x="670149" y="170944"/>
                        <a:pt x="767300" y="250975"/>
                      </a:cubicBezTo>
                      <a:lnTo>
                        <a:pt x="838393" y="303280"/>
                      </a:lnTo>
                      <a:lnTo>
                        <a:pt x="829446" y="263956"/>
                      </a:lnTo>
                      <a:cubicBezTo>
                        <a:pt x="813267" y="204646"/>
                        <a:pt x="791376" y="155827"/>
                        <a:pt x="764101" y="120905"/>
                      </a:cubicBezTo>
                      <a:cubicBezTo>
                        <a:pt x="819683" y="130196"/>
                        <a:pt x="863798" y="183814"/>
                        <a:pt x="893753" y="268018"/>
                      </a:cubicBezTo>
                      <a:lnTo>
                        <a:pt x="910041" y="328864"/>
                      </a:lnTo>
                      <a:lnTo>
                        <a:pt x="962587" y="291742"/>
                      </a:lnTo>
                      <a:cubicBezTo>
                        <a:pt x="1023408" y="243371"/>
                        <a:pt x="1069505" y="192297"/>
                        <a:pt x="1095926" y="147639"/>
                      </a:cubicBezTo>
                      <a:lnTo>
                        <a:pt x="1103445" y="131524"/>
                      </a:lnTo>
                      <a:lnTo>
                        <a:pt x="1109530" y="140811"/>
                      </a:lnTo>
                      <a:lnTo>
                        <a:pt x="1098440" y="165331"/>
                      </a:lnTo>
                      <a:cubicBezTo>
                        <a:pt x="1093563" y="173940"/>
                        <a:pt x="1087926" y="182783"/>
                        <a:pt x="1081564" y="191791"/>
                      </a:cubicBezTo>
                      <a:cubicBezTo>
                        <a:pt x="1056119" y="227823"/>
                        <a:pt x="1019091" y="266495"/>
                        <a:pt x="972808" y="303304"/>
                      </a:cubicBezTo>
                      <a:lnTo>
                        <a:pt x="914022" y="343732"/>
                      </a:lnTo>
                      <a:lnTo>
                        <a:pt x="918887" y="361908"/>
                      </a:lnTo>
                      <a:cubicBezTo>
                        <a:pt x="939102" y="464975"/>
                        <a:pt x="944256" y="594048"/>
                        <a:pt x="931656" y="735385"/>
                      </a:cubicBezTo>
                      <a:lnTo>
                        <a:pt x="930350" y="745550"/>
                      </a:lnTo>
                      <a:lnTo>
                        <a:pt x="1052043" y="667865"/>
                      </a:lnTo>
                      <a:cubicBezTo>
                        <a:pt x="1131236" y="610164"/>
                        <a:pt x="1196990" y="549487"/>
                        <a:pt x="1246598" y="490866"/>
                      </a:cubicBezTo>
                      <a:lnTo>
                        <a:pt x="1257772" y="475400"/>
                      </a:lnTo>
                      <a:lnTo>
                        <a:pt x="1262542" y="501292"/>
                      </a:lnTo>
                      <a:lnTo>
                        <a:pt x="1263191" y="511933"/>
                      </a:lnTo>
                      <a:lnTo>
                        <a:pt x="1194819" y="589959"/>
                      </a:lnTo>
                      <a:cubicBezTo>
                        <a:pt x="1159667" y="624103"/>
                        <a:pt x="1119225" y="658166"/>
                        <a:pt x="1074028" y="691098"/>
                      </a:cubicBezTo>
                      <a:cubicBezTo>
                        <a:pt x="1047662" y="710308"/>
                        <a:pt x="1020770" y="728338"/>
                        <a:pt x="993639" y="745110"/>
                      </a:cubicBezTo>
                      <a:lnTo>
                        <a:pt x="925430" y="783841"/>
                      </a:lnTo>
                      <a:lnTo>
                        <a:pt x="913037" y="880300"/>
                      </a:lnTo>
                      <a:lnTo>
                        <a:pt x="877780" y="1036252"/>
                      </a:lnTo>
                      <a:lnTo>
                        <a:pt x="1020857" y="931721"/>
                      </a:lnTo>
                      <a:cubicBezTo>
                        <a:pt x="1112594" y="856945"/>
                        <a:pt x="1190422" y="779798"/>
                        <a:pt x="1250805" y="706444"/>
                      </a:cubicBezTo>
                      <a:lnTo>
                        <a:pt x="1258135" y="696320"/>
                      </a:lnTo>
                      <a:lnTo>
                        <a:pt x="1248122" y="750666"/>
                      </a:lnTo>
                      <a:lnTo>
                        <a:pt x="1182856" y="827725"/>
                      </a:lnTo>
                      <a:cubicBezTo>
                        <a:pt x="1141028" y="870980"/>
                        <a:pt x="1093584" y="914588"/>
                        <a:pt x="1041227" y="957264"/>
                      </a:cubicBezTo>
                      <a:lnTo>
                        <a:pt x="867676" y="1080938"/>
                      </a:lnTo>
                      <a:lnTo>
                        <a:pt x="865455" y="1090765"/>
                      </a:lnTo>
                      <a:cubicBezTo>
                        <a:pt x="846394" y="1156576"/>
                        <a:pt x="824426" y="1217541"/>
                        <a:pt x="800426" y="1272142"/>
                      </a:cubicBezTo>
                      <a:lnTo>
                        <a:pt x="791764" y="1294475"/>
                      </a:lnTo>
                      <a:lnTo>
                        <a:pt x="687750" y="1341242"/>
                      </a:lnTo>
                      <a:lnTo>
                        <a:pt x="709971" y="1297449"/>
                      </a:lnTo>
                      <a:lnTo>
                        <a:pt x="714544" y="1286280"/>
                      </a:lnTo>
                      <a:lnTo>
                        <a:pt x="607311" y="1216908"/>
                      </a:lnTo>
                      <a:cubicBezTo>
                        <a:pt x="568494" y="1190260"/>
                        <a:pt x="529428" y="1161884"/>
                        <a:pt x="490481" y="1131921"/>
                      </a:cubicBezTo>
                      <a:cubicBezTo>
                        <a:pt x="356949" y="1029189"/>
                        <a:pt x="243776" y="922389"/>
                        <a:pt x="159501" y="823762"/>
                      </a:cubicBezTo>
                      <a:cubicBezTo>
                        <a:pt x="138431" y="799106"/>
                        <a:pt x="119170" y="774961"/>
                        <a:pt x="101846" y="751516"/>
                      </a:cubicBezTo>
                      <a:cubicBezTo>
                        <a:pt x="49876" y="681186"/>
                        <a:pt x="15364" y="617175"/>
                        <a:pt x="1911" y="564647"/>
                      </a:cubicBezTo>
                      <a:lnTo>
                        <a:pt x="0" y="541309"/>
                      </a:lnTo>
                      <a:lnTo>
                        <a:pt x="20535" y="590081"/>
                      </a:lnTo>
                      <a:cubicBezTo>
                        <a:pt x="96391" y="731800"/>
                        <a:pt x="272460" y="922062"/>
                        <a:pt x="506428" y="1102065"/>
                      </a:cubicBezTo>
                      <a:cubicBezTo>
                        <a:pt x="576619" y="1156066"/>
                        <a:pt x="647036" y="1205309"/>
                        <a:pt x="715757" y="1249023"/>
                      </a:cubicBezTo>
                      <a:lnTo>
                        <a:pt x="727018" y="1255823"/>
                      </a:lnTo>
                      <a:lnTo>
                        <a:pt x="748861" y="1202487"/>
                      </a:lnTo>
                      <a:lnTo>
                        <a:pt x="788543" y="1075344"/>
                      </a:lnTo>
                      <a:lnTo>
                        <a:pt x="716849" y="1027787"/>
                      </a:lnTo>
                      <a:cubicBezTo>
                        <a:pt x="685810" y="1005704"/>
                        <a:pt x="654862" y="982158"/>
                        <a:pt x="624321" y="957263"/>
                      </a:cubicBezTo>
                      <a:cubicBezTo>
                        <a:pt x="519607" y="871911"/>
                        <a:pt x="434543" y="782832"/>
                        <a:pt x="374765" y="700298"/>
                      </a:cubicBezTo>
                      <a:cubicBezTo>
                        <a:pt x="359820" y="679665"/>
                        <a:pt x="346456" y="659440"/>
                        <a:pt x="334761" y="639784"/>
                      </a:cubicBezTo>
                      <a:cubicBezTo>
                        <a:pt x="299673" y="580821"/>
                        <a:pt x="279603" y="526980"/>
                        <a:pt x="276928" y="482598"/>
                      </a:cubicBezTo>
                      <a:lnTo>
                        <a:pt x="279512" y="462826"/>
                      </a:lnTo>
                      <a:lnTo>
                        <a:pt x="289460" y="503926"/>
                      </a:lnTo>
                      <a:cubicBezTo>
                        <a:pt x="333380" y="623131"/>
                        <a:pt x="461218" y="782168"/>
                        <a:pt x="644691" y="931720"/>
                      </a:cubicBezTo>
                      <a:lnTo>
                        <a:pt x="798336" y="1043971"/>
                      </a:lnTo>
                      <a:lnTo>
                        <a:pt x="798692" y="1042831"/>
                      </a:lnTo>
                      <a:cubicBezTo>
                        <a:pt x="813368" y="986682"/>
                        <a:pt x="825970" y="927909"/>
                        <a:pt x="836079" y="867436"/>
                      </a:cubicBezTo>
                      <a:lnTo>
                        <a:pt x="850418" y="733226"/>
                      </a:lnTo>
                      <a:lnTo>
                        <a:pt x="795689" y="702148"/>
                      </a:lnTo>
                      <a:cubicBezTo>
                        <a:pt x="768558" y="685377"/>
                        <a:pt x="741666" y="667347"/>
                        <a:pt x="715300" y="648137"/>
                      </a:cubicBezTo>
                      <a:cubicBezTo>
                        <a:pt x="624905" y="582274"/>
                        <a:pt x="553533" y="511885"/>
                        <a:pt x="505458" y="445372"/>
                      </a:cubicBezTo>
                      <a:cubicBezTo>
                        <a:pt x="493438" y="428743"/>
                        <a:pt x="482877" y="412357"/>
                        <a:pt x="473836" y="396344"/>
                      </a:cubicBezTo>
                      <a:cubicBezTo>
                        <a:pt x="446716" y="348307"/>
                        <a:pt x="433304" y="303629"/>
                        <a:pt x="435400" y="265855"/>
                      </a:cubicBezTo>
                      <a:lnTo>
                        <a:pt x="439916" y="248769"/>
                      </a:lnTo>
                      <a:lnTo>
                        <a:pt x="445058" y="283240"/>
                      </a:lnTo>
                      <a:cubicBezTo>
                        <a:pt x="474266" y="382196"/>
                        <a:pt x="578899" y="509500"/>
                        <a:pt x="737286" y="624905"/>
                      </a:cubicBezTo>
                      <a:lnTo>
                        <a:pt x="854029" y="699429"/>
                      </a:lnTo>
                      <a:lnTo>
                        <a:pt x="861214" y="632186"/>
                      </a:lnTo>
                      <a:cubicBezTo>
                        <a:pt x="863730" y="575632"/>
                        <a:pt x="863465" y="521221"/>
                        <a:pt x="860515" y="469959"/>
                      </a:cubicBezTo>
                      <a:lnTo>
                        <a:pt x="843863" y="327959"/>
                      </a:lnTo>
                      <a:lnTo>
                        <a:pt x="755585" y="264657"/>
                      </a:lnTo>
                      <a:cubicBezTo>
                        <a:pt x="700138" y="218982"/>
                        <a:pt x="655530" y="171307"/>
                        <a:pt x="624623" y="127129"/>
                      </a:cubicBezTo>
                      <a:cubicBezTo>
                        <a:pt x="616895" y="116084"/>
                        <a:pt x="610025" y="105259"/>
                        <a:pt x="604055" y="94737"/>
                      </a:cubicBezTo>
                      <a:cubicBezTo>
                        <a:pt x="586144" y="63174"/>
                        <a:pt x="576344" y="34350"/>
                        <a:pt x="575857" y="10588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21" name="フリーフォーム: 図形 620">
                  <a:extLst>
                    <a:ext uri="{FF2B5EF4-FFF2-40B4-BE49-F238E27FC236}">
                      <a16:creationId xmlns:a16="http://schemas.microsoft.com/office/drawing/2014/main" id="{F8A00D80-EA4B-461B-94B8-49326971BF10}"/>
                    </a:ext>
                  </a:extLst>
                </p:cNvPr>
                <p:cNvSpPr/>
                <p:nvPr/>
              </p:nvSpPr>
              <p:spPr>
                <a:xfrm>
                  <a:off x="2320465" y="4236421"/>
                  <a:ext cx="1303093" cy="1643881"/>
                </a:xfrm>
                <a:custGeom>
                  <a:avLst/>
                  <a:gdLst>
                    <a:gd name="connsiteX0" fmla="*/ 1010141 w 1293789"/>
                    <a:gd name="connsiteY0" fmla="*/ 0 h 1546615"/>
                    <a:gd name="connsiteX1" fmla="*/ 1113422 w 1293789"/>
                    <a:gd name="connsiteY1" fmla="*/ 4320 h 1546615"/>
                    <a:gd name="connsiteX2" fmla="*/ 1197241 w 1293789"/>
                    <a:gd name="connsiteY2" fmla="*/ 14917 h 1546615"/>
                    <a:gd name="connsiteX3" fmla="*/ 1219003 w 1293789"/>
                    <a:gd name="connsiteY3" fmla="*/ 59510 h 1546615"/>
                    <a:gd name="connsiteX4" fmla="*/ 895615 w 1293789"/>
                    <a:gd name="connsiteY4" fmla="*/ 1299732 h 1546615"/>
                    <a:gd name="connsiteX5" fmla="*/ 518807 w 1293789"/>
                    <a:gd name="connsiteY5" fmla="*/ 1533740 h 1546615"/>
                    <a:gd name="connsiteX6" fmla="*/ 480940 w 1293789"/>
                    <a:gd name="connsiteY6" fmla="*/ 1546615 h 1546615"/>
                    <a:gd name="connsiteX7" fmla="*/ 445362 w 1293789"/>
                    <a:gd name="connsiteY7" fmla="*/ 1530618 h 1546615"/>
                    <a:gd name="connsiteX8" fmla="*/ 0 w 1293789"/>
                    <a:gd name="connsiteY8" fmla="*/ 836762 h 1546615"/>
                    <a:gd name="connsiteX9" fmla="*/ 1010141 w 1293789"/>
                    <a:gd name="connsiteY9" fmla="*/ 0 h 1546615"/>
                    <a:gd name="connsiteX0" fmla="*/ 1010141 w 1293789"/>
                    <a:gd name="connsiteY0" fmla="*/ 59271 h 1605886"/>
                    <a:gd name="connsiteX1" fmla="*/ 1197241 w 1293789"/>
                    <a:gd name="connsiteY1" fmla="*/ 74188 h 1605886"/>
                    <a:gd name="connsiteX2" fmla="*/ 1219003 w 1293789"/>
                    <a:gd name="connsiteY2" fmla="*/ 118781 h 1605886"/>
                    <a:gd name="connsiteX3" fmla="*/ 895615 w 1293789"/>
                    <a:gd name="connsiteY3" fmla="*/ 1359003 h 1605886"/>
                    <a:gd name="connsiteX4" fmla="*/ 518807 w 1293789"/>
                    <a:gd name="connsiteY4" fmla="*/ 1593011 h 1605886"/>
                    <a:gd name="connsiteX5" fmla="*/ 480940 w 1293789"/>
                    <a:gd name="connsiteY5" fmla="*/ 1605886 h 1605886"/>
                    <a:gd name="connsiteX6" fmla="*/ 445362 w 1293789"/>
                    <a:gd name="connsiteY6" fmla="*/ 1589889 h 1605886"/>
                    <a:gd name="connsiteX7" fmla="*/ 0 w 1293789"/>
                    <a:gd name="connsiteY7" fmla="*/ 896033 h 1605886"/>
                    <a:gd name="connsiteX8" fmla="*/ 1010141 w 1293789"/>
                    <a:gd name="connsiteY8" fmla="*/ 59271 h 1605886"/>
                    <a:gd name="connsiteX0" fmla="*/ 1010141 w 1293789"/>
                    <a:gd name="connsiteY0" fmla="*/ 79236 h 1625851"/>
                    <a:gd name="connsiteX1" fmla="*/ 1180572 w 1293789"/>
                    <a:gd name="connsiteY1" fmla="*/ 32240 h 1625851"/>
                    <a:gd name="connsiteX2" fmla="*/ 1219003 w 1293789"/>
                    <a:gd name="connsiteY2" fmla="*/ 138746 h 1625851"/>
                    <a:gd name="connsiteX3" fmla="*/ 895615 w 1293789"/>
                    <a:gd name="connsiteY3" fmla="*/ 1378968 h 1625851"/>
                    <a:gd name="connsiteX4" fmla="*/ 518807 w 1293789"/>
                    <a:gd name="connsiteY4" fmla="*/ 1612976 h 1625851"/>
                    <a:gd name="connsiteX5" fmla="*/ 480940 w 1293789"/>
                    <a:gd name="connsiteY5" fmla="*/ 1625851 h 1625851"/>
                    <a:gd name="connsiteX6" fmla="*/ 445362 w 1293789"/>
                    <a:gd name="connsiteY6" fmla="*/ 1609854 h 1625851"/>
                    <a:gd name="connsiteX7" fmla="*/ 0 w 1293789"/>
                    <a:gd name="connsiteY7" fmla="*/ 915998 h 1625851"/>
                    <a:gd name="connsiteX8" fmla="*/ 1010141 w 1293789"/>
                    <a:gd name="connsiteY8" fmla="*/ 79236 h 1625851"/>
                    <a:gd name="connsiteX0" fmla="*/ 1010141 w 1293789"/>
                    <a:gd name="connsiteY0" fmla="*/ 70343 h 1616958"/>
                    <a:gd name="connsiteX1" fmla="*/ 1180572 w 1293789"/>
                    <a:gd name="connsiteY1" fmla="*/ 23347 h 1616958"/>
                    <a:gd name="connsiteX2" fmla="*/ 1219003 w 1293789"/>
                    <a:gd name="connsiteY2" fmla="*/ 129853 h 1616958"/>
                    <a:gd name="connsiteX3" fmla="*/ 895615 w 1293789"/>
                    <a:gd name="connsiteY3" fmla="*/ 1370075 h 1616958"/>
                    <a:gd name="connsiteX4" fmla="*/ 518807 w 1293789"/>
                    <a:gd name="connsiteY4" fmla="*/ 1604083 h 1616958"/>
                    <a:gd name="connsiteX5" fmla="*/ 480940 w 1293789"/>
                    <a:gd name="connsiteY5" fmla="*/ 1616958 h 1616958"/>
                    <a:gd name="connsiteX6" fmla="*/ 445362 w 1293789"/>
                    <a:gd name="connsiteY6" fmla="*/ 1600961 h 1616958"/>
                    <a:gd name="connsiteX7" fmla="*/ 0 w 1293789"/>
                    <a:gd name="connsiteY7" fmla="*/ 907105 h 1616958"/>
                    <a:gd name="connsiteX8" fmla="*/ 1010141 w 1293789"/>
                    <a:gd name="connsiteY8" fmla="*/ 70343 h 1616958"/>
                    <a:gd name="connsiteX0" fmla="*/ 1010141 w 1293789"/>
                    <a:gd name="connsiteY0" fmla="*/ 46996 h 1593611"/>
                    <a:gd name="connsiteX1" fmla="*/ 1180572 w 1293789"/>
                    <a:gd name="connsiteY1" fmla="*/ 0 h 1593611"/>
                    <a:gd name="connsiteX2" fmla="*/ 1219003 w 1293789"/>
                    <a:gd name="connsiteY2" fmla="*/ 106506 h 1593611"/>
                    <a:gd name="connsiteX3" fmla="*/ 895615 w 1293789"/>
                    <a:gd name="connsiteY3" fmla="*/ 1346728 h 1593611"/>
                    <a:gd name="connsiteX4" fmla="*/ 518807 w 1293789"/>
                    <a:gd name="connsiteY4" fmla="*/ 1580736 h 1593611"/>
                    <a:gd name="connsiteX5" fmla="*/ 480940 w 1293789"/>
                    <a:gd name="connsiteY5" fmla="*/ 1593611 h 1593611"/>
                    <a:gd name="connsiteX6" fmla="*/ 445362 w 1293789"/>
                    <a:gd name="connsiteY6" fmla="*/ 1577614 h 1593611"/>
                    <a:gd name="connsiteX7" fmla="*/ 0 w 1293789"/>
                    <a:gd name="connsiteY7" fmla="*/ 883758 h 1593611"/>
                    <a:gd name="connsiteX8" fmla="*/ 1010141 w 1293789"/>
                    <a:gd name="connsiteY8" fmla="*/ 46996 h 1593611"/>
                    <a:gd name="connsiteX0" fmla="*/ 1010141 w 1293789"/>
                    <a:gd name="connsiteY0" fmla="*/ 70808 h 1617423"/>
                    <a:gd name="connsiteX1" fmla="*/ 1173428 w 1293789"/>
                    <a:gd name="connsiteY1" fmla="*/ 0 h 1617423"/>
                    <a:gd name="connsiteX2" fmla="*/ 1219003 w 1293789"/>
                    <a:gd name="connsiteY2" fmla="*/ 130318 h 1617423"/>
                    <a:gd name="connsiteX3" fmla="*/ 895615 w 1293789"/>
                    <a:gd name="connsiteY3" fmla="*/ 1370540 h 1617423"/>
                    <a:gd name="connsiteX4" fmla="*/ 518807 w 1293789"/>
                    <a:gd name="connsiteY4" fmla="*/ 1604548 h 1617423"/>
                    <a:gd name="connsiteX5" fmla="*/ 480940 w 1293789"/>
                    <a:gd name="connsiteY5" fmla="*/ 1617423 h 1617423"/>
                    <a:gd name="connsiteX6" fmla="*/ 445362 w 1293789"/>
                    <a:gd name="connsiteY6" fmla="*/ 1601426 h 1617423"/>
                    <a:gd name="connsiteX7" fmla="*/ 0 w 1293789"/>
                    <a:gd name="connsiteY7" fmla="*/ 907570 h 1617423"/>
                    <a:gd name="connsiteX8" fmla="*/ 1010141 w 1293789"/>
                    <a:gd name="connsiteY8" fmla="*/ 70808 h 1617423"/>
                    <a:gd name="connsiteX0" fmla="*/ 1010141 w 1293789"/>
                    <a:gd name="connsiteY0" fmla="*/ 70808 h 1617423"/>
                    <a:gd name="connsiteX1" fmla="*/ 1142472 w 1293789"/>
                    <a:gd name="connsiteY1" fmla="*/ 0 h 1617423"/>
                    <a:gd name="connsiteX2" fmla="*/ 1219003 w 1293789"/>
                    <a:gd name="connsiteY2" fmla="*/ 130318 h 1617423"/>
                    <a:gd name="connsiteX3" fmla="*/ 895615 w 1293789"/>
                    <a:gd name="connsiteY3" fmla="*/ 1370540 h 1617423"/>
                    <a:gd name="connsiteX4" fmla="*/ 518807 w 1293789"/>
                    <a:gd name="connsiteY4" fmla="*/ 1604548 h 1617423"/>
                    <a:gd name="connsiteX5" fmla="*/ 480940 w 1293789"/>
                    <a:gd name="connsiteY5" fmla="*/ 1617423 h 1617423"/>
                    <a:gd name="connsiteX6" fmla="*/ 445362 w 1293789"/>
                    <a:gd name="connsiteY6" fmla="*/ 1601426 h 1617423"/>
                    <a:gd name="connsiteX7" fmla="*/ 0 w 1293789"/>
                    <a:gd name="connsiteY7" fmla="*/ 907570 h 1617423"/>
                    <a:gd name="connsiteX8" fmla="*/ 1010141 w 1293789"/>
                    <a:gd name="connsiteY8" fmla="*/ 70808 h 1617423"/>
                    <a:gd name="connsiteX0" fmla="*/ 1010141 w 1293789"/>
                    <a:gd name="connsiteY0" fmla="*/ 70808 h 1617423"/>
                    <a:gd name="connsiteX1" fmla="*/ 1142472 w 1293789"/>
                    <a:gd name="connsiteY1" fmla="*/ 0 h 1617423"/>
                    <a:gd name="connsiteX2" fmla="*/ 1219003 w 1293789"/>
                    <a:gd name="connsiteY2" fmla="*/ 130318 h 1617423"/>
                    <a:gd name="connsiteX3" fmla="*/ 895615 w 1293789"/>
                    <a:gd name="connsiteY3" fmla="*/ 1370540 h 1617423"/>
                    <a:gd name="connsiteX4" fmla="*/ 518807 w 1293789"/>
                    <a:gd name="connsiteY4" fmla="*/ 1604548 h 1617423"/>
                    <a:gd name="connsiteX5" fmla="*/ 480940 w 1293789"/>
                    <a:gd name="connsiteY5" fmla="*/ 1617423 h 1617423"/>
                    <a:gd name="connsiteX6" fmla="*/ 445362 w 1293789"/>
                    <a:gd name="connsiteY6" fmla="*/ 1601426 h 1617423"/>
                    <a:gd name="connsiteX7" fmla="*/ 0 w 1293789"/>
                    <a:gd name="connsiteY7" fmla="*/ 907570 h 1617423"/>
                    <a:gd name="connsiteX8" fmla="*/ 1010141 w 1293789"/>
                    <a:gd name="connsiteY8" fmla="*/ 70808 h 1617423"/>
                    <a:gd name="connsiteX0" fmla="*/ 1010141 w 1293789"/>
                    <a:gd name="connsiteY0" fmla="*/ 70808 h 1617423"/>
                    <a:gd name="connsiteX1" fmla="*/ 1142472 w 1293789"/>
                    <a:gd name="connsiteY1" fmla="*/ 0 h 1617423"/>
                    <a:gd name="connsiteX2" fmla="*/ 1219003 w 1293789"/>
                    <a:gd name="connsiteY2" fmla="*/ 130318 h 1617423"/>
                    <a:gd name="connsiteX3" fmla="*/ 895615 w 1293789"/>
                    <a:gd name="connsiteY3" fmla="*/ 1370540 h 1617423"/>
                    <a:gd name="connsiteX4" fmla="*/ 518807 w 1293789"/>
                    <a:gd name="connsiteY4" fmla="*/ 1604548 h 1617423"/>
                    <a:gd name="connsiteX5" fmla="*/ 480940 w 1293789"/>
                    <a:gd name="connsiteY5" fmla="*/ 1617423 h 1617423"/>
                    <a:gd name="connsiteX6" fmla="*/ 445362 w 1293789"/>
                    <a:gd name="connsiteY6" fmla="*/ 1601426 h 1617423"/>
                    <a:gd name="connsiteX7" fmla="*/ 0 w 1293789"/>
                    <a:gd name="connsiteY7" fmla="*/ 907570 h 1617423"/>
                    <a:gd name="connsiteX8" fmla="*/ 1010141 w 1293789"/>
                    <a:gd name="connsiteY8" fmla="*/ 70808 h 1617423"/>
                    <a:gd name="connsiteX0" fmla="*/ 1010141 w 1293789"/>
                    <a:gd name="connsiteY0" fmla="*/ 70808 h 1604548"/>
                    <a:gd name="connsiteX1" fmla="*/ 1142472 w 1293789"/>
                    <a:gd name="connsiteY1" fmla="*/ 0 h 1604548"/>
                    <a:gd name="connsiteX2" fmla="*/ 1219003 w 1293789"/>
                    <a:gd name="connsiteY2" fmla="*/ 130318 h 1604548"/>
                    <a:gd name="connsiteX3" fmla="*/ 895615 w 1293789"/>
                    <a:gd name="connsiteY3" fmla="*/ 1370540 h 1604548"/>
                    <a:gd name="connsiteX4" fmla="*/ 518807 w 1293789"/>
                    <a:gd name="connsiteY4" fmla="*/ 1604548 h 1604548"/>
                    <a:gd name="connsiteX5" fmla="*/ 478559 w 1293789"/>
                    <a:gd name="connsiteY5" fmla="*/ 1569798 h 1604548"/>
                    <a:gd name="connsiteX6" fmla="*/ 445362 w 1293789"/>
                    <a:gd name="connsiteY6" fmla="*/ 1601426 h 1604548"/>
                    <a:gd name="connsiteX7" fmla="*/ 0 w 1293789"/>
                    <a:gd name="connsiteY7" fmla="*/ 907570 h 1604548"/>
                    <a:gd name="connsiteX8" fmla="*/ 1010141 w 1293789"/>
                    <a:gd name="connsiteY8" fmla="*/ 70808 h 1604548"/>
                    <a:gd name="connsiteX0" fmla="*/ 1010141 w 1289488"/>
                    <a:gd name="connsiteY0" fmla="*/ 70808 h 1604548"/>
                    <a:gd name="connsiteX1" fmla="*/ 1142472 w 1289488"/>
                    <a:gd name="connsiteY1" fmla="*/ 0 h 1604548"/>
                    <a:gd name="connsiteX2" fmla="*/ 1219003 w 1289488"/>
                    <a:gd name="connsiteY2" fmla="*/ 130318 h 1604548"/>
                    <a:gd name="connsiteX3" fmla="*/ 895615 w 1289488"/>
                    <a:gd name="connsiteY3" fmla="*/ 1370540 h 1604548"/>
                    <a:gd name="connsiteX4" fmla="*/ 518807 w 1289488"/>
                    <a:gd name="connsiteY4" fmla="*/ 1604548 h 1604548"/>
                    <a:gd name="connsiteX5" fmla="*/ 478559 w 1289488"/>
                    <a:gd name="connsiteY5" fmla="*/ 1569798 h 1604548"/>
                    <a:gd name="connsiteX6" fmla="*/ 445362 w 1289488"/>
                    <a:gd name="connsiteY6" fmla="*/ 1601426 h 1604548"/>
                    <a:gd name="connsiteX7" fmla="*/ 0 w 1289488"/>
                    <a:gd name="connsiteY7" fmla="*/ 907570 h 1604548"/>
                    <a:gd name="connsiteX8" fmla="*/ 1010141 w 1289488"/>
                    <a:gd name="connsiteY8" fmla="*/ 70808 h 1604548"/>
                    <a:gd name="connsiteX0" fmla="*/ 1010141 w 1289488"/>
                    <a:gd name="connsiteY0" fmla="*/ 70808 h 1604548"/>
                    <a:gd name="connsiteX1" fmla="*/ 1142472 w 1289488"/>
                    <a:gd name="connsiteY1" fmla="*/ 0 h 1604548"/>
                    <a:gd name="connsiteX2" fmla="*/ 1219003 w 1289488"/>
                    <a:gd name="connsiteY2" fmla="*/ 130318 h 1604548"/>
                    <a:gd name="connsiteX3" fmla="*/ 895615 w 1289488"/>
                    <a:gd name="connsiteY3" fmla="*/ 1370540 h 1604548"/>
                    <a:gd name="connsiteX4" fmla="*/ 518807 w 1289488"/>
                    <a:gd name="connsiteY4" fmla="*/ 1604548 h 1604548"/>
                    <a:gd name="connsiteX5" fmla="*/ 478559 w 1289488"/>
                    <a:gd name="connsiteY5" fmla="*/ 1569798 h 1604548"/>
                    <a:gd name="connsiteX6" fmla="*/ 445362 w 1289488"/>
                    <a:gd name="connsiteY6" fmla="*/ 1601426 h 1604548"/>
                    <a:gd name="connsiteX7" fmla="*/ 0 w 1289488"/>
                    <a:gd name="connsiteY7" fmla="*/ 907570 h 1604548"/>
                    <a:gd name="connsiteX8" fmla="*/ 1010141 w 1289488"/>
                    <a:gd name="connsiteY8" fmla="*/ 70808 h 1604548"/>
                    <a:gd name="connsiteX0" fmla="*/ 1010141 w 1289488"/>
                    <a:gd name="connsiteY0" fmla="*/ 70808 h 1604548"/>
                    <a:gd name="connsiteX1" fmla="*/ 1142472 w 1289488"/>
                    <a:gd name="connsiteY1" fmla="*/ 0 h 1604548"/>
                    <a:gd name="connsiteX2" fmla="*/ 1219003 w 1289488"/>
                    <a:gd name="connsiteY2" fmla="*/ 130318 h 1604548"/>
                    <a:gd name="connsiteX3" fmla="*/ 895615 w 1289488"/>
                    <a:gd name="connsiteY3" fmla="*/ 1370540 h 1604548"/>
                    <a:gd name="connsiteX4" fmla="*/ 518807 w 1289488"/>
                    <a:gd name="connsiteY4" fmla="*/ 1604548 h 1604548"/>
                    <a:gd name="connsiteX5" fmla="*/ 478559 w 1289488"/>
                    <a:gd name="connsiteY5" fmla="*/ 1569798 h 1604548"/>
                    <a:gd name="connsiteX6" fmla="*/ 445362 w 1289488"/>
                    <a:gd name="connsiteY6" fmla="*/ 1601426 h 1604548"/>
                    <a:gd name="connsiteX7" fmla="*/ 0 w 1289488"/>
                    <a:gd name="connsiteY7" fmla="*/ 907570 h 1604548"/>
                    <a:gd name="connsiteX8" fmla="*/ 1010141 w 1289488"/>
                    <a:gd name="connsiteY8" fmla="*/ 70808 h 1604548"/>
                    <a:gd name="connsiteX0" fmla="*/ 1010141 w 1289488"/>
                    <a:gd name="connsiteY0" fmla="*/ 70808 h 1617218"/>
                    <a:gd name="connsiteX1" fmla="*/ 1142472 w 1289488"/>
                    <a:gd name="connsiteY1" fmla="*/ 0 h 1617218"/>
                    <a:gd name="connsiteX2" fmla="*/ 1219003 w 1289488"/>
                    <a:gd name="connsiteY2" fmla="*/ 130318 h 1617218"/>
                    <a:gd name="connsiteX3" fmla="*/ 895615 w 1289488"/>
                    <a:gd name="connsiteY3" fmla="*/ 1370540 h 1617218"/>
                    <a:gd name="connsiteX4" fmla="*/ 518807 w 1289488"/>
                    <a:gd name="connsiteY4" fmla="*/ 1604548 h 1617218"/>
                    <a:gd name="connsiteX5" fmla="*/ 478559 w 1289488"/>
                    <a:gd name="connsiteY5" fmla="*/ 1569798 h 1617218"/>
                    <a:gd name="connsiteX6" fmla="*/ 445362 w 1289488"/>
                    <a:gd name="connsiteY6" fmla="*/ 1601426 h 1617218"/>
                    <a:gd name="connsiteX7" fmla="*/ 0 w 1289488"/>
                    <a:gd name="connsiteY7" fmla="*/ 907570 h 1617218"/>
                    <a:gd name="connsiteX8" fmla="*/ 1010141 w 1289488"/>
                    <a:gd name="connsiteY8" fmla="*/ 70808 h 1617218"/>
                    <a:gd name="connsiteX0" fmla="*/ 1010141 w 1289488"/>
                    <a:gd name="connsiteY0" fmla="*/ 70808 h 1632702"/>
                    <a:gd name="connsiteX1" fmla="*/ 1142472 w 1289488"/>
                    <a:gd name="connsiteY1" fmla="*/ 0 h 1632702"/>
                    <a:gd name="connsiteX2" fmla="*/ 1219003 w 1289488"/>
                    <a:gd name="connsiteY2" fmla="*/ 130318 h 1632702"/>
                    <a:gd name="connsiteX3" fmla="*/ 895615 w 1289488"/>
                    <a:gd name="connsiteY3" fmla="*/ 1370540 h 1632702"/>
                    <a:gd name="connsiteX4" fmla="*/ 523569 w 1289488"/>
                    <a:gd name="connsiteY4" fmla="*/ 1621216 h 1632702"/>
                    <a:gd name="connsiteX5" fmla="*/ 478559 w 1289488"/>
                    <a:gd name="connsiteY5" fmla="*/ 1569798 h 1632702"/>
                    <a:gd name="connsiteX6" fmla="*/ 445362 w 1289488"/>
                    <a:gd name="connsiteY6" fmla="*/ 1601426 h 1632702"/>
                    <a:gd name="connsiteX7" fmla="*/ 0 w 1289488"/>
                    <a:gd name="connsiteY7" fmla="*/ 907570 h 1632702"/>
                    <a:gd name="connsiteX8" fmla="*/ 1010141 w 1289488"/>
                    <a:gd name="connsiteY8" fmla="*/ 70808 h 1632702"/>
                    <a:gd name="connsiteX0" fmla="*/ 1010141 w 1289488"/>
                    <a:gd name="connsiteY0" fmla="*/ 70808 h 1632702"/>
                    <a:gd name="connsiteX1" fmla="*/ 1142472 w 1289488"/>
                    <a:gd name="connsiteY1" fmla="*/ 0 h 1632702"/>
                    <a:gd name="connsiteX2" fmla="*/ 1219003 w 1289488"/>
                    <a:gd name="connsiteY2" fmla="*/ 130318 h 1632702"/>
                    <a:gd name="connsiteX3" fmla="*/ 895615 w 1289488"/>
                    <a:gd name="connsiteY3" fmla="*/ 1370540 h 1632702"/>
                    <a:gd name="connsiteX4" fmla="*/ 523569 w 1289488"/>
                    <a:gd name="connsiteY4" fmla="*/ 1621216 h 1632702"/>
                    <a:gd name="connsiteX5" fmla="*/ 478559 w 1289488"/>
                    <a:gd name="connsiteY5" fmla="*/ 1569798 h 1632702"/>
                    <a:gd name="connsiteX6" fmla="*/ 433456 w 1289488"/>
                    <a:gd name="connsiteY6" fmla="*/ 1615713 h 1632702"/>
                    <a:gd name="connsiteX7" fmla="*/ 0 w 1289488"/>
                    <a:gd name="connsiteY7" fmla="*/ 907570 h 1632702"/>
                    <a:gd name="connsiteX8" fmla="*/ 1010141 w 1289488"/>
                    <a:gd name="connsiteY8" fmla="*/ 70808 h 1632702"/>
                    <a:gd name="connsiteX0" fmla="*/ 1010141 w 1289488"/>
                    <a:gd name="connsiteY0" fmla="*/ 70808 h 1632702"/>
                    <a:gd name="connsiteX1" fmla="*/ 1142472 w 1289488"/>
                    <a:gd name="connsiteY1" fmla="*/ 0 h 1632702"/>
                    <a:gd name="connsiteX2" fmla="*/ 1219003 w 1289488"/>
                    <a:gd name="connsiteY2" fmla="*/ 130318 h 1632702"/>
                    <a:gd name="connsiteX3" fmla="*/ 895615 w 1289488"/>
                    <a:gd name="connsiteY3" fmla="*/ 1370540 h 1632702"/>
                    <a:gd name="connsiteX4" fmla="*/ 523569 w 1289488"/>
                    <a:gd name="connsiteY4" fmla="*/ 1621216 h 1632702"/>
                    <a:gd name="connsiteX5" fmla="*/ 478559 w 1289488"/>
                    <a:gd name="connsiteY5" fmla="*/ 1569798 h 1632702"/>
                    <a:gd name="connsiteX6" fmla="*/ 433456 w 1289488"/>
                    <a:gd name="connsiteY6" fmla="*/ 1615713 h 1632702"/>
                    <a:gd name="connsiteX7" fmla="*/ 0 w 1289488"/>
                    <a:gd name="connsiteY7" fmla="*/ 907570 h 1632702"/>
                    <a:gd name="connsiteX8" fmla="*/ 1010141 w 1289488"/>
                    <a:gd name="connsiteY8" fmla="*/ 70808 h 1632702"/>
                    <a:gd name="connsiteX0" fmla="*/ 1010141 w 1289488"/>
                    <a:gd name="connsiteY0" fmla="*/ 70808 h 1632702"/>
                    <a:gd name="connsiteX1" fmla="*/ 1142472 w 1289488"/>
                    <a:gd name="connsiteY1" fmla="*/ 0 h 1632702"/>
                    <a:gd name="connsiteX2" fmla="*/ 1219003 w 1289488"/>
                    <a:gd name="connsiteY2" fmla="*/ 130318 h 1632702"/>
                    <a:gd name="connsiteX3" fmla="*/ 895615 w 1289488"/>
                    <a:gd name="connsiteY3" fmla="*/ 1370540 h 1632702"/>
                    <a:gd name="connsiteX4" fmla="*/ 523569 w 1289488"/>
                    <a:gd name="connsiteY4" fmla="*/ 1621216 h 1632702"/>
                    <a:gd name="connsiteX5" fmla="*/ 478559 w 1289488"/>
                    <a:gd name="connsiteY5" fmla="*/ 1569798 h 1632702"/>
                    <a:gd name="connsiteX6" fmla="*/ 433456 w 1289488"/>
                    <a:gd name="connsiteY6" fmla="*/ 1615713 h 1632702"/>
                    <a:gd name="connsiteX7" fmla="*/ 0 w 1289488"/>
                    <a:gd name="connsiteY7" fmla="*/ 907570 h 1632702"/>
                    <a:gd name="connsiteX8" fmla="*/ 1010141 w 1289488"/>
                    <a:gd name="connsiteY8" fmla="*/ 70808 h 1632702"/>
                    <a:gd name="connsiteX0" fmla="*/ 1036687 w 1316034"/>
                    <a:gd name="connsiteY0" fmla="*/ 70808 h 1632702"/>
                    <a:gd name="connsiteX1" fmla="*/ 1169018 w 1316034"/>
                    <a:gd name="connsiteY1" fmla="*/ 0 h 1632702"/>
                    <a:gd name="connsiteX2" fmla="*/ 1245549 w 1316034"/>
                    <a:gd name="connsiteY2" fmla="*/ 130318 h 1632702"/>
                    <a:gd name="connsiteX3" fmla="*/ 922161 w 1316034"/>
                    <a:gd name="connsiteY3" fmla="*/ 1370540 h 1632702"/>
                    <a:gd name="connsiteX4" fmla="*/ 550115 w 1316034"/>
                    <a:gd name="connsiteY4" fmla="*/ 1621216 h 1632702"/>
                    <a:gd name="connsiteX5" fmla="*/ 505105 w 1316034"/>
                    <a:gd name="connsiteY5" fmla="*/ 1569798 h 1632702"/>
                    <a:gd name="connsiteX6" fmla="*/ 460002 w 1316034"/>
                    <a:gd name="connsiteY6" fmla="*/ 1615713 h 1632702"/>
                    <a:gd name="connsiteX7" fmla="*/ 313509 w 1316034"/>
                    <a:gd name="connsiteY7" fmla="*/ 1502392 h 1632702"/>
                    <a:gd name="connsiteX8" fmla="*/ 26546 w 1316034"/>
                    <a:gd name="connsiteY8" fmla="*/ 907570 h 1632702"/>
                    <a:gd name="connsiteX9" fmla="*/ 1036687 w 1316034"/>
                    <a:gd name="connsiteY9" fmla="*/ 70808 h 1632702"/>
                    <a:gd name="connsiteX0" fmla="*/ 1010182 w 1289529"/>
                    <a:gd name="connsiteY0" fmla="*/ 70808 h 1632702"/>
                    <a:gd name="connsiteX1" fmla="*/ 1142513 w 1289529"/>
                    <a:gd name="connsiteY1" fmla="*/ 0 h 1632702"/>
                    <a:gd name="connsiteX2" fmla="*/ 1219044 w 1289529"/>
                    <a:gd name="connsiteY2" fmla="*/ 130318 h 1632702"/>
                    <a:gd name="connsiteX3" fmla="*/ 895656 w 1289529"/>
                    <a:gd name="connsiteY3" fmla="*/ 1370540 h 1632702"/>
                    <a:gd name="connsiteX4" fmla="*/ 523610 w 1289529"/>
                    <a:gd name="connsiteY4" fmla="*/ 1621216 h 1632702"/>
                    <a:gd name="connsiteX5" fmla="*/ 478600 w 1289529"/>
                    <a:gd name="connsiteY5" fmla="*/ 1569798 h 1632702"/>
                    <a:gd name="connsiteX6" fmla="*/ 433497 w 1289529"/>
                    <a:gd name="connsiteY6" fmla="*/ 1615713 h 1632702"/>
                    <a:gd name="connsiteX7" fmla="*/ 287004 w 1289529"/>
                    <a:gd name="connsiteY7" fmla="*/ 1502392 h 1632702"/>
                    <a:gd name="connsiteX8" fmla="*/ 41 w 1289529"/>
                    <a:gd name="connsiteY8" fmla="*/ 907570 h 1632702"/>
                    <a:gd name="connsiteX9" fmla="*/ 1010182 w 1289529"/>
                    <a:gd name="connsiteY9" fmla="*/ 70808 h 1632702"/>
                    <a:gd name="connsiteX0" fmla="*/ 1010182 w 1289529"/>
                    <a:gd name="connsiteY0" fmla="*/ 70808 h 1637145"/>
                    <a:gd name="connsiteX1" fmla="*/ 1142513 w 1289529"/>
                    <a:gd name="connsiteY1" fmla="*/ 0 h 1637145"/>
                    <a:gd name="connsiteX2" fmla="*/ 1219044 w 1289529"/>
                    <a:gd name="connsiteY2" fmla="*/ 130318 h 1637145"/>
                    <a:gd name="connsiteX3" fmla="*/ 895656 w 1289529"/>
                    <a:gd name="connsiteY3" fmla="*/ 1370540 h 1637145"/>
                    <a:gd name="connsiteX4" fmla="*/ 523610 w 1289529"/>
                    <a:gd name="connsiteY4" fmla="*/ 1621216 h 1637145"/>
                    <a:gd name="connsiteX5" fmla="*/ 478600 w 1289529"/>
                    <a:gd name="connsiteY5" fmla="*/ 1569798 h 1637145"/>
                    <a:gd name="connsiteX6" fmla="*/ 395397 w 1289529"/>
                    <a:gd name="connsiteY6" fmla="*/ 1637145 h 1637145"/>
                    <a:gd name="connsiteX7" fmla="*/ 287004 w 1289529"/>
                    <a:gd name="connsiteY7" fmla="*/ 1502392 h 1637145"/>
                    <a:gd name="connsiteX8" fmla="*/ 41 w 1289529"/>
                    <a:gd name="connsiteY8" fmla="*/ 907570 h 1637145"/>
                    <a:gd name="connsiteX9" fmla="*/ 1010182 w 1289529"/>
                    <a:gd name="connsiteY9" fmla="*/ 70808 h 1637145"/>
                    <a:gd name="connsiteX0" fmla="*/ 1010182 w 1289529"/>
                    <a:gd name="connsiteY0" fmla="*/ 70808 h 1637145"/>
                    <a:gd name="connsiteX1" fmla="*/ 1142513 w 1289529"/>
                    <a:gd name="connsiteY1" fmla="*/ 0 h 1637145"/>
                    <a:gd name="connsiteX2" fmla="*/ 1219044 w 1289529"/>
                    <a:gd name="connsiteY2" fmla="*/ 130318 h 1637145"/>
                    <a:gd name="connsiteX3" fmla="*/ 895656 w 1289529"/>
                    <a:gd name="connsiteY3" fmla="*/ 1370540 h 1637145"/>
                    <a:gd name="connsiteX4" fmla="*/ 523610 w 1289529"/>
                    <a:gd name="connsiteY4" fmla="*/ 1621216 h 1637145"/>
                    <a:gd name="connsiteX5" fmla="*/ 478600 w 1289529"/>
                    <a:gd name="connsiteY5" fmla="*/ 1569798 h 1637145"/>
                    <a:gd name="connsiteX6" fmla="*/ 395397 w 1289529"/>
                    <a:gd name="connsiteY6" fmla="*/ 1637145 h 1637145"/>
                    <a:gd name="connsiteX7" fmla="*/ 287004 w 1289529"/>
                    <a:gd name="connsiteY7" fmla="*/ 1502392 h 1637145"/>
                    <a:gd name="connsiteX8" fmla="*/ 41 w 1289529"/>
                    <a:gd name="connsiteY8" fmla="*/ 907570 h 1637145"/>
                    <a:gd name="connsiteX9" fmla="*/ 1010182 w 1289529"/>
                    <a:gd name="connsiteY9" fmla="*/ 70808 h 1637145"/>
                    <a:gd name="connsiteX0" fmla="*/ 1010182 w 1289529"/>
                    <a:gd name="connsiteY0" fmla="*/ 70808 h 1637145"/>
                    <a:gd name="connsiteX1" fmla="*/ 1142513 w 1289529"/>
                    <a:gd name="connsiteY1" fmla="*/ 0 h 1637145"/>
                    <a:gd name="connsiteX2" fmla="*/ 1219044 w 1289529"/>
                    <a:gd name="connsiteY2" fmla="*/ 130318 h 1637145"/>
                    <a:gd name="connsiteX3" fmla="*/ 895656 w 1289529"/>
                    <a:gd name="connsiteY3" fmla="*/ 1370540 h 1637145"/>
                    <a:gd name="connsiteX4" fmla="*/ 523610 w 1289529"/>
                    <a:gd name="connsiteY4" fmla="*/ 1621216 h 1637145"/>
                    <a:gd name="connsiteX5" fmla="*/ 478600 w 1289529"/>
                    <a:gd name="connsiteY5" fmla="*/ 1569798 h 1637145"/>
                    <a:gd name="connsiteX6" fmla="*/ 395397 w 1289529"/>
                    <a:gd name="connsiteY6" fmla="*/ 1637145 h 1637145"/>
                    <a:gd name="connsiteX7" fmla="*/ 287004 w 1289529"/>
                    <a:gd name="connsiteY7" fmla="*/ 1502392 h 1637145"/>
                    <a:gd name="connsiteX8" fmla="*/ 41 w 1289529"/>
                    <a:gd name="connsiteY8" fmla="*/ 907570 h 1637145"/>
                    <a:gd name="connsiteX9" fmla="*/ 1010182 w 1289529"/>
                    <a:gd name="connsiteY9" fmla="*/ 70808 h 1637145"/>
                    <a:gd name="connsiteX0" fmla="*/ 1010182 w 1289529"/>
                    <a:gd name="connsiteY0" fmla="*/ 70808 h 1643881"/>
                    <a:gd name="connsiteX1" fmla="*/ 1142513 w 1289529"/>
                    <a:gd name="connsiteY1" fmla="*/ 0 h 1643881"/>
                    <a:gd name="connsiteX2" fmla="*/ 1219044 w 1289529"/>
                    <a:gd name="connsiteY2" fmla="*/ 130318 h 1643881"/>
                    <a:gd name="connsiteX3" fmla="*/ 895656 w 1289529"/>
                    <a:gd name="connsiteY3" fmla="*/ 1370540 h 1643881"/>
                    <a:gd name="connsiteX4" fmla="*/ 504560 w 1289529"/>
                    <a:gd name="connsiteY4" fmla="*/ 1633123 h 1643881"/>
                    <a:gd name="connsiteX5" fmla="*/ 478600 w 1289529"/>
                    <a:gd name="connsiteY5" fmla="*/ 1569798 h 1643881"/>
                    <a:gd name="connsiteX6" fmla="*/ 395397 w 1289529"/>
                    <a:gd name="connsiteY6" fmla="*/ 1637145 h 1643881"/>
                    <a:gd name="connsiteX7" fmla="*/ 287004 w 1289529"/>
                    <a:gd name="connsiteY7" fmla="*/ 1502392 h 1643881"/>
                    <a:gd name="connsiteX8" fmla="*/ 41 w 1289529"/>
                    <a:gd name="connsiteY8" fmla="*/ 907570 h 1643881"/>
                    <a:gd name="connsiteX9" fmla="*/ 1010182 w 1289529"/>
                    <a:gd name="connsiteY9" fmla="*/ 70808 h 1643881"/>
                    <a:gd name="connsiteX0" fmla="*/ 1010182 w 1289529"/>
                    <a:gd name="connsiteY0" fmla="*/ 70808 h 1643881"/>
                    <a:gd name="connsiteX1" fmla="*/ 1142513 w 1289529"/>
                    <a:gd name="connsiteY1" fmla="*/ 0 h 1643881"/>
                    <a:gd name="connsiteX2" fmla="*/ 1219044 w 1289529"/>
                    <a:gd name="connsiteY2" fmla="*/ 130318 h 1643881"/>
                    <a:gd name="connsiteX3" fmla="*/ 895656 w 1289529"/>
                    <a:gd name="connsiteY3" fmla="*/ 1370540 h 1643881"/>
                    <a:gd name="connsiteX4" fmla="*/ 504560 w 1289529"/>
                    <a:gd name="connsiteY4" fmla="*/ 1633123 h 1643881"/>
                    <a:gd name="connsiteX5" fmla="*/ 457169 w 1289529"/>
                    <a:gd name="connsiteY5" fmla="*/ 1588848 h 1643881"/>
                    <a:gd name="connsiteX6" fmla="*/ 395397 w 1289529"/>
                    <a:gd name="connsiteY6" fmla="*/ 1637145 h 1643881"/>
                    <a:gd name="connsiteX7" fmla="*/ 287004 w 1289529"/>
                    <a:gd name="connsiteY7" fmla="*/ 1502392 h 1643881"/>
                    <a:gd name="connsiteX8" fmla="*/ 41 w 1289529"/>
                    <a:gd name="connsiteY8" fmla="*/ 907570 h 1643881"/>
                    <a:gd name="connsiteX9" fmla="*/ 1010182 w 1289529"/>
                    <a:gd name="connsiteY9" fmla="*/ 70808 h 1643881"/>
                    <a:gd name="connsiteX0" fmla="*/ 1010182 w 1303093"/>
                    <a:gd name="connsiteY0" fmla="*/ 70808 h 1643881"/>
                    <a:gd name="connsiteX1" fmla="*/ 1142513 w 1303093"/>
                    <a:gd name="connsiteY1" fmla="*/ 0 h 1643881"/>
                    <a:gd name="connsiteX2" fmla="*/ 1219044 w 1303093"/>
                    <a:gd name="connsiteY2" fmla="*/ 130318 h 1643881"/>
                    <a:gd name="connsiteX3" fmla="*/ 1287129 w 1303093"/>
                    <a:gd name="connsiteY3" fmla="*/ 590373 h 1643881"/>
                    <a:gd name="connsiteX4" fmla="*/ 895656 w 1303093"/>
                    <a:gd name="connsiteY4" fmla="*/ 1370540 h 1643881"/>
                    <a:gd name="connsiteX5" fmla="*/ 504560 w 1303093"/>
                    <a:gd name="connsiteY5" fmla="*/ 1633123 h 1643881"/>
                    <a:gd name="connsiteX6" fmla="*/ 457169 w 1303093"/>
                    <a:gd name="connsiteY6" fmla="*/ 1588848 h 1643881"/>
                    <a:gd name="connsiteX7" fmla="*/ 395397 w 1303093"/>
                    <a:gd name="connsiteY7" fmla="*/ 1637145 h 1643881"/>
                    <a:gd name="connsiteX8" fmla="*/ 287004 w 1303093"/>
                    <a:gd name="connsiteY8" fmla="*/ 1502392 h 1643881"/>
                    <a:gd name="connsiteX9" fmla="*/ 41 w 1303093"/>
                    <a:gd name="connsiteY9" fmla="*/ 907570 h 1643881"/>
                    <a:gd name="connsiteX10" fmla="*/ 1010182 w 1303093"/>
                    <a:gd name="connsiteY10" fmla="*/ 70808 h 1643881"/>
                    <a:gd name="connsiteX0" fmla="*/ 1010182 w 1303093"/>
                    <a:gd name="connsiteY0" fmla="*/ 70808 h 1643881"/>
                    <a:gd name="connsiteX1" fmla="*/ 1142513 w 1303093"/>
                    <a:gd name="connsiteY1" fmla="*/ 0 h 1643881"/>
                    <a:gd name="connsiteX2" fmla="*/ 1219044 w 1303093"/>
                    <a:gd name="connsiteY2" fmla="*/ 130318 h 1643881"/>
                    <a:gd name="connsiteX3" fmla="*/ 1287129 w 1303093"/>
                    <a:gd name="connsiteY3" fmla="*/ 590373 h 1643881"/>
                    <a:gd name="connsiteX4" fmla="*/ 895656 w 1303093"/>
                    <a:gd name="connsiteY4" fmla="*/ 1370540 h 1643881"/>
                    <a:gd name="connsiteX5" fmla="*/ 504560 w 1303093"/>
                    <a:gd name="connsiteY5" fmla="*/ 1633123 h 1643881"/>
                    <a:gd name="connsiteX6" fmla="*/ 457169 w 1303093"/>
                    <a:gd name="connsiteY6" fmla="*/ 1588848 h 1643881"/>
                    <a:gd name="connsiteX7" fmla="*/ 395397 w 1303093"/>
                    <a:gd name="connsiteY7" fmla="*/ 1637145 h 1643881"/>
                    <a:gd name="connsiteX8" fmla="*/ 287004 w 1303093"/>
                    <a:gd name="connsiteY8" fmla="*/ 1502392 h 1643881"/>
                    <a:gd name="connsiteX9" fmla="*/ 41 w 1303093"/>
                    <a:gd name="connsiteY9" fmla="*/ 907570 h 1643881"/>
                    <a:gd name="connsiteX10" fmla="*/ 1010182 w 1303093"/>
                    <a:gd name="connsiteY10" fmla="*/ 70808 h 1643881"/>
                    <a:gd name="connsiteX0" fmla="*/ 1010182 w 1303093"/>
                    <a:gd name="connsiteY0" fmla="*/ 70808 h 1643881"/>
                    <a:gd name="connsiteX1" fmla="*/ 1142513 w 1303093"/>
                    <a:gd name="connsiteY1" fmla="*/ 0 h 1643881"/>
                    <a:gd name="connsiteX2" fmla="*/ 1219044 w 1303093"/>
                    <a:gd name="connsiteY2" fmla="*/ 130318 h 1643881"/>
                    <a:gd name="connsiteX3" fmla="*/ 1287129 w 1303093"/>
                    <a:gd name="connsiteY3" fmla="*/ 590373 h 1643881"/>
                    <a:gd name="connsiteX4" fmla="*/ 895656 w 1303093"/>
                    <a:gd name="connsiteY4" fmla="*/ 1370540 h 1643881"/>
                    <a:gd name="connsiteX5" fmla="*/ 504560 w 1303093"/>
                    <a:gd name="connsiteY5" fmla="*/ 1633123 h 1643881"/>
                    <a:gd name="connsiteX6" fmla="*/ 457169 w 1303093"/>
                    <a:gd name="connsiteY6" fmla="*/ 1588848 h 1643881"/>
                    <a:gd name="connsiteX7" fmla="*/ 395397 w 1303093"/>
                    <a:gd name="connsiteY7" fmla="*/ 1637145 h 1643881"/>
                    <a:gd name="connsiteX8" fmla="*/ 287004 w 1303093"/>
                    <a:gd name="connsiteY8" fmla="*/ 1502392 h 1643881"/>
                    <a:gd name="connsiteX9" fmla="*/ 41 w 1303093"/>
                    <a:gd name="connsiteY9" fmla="*/ 907570 h 1643881"/>
                    <a:gd name="connsiteX10" fmla="*/ 1010182 w 1303093"/>
                    <a:gd name="connsiteY10" fmla="*/ 70808 h 1643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03093" h="1643881">
                      <a:moveTo>
                        <a:pt x="1010182" y="70808"/>
                      </a:moveTo>
                      <a:cubicBezTo>
                        <a:pt x="1104947" y="40990"/>
                        <a:pt x="1098179" y="32945"/>
                        <a:pt x="1142513" y="0"/>
                      </a:cubicBezTo>
                      <a:cubicBezTo>
                        <a:pt x="1187073" y="50583"/>
                        <a:pt x="1193534" y="86879"/>
                        <a:pt x="1219044" y="130318"/>
                      </a:cubicBezTo>
                      <a:cubicBezTo>
                        <a:pt x="1243147" y="228713"/>
                        <a:pt x="1341027" y="383669"/>
                        <a:pt x="1287129" y="590373"/>
                      </a:cubicBezTo>
                      <a:cubicBezTo>
                        <a:pt x="1292762" y="904234"/>
                        <a:pt x="1083234" y="1258660"/>
                        <a:pt x="895656" y="1370540"/>
                      </a:cubicBezTo>
                      <a:cubicBezTo>
                        <a:pt x="795771" y="1551780"/>
                        <a:pt x="554788" y="1683266"/>
                        <a:pt x="504560" y="1633123"/>
                      </a:cubicBezTo>
                      <a:lnTo>
                        <a:pt x="457169" y="1588848"/>
                      </a:lnTo>
                      <a:lnTo>
                        <a:pt x="395397" y="1637145"/>
                      </a:lnTo>
                      <a:cubicBezTo>
                        <a:pt x="373386" y="1563602"/>
                        <a:pt x="344959" y="1553741"/>
                        <a:pt x="287004" y="1502392"/>
                      </a:cubicBezTo>
                      <a:cubicBezTo>
                        <a:pt x="214761" y="1384368"/>
                        <a:pt x="-3410" y="1214826"/>
                        <a:pt x="41" y="907570"/>
                      </a:cubicBezTo>
                      <a:cubicBezTo>
                        <a:pt x="41" y="445439"/>
                        <a:pt x="452297" y="70808"/>
                        <a:pt x="1010182" y="70808"/>
                      </a:cubicBezTo>
                      <a:close/>
                    </a:path>
                  </a:pathLst>
                </a:custGeom>
                <a:gradFill>
                  <a:gsLst>
                    <a:gs pos="88000">
                      <a:srgbClr val="99FF66"/>
                    </a:gs>
                    <a:gs pos="0">
                      <a:srgbClr val="008000"/>
                    </a:gs>
                    <a:gs pos="30000">
                      <a:srgbClr val="92D050"/>
                    </a:gs>
                  </a:gsLst>
                  <a:lin ang="162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2" name="フリーフォーム: 図形 621">
                  <a:extLst>
                    <a:ext uri="{FF2B5EF4-FFF2-40B4-BE49-F238E27FC236}">
                      <a16:creationId xmlns:a16="http://schemas.microsoft.com/office/drawing/2014/main" id="{B2581E58-8DF8-4ED9-A8D5-3FD709D5EECD}"/>
                    </a:ext>
                  </a:extLst>
                </p:cNvPr>
                <p:cNvSpPr/>
                <p:nvPr/>
              </p:nvSpPr>
              <p:spPr>
                <a:xfrm>
                  <a:off x="2326139" y="4471111"/>
                  <a:ext cx="1070294" cy="1208942"/>
                </a:xfrm>
                <a:custGeom>
                  <a:avLst/>
                  <a:gdLst>
                    <a:gd name="connsiteX0" fmla="*/ 0 w 1070294"/>
                    <a:gd name="connsiteY0" fmla="*/ 746129 h 1208942"/>
                    <a:gd name="connsiteX1" fmla="*/ 44126 w 1070294"/>
                    <a:gd name="connsiteY1" fmla="*/ 798010 h 1208942"/>
                    <a:gd name="connsiteX2" fmla="*/ 470152 w 1070294"/>
                    <a:gd name="connsiteY2" fmla="*/ 1198312 h 1208942"/>
                    <a:gd name="connsiteX3" fmla="*/ 491831 w 1070294"/>
                    <a:gd name="connsiteY3" fmla="*/ 1208549 h 1208942"/>
                    <a:gd name="connsiteX4" fmla="*/ 488282 w 1070294"/>
                    <a:gd name="connsiteY4" fmla="*/ 1208942 h 1208942"/>
                    <a:gd name="connsiteX5" fmla="*/ 43036 w 1070294"/>
                    <a:gd name="connsiteY5" fmla="*/ 824260 h 1208942"/>
                    <a:gd name="connsiteX6" fmla="*/ 2471 w 1070294"/>
                    <a:gd name="connsiteY6" fmla="*/ 778266 h 1208942"/>
                    <a:gd name="connsiteX7" fmla="*/ 620684 w 1070294"/>
                    <a:gd name="connsiteY7" fmla="*/ 0 h 1208942"/>
                    <a:gd name="connsiteX8" fmla="*/ 623970 w 1070294"/>
                    <a:gd name="connsiteY8" fmla="*/ 717 h 1208942"/>
                    <a:gd name="connsiteX9" fmla="*/ 605240 w 1070294"/>
                    <a:gd name="connsiteY9" fmla="*/ 7324 h 1208942"/>
                    <a:gd name="connsiteX10" fmla="*/ 258270 w 1070294"/>
                    <a:gd name="connsiteY10" fmla="*/ 310324 h 1208942"/>
                    <a:gd name="connsiteX11" fmla="*/ 152867 w 1070294"/>
                    <a:gd name="connsiteY11" fmla="*/ 432699 h 1208942"/>
                    <a:gd name="connsiteX12" fmla="*/ 165300 w 1070294"/>
                    <a:gd name="connsiteY12" fmla="*/ 429193 h 1208942"/>
                    <a:gd name="connsiteX13" fmla="*/ 303456 w 1070294"/>
                    <a:gd name="connsiteY13" fmla="*/ 396709 h 1208942"/>
                    <a:gd name="connsiteX14" fmla="*/ 394328 w 1070294"/>
                    <a:gd name="connsiteY14" fmla="*/ 380823 h 1208942"/>
                    <a:gd name="connsiteX15" fmla="*/ 394034 w 1070294"/>
                    <a:gd name="connsiteY15" fmla="*/ 380478 h 1208942"/>
                    <a:gd name="connsiteX16" fmla="*/ 405229 w 1070294"/>
                    <a:gd name="connsiteY16" fmla="*/ 370588 h 1208942"/>
                    <a:gd name="connsiteX17" fmla="*/ 733459 w 1070294"/>
                    <a:gd name="connsiteY17" fmla="*/ 126652 h 1208942"/>
                    <a:gd name="connsiteX18" fmla="*/ 979591 w 1070294"/>
                    <a:gd name="connsiteY18" fmla="*/ 7905 h 1208942"/>
                    <a:gd name="connsiteX19" fmla="*/ 998719 w 1070294"/>
                    <a:gd name="connsiteY19" fmla="*/ 5998 h 1208942"/>
                    <a:gd name="connsiteX20" fmla="*/ 954650 w 1070294"/>
                    <a:gd name="connsiteY20" fmla="*/ 21819 h 1208942"/>
                    <a:gd name="connsiteX21" fmla="*/ 574441 w 1070294"/>
                    <a:gd name="connsiteY21" fmla="*/ 260852 h 1208942"/>
                    <a:gd name="connsiteX22" fmla="*/ 434442 w 1070294"/>
                    <a:gd name="connsiteY22" fmla="*/ 373811 h 1208942"/>
                    <a:gd name="connsiteX23" fmla="*/ 538414 w 1070294"/>
                    <a:gd name="connsiteY23" fmla="*/ 355635 h 1208942"/>
                    <a:gd name="connsiteX24" fmla="*/ 748699 w 1070294"/>
                    <a:gd name="connsiteY24" fmla="*/ 335834 h 1208942"/>
                    <a:gd name="connsiteX25" fmla="*/ 841093 w 1070294"/>
                    <a:gd name="connsiteY25" fmla="*/ 333814 h 1208942"/>
                    <a:gd name="connsiteX26" fmla="*/ 1050498 w 1070294"/>
                    <a:gd name="connsiteY26" fmla="*/ 358810 h 1208942"/>
                    <a:gd name="connsiteX27" fmla="*/ 1070294 w 1070294"/>
                    <a:gd name="connsiteY27" fmla="*/ 368425 h 1208942"/>
                    <a:gd name="connsiteX28" fmla="*/ 1018976 w 1070294"/>
                    <a:gd name="connsiteY28" fmla="*/ 358493 h 1208942"/>
                    <a:gd name="connsiteX29" fmla="*/ 524983 w 1070294"/>
                    <a:gd name="connsiteY29" fmla="*/ 382457 h 1208942"/>
                    <a:gd name="connsiteX30" fmla="*/ 435516 w 1070294"/>
                    <a:gd name="connsiteY30" fmla="*/ 398796 h 1208942"/>
                    <a:gd name="connsiteX31" fmla="*/ 576280 w 1070294"/>
                    <a:gd name="connsiteY31" fmla="*/ 494106 h 1208942"/>
                    <a:gd name="connsiteX32" fmla="*/ 1016266 w 1070294"/>
                    <a:gd name="connsiteY32" fmla="*/ 702808 h 1208942"/>
                    <a:gd name="connsiteX33" fmla="*/ 1037633 w 1070294"/>
                    <a:gd name="connsiteY33" fmla="*/ 703748 h 1208942"/>
                    <a:gd name="connsiteX34" fmla="*/ 1034344 w 1070294"/>
                    <a:gd name="connsiteY34" fmla="*/ 705570 h 1208942"/>
                    <a:gd name="connsiteX35" fmla="*/ 487709 w 1070294"/>
                    <a:gd name="connsiteY35" fmla="*/ 461739 h 1208942"/>
                    <a:gd name="connsiteX36" fmla="*/ 405094 w 1070294"/>
                    <a:gd name="connsiteY36" fmla="*/ 404352 h 1208942"/>
                    <a:gd name="connsiteX37" fmla="*/ 317723 w 1070294"/>
                    <a:gd name="connsiteY37" fmla="*/ 420309 h 1208942"/>
                    <a:gd name="connsiteX38" fmla="*/ 192664 w 1070294"/>
                    <a:gd name="connsiteY38" fmla="*/ 449195 h 1208942"/>
                    <a:gd name="connsiteX39" fmla="*/ 171866 w 1070294"/>
                    <a:gd name="connsiteY39" fmla="*/ 454785 h 1208942"/>
                    <a:gd name="connsiteX40" fmla="*/ 317969 w 1070294"/>
                    <a:gd name="connsiteY40" fmla="*/ 626559 h 1208942"/>
                    <a:gd name="connsiteX41" fmla="*/ 743994 w 1070294"/>
                    <a:gd name="connsiteY41" fmla="*/ 1026862 h 1208942"/>
                    <a:gd name="connsiteX42" fmla="*/ 765673 w 1070294"/>
                    <a:gd name="connsiteY42" fmla="*/ 1037099 h 1208942"/>
                    <a:gd name="connsiteX43" fmla="*/ 762124 w 1070294"/>
                    <a:gd name="connsiteY43" fmla="*/ 1037492 h 1208942"/>
                    <a:gd name="connsiteX44" fmla="*/ 231170 w 1070294"/>
                    <a:gd name="connsiteY44" fmla="*/ 555632 h 1208942"/>
                    <a:gd name="connsiteX45" fmla="*/ 151475 w 1070294"/>
                    <a:gd name="connsiteY45" fmla="*/ 460265 h 1208942"/>
                    <a:gd name="connsiteX46" fmla="*/ 74432 w 1070294"/>
                    <a:gd name="connsiteY46" fmla="*/ 480971 h 1208942"/>
                    <a:gd name="connsiteX47" fmla="*/ 19218 w 1070294"/>
                    <a:gd name="connsiteY47" fmla="*/ 498049 h 1208942"/>
                    <a:gd name="connsiteX48" fmla="*/ 28492 w 1070294"/>
                    <a:gd name="connsiteY48" fmla="*/ 468171 h 1208942"/>
                    <a:gd name="connsiteX49" fmla="*/ 36329 w 1070294"/>
                    <a:gd name="connsiteY49" fmla="*/ 465557 h 1208942"/>
                    <a:gd name="connsiteX50" fmla="*/ 119729 w 1070294"/>
                    <a:gd name="connsiteY50" fmla="*/ 442042 h 1208942"/>
                    <a:gd name="connsiteX51" fmla="*/ 186453 w 1070294"/>
                    <a:gd name="connsiteY51" fmla="*/ 362813 h 1208942"/>
                    <a:gd name="connsiteX52" fmla="*/ 620684 w 1070294"/>
                    <a:gd name="connsiteY52" fmla="*/ 0 h 1208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070294" h="1208942">
                      <a:moveTo>
                        <a:pt x="0" y="746129"/>
                      </a:moveTo>
                      <a:lnTo>
                        <a:pt x="44126" y="798010"/>
                      </a:lnTo>
                      <a:cubicBezTo>
                        <a:pt x="218507" y="993419"/>
                        <a:pt x="374616" y="1139746"/>
                        <a:pt x="470152" y="1198312"/>
                      </a:cubicBezTo>
                      <a:lnTo>
                        <a:pt x="491831" y="1208549"/>
                      </a:lnTo>
                      <a:lnTo>
                        <a:pt x="488282" y="1208942"/>
                      </a:lnTo>
                      <a:cubicBezTo>
                        <a:pt x="411092" y="1190429"/>
                        <a:pt x="239838" y="1041631"/>
                        <a:pt x="43036" y="824260"/>
                      </a:cubicBezTo>
                      <a:lnTo>
                        <a:pt x="2471" y="778266"/>
                      </a:lnTo>
                      <a:close/>
                      <a:moveTo>
                        <a:pt x="620684" y="0"/>
                      </a:moveTo>
                      <a:lnTo>
                        <a:pt x="623970" y="717"/>
                      </a:lnTo>
                      <a:lnTo>
                        <a:pt x="605240" y="7324"/>
                      </a:lnTo>
                      <a:cubicBezTo>
                        <a:pt x="524128" y="48138"/>
                        <a:pt x="396950" y="158857"/>
                        <a:pt x="258270" y="310324"/>
                      </a:cubicBezTo>
                      <a:lnTo>
                        <a:pt x="152867" y="432699"/>
                      </a:lnTo>
                      <a:lnTo>
                        <a:pt x="165300" y="429193"/>
                      </a:lnTo>
                      <a:cubicBezTo>
                        <a:pt x="209933" y="417665"/>
                        <a:pt x="256096" y="406784"/>
                        <a:pt x="303456" y="396709"/>
                      </a:cubicBezTo>
                      <a:lnTo>
                        <a:pt x="394328" y="380823"/>
                      </a:lnTo>
                      <a:lnTo>
                        <a:pt x="394034" y="380478"/>
                      </a:lnTo>
                      <a:lnTo>
                        <a:pt x="405229" y="370588"/>
                      </a:lnTo>
                      <a:cubicBezTo>
                        <a:pt x="520389" y="272674"/>
                        <a:pt x="633766" y="189230"/>
                        <a:pt x="733459" y="126652"/>
                      </a:cubicBezTo>
                      <a:cubicBezTo>
                        <a:pt x="833152" y="64073"/>
                        <a:pt x="919162" y="22359"/>
                        <a:pt x="979591" y="7905"/>
                      </a:cubicBezTo>
                      <a:lnTo>
                        <a:pt x="998719" y="5998"/>
                      </a:lnTo>
                      <a:lnTo>
                        <a:pt x="954650" y="21819"/>
                      </a:lnTo>
                      <a:cubicBezTo>
                        <a:pt x="855604" y="64983"/>
                        <a:pt x="720785" y="149109"/>
                        <a:pt x="574441" y="260852"/>
                      </a:cubicBezTo>
                      <a:lnTo>
                        <a:pt x="434442" y="373811"/>
                      </a:lnTo>
                      <a:lnTo>
                        <a:pt x="538414" y="355635"/>
                      </a:lnTo>
                      <a:cubicBezTo>
                        <a:pt x="613243" y="345507"/>
                        <a:pt x="683960" y="338923"/>
                        <a:pt x="748699" y="335834"/>
                      </a:cubicBezTo>
                      <a:cubicBezTo>
                        <a:pt x="781069" y="334289"/>
                        <a:pt x="811944" y="333618"/>
                        <a:pt x="841093" y="333814"/>
                      </a:cubicBezTo>
                      <a:cubicBezTo>
                        <a:pt x="928538" y="334400"/>
                        <a:pt x="1000437" y="342791"/>
                        <a:pt x="1050498" y="358810"/>
                      </a:cubicBezTo>
                      <a:lnTo>
                        <a:pt x="1070294" y="368425"/>
                      </a:lnTo>
                      <a:lnTo>
                        <a:pt x="1018976" y="358493"/>
                      </a:lnTo>
                      <a:cubicBezTo>
                        <a:pt x="899839" y="344307"/>
                        <a:pt x="724990" y="352127"/>
                        <a:pt x="524983" y="382457"/>
                      </a:cubicBezTo>
                      <a:lnTo>
                        <a:pt x="435516" y="398796"/>
                      </a:lnTo>
                      <a:lnTo>
                        <a:pt x="576280" y="494106"/>
                      </a:lnTo>
                      <a:cubicBezTo>
                        <a:pt x="759559" y="609676"/>
                        <a:pt x="920748" y="685811"/>
                        <a:pt x="1016266" y="702808"/>
                      </a:cubicBezTo>
                      <a:lnTo>
                        <a:pt x="1037633" y="703748"/>
                      </a:lnTo>
                      <a:lnTo>
                        <a:pt x="1034344" y="705570"/>
                      </a:lnTo>
                      <a:cubicBezTo>
                        <a:pt x="949464" y="721325"/>
                        <a:pt x="732178" y="624614"/>
                        <a:pt x="487709" y="461739"/>
                      </a:cubicBezTo>
                      <a:lnTo>
                        <a:pt x="405094" y="404352"/>
                      </a:lnTo>
                      <a:lnTo>
                        <a:pt x="317723" y="420309"/>
                      </a:lnTo>
                      <a:cubicBezTo>
                        <a:pt x="275047" y="429387"/>
                        <a:pt x="233286" y="439050"/>
                        <a:pt x="192664" y="449195"/>
                      </a:cubicBezTo>
                      <a:lnTo>
                        <a:pt x="171866" y="454785"/>
                      </a:lnTo>
                      <a:lnTo>
                        <a:pt x="317969" y="626559"/>
                      </a:lnTo>
                      <a:cubicBezTo>
                        <a:pt x="492349" y="821969"/>
                        <a:pt x="648458" y="968296"/>
                        <a:pt x="743994" y="1026862"/>
                      </a:cubicBezTo>
                      <a:lnTo>
                        <a:pt x="765673" y="1037099"/>
                      </a:lnTo>
                      <a:lnTo>
                        <a:pt x="762124" y="1037492"/>
                      </a:lnTo>
                      <a:cubicBezTo>
                        <a:pt x="673907" y="1016335"/>
                        <a:pt x="462830" y="825008"/>
                        <a:pt x="231170" y="555632"/>
                      </a:cubicBezTo>
                      <a:lnTo>
                        <a:pt x="151475" y="460265"/>
                      </a:lnTo>
                      <a:lnTo>
                        <a:pt x="74432" y="480971"/>
                      </a:lnTo>
                      <a:lnTo>
                        <a:pt x="19218" y="498049"/>
                      </a:lnTo>
                      <a:lnTo>
                        <a:pt x="28492" y="468171"/>
                      </a:lnTo>
                      <a:lnTo>
                        <a:pt x="36329" y="465557"/>
                      </a:lnTo>
                      <a:lnTo>
                        <a:pt x="119729" y="442042"/>
                      </a:lnTo>
                      <a:lnTo>
                        <a:pt x="186453" y="362813"/>
                      </a:lnTo>
                      <a:cubicBezTo>
                        <a:pt x="369649" y="153087"/>
                        <a:pt x="542299" y="9056"/>
                        <a:pt x="620684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10" name="グループ化 609">
              <a:extLst>
                <a:ext uri="{FF2B5EF4-FFF2-40B4-BE49-F238E27FC236}">
                  <a16:creationId xmlns:a16="http://schemas.microsoft.com/office/drawing/2014/main" id="{BA3E28ED-060F-4A5C-AE04-E76844A095A0}"/>
                </a:ext>
              </a:extLst>
            </p:cNvPr>
            <p:cNvGrpSpPr/>
            <p:nvPr/>
          </p:nvGrpSpPr>
          <p:grpSpPr>
            <a:xfrm>
              <a:off x="6614602" y="2072802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809DBA3A-011F-45A2-B36B-04D6D0B82659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C16E4505-8248-426A-AA22-6033F9D7048F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3" name="グループ化 612">
                <a:extLst>
                  <a:ext uri="{FF2B5EF4-FFF2-40B4-BE49-F238E27FC236}">
                    <a16:creationId xmlns:a16="http://schemas.microsoft.com/office/drawing/2014/main" id="{0D602E80-5971-49C2-96D3-A8B3737C31B1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614" name="フリーフォーム: 図形 613">
                  <a:extLst>
                    <a:ext uri="{FF2B5EF4-FFF2-40B4-BE49-F238E27FC236}">
                      <a16:creationId xmlns:a16="http://schemas.microsoft.com/office/drawing/2014/main" id="{016B1571-7207-44CE-A366-9A0BA0D91522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E9F0F40B-5D54-4B6D-8761-A45001A03A32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0A273B84-C551-43A5-A588-294940B9249F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64193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pptxh57_キャベツのイラスト</dc:title>
  <dc:subject>pptxh57_キャベツのイラスト</dc:subject>
  <dc:creator>でじけろお</dc:creator>
  <cp:revision>1</cp:revision>
  <dcterms:created xsi:type="dcterms:W3CDTF">2018-05-20T00:31:01Z</dcterms:created>
  <dcterms:modified xsi:type="dcterms:W3CDTF">2021-06-13T05:16:12Z</dcterms:modified>
  <cp:version>1</cp:version>
</cp:coreProperties>
</file>