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99CF9D-BAD3-437E-AC87-1FC8EF36BF14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ニンニク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6128D84-4A32-4A3B-94BB-3C35FCD06CAD}"/>
              </a:ext>
            </a:extLst>
          </p:cNvPr>
          <p:cNvGrpSpPr/>
          <p:nvPr/>
        </p:nvGrpSpPr>
        <p:grpSpPr>
          <a:xfrm>
            <a:off x="3788675" y="4338661"/>
            <a:ext cx="2328650" cy="1722010"/>
            <a:chOff x="3958221" y="4109472"/>
            <a:chExt cx="2053415" cy="1518478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E5A29A2-5E46-4C65-9A9B-D943CEB54619}"/>
                </a:ext>
              </a:extLst>
            </p:cNvPr>
            <p:cNvGrpSpPr/>
            <p:nvPr/>
          </p:nvGrpSpPr>
          <p:grpSpPr>
            <a:xfrm rot="21242594">
              <a:off x="4809121" y="4109472"/>
              <a:ext cx="584784" cy="560685"/>
              <a:chOff x="4246397" y="3542209"/>
              <a:chExt cx="584784" cy="56068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18E4BBA-7DE0-41DC-8BF1-55A1297FD156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FF5AF371-98B6-4A4F-8EFF-D620B8B65377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02279F0C-830B-42E3-B152-025BCCC7A0CD}"/>
                </a:ext>
              </a:extLst>
            </p:cNvPr>
            <p:cNvGrpSpPr/>
            <p:nvPr/>
          </p:nvGrpSpPr>
          <p:grpSpPr>
            <a:xfrm rot="687460">
              <a:off x="4402721" y="4192021"/>
              <a:ext cx="584784" cy="560685"/>
              <a:chOff x="4246397" y="3542209"/>
              <a:chExt cx="584784" cy="560685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51D24850-6AA9-4C9A-BFEA-5925869DB384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C53BF601-4D2A-4D1E-A1F1-FCF565EC481E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14C7208-3C92-4C10-B684-D468B4F09185}"/>
                </a:ext>
              </a:extLst>
            </p:cNvPr>
            <p:cNvGrpSpPr/>
            <p:nvPr/>
          </p:nvGrpSpPr>
          <p:grpSpPr>
            <a:xfrm rot="20898345">
              <a:off x="3958221" y="4299971"/>
              <a:ext cx="584784" cy="560685"/>
              <a:chOff x="4246397" y="3542209"/>
              <a:chExt cx="584784" cy="560685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7CF408DC-3F07-4651-BDEE-3828EE8D464C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1698958B-E7FB-4D78-AEEB-5AAD68D47DE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63BDA9D-FE58-41C6-A03B-E7FBF03DAB23}"/>
                </a:ext>
              </a:extLst>
            </p:cNvPr>
            <p:cNvGrpSpPr/>
            <p:nvPr/>
          </p:nvGrpSpPr>
          <p:grpSpPr>
            <a:xfrm>
              <a:off x="4752758" y="4498863"/>
              <a:ext cx="584784" cy="560685"/>
              <a:chOff x="4246397" y="3542209"/>
              <a:chExt cx="584784" cy="560685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7F070FA-E6A1-4B81-8D4D-2AA62B5EF6A1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47FAA75B-DA85-4690-8B4E-67B36DEFA567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D0C98F66-BA73-427C-83DA-6D4A8CBBB4CD}"/>
                </a:ext>
              </a:extLst>
            </p:cNvPr>
            <p:cNvGrpSpPr/>
            <p:nvPr/>
          </p:nvGrpSpPr>
          <p:grpSpPr>
            <a:xfrm rot="687460">
              <a:off x="5209171" y="4223771"/>
              <a:ext cx="584784" cy="560685"/>
              <a:chOff x="4246397" y="3542209"/>
              <a:chExt cx="584784" cy="560685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3E5B3902-9BB7-4947-8F6A-DC0C559F4437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65466EEB-D19A-4211-8658-67404C6BABD7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903E73E-58A4-4D08-A3D4-877B5DA22A0A}"/>
                </a:ext>
              </a:extLst>
            </p:cNvPr>
            <p:cNvGrpSpPr/>
            <p:nvPr/>
          </p:nvGrpSpPr>
          <p:grpSpPr>
            <a:xfrm rot="20898345">
              <a:off x="5425071" y="4439671"/>
              <a:ext cx="584784" cy="560685"/>
              <a:chOff x="4246397" y="3542209"/>
              <a:chExt cx="584784" cy="560685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6CE7F11-CDB2-4CE1-A76A-451AC6D300B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C136DCFB-2FA4-4305-B741-7ADBB220BCF0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33608C64-52E0-4795-BB78-CD5FEB1A0E6E}"/>
                </a:ext>
              </a:extLst>
            </p:cNvPr>
            <p:cNvGrpSpPr/>
            <p:nvPr/>
          </p:nvGrpSpPr>
          <p:grpSpPr>
            <a:xfrm rot="20667459">
              <a:off x="4212221" y="4547621"/>
              <a:ext cx="584784" cy="560685"/>
              <a:chOff x="4246397" y="3542209"/>
              <a:chExt cx="584784" cy="560685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3B079018-BC5A-4AC9-BC9B-671E98D2224B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57BCF666-8188-4D01-B738-DB70E7BEC48D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9CCDB23-DEF1-46DE-A2FB-0F252717F09C}"/>
                </a:ext>
              </a:extLst>
            </p:cNvPr>
            <p:cNvGrpSpPr/>
            <p:nvPr/>
          </p:nvGrpSpPr>
          <p:grpSpPr>
            <a:xfrm rot="687460">
              <a:off x="5086094" y="4619156"/>
              <a:ext cx="584784" cy="560685"/>
              <a:chOff x="4246397" y="3542209"/>
              <a:chExt cx="584784" cy="560685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CE18B5F-F3DF-4AEF-860F-D29DE7D8AD57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68EA8EA8-2188-400A-B7D1-90E793D5B9D0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607F70FC-4C23-4366-AD3E-7B4F61C03280}"/>
                </a:ext>
              </a:extLst>
            </p:cNvPr>
            <p:cNvGrpSpPr/>
            <p:nvPr/>
          </p:nvGrpSpPr>
          <p:grpSpPr>
            <a:xfrm>
              <a:off x="4657508" y="4845425"/>
              <a:ext cx="584784" cy="560685"/>
              <a:chOff x="4246397" y="3542209"/>
              <a:chExt cx="584784" cy="560685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DBFD24E6-05B8-4843-BEB7-CA1CC479BEC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3F35AE08-502A-44F6-A744-983A785A9B4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A5A39A7E-62E5-476A-B5A2-567D3E2236D4}"/>
                </a:ext>
              </a:extLst>
            </p:cNvPr>
            <p:cNvGrpSpPr/>
            <p:nvPr/>
          </p:nvGrpSpPr>
          <p:grpSpPr>
            <a:xfrm rot="21418115">
              <a:off x="5037602" y="5003764"/>
              <a:ext cx="584784" cy="560685"/>
              <a:chOff x="4246397" y="3542209"/>
              <a:chExt cx="584784" cy="560685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0928D83-3E3A-4C9C-B0BF-01F655BDA710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2A75F93D-F500-49D1-A1A7-8DBE376DD94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BE22B8B3-7611-40C1-9B9A-FF1E11022F76}"/>
                </a:ext>
              </a:extLst>
            </p:cNvPr>
            <p:cNvGrpSpPr/>
            <p:nvPr/>
          </p:nvGrpSpPr>
          <p:grpSpPr>
            <a:xfrm>
              <a:off x="3959008" y="4813344"/>
              <a:ext cx="584784" cy="560685"/>
              <a:chOff x="4246397" y="3542209"/>
              <a:chExt cx="584784" cy="560685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5C6DED3F-5F70-4E76-B8EA-7F4670EECAD6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197EED29-6B83-4B6F-9483-BB1D4F060311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2435D887-59BF-44AE-B903-91C280EEE97C}"/>
                </a:ext>
              </a:extLst>
            </p:cNvPr>
            <p:cNvGrpSpPr/>
            <p:nvPr/>
          </p:nvGrpSpPr>
          <p:grpSpPr>
            <a:xfrm rot="20898345">
              <a:off x="5426852" y="4786063"/>
              <a:ext cx="584784" cy="560685"/>
              <a:chOff x="4246397" y="3542209"/>
              <a:chExt cx="584784" cy="560685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167022C-0E51-4514-8993-3479A0EDA9F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6D53BA87-4F11-4398-8390-0FF03F6176CC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675CA072-9F48-466F-BBFB-AAE8A2D4BBD5}"/>
                </a:ext>
              </a:extLst>
            </p:cNvPr>
            <p:cNvGrpSpPr/>
            <p:nvPr/>
          </p:nvGrpSpPr>
          <p:grpSpPr>
            <a:xfrm rot="21418115">
              <a:off x="4389902" y="5067265"/>
              <a:ext cx="584784" cy="560685"/>
              <a:chOff x="4246397" y="3542209"/>
              <a:chExt cx="584784" cy="560685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42E8CEAA-E3EE-4501-8339-A370B5DC72F8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B41D3317-A384-4CA1-8FFC-08A30FAA8E20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1F631B51-DFFA-4141-B65C-AC4AF9592220}"/>
              </a:ext>
            </a:extLst>
          </p:cNvPr>
          <p:cNvGrpSpPr/>
          <p:nvPr/>
        </p:nvGrpSpPr>
        <p:grpSpPr>
          <a:xfrm>
            <a:off x="822892" y="3943972"/>
            <a:ext cx="2399776" cy="2300876"/>
            <a:chOff x="4246397" y="3542209"/>
            <a:chExt cx="584784" cy="560685"/>
          </a:xfrm>
        </p:grpSpPr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B869F3A6-B61B-4F3E-AF69-3C21ED6F5F3F}"/>
                </a:ext>
              </a:extLst>
            </p:cNvPr>
            <p:cNvSpPr/>
            <p:nvPr/>
          </p:nvSpPr>
          <p:spPr bwMode="auto">
            <a:xfrm>
              <a:off x="4246397" y="3542209"/>
              <a:ext cx="584784" cy="56055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DE344D40-C237-4724-8B71-1BDA1178B320}"/>
                </a:ext>
              </a:extLst>
            </p:cNvPr>
            <p:cNvSpPr/>
            <p:nvPr/>
          </p:nvSpPr>
          <p:spPr>
            <a:xfrm>
              <a:off x="4380510" y="3648094"/>
              <a:ext cx="327221" cy="4548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1D4C964-F3E8-4030-843F-D9EDBD045085}"/>
              </a:ext>
            </a:extLst>
          </p:cNvPr>
          <p:cNvGrpSpPr/>
          <p:nvPr/>
        </p:nvGrpSpPr>
        <p:grpSpPr>
          <a:xfrm>
            <a:off x="871067" y="1097261"/>
            <a:ext cx="2257754" cy="2300875"/>
            <a:chOff x="-205643" y="1264852"/>
            <a:chExt cx="3185063" cy="3245896"/>
          </a:xfrm>
        </p:grpSpPr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6F330B66-6A08-4309-B0E7-D427AA4EACAB}"/>
                </a:ext>
              </a:extLst>
            </p:cNvPr>
            <p:cNvSpPr/>
            <p:nvPr/>
          </p:nvSpPr>
          <p:spPr>
            <a:xfrm>
              <a:off x="-205643" y="1264852"/>
              <a:ext cx="3185063" cy="3245896"/>
            </a:xfrm>
            <a:custGeom>
              <a:avLst/>
              <a:gdLst>
                <a:gd name="connsiteX0" fmla="*/ 1602429 w 3185063"/>
                <a:gd name="connsiteY0" fmla="*/ 0 h 3245896"/>
                <a:gd name="connsiteX1" fmla="*/ 1764972 w 3185063"/>
                <a:gd name="connsiteY1" fmla="*/ 50609 h 3245896"/>
                <a:gd name="connsiteX2" fmla="*/ 1762850 w 3185063"/>
                <a:gd name="connsiteY2" fmla="*/ 57164 h 3245896"/>
                <a:gd name="connsiteX3" fmla="*/ 1768268 w 3185063"/>
                <a:gd name="connsiteY3" fmla="*/ 53660 h 3245896"/>
                <a:gd name="connsiteX4" fmla="*/ 2485422 w 3185063"/>
                <a:gd name="connsiteY4" fmla="*/ 1295809 h 3245896"/>
                <a:gd name="connsiteX5" fmla="*/ 2481933 w 3185063"/>
                <a:gd name="connsiteY5" fmla="*/ 1298534 h 3245896"/>
                <a:gd name="connsiteX6" fmla="*/ 2595205 w 3185063"/>
                <a:gd name="connsiteY6" fmla="*/ 1378972 h 3245896"/>
                <a:gd name="connsiteX7" fmla="*/ 3066490 w 3185063"/>
                <a:gd name="connsiteY7" fmla="*/ 1882415 h 3245896"/>
                <a:gd name="connsiteX8" fmla="*/ 2742943 w 3185063"/>
                <a:gd name="connsiteY8" fmla="*/ 3089909 h 3245896"/>
                <a:gd name="connsiteX9" fmla="*/ 1991393 w 3185063"/>
                <a:gd name="connsiteY9" fmla="*/ 3152378 h 3245896"/>
                <a:gd name="connsiteX10" fmla="*/ 1979332 w 3185063"/>
                <a:gd name="connsiteY10" fmla="*/ 3147206 h 3245896"/>
                <a:gd name="connsiteX11" fmla="*/ 1925489 w 3185063"/>
                <a:gd name="connsiteY11" fmla="*/ 3176431 h 3245896"/>
                <a:gd name="connsiteX12" fmla="*/ 1581417 w 3185063"/>
                <a:gd name="connsiteY12" fmla="*/ 3245896 h 3245896"/>
                <a:gd name="connsiteX13" fmla="*/ 1237345 w 3185063"/>
                <a:gd name="connsiteY13" fmla="*/ 3176431 h 3245896"/>
                <a:gd name="connsiteX14" fmla="*/ 1193268 w 3185063"/>
                <a:gd name="connsiteY14" fmla="*/ 3152507 h 3245896"/>
                <a:gd name="connsiteX15" fmla="*/ 1112876 w 3185063"/>
                <a:gd name="connsiteY15" fmla="*/ 3178215 h 3245896"/>
                <a:gd name="connsiteX16" fmla="*/ 442120 w 3185063"/>
                <a:gd name="connsiteY16" fmla="*/ 3089909 h 3245896"/>
                <a:gd name="connsiteX17" fmla="*/ 118573 w 3185063"/>
                <a:gd name="connsiteY17" fmla="*/ 1882415 h 3245896"/>
                <a:gd name="connsiteX18" fmla="*/ 748441 w 3185063"/>
                <a:gd name="connsiteY18" fmla="*/ 1266357 h 3245896"/>
                <a:gd name="connsiteX19" fmla="*/ 762211 w 3185063"/>
                <a:gd name="connsiteY19" fmla="*/ 1258278 h 3245896"/>
                <a:gd name="connsiteX20" fmla="*/ 855426 w 3185063"/>
                <a:gd name="connsiteY20" fmla="*/ 1168763 h 3245896"/>
                <a:gd name="connsiteX21" fmla="*/ 1440282 w 3185063"/>
                <a:gd name="connsiteY21" fmla="*/ 53660 h 3245896"/>
                <a:gd name="connsiteX22" fmla="*/ 1441032 w 3185063"/>
                <a:gd name="connsiteY22" fmla="*/ 54145 h 3245896"/>
                <a:gd name="connsiteX23" fmla="*/ 1439887 w 3185063"/>
                <a:gd name="connsiteY23" fmla="*/ 50609 h 3245896"/>
                <a:gd name="connsiteX24" fmla="*/ 1602429 w 3185063"/>
                <a:gd name="connsiteY24" fmla="*/ 0 h 3245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85063" h="3245896">
                  <a:moveTo>
                    <a:pt x="1602429" y="0"/>
                  </a:moveTo>
                  <a:cubicBezTo>
                    <a:pt x="1692199" y="0"/>
                    <a:pt x="1764972" y="22658"/>
                    <a:pt x="1764972" y="50609"/>
                  </a:cubicBezTo>
                  <a:lnTo>
                    <a:pt x="1762850" y="57164"/>
                  </a:lnTo>
                  <a:lnTo>
                    <a:pt x="1768268" y="53660"/>
                  </a:lnTo>
                  <a:cubicBezTo>
                    <a:pt x="1866250" y="534541"/>
                    <a:pt x="2117959" y="970514"/>
                    <a:pt x="2485422" y="1295809"/>
                  </a:cubicBezTo>
                  <a:lnTo>
                    <a:pt x="2481933" y="1298534"/>
                  </a:lnTo>
                  <a:lnTo>
                    <a:pt x="2595205" y="1378972"/>
                  </a:lnTo>
                  <a:cubicBezTo>
                    <a:pt x="2800194" y="1537336"/>
                    <a:pt x="2974954" y="1723870"/>
                    <a:pt x="3066490" y="1882415"/>
                  </a:cubicBezTo>
                  <a:cubicBezTo>
                    <a:pt x="3310585" y="2305200"/>
                    <a:pt x="3165728" y="2845814"/>
                    <a:pt x="2742943" y="3089909"/>
                  </a:cubicBezTo>
                  <a:cubicBezTo>
                    <a:pt x="2505126" y="3227212"/>
                    <a:pt x="2230028" y="3241449"/>
                    <a:pt x="1991393" y="3152378"/>
                  </a:cubicBezTo>
                  <a:lnTo>
                    <a:pt x="1979332" y="3147206"/>
                  </a:lnTo>
                  <a:lnTo>
                    <a:pt x="1925489" y="3176431"/>
                  </a:lnTo>
                  <a:cubicBezTo>
                    <a:pt x="1819735" y="3221161"/>
                    <a:pt x="1703465" y="3245896"/>
                    <a:pt x="1581417" y="3245896"/>
                  </a:cubicBezTo>
                  <a:cubicBezTo>
                    <a:pt x="1459370" y="3245896"/>
                    <a:pt x="1343099" y="3221161"/>
                    <a:pt x="1237345" y="3176431"/>
                  </a:cubicBezTo>
                  <a:lnTo>
                    <a:pt x="1193268" y="3152507"/>
                  </a:lnTo>
                  <a:lnTo>
                    <a:pt x="1112876" y="3178215"/>
                  </a:lnTo>
                  <a:cubicBezTo>
                    <a:pt x="894363" y="3236766"/>
                    <a:pt x="653513" y="3211956"/>
                    <a:pt x="442120" y="3089909"/>
                  </a:cubicBezTo>
                  <a:cubicBezTo>
                    <a:pt x="19335" y="2845814"/>
                    <a:pt x="-125522" y="2305200"/>
                    <a:pt x="118573" y="1882415"/>
                  </a:cubicBezTo>
                  <a:cubicBezTo>
                    <a:pt x="232993" y="1684234"/>
                    <a:pt x="477451" y="1442319"/>
                    <a:pt x="748441" y="1266357"/>
                  </a:cubicBezTo>
                  <a:lnTo>
                    <a:pt x="762211" y="1258278"/>
                  </a:lnTo>
                  <a:lnTo>
                    <a:pt x="855426" y="1168763"/>
                  </a:lnTo>
                  <a:cubicBezTo>
                    <a:pt x="1151116" y="860819"/>
                    <a:pt x="1354547" y="474431"/>
                    <a:pt x="1440282" y="53660"/>
                  </a:cubicBezTo>
                  <a:lnTo>
                    <a:pt x="1441032" y="54145"/>
                  </a:lnTo>
                  <a:lnTo>
                    <a:pt x="1439887" y="50609"/>
                  </a:lnTo>
                  <a:cubicBezTo>
                    <a:pt x="1439887" y="22658"/>
                    <a:pt x="1512660" y="0"/>
                    <a:pt x="160242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4">
                    <a:lumMod val="40000"/>
                    <a:lumOff val="60000"/>
                  </a:schemeClr>
                </a:gs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CF48DBF6-DA83-4612-A9A8-62CDC64958A8}"/>
                </a:ext>
              </a:extLst>
            </p:cNvPr>
            <p:cNvSpPr/>
            <p:nvPr/>
          </p:nvSpPr>
          <p:spPr>
            <a:xfrm>
              <a:off x="491827" y="2425649"/>
              <a:ext cx="1767894" cy="1949585"/>
            </a:xfrm>
            <a:custGeom>
              <a:avLst/>
              <a:gdLst>
                <a:gd name="connsiteX0" fmla="*/ 460512 w 1767894"/>
                <a:gd name="connsiteY0" fmla="*/ 23863 h 1949585"/>
                <a:gd name="connsiteX1" fmla="*/ 407083 w 1767894"/>
                <a:gd name="connsiteY1" fmla="*/ 121459 h 1949585"/>
                <a:gd name="connsiteX2" fmla="*/ 120370 w 1767894"/>
                <a:gd name="connsiteY2" fmla="*/ 1219136 h 1949585"/>
                <a:gd name="connsiteX3" fmla="*/ 344017 w 1767894"/>
                <a:gd name="connsiteY3" fmla="*/ 1895262 h 1949585"/>
                <a:gd name="connsiteX4" fmla="*/ 396595 w 1767894"/>
                <a:gd name="connsiteY4" fmla="*/ 1949585 h 1949585"/>
                <a:gd name="connsiteX5" fmla="*/ 389724 w 1767894"/>
                <a:gd name="connsiteY5" fmla="*/ 1945856 h 1949585"/>
                <a:gd name="connsiteX6" fmla="*/ 0 w 1767894"/>
                <a:gd name="connsiteY6" fmla="*/ 1212873 h 1949585"/>
                <a:gd name="connsiteX7" fmla="*/ 401518 w 1767894"/>
                <a:gd name="connsiteY7" fmla="*/ 96588 h 1949585"/>
                <a:gd name="connsiteX8" fmla="*/ 1313823 w 1767894"/>
                <a:gd name="connsiteY8" fmla="*/ 0 h 1949585"/>
                <a:gd name="connsiteX9" fmla="*/ 1318540 w 1767894"/>
                <a:gd name="connsiteY9" fmla="*/ 4946 h 1949585"/>
                <a:gd name="connsiteX10" fmla="*/ 1767894 w 1767894"/>
                <a:gd name="connsiteY10" fmla="*/ 1212873 h 1949585"/>
                <a:gd name="connsiteX11" fmla="*/ 1378170 w 1767894"/>
                <a:gd name="connsiteY11" fmla="*/ 1945856 h 1949585"/>
                <a:gd name="connsiteX12" fmla="*/ 1371299 w 1767894"/>
                <a:gd name="connsiteY12" fmla="*/ 1949585 h 1949585"/>
                <a:gd name="connsiteX13" fmla="*/ 1423877 w 1767894"/>
                <a:gd name="connsiteY13" fmla="*/ 1895262 h 1949585"/>
                <a:gd name="connsiteX14" fmla="*/ 1647524 w 1767894"/>
                <a:gd name="connsiteY14" fmla="*/ 1219136 h 1949585"/>
                <a:gd name="connsiteX15" fmla="*/ 1321058 w 1767894"/>
                <a:gd name="connsiteY15" fmla="*/ 11624 h 194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94" h="1949585">
                  <a:moveTo>
                    <a:pt x="460512" y="23863"/>
                  </a:moveTo>
                  <a:lnTo>
                    <a:pt x="407083" y="121459"/>
                  </a:lnTo>
                  <a:cubicBezTo>
                    <a:pt x="233254" y="464762"/>
                    <a:pt x="120370" y="922087"/>
                    <a:pt x="120370" y="1219136"/>
                  </a:cubicBezTo>
                  <a:cubicBezTo>
                    <a:pt x="120370" y="1483179"/>
                    <a:pt x="205836" y="1722226"/>
                    <a:pt x="344017" y="1895262"/>
                  </a:cubicBezTo>
                  <a:lnTo>
                    <a:pt x="396595" y="1949585"/>
                  </a:lnTo>
                  <a:lnTo>
                    <a:pt x="389724" y="1945856"/>
                  </a:lnTo>
                  <a:cubicBezTo>
                    <a:pt x="154593" y="1787004"/>
                    <a:pt x="0" y="1517992"/>
                    <a:pt x="0" y="1212873"/>
                  </a:cubicBezTo>
                  <a:cubicBezTo>
                    <a:pt x="0" y="907754"/>
                    <a:pt x="161332" y="419712"/>
                    <a:pt x="401518" y="96588"/>
                  </a:cubicBezTo>
                  <a:close/>
                  <a:moveTo>
                    <a:pt x="1313823" y="0"/>
                  </a:moveTo>
                  <a:lnTo>
                    <a:pt x="1318540" y="4946"/>
                  </a:lnTo>
                  <a:cubicBezTo>
                    <a:pt x="1588992" y="320275"/>
                    <a:pt x="1767894" y="877243"/>
                    <a:pt x="1767894" y="1212873"/>
                  </a:cubicBezTo>
                  <a:cubicBezTo>
                    <a:pt x="1767894" y="1517992"/>
                    <a:pt x="1613302" y="1787004"/>
                    <a:pt x="1378170" y="1945856"/>
                  </a:cubicBezTo>
                  <a:lnTo>
                    <a:pt x="1371299" y="1949585"/>
                  </a:lnTo>
                  <a:lnTo>
                    <a:pt x="1423877" y="1895262"/>
                  </a:lnTo>
                  <a:cubicBezTo>
                    <a:pt x="1562058" y="1722226"/>
                    <a:pt x="1647524" y="1483179"/>
                    <a:pt x="1647524" y="1219136"/>
                  </a:cubicBezTo>
                  <a:cubicBezTo>
                    <a:pt x="1647524" y="889082"/>
                    <a:pt x="1519805" y="361155"/>
                    <a:pt x="1321058" y="11624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3DCF77B-974D-48B8-8E3E-2A6C85D7F0BC}"/>
              </a:ext>
            </a:extLst>
          </p:cNvPr>
          <p:cNvGrpSpPr/>
          <p:nvPr/>
        </p:nvGrpSpPr>
        <p:grpSpPr>
          <a:xfrm>
            <a:off x="3893086" y="1365075"/>
            <a:ext cx="2155289" cy="1657738"/>
            <a:chOff x="3893086" y="1365075"/>
            <a:chExt cx="2155289" cy="1657738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ADC66B6-D61B-4DE6-ABA9-40919742C689}"/>
                </a:ext>
              </a:extLst>
            </p:cNvPr>
            <p:cNvGrpSpPr/>
            <p:nvPr/>
          </p:nvGrpSpPr>
          <p:grpSpPr>
            <a:xfrm>
              <a:off x="4455061" y="1365075"/>
              <a:ext cx="964664" cy="983086"/>
              <a:chOff x="-205643" y="1264852"/>
              <a:chExt cx="3185063" cy="324589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3732987-F064-4171-B250-B2D781C0C49B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E2EFC50-D00B-4DA2-BAA1-1A0F7F676A0E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6BD6CC5-6357-4245-907E-6BF10EEE4E46}"/>
                </a:ext>
              </a:extLst>
            </p:cNvPr>
            <p:cNvGrpSpPr/>
            <p:nvPr/>
          </p:nvGrpSpPr>
          <p:grpSpPr>
            <a:xfrm>
              <a:off x="3893086" y="1707975"/>
              <a:ext cx="964664" cy="983086"/>
              <a:chOff x="-205643" y="1264852"/>
              <a:chExt cx="3185063" cy="3245896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D4B863B-5151-4F40-9BE8-152FFC2F8DA5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DF61A54-0E1D-4001-A59B-49C664644148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4E3DADA-B950-4F71-B046-ACA8AE659BDA}"/>
                </a:ext>
              </a:extLst>
            </p:cNvPr>
            <p:cNvGrpSpPr/>
            <p:nvPr/>
          </p:nvGrpSpPr>
          <p:grpSpPr>
            <a:xfrm>
              <a:off x="5083711" y="1707975"/>
              <a:ext cx="964664" cy="983086"/>
              <a:chOff x="-205643" y="1264852"/>
              <a:chExt cx="3185063" cy="324589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43BAA80-3F99-45A6-AAF7-CBF91CEF1BC8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71E643B-5ECA-4F96-8688-B00E1880F567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ECF4A56B-29B6-4DE2-85AC-F0DBE0E09210}"/>
                </a:ext>
              </a:extLst>
            </p:cNvPr>
            <p:cNvGrpSpPr/>
            <p:nvPr/>
          </p:nvGrpSpPr>
          <p:grpSpPr>
            <a:xfrm>
              <a:off x="4455061" y="2039727"/>
              <a:ext cx="964664" cy="983086"/>
              <a:chOff x="-205643" y="1264852"/>
              <a:chExt cx="3185063" cy="324589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6E443FC-6B81-4B90-8B01-72BC212512AD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DBE8D2E-7D6B-4D14-BF85-21DE540D1ECE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BB8E75C-2882-4C9A-B180-EE010A5EF50D}"/>
              </a:ext>
            </a:extLst>
          </p:cNvPr>
          <p:cNvGrpSpPr/>
          <p:nvPr/>
        </p:nvGrpSpPr>
        <p:grpSpPr>
          <a:xfrm>
            <a:off x="6614602" y="4229508"/>
            <a:ext cx="2605086" cy="1791285"/>
            <a:chOff x="6614602" y="4229508"/>
            <a:chExt cx="2605086" cy="1791285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A956B01-2700-4FDA-9F2C-4E6A97A881A3}"/>
                </a:ext>
              </a:extLst>
            </p:cNvPr>
            <p:cNvGrpSpPr/>
            <p:nvPr/>
          </p:nvGrpSpPr>
          <p:grpSpPr>
            <a:xfrm>
              <a:off x="6644904" y="423273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3BE8A5BF-BF1F-4F6B-94E3-00DC3CBE5BF8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4D35004-D4DB-4B39-9417-102BA839516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25A83F3A-5B52-49BF-9A6D-6FF11B1B211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CB9401A2-D812-4F4D-AAEF-A288ADFCC735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28C72BE-0064-4A2C-951B-68CD49D6B47A}"/>
                </a:ext>
              </a:extLst>
            </p:cNvPr>
            <p:cNvGrpSpPr/>
            <p:nvPr/>
          </p:nvGrpSpPr>
          <p:grpSpPr>
            <a:xfrm>
              <a:off x="6614602" y="491125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F8008252-C11B-4FE8-867E-6F24ACFE8DB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BFFD54C-2AE2-46C5-B0C1-E7CA850A852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A68AF9A9-0190-49DC-A4AA-3C36F2C6060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5BE45A63-39F4-4944-8545-BDFC39938D1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39881FC-AF83-4E81-AB8C-16F7F610BD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D638844-AFCA-4C65-8379-C33FD4A3384A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F971CA19-46E7-4B56-82D2-1E7201F9D504}"/>
                </a:ext>
              </a:extLst>
            </p:cNvPr>
            <p:cNvGrpSpPr/>
            <p:nvPr/>
          </p:nvGrpSpPr>
          <p:grpSpPr>
            <a:xfrm>
              <a:off x="6932646" y="4229508"/>
              <a:ext cx="1963704" cy="1452136"/>
              <a:chOff x="3958221" y="4109472"/>
              <a:chExt cx="2053415" cy="151847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0F9F89E-FA09-4C69-9D92-B007D4BF0385}"/>
                  </a:ext>
                </a:extLst>
              </p:cNvPr>
              <p:cNvGrpSpPr/>
              <p:nvPr/>
            </p:nvGrpSpPr>
            <p:grpSpPr>
              <a:xfrm rot="21242594">
                <a:off x="4809121" y="4109472"/>
                <a:ext cx="584784" cy="560685"/>
                <a:chOff x="4246397" y="3542209"/>
                <a:chExt cx="584784" cy="560685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BE31E8C3-599E-444E-810A-8D9658B77F4D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EB02BC85-1F2C-4F31-8882-710CEBF6EA01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572A51B-8B8B-40DB-8BFA-F610214836AE}"/>
                  </a:ext>
                </a:extLst>
              </p:cNvPr>
              <p:cNvGrpSpPr/>
              <p:nvPr/>
            </p:nvGrpSpPr>
            <p:grpSpPr>
              <a:xfrm rot="687460">
                <a:off x="4402721" y="4192021"/>
                <a:ext cx="584784" cy="560685"/>
                <a:chOff x="4246397" y="3542209"/>
                <a:chExt cx="584784" cy="560685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C4EE26E-1BDD-4229-9499-F48FA634E9FD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3DA09180-1AC9-41D4-B956-2ADABD070A15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424DBA7-D311-4888-A40D-CB03F0414D38}"/>
                  </a:ext>
                </a:extLst>
              </p:cNvPr>
              <p:cNvGrpSpPr/>
              <p:nvPr/>
            </p:nvGrpSpPr>
            <p:grpSpPr>
              <a:xfrm rot="20898345">
                <a:off x="3958221" y="4299971"/>
                <a:ext cx="584784" cy="560685"/>
                <a:chOff x="4246397" y="3542209"/>
                <a:chExt cx="584784" cy="560685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522D8727-9DCD-46CE-83B4-BA720E7BB1EB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952BC1E4-4B3B-4EE0-8166-D6FCE40D20CF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594EB194-937E-48D0-8F2A-C066E153D42D}"/>
                  </a:ext>
                </a:extLst>
              </p:cNvPr>
              <p:cNvGrpSpPr/>
              <p:nvPr/>
            </p:nvGrpSpPr>
            <p:grpSpPr>
              <a:xfrm>
                <a:off x="4752758" y="4498863"/>
                <a:ext cx="584784" cy="560685"/>
                <a:chOff x="4246397" y="3542209"/>
                <a:chExt cx="584784" cy="560685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960314B8-1B65-429B-A9F7-F93A2A94A389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508B8E16-695F-4876-8D19-1DCFA0779943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C88C1AFB-B2AD-4D57-98F1-6D22A66AAD5A}"/>
                  </a:ext>
                </a:extLst>
              </p:cNvPr>
              <p:cNvGrpSpPr/>
              <p:nvPr/>
            </p:nvGrpSpPr>
            <p:grpSpPr>
              <a:xfrm rot="687460">
                <a:off x="5209171" y="4223771"/>
                <a:ext cx="584784" cy="560685"/>
                <a:chOff x="4246397" y="3542209"/>
                <a:chExt cx="584784" cy="560685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5B47B59-EE2E-4DAA-8B2A-593DCE754784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0710B6CC-8853-4029-8E6D-EA2AAE316B6A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BA642595-306C-4B0D-A4E9-E07AC625A718}"/>
                  </a:ext>
                </a:extLst>
              </p:cNvPr>
              <p:cNvGrpSpPr/>
              <p:nvPr/>
            </p:nvGrpSpPr>
            <p:grpSpPr>
              <a:xfrm rot="20898345">
                <a:off x="5425071" y="4439671"/>
                <a:ext cx="584784" cy="560685"/>
                <a:chOff x="4246397" y="3542209"/>
                <a:chExt cx="584784" cy="560685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9129E3E-0ADD-4DAF-A39E-4661B15E6688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A9E44C9-FA91-46D6-8754-11DEF23A5A8D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CDE399F6-DF25-4442-BDA6-8809BD233687}"/>
                  </a:ext>
                </a:extLst>
              </p:cNvPr>
              <p:cNvGrpSpPr/>
              <p:nvPr/>
            </p:nvGrpSpPr>
            <p:grpSpPr>
              <a:xfrm rot="20667459">
                <a:off x="4212221" y="4547621"/>
                <a:ext cx="584784" cy="560685"/>
                <a:chOff x="4246397" y="3542209"/>
                <a:chExt cx="584784" cy="56068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CB7B0073-2B2E-4553-B085-431F9CDBE748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3E5F9558-EA6B-4394-810A-8E6510CD5CCF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55A69C72-B247-4F40-9043-2391830D5CE2}"/>
                  </a:ext>
                </a:extLst>
              </p:cNvPr>
              <p:cNvGrpSpPr/>
              <p:nvPr/>
            </p:nvGrpSpPr>
            <p:grpSpPr>
              <a:xfrm rot="687460">
                <a:off x="5086094" y="4619156"/>
                <a:ext cx="584784" cy="560685"/>
                <a:chOff x="4246397" y="3542209"/>
                <a:chExt cx="584784" cy="560685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6E105642-5BE3-4969-9247-5D09667A3BA1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CEDBAA48-1AD2-483C-8EAD-EA7053E32140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7AEA71C6-E3F4-4D27-8DF8-57F965FBB9CA}"/>
                  </a:ext>
                </a:extLst>
              </p:cNvPr>
              <p:cNvGrpSpPr/>
              <p:nvPr/>
            </p:nvGrpSpPr>
            <p:grpSpPr>
              <a:xfrm>
                <a:off x="4657508" y="4845425"/>
                <a:ext cx="584784" cy="560685"/>
                <a:chOff x="4246397" y="3542209"/>
                <a:chExt cx="584784" cy="560685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6889FAEE-E966-4CD5-931B-36289861DADD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FD64F0AC-72A9-4B54-9582-8CF1BD0ECA07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CA540FB2-103D-43E3-9FE3-1F778285B555}"/>
                  </a:ext>
                </a:extLst>
              </p:cNvPr>
              <p:cNvGrpSpPr/>
              <p:nvPr/>
            </p:nvGrpSpPr>
            <p:grpSpPr>
              <a:xfrm rot="21418115">
                <a:off x="5037602" y="5003764"/>
                <a:ext cx="584784" cy="560685"/>
                <a:chOff x="4246397" y="3542209"/>
                <a:chExt cx="584784" cy="560685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32A3662-B53D-4349-8146-5596FFAB15A3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EF23161D-C81A-431A-9413-E4D896E709B6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16A51D37-E973-41F7-B47B-88B9AFE40C07}"/>
                  </a:ext>
                </a:extLst>
              </p:cNvPr>
              <p:cNvGrpSpPr/>
              <p:nvPr/>
            </p:nvGrpSpPr>
            <p:grpSpPr>
              <a:xfrm>
                <a:off x="3959008" y="4813344"/>
                <a:ext cx="584784" cy="560685"/>
                <a:chOff x="4246397" y="3542209"/>
                <a:chExt cx="584784" cy="560685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6A31641-5523-4631-B3FE-8798CA4B1272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3CF64E71-DD60-471A-B561-7DDA59A72E69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4D925DB-93B6-4276-A64A-B6592DB25F53}"/>
                  </a:ext>
                </a:extLst>
              </p:cNvPr>
              <p:cNvGrpSpPr/>
              <p:nvPr/>
            </p:nvGrpSpPr>
            <p:grpSpPr>
              <a:xfrm rot="20898345">
                <a:off x="5426852" y="4786063"/>
                <a:ext cx="584784" cy="560685"/>
                <a:chOff x="4246397" y="3542209"/>
                <a:chExt cx="584784" cy="560685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31C16F76-A2FF-41D3-AD56-CF817A3D3CD0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2188278B-1BA5-448E-B298-01B7B4D863AE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AD20D875-280E-4F84-AC2F-3E624FAD8ACA}"/>
                  </a:ext>
                </a:extLst>
              </p:cNvPr>
              <p:cNvGrpSpPr/>
              <p:nvPr/>
            </p:nvGrpSpPr>
            <p:grpSpPr>
              <a:xfrm rot="21418115">
                <a:off x="4389902" y="5067265"/>
                <a:ext cx="584784" cy="560685"/>
                <a:chOff x="4246397" y="3542209"/>
                <a:chExt cx="584784" cy="560685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10C4EC5-BFA9-4D9D-B000-7A070A92D810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639166C2-6071-4BE0-AAC2-7E157F8F6B1D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BE3A14F-49C3-4F4B-A012-D07145B2613D}"/>
              </a:ext>
            </a:extLst>
          </p:cNvPr>
          <p:cNvGrpSpPr/>
          <p:nvPr/>
        </p:nvGrpSpPr>
        <p:grpSpPr>
          <a:xfrm>
            <a:off x="6614602" y="1394288"/>
            <a:ext cx="2605086" cy="1788055"/>
            <a:chOff x="6614602" y="1394288"/>
            <a:chExt cx="2605086" cy="178805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263A62D-7AC7-4FFB-A399-05E1909016E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907B0F1D-1B38-4B6F-B83E-BC82D9B8DDB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6DD2491F-E806-4A79-AEBB-7F30EFA11C7D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62711D20-6716-4D40-B70C-C77AAF8BF706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E1D7B76A-1607-4CB7-BDB3-C6B75E9DED2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8C6BF651-4798-4C27-A63C-7DD61FCFE6F7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AEF74BE-9E6E-4E78-98C8-1EBE2D202B02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4AA71EE-5C33-406D-A958-0473B870036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AC2A8B62-1359-4899-A954-899506E9EDDD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949D7A6A-9799-4E51-9F49-DB0D69BF34A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2CD95056-2B50-4380-A6AE-C0A179F29CF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E4F3EE0-D927-4905-9043-DDF6927285D4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09EA609-FFB8-4010-A2CA-8908ECE09C42}"/>
                </a:ext>
              </a:extLst>
            </p:cNvPr>
            <p:cNvGrpSpPr/>
            <p:nvPr/>
          </p:nvGrpSpPr>
          <p:grpSpPr>
            <a:xfrm>
              <a:off x="7022801" y="1521623"/>
              <a:ext cx="1776234" cy="1282684"/>
              <a:chOff x="8751983" y="1365075"/>
              <a:chExt cx="2917882" cy="2107108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13D7D585-6F72-40E0-A63C-1B27D341A72E}"/>
                  </a:ext>
                </a:extLst>
              </p:cNvPr>
              <p:cNvGrpSpPr/>
              <p:nvPr/>
            </p:nvGrpSpPr>
            <p:grpSpPr>
              <a:xfrm rot="1171290">
                <a:off x="10542683" y="1631294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63754CF7-2CB9-4E2B-BF3E-4196A7653BCD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60B800F-3487-41B1-A1ED-8676B3392E92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4D8F61C4-0BF9-4B54-AE83-3BF2A9D986C5}"/>
                  </a:ext>
                </a:extLst>
              </p:cNvPr>
              <p:cNvGrpSpPr/>
              <p:nvPr/>
            </p:nvGrpSpPr>
            <p:grpSpPr>
              <a:xfrm rot="20749696">
                <a:off x="8751983" y="1631294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5D1E9EE-CE32-4177-96A2-861394EE3941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7FFE815-EE6C-40ED-8340-0506BD552D0F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ADD62D2-0EE5-4B6D-A9D6-7D3603326F7B}"/>
                  </a:ext>
                </a:extLst>
              </p:cNvPr>
              <p:cNvGrpSpPr/>
              <p:nvPr/>
            </p:nvGrpSpPr>
            <p:grpSpPr>
              <a:xfrm>
                <a:off x="9750961" y="136507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FD342099-F060-488A-9B06-DAA2F279FF82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3AC3C9D-0999-4744-9CB2-4D5F803245D7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193A1DFE-3C6A-4104-BE98-A419A138A23F}"/>
                  </a:ext>
                </a:extLst>
              </p:cNvPr>
              <p:cNvGrpSpPr/>
              <p:nvPr/>
            </p:nvGrpSpPr>
            <p:grpSpPr>
              <a:xfrm>
                <a:off x="9188986" y="170797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79DA9EB-CD88-4D29-9D96-0C77E2FEB00B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36F03298-604E-44AC-964D-D7016E2941F9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E0E57F04-4440-432A-8822-3E5C556659A9}"/>
                  </a:ext>
                </a:extLst>
              </p:cNvPr>
              <p:cNvGrpSpPr/>
              <p:nvPr/>
            </p:nvGrpSpPr>
            <p:grpSpPr>
              <a:xfrm>
                <a:off x="10379611" y="170797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E1E4410-9968-4EA4-A309-F0D2660E30EA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4F8979BD-B25F-49EF-8C8A-9D3EF325AC7A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EFE5E57-6871-493D-94AF-F64C59FE484A}"/>
                  </a:ext>
                </a:extLst>
              </p:cNvPr>
              <p:cNvGrpSpPr/>
              <p:nvPr/>
            </p:nvGrpSpPr>
            <p:grpSpPr>
              <a:xfrm>
                <a:off x="9750961" y="203972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365BA9D-E32E-402E-A302-61D445288686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CDD190C-01D3-4ABD-898B-130B06C627FA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96A685B7-F309-497B-95B8-C1049D390C71}"/>
                  </a:ext>
                </a:extLst>
              </p:cNvPr>
              <p:cNvGrpSpPr/>
              <p:nvPr/>
            </p:nvGrpSpPr>
            <p:grpSpPr>
              <a:xfrm rot="20475849">
                <a:off x="8827628" y="2096691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8A476C3E-3731-4552-9D94-AEFF4230510E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EC311F6-CA9C-43B6-AFF6-7A050454A41A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484B1292-58E4-442A-9D39-CEB43D3B333B}"/>
                  </a:ext>
                </a:extLst>
              </p:cNvPr>
              <p:cNvGrpSpPr/>
              <p:nvPr/>
            </p:nvGrpSpPr>
            <p:grpSpPr>
              <a:xfrm rot="1135262">
                <a:off x="10705201" y="210924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CF61674-FC20-4986-9E66-0F6D775A0C9C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314FB6A-8816-43B8-8B23-F9D7963563AE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B6F92A30-00EF-4731-BBC0-0D9CD38070D6}"/>
                  </a:ext>
                </a:extLst>
              </p:cNvPr>
              <p:cNvGrpSpPr/>
              <p:nvPr/>
            </p:nvGrpSpPr>
            <p:grpSpPr>
              <a:xfrm rot="14366199">
                <a:off x="9198298" y="248909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063CDB8B-BDD8-43C3-B672-AC86D22BCF9A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1F63B444-4883-4CAA-BCFD-EA108A7C198B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20E45B4D-B4BF-4B18-A0A5-B6EF62493D90}"/>
                  </a:ext>
                </a:extLst>
              </p:cNvPr>
              <p:cNvGrpSpPr/>
              <p:nvPr/>
            </p:nvGrpSpPr>
            <p:grpSpPr>
              <a:xfrm rot="7200000">
                <a:off x="10417499" y="248909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ADF1BC9C-4534-4758-B9F1-DD0413B0E55E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786FFA9-AD6F-4462-87FC-184C014692C0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2470BF1D-F6A3-4A0F-8404-B043AC3C4E52}"/>
                  </a:ext>
                </a:extLst>
              </p:cNvPr>
              <p:cNvGrpSpPr/>
              <p:nvPr/>
            </p:nvGrpSpPr>
            <p:grpSpPr>
              <a:xfrm rot="20700000">
                <a:off x="9826949" y="248909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B232788-066E-491B-AA3B-0E6B255D81FD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0C3571D-E179-4F08-BC32-CC5F3B66B868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808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99CF9D-BAD3-437E-AC87-1FC8EF36BF14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ニンニク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6128D84-4A32-4A3B-94BB-3C35FCD06CAD}"/>
              </a:ext>
            </a:extLst>
          </p:cNvPr>
          <p:cNvGrpSpPr/>
          <p:nvPr/>
        </p:nvGrpSpPr>
        <p:grpSpPr>
          <a:xfrm>
            <a:off x="3788675" y="4338661"/>
            <a:ext cx="2328650" cy="1722010"/>
            <a:chOff x="3958221" y="4109472"/>
            <a:chExt cx="2053415" cy="1518478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E5A29A2-5E46-4C65-9A9B-D943CEB54619}"/>
                </a:ext>
              </a:extLst>
            </p:cNvPr>
            <p:cNvGrpSpPr/>
            <p:nvPr/>
          </p:nvGrpSpPr>
          <p:grpSpPr>
            <a:xfrm rot="21242594">
              <a:off x="4809121" y="4109472"/>
              <a:ext cx="584784" cy="560685"/>
              <a:chOff x="4246397" y="3542209"/>
              <a:chExt cx="584784" cy="56068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18E4BBA-7DE0-41DC-8BF1-55A1297FD156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FF5AF371-98B6-4A4F-8EFF-D620B8B65377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02279F0C-830B-42E3-B152-025BCCC7A0CD}"/>
                </a:ext>
              </a:extLst>
            </p:cNvPr>
            <p:cNvGrpSpPr/>
            <p:nvPr/>
          </p:nvGrpSpPr>
          <p:grpSpPr>
            <a:xfrm rot="687460">
              <a:off x="4402721" y="4192021"/>
              <a:ext cx="584784" cy="560685"/>
              <a:chOff x="4246397" y="3542209"/>
              <a:chExt cx="584784" cy="560685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51D24850-6AA9-4C9A-BFEA-5925869DB384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C53BF601-4D2A-4D1E-A1F1-FCF565EC481E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14C7208-3C92-4C10-B684-D468B4F09185}"/>
                </a:ext>
              </a:extLst>
            </p:cNvPr>
            <p:cNvGrpSpPr/>
            <p:nvPr/>
          </p:nvGrpSpPr>
          <p:grpSpPr>
            <a:xfrm rot="20898345">
              <a:off x="3958221" y="4299971"/>
              <a:ext cx="584784" cy="560685"/>
              <a:chOff x="4246397" y="3542209"/>
              <a:chExt cx="584784" cy="560685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7CF408DC-3F07-4651-BDEE-3828EE8D464C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1698958B-E7FB-4D78-AEEB-5AAD68D47DE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63BDA9D-FE58-41C6-A03B-E7FBF03DAB23}"/>
                </a:ext>
              </a:extLst>
            </p:cNvPr>
            <p:cNvGrpSpPr/>
            <p:nvPr/>
          </p:nvGrpSpPr>
          <p:grpSpPr>
            <a:xfrm>
              <a:off x="4752758" y="4498863"/>
              <a:ext cx="584784" cy="560685"/>
              <a:chOff x="4246397" y="3542209"/>
              <a:chExt cx="584784" cy="560685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7F070FA-E6A1-4B81-8D4D-2AA62B5EF6A1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47FAA75B-DA85-4690-8B4E-67B36DEFA567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D0C98F66-BA73-427C-83DA-6D4A8CBBB4CD}"/>
                </a:ext>
              </a:extLst>
            </p:cNvPr>
            <p:cNvGrpSpPr/>
            <p:nvPr/>
          </p:nvGrpSpPr>
          <p:grpSpPr>
            <a:xfrm rot="687460">
              <a:off x="5209171" y="4223771"/>
              <a:ext cx="584784" cy="560685"/>
              <a:chOff x="4246397" y="3542209"/>
              <a:chExt cx="584784" cy="560685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3E5B3902-9BB7-4947-8F6A-DC0C559F4437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65466EEB-D19A-4211-8658-67404C6BABD7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903E73E-58A4-4D08-A3D4-877B5DA22A0A}"/>
                </a:ext>
              </a:extLst>
            </p:cNvPr>
            <p:cNvGrpSpPr/>
            <p:nvPr/>
          </p:nvGrpSpPr>
          <p:grpSpPr>
            <a:xfrm rot="20898345">
              <a:off x="5425071" y="4439671"/>
              <a:ext cx="584784" cy="560685"/>
              <a:chOff x="4246397" y="3542209"/>
              <a:chExt cx="584784" cy="560685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6CE7F11-CDB2-4CE1-A76A-451AC6D300B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C136DCFB-2FA4-4305-B741-7ADBB220BCF0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33608C64-52E0-4795-BB78-CD5FEB1A0E6E}"/>
                </a:ext>
              </a:extLst>
            </p:cNvPr>
            <p:cNvGrpSpPr/>
            <p:nvPr/>
          </p:nvGrpSpPr>
          <p:grpSpPr>
            <a:xfrm rot="20667459">
              <a:off x="4212221" y="4547621"/>
              <a:ext cx="584784" cy="560685"/>
              <a:chOff x="4246397" y="3542209"/>
              <a:chExt cx="584784" cy="560685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3B079018-BC5A-4AC9-BC9B-671E98D2224B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57BCF666-8188-4D01-B738-DB70E7BEC48D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9CCDB23-DEF1-46DE-A2FB-0F252717F09C}"/>
                </a:ext>
              </a:extLst>
            </p:cNvPr>
            <p:cNvGrpSpPr/>
            <p:nvPr/>
          </p:nvGrpSpPr>
          <p:grpSpPr>
            <a:xfrm rot="687460">
              <a:off x="5086094" y="4619156"/>
              <a:ext cx="584784" cy="560685"/>
              <a:chOff x="4246397" y="3542209"/>
              <a:chExt cx="584784" cy="560685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CE18B5F-F3DF-4AEF-860F-D29DE7D8AD57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68EA8EA8-2188-400A-B7D1-90E793D5B9D0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607F70FC-4C23-4366-AD3E-7B4F61C03280}"/>
                </a:ext>
              </a:extLst>
            </p:cNvPr>
            <p:cNvGrpSpPr/>
            <p:nvPr/>
          </p:nvGrpSpPr>
          <p:grpSpPr>
            <a:xfrm>
              <a:off x="4657508" y="4845425"/>
              <a:ext cx="584784" cy="560685"/>
              <a:chOff x="4246397" y="3542209"/>
              <a:chExt cx="584784" cy="560685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DBFD24E6-05B8-4843-BEB7-CA1CC479BEC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3F35AE08-502A-44F6-A744-983A785A9B4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A5A39A7E-62E5-476A-B5A2-567D3E2236D4}"/>
                </a:ext>
              </a:extLst>
            </p:cNvPr>
            <p:cNvGrpSpPr/>
            <p:nvPr/>
          </p:nvGrpSpPr>
          <p:grpSpPr>
            <a:xfrm rot="21418115">
              <a:off x="5037602" y="5003764"/>
              <a:ext cx="584784" cy="560685"/>
              <a:chOff x="4246397" y="3542209"/>
              <a:chExt cx="584784" cy="560685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20928D83-3E3A-4C9C-B0BF-01F655BDA710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2A75F93D-F500-49D1-A1A7-8DBE376DD94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BE22B8B3-7611-40C1-9B9A-FF1E11022F76}"/>
                </a:ext>
              </a:extLst>
            </p:cNvPr>
            <p:cNvGrpSpPr/>
            <p:nvPr/>
          </p:nvGrpSpPr>
          <p:grpSpPr>
            <a:xfrm>
              <a:off x="3959008" y="4813344"/>
              <a:ext cx="584784" cy="560685"/>
              <a:chOff x="4246397" y="3542209"/>
              <a:chExt cx="584784" cy="560685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5C6DED3F-5F70-4E76-B8EA-7F4670EECAD6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197EED29-6B83-4B6F-9483-BB1D4F060311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2435D887-59BF-44AE-B903-91C280EEE97C}"/>
                </a:ext>
              </a:extLst>
            </p:cNvPr>
            <p:cNvGrpSpPr/>
            <p:nvPr/>
          </p:nvGrpSpPr>
          <p:grpSpPr>
            <a:xfrm rot="20898345">
              <a:off x="5426852" y="4786063"/>
              <a:ext cx="584784" cy="560685"/>
              <a:chOff x="4246397" y="3542209"/>
              <a:chExt cx="584784" cy="560685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167022C-0E51-4514-8993-3479A0EDA9F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6D53BA87-4F11-4398-8390-0FF03F6176CC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675CA072-9F48-466F-BBFB-AAE8A2D4BBD5}"/>
                </a:ext>
              </a:extLst>
            </p:cNvPr>
            <p:cNvGrpSpPr/>
            <p:nvPr/>
          </p:nvGrpSpPr>
          <p:grpSpPr>
            <a:xfrm rot="21418115">
              <a:off x="4389902" y="5067265"/>
              <a:ext cx="584784" cy="560685"/>
              <a:chOff x="4246397" y="3542209"/>
              <a:chExt cx="584784" cy="560685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42E8CEAA-E3EE-4501-8339-A370B5DC72F8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B41D3317-A384-4CA1-8FFC-08A30FAA8E20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1F631B51-DFFA-4141-B65C-AC4AF9592220}"/>
              </a:ext>
            </a:extLst>
          </p:cNvPr>
          <p:cNvGrpSpPr/>
          <p:nvPr/>
        </p:nvGrpSpPr>
        <p:grpSpPr>
          <a:xfrm>
            <a:off x="822892" y="3943972"/>
            <a:ext cx="2399776" cy="2300876"/>
            <a:chOff x="4246397" y="3542209"/>
            <a:chExt cx="584784" cy="560685"/>
          </a:xfrm>
        </p:grpSpPr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B869F3A6-B61B-4F3E-AF69-3C21ED6F5F3F}"/>
                </a:ext>
              </a:extLst>
            </p:cNvPr>
            <p:cNvSpPr/>
            <p:nvPr/>
          </p:nvSpPr>
          <p:spPr bwMode="auto">
            <a:xfrm>
              <a:off x="4246397" y="3542209"/>
              <a:ext cx="584784" cy="560556"/>
            </a:xfrm>
            <a:custGeom>
              <a:avLst/>
              <a:gdLst>
                <a:gd name="connsiteX0" fmla="*/ 530990 w 1148201"/>
                <a:gd name="connsiteY0" fmla="*/ 0 h 1100630"/>
                <a:gd name="connsiteX1" fmla="*/ 617210 w 1148201"/>
                <a:gd name="connsiteY1" fmla="*/ 0 h 1100630"/>
                <a:gd name="connsiteX2" fmla="*/ 692973 w 1148201"/>
                <a:gd name="connsiteY2" fmla="*/ 250875 h 1100630"/>
                <a:gd name="connsiteX3" fmla="*/ 698645 w 1148201"/>
                <a:gd name="connsiteY3" fmla="*/ 252206 h 1100630"/>
                <a:gd name="connsiteX4" fmla="*/ 1113157 w 1148201"/>
                <a:gd name="connsiteY4" fmla="*/ 610805 h 1100630"/>
                <a:gd name="connsiteX5" fmla="*/ 1002189 w 1148201"/>
                <a:gd name="connsiteY5" fmla="*/ 1018713 h 1100630"/>
                <a:gd name="connsiteX6" fmla="*/ 777311 w 1148201"/>
                <a:gd name="connsiteY6" fmla="*/ 1040628 h 1100630"/>
                <a:gd name="connsiteX7" fmla="*/ 764876 w 1148201"/>
                <a:gd name="connsiteY7" fmla="*/ 1035545 h 1100630"/>
                <a:gd name="connsiteX8" fmla="*/ 753897 w 1148201"/>
                <a:gd name="connsiteY8" fmla="*/ 1045384 h 1100630"/>
                <a:gd name="connsiteX9" fmla="*/ 590830 w 1148201"/>
                <a:gd name="connsiteY9" fmla="*/ 1100630 h 1100630"/>
                <a:gd name="connsiteX10" fmla="*/ 424684 w 1148201"/>
                <a:gd name="connsiteY10" fmla="*/ 1045384 h 1100630"/>
                <a:gd name="connsiteX11" fmla="*/ 403581 w 1148201"/>
                <a:gd name="connsiteY11" fmla="*/ 1027263 h 1100630"/>
                <a:gd name="connsiteX12" fmla="*/ 370890 w 1148201"/>
                <a:gd name="connsiteY12" fmla="*/ 1040626 h 1100630"/>
                <a:gd name="connsiteX13" fmla="*/ 146012 w 1148201"/>
                <a:gd name="connsiteY13" fmla="*/ 1018711 h 1100630"/>
                <a:gd name="connsiteX14" fmla="*/ 35044 w 1148201"/>
                <a:gd name="connsiteY14" fmla="*/ 610802 h 1100630"/>
                <a:gd name="connsiteX15" fmla="*/ 388855 w 1148201"/>
                <a:gd name="connsiteY15" fmla="*/ 281041 h 1100630"/>
                <a:gd name="connsiteX16" fmla="*/ 455361 w 1148201"/>
                <a:gd name="connsiteY16" fmla="*/ 250430 h 1100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8201" h="1100630">
                  <a:moveTo>
                    <a:pt x="530990" y="0"/>
                  </a:moveTo>
                  <a:lnTo>
                    <a:pt x="617210" y="0"/>
                  </a:lnTo>
                  <a:lnTo>
                    <a:pt x="692973" y="250875"/>
                  </a:lnTo>
                  <a:lnTo>
                    <a:pt x="698645" y="252206"/>
                  </a:lnTo>
                  <a:cubicBezTo>
                    <a:pt x="855863" y="312740"/>
                    <a:pt x="1058341" y="514448"/>
                    <a:pt x="1113157" y="610805"/>
                  </a:cubicBezTo>
                  <a:cubicBezTo>
                    <a:pt x="1186246" y="739280"/>
                    <a:pt x="1143002" y="937415"/>
                    <a:pt x="1002189" y="1018713"/>
                  </a:cubicBezTo>
                  <a:cubicBezTo>
                    <a:pt x="931782" y="1059363"/>
                    <a:pt x="850313" y="1063106"/>
                    <a:pt x="777311" y="1040628"/>
                  </a:cubicBezTo>
                  <a:lnTo>
                    <a:pt x="764876" y="1035545"/>
                  </a:lnTo>
                  <a:lnTo>
                    <a:pt x="753897" y="1045384"/>
                  </a:lnTo>
                  <a:cubicBezTo>
                    <a:pt x="707786" y="1079540"/>
                    <a:pt x="651804" y="1100630"/>
                    <a:pt x="590830" y="1100630"/>
                  </a:cubicBezTo>
                  <a:cubicBezTo>
                    <a:pt x="529856" y="1100630"/>
                    <a:pt x="472549" y="1079540"/>
                    <a:pt x="424684" y="1045384"/>
                  </a:cubicBezTo>
                  <a:lnTo>
                    <a:pt x="403581" y="1027263"/>
                  </a:lnTo>
                  <a:lnTo>
                    <a:pt x="370890" y="1040626"/>
                  </a:lnTo>
                  <a:cubicBezTo>
                    <a:pt x="297887" y="1063104"/>
                    <a:pt x="216419" y="1059361"/>
                    <a:pt x="146012" y="1018711"/>
                  </a:cubicBezTo>
                  <a:cubicBezTo>
                    <a:pt x="5199" y="937413"/>
                    <a:pt x="-38045" y="739277"/>
                    <a:pt x="35044" y="610802"/>
                  </a:cubicBezTo>
                  <a:cubicBezTo>
                    <a:pt x="83008" y="526491"/>
                    <a:pt x="244025" y="361519"/>
                    <a:pt x="388855" y="281041"/>
                  </a:cubicBezTo>
                  <a:lnTo>
                    <a:pt x="455361" y="25043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DE344D40-C237-4724-8B71-1BDA1178B320}"/>
                </a:ext>
              </a:extLst>
            </p:cNvPr>
            <p:cNvSpPr/>
            <p:nvPr/>
          </p:nvSpPr>
          <p:spPr>
            <a:xfrm>
              <a:off x="4380510" y="3648094"/>
              <a:ext cx="327221" cy="4548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1D4C964-F3E8-4030-843F-D9EDBD045085}"/>
              </a:ext>
            </a:extLst>
          </p:cNvPr>
          <p:cNvGrpSpPr/>
          <p:nvPr/>
        </p:nvGrpSpPr>
        <p:grpSpPr>
          <a:xfrm>
            <a:off x="871067" y="1097261"/>
            <a:ext cx="2257754" cy="2300875"/>
            <a:chOff x="-205643" y="1264852"/>
            <a:chExt cx="3185063" cy="3245896"/>
          </a:xfrm>
        </p:grpSpPr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6F330B66-6A08-4309-B0E7-D427AA4EACAB}"/>
                </a:ext>
              </a:extLst>
            </p:cNvPr>
            <p:cNvSpPr/>
            <p:nvPr/>
          </p:nvSpPr>
          <p:spPr>
            <a:xfrm>
              <a:off x="-205643" y="1264852"/>
              <a:ext cx="3185063" cy="3245896"/>
            </a:xfrm>
            <a:custGeom>
              <a:avLst/>
              <a:gdLst>
                <a:gd name="connsiteX0" fmla="*/ 1602429 w 3185063"/>
                <a:gd name="connsiteY0" fmla="*/ 0 h 3245896"/>
                <a:gd name="connsiteX1" fmla="*/ 1764972 w 3185063"/>
                <a:gd name="connsiteY1" fmla="*/ 50609 h 3245896"/>
                <a:gd name="connsiteX2" fmla="*/ 1762850 w 3185063"/>
                <a:gd name="connsiteY2" fmla="*/ 57164 h 3245896"/>
                <a:gd name="connsiteX3" fmla="*/ 1768268 w 3185063"/>
                <a:gd name="connsiteY3" fmla="*/ 53660 h 3245896"/>
                <a:gd name="connsiteX4" fmla="*/ 2485422 w 3185063"/>
                <a:gd name="connsiteY4" fmla="*/ 1295809 h 3245896"/>
                <a:gd name="connsiteX5" fmla="*/ 2481933 w 3185063"/>
                <a:gd name="connsiteY5" fmla="*/ 1298534 h 3245896"/>
                <a:gd name="connsiteX6" fmla="*/ 2595205 w 3185063"/>
                <a:gd name="connsiteY6" fmla="*/ 1378972 h 3245896"/>
                <a:gd name="connsiteX7" fmla="*/ 3066490 w 3185063"/>
                <a:gd name="connsiteY7" fmla="*/ 1882415 h 3245896"/>
                <a:gd name="connsiteX8" fmla="*/ 2742943 w 3185063"/>
                <a:gd name="connsiteY8" fmla="*/ 3089909 h 3245896"/>
                <a:gd name="connsiteX9" fmla="*/ 1991393 w 3185063"/>
                <a:gd name="connsiteY9" fmla="*/ 3152378 h 3245896"/>
                <a:gd name="connsiteX10" fmla="*/ 1979332 w 3185063"/>
                <a:gd name="connsiteY10" fmla="*/ 3147206 h 3245896"/>
                <a:gd name="connsiteX11" fmla="*/ 1925489 w 3185063"/>
                <a:gd name="connsiteY11" fmla="*/ 3176431 h 3245896"/>
                <a:gd name="connsiteX12" fmla="*/ 1581417 w 3185063"/>
                <a:gd name="connsiteY12" fmla="*/ 3245896 h 3245896"/>
                <a:gd name="connsiteX13" fmla="*/ 1237345 w 3185063"/>
                <a:gd name="connsiteY13" fmla="*/ 3176431 h 3245896"/>
                <a:gd name="connsiteX14" fmla="*/ 1193268 w 3185063"/>
                <a:gd name="connsiteY14" fmla="*/ 3152507 h 3245896"/>
                <a:gd name="connsiteX15" fmla="*/ 1112876 w 3185063"/>
                <a:gd name="connsiteY15" fmla="*/ 3178215 h 3245896"/>
                <a:gd name="connsiteX16" fmla="*/ 442120 w 3185063"/>
                <a:gd name="connsiteY16" fmla="*/ 3089909 h 3245896"/>
                <a:gd name="connsiteX17" fmla="*/ 118573 w 3185063"/>
                <a:gd name="connsiteY17" fmla="*/ 1882415 h 3245896"/>
                <a:gd name="connsiteX18" fmla="*/ 748441 w 3185063"/>
                <a:gd name="connsiteY18" fmla="*/ 1266357 h 3245896"/>
                <a:gd name="connsiteX19" fmla="*/ 762211 w 3185063"/>
                <a:gd name="connsiteY19" fmla="*/ 1258278 h 3245896"/>
                <a:gd name="connsiteX20" fmla="*/ 855426 w 3185063"/>
                <a:gd name="connsiteY20" fmla="*/ 1168763 h 3245896"/>
                <a:gd name="connsiteX21" fmla="*/ 1440282 w 3185063"/>
                <a:gd name="connsiteY21" fmla="*/ 53660 h 3245896"/>
                <a:gd name="connsiteX22" fmla="*/ 1441032 w 3185063"/>
                <a:gd name="connsiteY22" fmla="*/ 54145 h 3245896"/>
                <a:gd name="connsiteX23" fmla="*/ 1439887 w 3185063"/>
                <a:gd name="connsiteY23" fmla="*/ 50609 h 3245896"/>
                <a:gd name="connsiteX24" fmla="*/ 1602429 w 3185063"/>
                <a:gd name="connsiteY24" fmla="*/ 0 h 3245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85063" h="3245896">
                  <a:moveTo>
                    <a:pt x="1602429" y="0"/>
                  </a:moveTo>
                  <a:cubicBezTo>
                    <a:pt x="1692199" y="0"/>
                    <a:pt x="1764972" y="22658"/>
                    <a:pt x="1764972" y="50609"/>
                  </a:cubicBezTo>
                  <a:lnTo>
                    <a:pt x="1762850" y="57164"/>
                  </a:lnTo>
                  <a:lnTo>
                    <a:pt x="1768268" y="53660"/>
                  </a:lnTo>
                  <a:cubicBezTo>
                    <a:pt x="1866250" y="534541"/>
                    <a:pt x="2117959" y="970514"/>
                    <a:pt x="2485422" y="1295809"/>
                  </a:cubicBezTo>
                  <a:lnTo>
                    <a:pt x="2481933" y="1298534"/>
                  </a:lnTo>
                  <a:lnTo>
                    <a:pt x="2595205" y="1378972"/>
                  </a:lnTo>
                  <a:cubicBezTo>
                    <a:pt x="2800194" y="1537336"/>
                    <a:pt x="2974954" y="1723870"/>
                    <a:pt x="3066490" y="1882415"/>
                  </a:cubicBezTo>
                  <a:cubicBezTo>
                    <a:pt x="3310585" y="2305200"/>
                    <a:pt x="3165728" y="2845814"/>
                    <a:pt x="2742943" y="3089909"/>
                  </a:cubicBezTo>
                  <a:cubicBezTo>
                    <a:pt x="2505126" y="3227212"/>
                    <a:pt x="2230028" y="3241449"/>
                    <a:pt x="1991393" y="3152378"/>
                  </a:cubicBezTo>
                  <a:lnTo>
                    <a:pt x="1979332" y="3147206"/>
                  </a:lnTo>
                  <a:lnTo>
                    <a:pt x="1925489" y="3176431"/>
                  </a:lnTo>
                  <a:cubicBezTo>
                    <a:pt x="1819735" y="3221161"/>
                    <a:pt x="1703465" y="3245896"/>
                    <a:pt x="1581417" y="3245896"/>
                  </a:cubicBezTo>
                  <a:cubicBezTo>
                    <a:pt x="1459370" y="3245896"/>
                    <a:pt x="1343099" y="3221161"/>
                    <a:pt x="1237345" y="3176431"/>
                  </a:cubicBezTo>
                  <a:lnTo>
                    <a:pt x="1193268" y="3152507"/>
                  </a:lnTo>
                  <a:lnTo>
                    <a:pt x="1112876" y="3178215"/>
                  </a:lnTo>
                  <a:cubicBezTo>
                    <a:pt x="894363" y="3236766"/>
                    <a:pt x="653513" y="3211956"/>
                    <a:pt x="442120" y="3089909"/>
                  </a:cubicBezTo>
                  <a:cubicBezTo>
                    <a:pt x="19335" y="2845814"/>
                    <a:pt x="-125522" y="2305200"/>
                    <a:pt x="118573" y="1882415"/>
                  </a:cubicBezTo>
                  <a:cubicBezTo>
                    <a:pt x="232993" y="1684234"/>
                    <a:pt x="477451" y="1442319"/>
                    <a:pt x="748441" y="1266357"/>
                  </a:cubicBezTo>
                  <a:lnTo>
                    <a:pt x="762211" y="1258278"/>
                  </a:lnTo>
                  <a:lnTo>
                    <a:pt x="855426" y="1168763"/>
                  </a:lnTo>
                  <a:cubicBezTo>
                    <a:pt x="1151116" y="860819"/>
                    <a:pt x="1354547" y="474431"/>
                    <a:pt x="1440282" y="53660"/>
                  </a:cubicBezTo>
                  <a:lnTo>
                    <a:pt x="1441032" y="54145"/>
                  </a:lnTo>
                  <a:lnTo>
                    <a:pt x="1439887" y="50609"/>
                  </a:lnTo>
                  <a:cubicBezTo>
                    <a:pt x="1439887" y="22658"/>
                    <a:pt x="1512660" y="0"/>
                    <a:pt x="160242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4">
                    <a:lumMod val="40000"/>
                    <a:lumOff val="60000"/>
                  </a:schemeClr>
                </a:gs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CF48DBF6-DA83-4612-A9A8-62CDC64958A8}"/>
                </a:ext>
              </a:extLst>
            </p:cNvPr>
            <p:cNvSpPr/>
            <p:nvPr/>
          </p:nvSpPr>
          <p:spPr>
            <a:xfrm>
              <a:off x="491827" y="2425649"/>
              <a:ext cx="1767894" cy="1949585"/>
            </a:xfrm>
            <a:custGeom>
              <a:avLst/>
              <a:gdLst>
                <a:gd name="connsiteX0" fmla="*/ 460512 w 1767894"/>
                <a:gd name="connsiteY0" fmla="*/ 23863 h 1949585"/>
                <a:gd name="connsiteX1" fmla="*/ 407083 w 1767894"/>
                <a:gd name="connsiteY1" fmla="*/ 121459 h 1949585"/>
                <a:gd name="connsiteX2" fmla="*/ 120370 w 1767894"/>
                <a:gd name="connsiteY2" fmla="*/ 1219136 h 1949585"/>
                <a:gd name="connsiteX3" fmla="*/ 344017 w 1767894"/>
                <a:gd name="connsiteY3" fmla="*/ 1895262 h 1949585"/>
                <a:gd name="connsiteX4" fmla="*/ 396595 w 1767894"/>
                <a:gd name="connsiteY4" fmla="*/ 1949585 h 1949585"/>
                <a:gd name="connsiteX5" fmla="*/ 389724 w 1767894"/>
                <a:gd name="connsiteY5" fmla="*/ 1945856 h 1949585"/>
                <a:gd name="connsiteX6" fmla="*/ 0 w 1767894"/>
                <a:gd name="connsiteY6" fmla="*/ 1212873 h 1949585"/>
                <a:gd name="connsiteX7" fmla="*/ 401518 w 1767894"/>
                <a:gd name="connsiteY7" fmla="*/ 96588 h 1949585"/>
                <a:gd name="connsiteX8" fmla="*/ 1313823 w 1767894"/>
                <a:gd name="connsiteY8" fmla="*/ 0 h 1949585"/>
                <a:gd name="connsiteX9" fmla="*/ 1318540 w 1767894"/>
                <a:gd name="connsiteY9" fmla="*/ 4946 h 1949585"/>
                <a:gd name="connsiteX10" fmla="*/ 1767894 w 1767894"/>
                <a:gd name="connsiteY10" fmla="*/ 1212873 h 1949585"/>
                <a:gd name="connsiteX11" fmla="*/ 1378170 w 1767894"/>
                <a:gd name="connsiteY11" fmla="*/ 1945856 h 1949585"/>
                <a:gd name="connsiteX12" fmla="*/ 1371299 w 1767894"/>
                <a:gd name="connsiteY12" fmla="*/ 1949585 h 1949585"/>
                <a:gd name="connsiteX13" fmla="*/ 1423877 w 1767894"/>
                <a:gd name="connsiteY13" fmla="*/ 1895262 h 1949585"/>
                <a:gd name="connsiteX14" fmla="*/ 1647524 w 1767894"/>
                <a:gd name="connsiteY14" fmla="*/ 1219136 h 1949585"/>
                <a:gd name="connsiteX15" fmla="*/ 1321058 w 1767894"/>
                <a:gd name="connsiteY15" fmla="*/ 11624 h 194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94" h="1949585">
                  <a:moveTo>
                    <a:pt x="460512" y="23863"/>
                  </a:moveTo>
                  <a:lnTo>
                    <a:pt x="407083" y="121459"/>
                  </a:lnTo>
                  <a:cubicBezTo>
                    <a:pt x="233254" y="464762"/>
                    <a:pt x="120370" y="922087"/>
                    <a:pt x="120370" y="1219136"/>
                  </a:cubicBezTo>
                  <a:cubicBezTo>
                    <a:pt x="120370" y="1483179"/>
                    <a:pt x="205836" y="1722226"/>
                    <a:pt x="344017" y="1895262"/>
                  </a:cubicBezTo>
                  <a:lnTo>
                    <a:pt x="396595" y="1949585"/>
                  </a:lnTo>
                  <a:lnTo>
                    <a:pt x="389724" y="1945856"/>
                  </a:lnTo>
                  <a:cubicBezTo>
                    <a:pt x="154593" y="1787004"/>
                    <a:pt x="0" y="1517992"/>
                    <a:pt x="0" y="1212873"/>
                  </a:cubicBezTo>
                  <a:cubicBezTo>
                    <a:pt x="0" y="907754"/>
                    <a:pt x="161332" y="419712"/>
                    <a:pt x="401518" y="96588"/>
                  </a:cubicBezTo>
                  <a:close/>
                  <a:moveTo>
                    <a:pt x="1313823" y="0"/>
                  </a:moveTo>
                  <a:lnTo>
                    <a:pt x="1318540" y="4946"/>
                  </a:lnTo>
                  <a:cubicBezTo>
                    <a:pt x="1588992" y="320275"/>
                    <a:pt x="1767894" y="877243"/>
                    <a:pt x="1767894" y="1212873"/>
                  </a:cubicBezTo>
                  <a:cubicBezTo>
                    <a:pt x="1767894" y="1517992"/>
                    <a:pt x="1613302" y="1787004"/>
                    <a:pt x="1378170" y="1945856"/>
                  </a:cubicBezTo>
                  <a:lnTo>
                    <a:pt x="1371299" y="1949585"/>
                  </a:lnTo>
                  <a:lnTo>
                    <a:pt x="1423877" y="1895262"/>
                  </a:lnTo>
                  <a:cubicBezTo>
                    <a:pt x="1562058" y="1722226"/>
                    <a:pt x="1647524" y="1483179"/>
                    <a:pt x="1647524" y="1219136"/>
                  </a:cubicBezTo>
                  <a:cubicBezTo>
                    <a:pt x="1647524" y="889082"/>
                    <a:pt x="1519805" y="361155"/>
                    <a:pt x="1321058" y="11624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3DCF77B-974D-48B8-8E3E-2A6C85D7F0BC}"/>
              </a:ext>
            </a:extLst>
          </p:cNvPr>
          <p:cNvGrpSpPr/>
          <p:nvPr/>
        </p:nvGrpSpPr>
        <p:grpSpPr>
          <a:xfrm>
            <a:off x="3893086" y="1365075"/>
            <a:ext cx="2155289" cy="1657738"/>
            <a:chOff x="3893086" y="1365075"/>
            <a:chExt cx="2155289" cy="1657738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ADC66B6-D61B-4DE6-ABA9-40919742C689}"/>
                </a:ext>
              </a:extLst>
            </p:cNvPr>
            <p:cNvGrpSpPr/>
            <p:nvPr/>
          </p:nvGrpSpPr>
          <p:grpSpPr>
            <a:xfrm>
              <a:off x="4455061" y="1365075"/>
              <a:ext cx="964664" cy="983086"/>
              <a:chOff x="-205643" y="1264852"/>
              <a:chExt cx="3185063" cy="324589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3732987-F064-4171-B250-B2D781C0C49B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E2EFC50-D00B-4DA2-BAA1-1A0F7F676A0E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6BD6CC5-6357-4245-907E-6BF10EEE4E46}"/>
                </a:ext>
              </a:extLst>
            </p:cNvPr>
            <p:cNvGrpSpPr/>
            <p:nvPr/>
          </p:nvGrpSpPr>
          <p:grpSpPr>
            <a:xfrm>
              <a:off x="3893086" y="1707975"/>
              <a:ext cx="964664" cy="983086"/>
              <a:chOff x="-205643" y="1264852"/>
              <a:chExt cx="3185063" cy="3245896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D4B863B-5151-4F40-9BE8-152FFC2F8DA5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DF61A54-0E1D-4001-A59B-49C664644148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4E3DADA-B950-4F71-B046-ACA8AE659BDA}"/>
                </a:ext>
              </a:extLst>
            </p:cNvPr>
            <p:cNvGrpSpPr/>
            <p:nvPr/>
          </p:nvGrpSpPr>
          <p:grpSpPr>
            <a:xfrm>
              <a:off x="5083711" y="1707975"/>
              <a:ext cx="964664" cy="983086"/>
              <a:chOff x="-205643" y="1264852"/>
              <a:chExt cx="3185063" cy="324589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43BAA80-3F99-45A6-AAF7-CBF91CEF1BC8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71E643B-5ECA-4F96-8688-B00E1880F567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ECF4A56B-29B6-4DE2-85AC-F0DBE0E09210}"/>
                </a:ext>
              </a:extLst>
            </p:cNvPr>
            <p:cNvGrpSpPr/>
            <p:nvPr/>
          </p:nvGrpSpPr>
          <p:grpSpPr>
            <a:xfrm>
              <a:off x="4455061" y="2039727"/>
              <a:ext cx="964664" cy="983086"/>
              <a:chOff x="-205643" y="1264852"/>
              <a:chExt cx="3185063" cy="324589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6E443FC-6B81-4B90-8B01-72BC212512AD}"/>
                  </a:ext>
                </a:extLst>
              </p:cNvPr>
              <p:cNvSpPr/>
              <p:nvPr/>
            </p:nvSpPr>
            <p:spPr>
              <a:xfrm>
                <a:off x="-205643" y="1264852"/>
                <a:ext cx="3185063" cy="3245896"/>
              </a:xfrm>
              <a:custGeom>
                <a:avLst/>
                <a:gdLst>
                  <a:gd name="connsiteX0" fmla="*/ 1602429 w 3185063"/>
                  <a:gd name="connsiteY0" fmla="*/ 0 h 3245896"/>
                  <a:gd name="connsiteX1" fmla="*/ 1764972 w 3185063"/>
                  <a:gd name="connsiteY1" fmla="*/ 50609 h 3245896"/>
                  <a:gd name="connsiteX2" fmla="*/ 1762850 w 3185063"/>
                  <a:gd name="connsiteY2" fmla="*/ 57164 h 3245896"/>
                  <a:gd name="connsiteX3" fmla="*/ 1768268 w 3185063"/>
                  <a:gd name="connsiteY3" fmla="*/ 53660 h 3245896"/>
                  <a:gd name="connsiteX4" fmla="*/ 2485422 w 3185063"/>
                  <a:gd name="connsiteY4" fmla="*/ 1295809 h 3245896"/>
                  <a:gd name="connsiteX5" fmla="*/ 2481933 w 3185063"/>
                  <a:gd name="connsiteY5" fmla="*/ 1298534 h 3245896"/>
                  <a:gd name="connsiteX6" fmla="*/ 2595205 w 3185063"/>
                  <a:gd name="connsiteY6" fmla="*/ 1378972 h 3245896"/>
                  <a:gd name="connsiteX7" fmla="*/ 3066490 w 3185063"/>
                  <a:gd name="connsiteY7" fmla="*/ 1882415 h 3245896"/>
                  <a:gd name="connsiteX8" fmla="*/ 2742943 w 3185063"/>
                  <a:gd name="connsiteY8" fmla="*/ 3089909 h 3245896"/>
                  <a:gd name="connsiteX9" fmla="*/ 1991393 w 3185063"/>
                  <a:gd name="connsiteY9" fmla="*/ 3152378 h 3245896"/>
                  <a:gd name="connsiteX10" fmla="*/ 1979332 w 3185063"/>
                  <a:gd name="connsiteY10" fmla="*/ 3147206 h 3245896"/>
                  <a:gd name="connsiteX11" fmla="*/ 1925489 w 3185063"/>
                  <a:gd name="connsiteY11" fmla="*/ 3176431 h 3245896"/>
                  <a:gd name="connsiteX12" fmla="*/ 1581417 w 3185063"/>
                  <a:gd name="connsiteY12" fmla="*/ 3245896 h 3245896"/>
                  <a:gd name="connsiteX13" fmla="*/ 1237345 w 3185063"/>
                  <a:gd name="connsiteY13" fmla="*/ 3176431 h 3245896"/>
                  <a:gd name="connsiteX14" fmla="*/ 1193268 w 3185063"/>
                  <a:gd name="connsiteY14" fmla="*/ 3152507 h 3245896"/>
                  <a:gd name="connsiteX15" fmla="*/ 1112876 w 3185063"/>
                  <a:gd name="connsiteY15" fmla="*/ 3178215 h 3245896"/>
                  <a:gd name="connsiteX16" fmla="*/ 442120 w 3185063"/>
                  <a:gd name="connsiteY16" fmla="*/ 3089909 h 3245896"/>
                  <a:gd name="connsiteX17" fmla="*/ 118573 w 3185063"/>
                  <a:gd name="connsiteY17" fmla="*/ 1882415 h 3245896"/>
                  <a:gd name="connsiteX18" fmla="*/ 748441 w 3185063"/>
                  <a:gd name="connsiteY18" fmla="*/ 1266357 h 3245896"/>
                  <a:gd name="connsiteX19" fmla="*/ 762211 w 3185063"/>
                  <a:gd name="connsiteY19" fmla="*/ 1258278 h 3245896"/>
                  <a:gd name="connsiteX20" fmla="*/ 855426 w 3185063"/>
                  <a:gd name="connsiteY20" fmla="*/ 1168763 h 3245896"/>
                  <a:gd name="connsiteX21" fmla="*/ 1440282 w 3185063"/>
                  <a:gd name="connsiteY21" fmla="*/ 53660 h 3245896"/>
                  <a:gd name="connsiteX22" fmla="*/ 1441032 w 3185063"/>
                  <a:gd name="connsiteY22" fmla="*/ 54145 h 3245896"/>
                  <a:gd name="connsiteX23" fmla="*/ 1439887 w 3185063"/>
                  <a:gd name="connsiteY23" fmla="*/ 50609 h 3245896"/>
                  <a:gd name="connsiteX24" fmla="*/ 1602429 w 3185063"/>
                  <a:gd name="connsiteY24" fmla="*/ 0 h 324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85063" h="3245896">
                    <a:moveTo>
                      <a:pt x="1602429" y="0"/>
                    </a:moveTo>
                    <a:cubicBezTo>
                      <a:pt x="1692199" y="0"/>
                      <a:pt x="1764972" y="22658"/>
                      <a:pt x="1764972" y="50609"/>
                    </a:cubicBezTo>
                    <a:lnTo>
                      <a:pt x="1762850" y="57164"/>
                    </a:lnTo>
                    <a:lnTo>
                      <a:pt x="1768268" y="53660"/>
                    </a:lnTo>
                    <a:cubicBezTo>
                      <a:pt x="1866250" y="534541"/>
                      <a:pt x="2117959" y="970514"/>
                      <a:pt x="2485422" y="1295809"/>
                    </a:cubicBezTo>
                    <a:lnTo>
                      <a:pt x="2481933" y="1298534"/>
                    </a:lnTo>
                    <a:lnTo>
                      <a:pt x="2595205" y="1378972"/>
                    </a:lnTo>
                    <a:cubicBezTo>
                      <a:pt x="2800194" y="1537336"/>
                      <a:pt x="2974954" y="1723870"/>
                      <a:pt x="3066490" y="1882415"/>
                    </a:cubicBezTo>
                    <a:cubicBezTo>
                      <a:pt x="3310585" y="2305200"/>
                      <a:pt x="3165728" y="2845814"/>
                      <a:pt x="2742943" y="3089909"/>
                    </a:cubicBezTo>
                    <a:cubicBezTo>
                      <a:pt x="2505126" y="3227212"/>
                      <a:pt x="2230028" y="3241449"/>
                      <a:pt x="1991393" y="3152378"/>
                    </a:cubicBezTo>
                    <a:lnTo>
                      <a:pt x="1979332" y="3147206"/>
                    </a:lnTo>
                    <a:lnTo>
                      <a:pt x="1925489" y="3176431"/>
                    </a:lnTo>
                    <a:cubicBezTo>
                      <a:pt x="1819735" y="3221161"/>
                      <a:pt x="1703465" y="3245896"/>
                      <a:pt x="1581417" y="3245896"/>
                    </a:cubicBezTo>
                    <a:cubicBezTo>
                      <a:pt x="1459370" y="3245896"/>
                      <a:pt x="1343099" y="3221161"/>
                      <a:pt x="1237345" y="3176431"/>
                    </a:cubicBezTo>
                    <a:lnTo>
                      <a:pt x="1193268" y="3152507"/>
                    </a:lnTo>
                    <a:lnTo>
                      <a:pt x="1112876" y="3178215"/>
                    </a:lnTo>
                    <a:cubicBezTo>
                      <a:pt x="894363" y="3236766"/>
                      <a:pt x="653513" y="3211956"/>
                      <a:pt x="442120" y="3089909"/>
                    </a:cubicBezTo>
                    <a:cubicBezTo>
                      <a:pt x="19335" y="2845814"/>
                      <a:pt x="-125522" y="2305200"/>
                      <a:pt x="118573" y="1882415"/>
                    </a:cubicBezTo>
                    <a:cubicBezTo>
                      <a:pt x="232993" y="1684234"/>
                      <a:pt x="477451" y="1442319"/>
                      <a:pt x="748441" y="1266357"/>
                    </a:cubicBezTo>
                    <a:lnTo>
                      <a:pt x="762211" y="1258278"/>
                    </a:lnTo>
                    <a:lnTo>
                      <a:pt x="855426" y="1168763"/>
                    </a:lnTo>
                    <a:cubicBezTo>
                      <a:pt x="1151116" y="860819"/>
                      <a:pt x="1354547" y="474431"/>
                      <a:pt x="1440282" y="53660"/>
                    </a:cubicBezTo>
                    <a:lnTo>
                      <a:pt x="1441032" y="54145"/>
                    </a:lnTo>
                    <a:lnTo>
                      <a:pt x="1439887" y="50609"/>
                    </a:lnTo>
                    <a:cubicBezTo>
                      <a:pt x="1439887" y="22658"/>
                      <a:pt x="1512660" y="0"/>
                      <a:pt x="160242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>
                      <a:lumMod val="40000"/>
                      <a:lumOff val="60000"/>
                    </a:schemeClr>
                  </a:gs>
                  <a:gs pos="0">
                    <a:schemeClr val="bg1"/>
                  </a:gs>
                  <a:gs pos="100000">
                    <a:schemeClr val="accent4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DBE8D2E-7D6B-4D14-BF85-21DE540D1ECE}"/>
                  </a:ext>
                </a:extLst>
              </p:cNvPr>
              <p:cNvSpPr/>
              <p:nvPr/>
            </p:nvSpPr>
            <p:spPr>
              <a:xfrm>
                <a:off x="491827" y="2425649"/>
                <a:ext cx="1767894" cy="1949585"/>
              </a:xfrm>
              <a:custGeom>
                <a:avLst/>
                <a:gdLst>
                  <a:gd name="connsiteX0" fmla="*/ 460512 w 1767894"/>
                  <a:gd name="connsiteY0" fmla="*/ 23863 h 1949585"/>
                  <a:gd name="connsiteX1" fmla="*/ 407083 w 1767894"/>
                  <a:gd name="connsiteY1" fmla="*/ 121459 h 1949585"/>
                  <a:gd name="connsiteX2" fmla="*/ 120370 w 1767894"/>
                  <a:gd name="connsiteY2" fmla="*/ 1219136 h 1949585"/>
                  <a:gd name="connsiteX3" fmla="*/ 344017 w 1767894"/>
                  <a:gd name="connsiteY3" fmla="*/ 1895262 h 1949585"/>
                  <a:gd name="connsiteX4" fmla="*/ 396595 w 1767894"/>
                  <a:gd name="connsiteY4" fmla="*/ 1949585 h 1949585"/>
                  <a:gd name="connsiteX5" fmla="*/ 389724 w 1767894"/>
                  <a:gd name="connsiteY5" fmla="*/ 1945856 h 1949585"/>
                  <a:gd name="connsiteX6" fmla="*/ 0 w 1767894"/>
                  <a:gd name="connsiteY6" fmla="*/ 1212873 h 1949585"/>
                  <a:gd name="connsiteX7" fmla="*/ 401518 w 1767894"/>
                  <a:gd name="connsiteY7" fmla="*/ 96588 h 1949585"/>
                  <a:gd name="connsiteX8" fmla="*/ 1313823 w 1767894"/>
                  <a:gd name="connsiteY8" fmla="*/ 0 h 1949585"/>
                  <a:gd name="connsiteX9" fmla="*/ 1318540 w 1767894"/>
                  <a:gd name="connsiteY9" fmla="*/ 4946 h 1949585"/>
                  <a:gd name="connsiteX10" fmla="*/ 1767894 w 1767894"/>
                  <a:gd name="connsiteY10" fmla="*/ 1212873 h 1949585"/>
                  <a:gd name="connsiteX11" fmla="*/ 1378170 w 1767894"/>
                  <a:gd name="connsiteY11" fmla="*/ 1945856 h 1949585"/>
                  <a:gd name="connsiteX12" fmla="*/ 1371299 w 1767894"/>
                  <a:gd name="connsiteY12" fmla="*/ 1949585 h 1949585"/>
                  <a:gd name="connsiteX13" fmla="*/ 1423877 w 1767894"/>
                  <a:gd name="connsiteY13" fmla="*/ 1895262 h 1949585"/>
                  <a:gd name="connsiteX14" fmla="*/ 1647524 w 1767894"/>
                  <a:gd name="connsiteY14" fmla="*/ 1219136 h 1949585"/>
                  <a:gd name="connsiteX15" fmla="*/ 1321058 w 1767894"/>
                  <a:gd name="connsiteY15" fmla="*/ 11624 h 194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894" h="1949585">
                    <a:moveTo>
                      <a:pt x="460512" y="23863"/>
                    </a:moveTo>
                    <a:lnTo>
                      <a:pt x="407083" y="121459"/>
                    </a:lnTo>
                    <a:cubicBezTo>
                      <a:pt x="233254" y="464762"/>
                      <a:pt x="120370" y="922087"/>
                      <a:pt x="120370" y="1219136"/>
                    </a:cubicBezTo>
                    <a:cubicBezTo>
                      <a:pt x="120370" y="1483179"/>
                      <a:pt x="205836" y="1722226"/>
                      <a:pt x="344017" y="1895262"/>
                    </a:cubicBezTo>
                    <a:lnTo>
                      <a:pt x="396595" y="1949585"/>
                    </a:lnTo>
                    <a:lnTo>
                      <a:pt x="389724" y="1945856"/>
                    </a:lnTo>
                    <a:cubicBezTo>
                      <a:pt x="154593" y="1787004"/>
                      <a:pt x="0" y="1517992"/>
                      <a:pt x="0" y="1212873"/>
                    </a:cubicBezTo>
                    <a:cubicBezTo>
                      <a:pt x="0" y="907754"/>
                      <a:pt x="161332" y="419712"/>
                      <a:pt x="401518" y="96588"/>
                    </a:cubicBezTo>
                    <a:close/>
                    <a:moveTo>
                      <a:pt x="1313823" y="0"/>
                    </a:moveTo>
                    <a:lnTo>
                      <a:pt x="1318540" y="4946"/>
                    </a:lnTo>
                    <a:cubicBezTo>
                      <a:pt x="1588992" y="320275"/>
                      <a:pt x="1767894" y="877243"/>
                      <a:pt x="1767894" y="1212873"/>
                    </a:cubicBezTo>
                    <a:cubicBezTo>
                      <a:pt x="1767894" y="1517992"/>
                      <a:pt x="1613302" y="1787004"/>
                      <a:pt x="1378170" y="1945856"/>
                    </a:cubicBezTo>
                    <a:lnTo>
                      <a:pt x="1371299" y="1949585"/>
                    </a:lnTo>
                    <a:lnTo>
                      <a:pt x="1423877" y="1895262"/>
                    </a:lnTo>
                    <a:cubicBezTo>
                      <a:pt x="1562058" y="1722226"/>
                      <a:pt x="1647524" y="1483179"/>
                      <a:pt x="1647524" y="1219136"/>
                    </a:cubicBezTo>
                    <a:cubicBezTo>
                      <a:pt x="1647524" y="889082"/>
                      <a:pt x="1519805" y="361155"/>
                      <a:pt x="1321058" y="11624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BB8E75C-2882-4C9A-B180-EE010A5EF50D}"/>
              </a:ext>
            </a:extLst>
          </p:cNvPr>
          <p:cNvGrpSpPr/>
          <p:nvPr/>
        </p:nvGrpSpPr>
        <p:grpSpPr>
          <a:xfrm>
            <a:off x="6614602" y="4229508"/>
            <a:ext cx="2605086" cy="1791285"/>
            <a:chOff x="6614602" y="4229508"/>
            <a:chExt cx="2605086" cy="1791285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A956B01-2700-4FDA-9F2C-4E6A97A881A3}"/>
                </a:ext>
              </a:extLst>
            </p:cNvPr>
            <p:cNvGrpSpPr/>
            <p:nvPr/>
          </p:nvGrpSpPr>
          <p:grpSpPr>
            <a:xfrm>
              <a:off x="6644904" y="423273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3BE8A5BF-BF1F-4F6B-94E3-00DC3CBE5BF8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4D35004-D4DB-4B39-9417-102BA839516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25A83F3A-5B52-49BF-9A6D-6FF11B1B211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CB9401A2-D812-4F4D-AAEF-A288ADFCC735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28C72BE-0064-4A2C-951B-68CD49D6B47A}"/>
                </a:ext>
              </a:extLst>
            </p:cNvPr>
            <p:cNvGrpSpPr/>
            <p:nvPr/>
          </p:nvGrpSpPr>
          <p:grpSpPr>
            <a:xfrm>
              <a:off x="6614602" y="491125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F8008252-C11B-4FE8-867E-6F24ACFE8DB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BFFD54C-2AE2-46C5-B0C1-E7CA850A852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A68AF9A9-0190-49DC-A4AA-3C36F2C6060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5BE45A63-39F4-4944-8545-BDFC39938D1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39881FC-AF83-4E81-AB8C-16F7F610BD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D638844-AFCA-4C65-8379-C33FD4A3384A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F971CA19-46E7-4B56-82D2-1E7201F9D504}"/>
                </a:ext>
              </a:extLst>
            </p:cNvPr>
            <p:cNvGrpSpPr/>
            <p:nvPr/>
          </p:nvGrpSpPr>
          <p:grpSpPr>
            <a:xfrm>
              <a:off x="6932646" y="4229508"/>
              <a:ext cx="1963704" cy="1452136"/>
              <a:chOff x="3958221" y="4109472"/>
              <a:chExt cx="2053415" cy="151847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0F9F89E-FA09-4C69-9D92-B007D4BF0385}"/>
                  </a:ext>
                </a:extLst>
              </p:cNvPr>
              <p:cNvGrpSpPr/>
              <p:nvPr/>
            </p:nvGrpSpPr>
            <p:grpSpPr>
              <a:xfrm rot="21242594">
                <a:off x="4809121" y="4109472"/>
                <a:ext cx="584784" cy="560685"/>
                <a:chOff x="4246397" y="3542209"/>
                <a:chExt cx="584784" cy="560685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BE31E8C3-599E-444E-810A-8D9658B77F4D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EB02BC85-1F2C-4F31-8882-710CEBF6EA01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572A51B-8B8B-40DB-8BFA-F610214836AE}"/>
                  </a:ext>
                </a:extLst>
              </p:cNvPr>
              <p:cNvGrpSpPr/>
              <p:nvPr/>
            </p:nvGrpSpPr>
            <p:grpSpPr>
              <a:xfrm rot="687460">
                <a:off x="4402721" y="4192021"/>
                <a:ext cx="584784" cy="560685"/>
                <a:chOff x="4246397" y="3542209"/>
                <a:chExt cx="584784" cy="560685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C4EE26E-1BDD-4229-9499-F48FA634E9FD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3DA09180-1AC9-41D4-B956-2ADABD070A15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424DBA7-D311-4888-A40D-CB03F0414D38}"/>
                  </a:ext>
                </a:extLst>
              </p:cNvPr>
              <p:cNvGrpSpPr/>
              <p:nvPr/>
            </p:nvGrpSpPr>
            <p:grpSpPr>
              <a:xfrm rot="20898345">
                <a:off x="3958221" y="4299971"/>
                <a:ext cx="584784" cy="560685"/>
                <a:chOff x="4246397" y="3542209"/>
                <a:chExt cx="584784" cy="560685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522D8727-9DCD-46CE-83B4-BA720E7BB1EB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952BC1E4-4B3B-4EE0-8166-D6FCE40D20CF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594EB194-937E-48D0-8F2A-C066E153D42D}"/>
                  </a:ext>
                </a:extLst>
              </p:cNvPr>
              <p:cNvGrpSpPr/>
              <p:nvPr/>
            </p:nvGrpSpPr>
            <p:grpSpPr>
              <a:xfrm>
                <a:off x="4752758" y="4498863"/>
                <a:ext cx="584784" cy="560685"/>
                <a:chOff x="4246397" y="3542209"/>
                <a:chExt cx="584784" cy="560685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960314B8-1B65-429B-A9F7-F93A2A94A389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508B8E16-695F-4876-8D19-1DCFA0779943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C88C1AFB-B2AD-4D57-98F1-6D22A66AAD5A}"/>
                  </a:ext>
                </a:extLst>
              </p:cNvPr>
              <p:cNvGrpSpPr/>
              <p:nvPr/>
            </p:nvGrpSpPr>
            <p:grpSpPr>
              <a:xfrm rot="687460">
                <a:off x="5209171" y="4223771"/>
                <a:ext cx="584784" cy="560685"/>
                <a:chOff x="4246397" y="3542209"/>
                <a:chExt cx="584784" cy="560685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5B47B59-EE2E-4DAA-8B2A-593DCE754784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0710B6CC-8853-4029-8E6D-EA2AAE316B6A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BA642595-306C-4B0D-A4E9-E07AC625A718}"/>
                  </a:ext>
                </a:extLst>
              </p:cNvPr>
              <p:cNvGrpSpPr/>
              <p:nvPr/>
            </p:nvGrpSpPr>
            <p:grpSpPr>
              <a:xfrm rot="20898345">
                <a:off x="5425071" y="4439671"/>
                <a:ext cx="584784" cy="560685"/>
                <a:chOff x="4246397" y="3542209"/>
                <a:chExt cx="584784" cy="560685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9129E3E-0ADD-4DAF-A39E-4661B15E6688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A9E44C9-FA91-46D6-8754-11DEF23A5A8D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CDE399F6-DF25-4442-BDA6-8809BD233687}"/>
                  </a:ext>
                </a:extLst>
              </p:cNvPr>
              <p:cNvGrpSpPr/>
              <p:nvPr/>
            </p:nvGrpSpPr>
            <p:grpSpPr>
              <a:xfrm rot="20667459">
                <a:off x="4212221" y="4547621"/>
                <a:ext cx="584784" cy="560685"/>
                <a:chOff x="4246397" y="3542209"/>
                <a:chExt cx="584784" cy="56068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CB7B0073-2B2E-4553-B085-431F9CDBE748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3E5F9558-EA6B-4394-810A-8E6510CD5CCF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55A69C72-B247-4F40-9043-2391830D5CE2}"/>
                  </a:ext>
                </a:extLst>
              </p:cNvPr>
              <p:cNvGrpSpPr/>
              <p:nvPr/>
            </p:nvGrpSpPr>
            <p:grpSpPr>
              <a:xfrm rot="687460">
                <a:off x="5086094" y="4619156"/>
                <a:ext cx="584784" cy="560685"/>
                <a:chOff x="4246397" y="3542209"/>
                <a:chExt cx="584784" cy="560685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6E105642-5BE3-4969-9247-5D09667A3BA1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CEDBAA48-1AD2-483C-8EAD-EA7053E32140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7AEA71C6-E3F4-4D27-8DF8-57F965FBB9CA}"/>
                  </a:ext>
                </a:extLst>
              </p:cNvPr>
              <p:cNvGrpSpPr/>
              <p:nvPr/>
            </p:nvGrpSpPr>
            <p:grpSpPr>
              <a:xfrm>
                <a:off x="4657508" y="4845425"/>
                <a:ext cx="584784" cy="560685"/>
                <a:chOff x="4246397" y="3542209"/>
                <a:chExt cx="584784" cy="560685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6889FAEE-E966-4CD5-931B-36289861DADD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FD64F0AC-72A9-4B54-9582-8CF1BD0ECA07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CA540FB2-103D-43E3-9FE3-1F778285B555}"/>
                  </a:ext>
                </a:extLst>
              </p:cNvPr>
              <p:cNvGrpSpPr/>
              <p:nvPr/>
            </p:nvGrpSpPr>
            <p:grpSpPr>
              <a:xfrm rot="21418115">
                <a:off x="5037602" y="5003764"/>
                <a:ext cx="584784" cy="560685"/>
                <a:chOff x="4246397" y="3542209"/>
                <a:chExt cx="584784" cy="560685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32A3662-B53D-4349-8146-5596FFAB15A3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EF23161D-C81A-431A-9413-E4D896E709B6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16A51D37-E973-41F7-B47B-88B9AFE40C07}"/>
                  </a:ext>
                </a:extLst>
              </p:cNvPr>
              <p:cNvGrpSpPr/>
              <p:nvPr/>
            </p:nvGrpSpPr>
            <p:grpSpPr>
              <a:xfrm>
                <a:off x="3959008" y="4813344"/>
                <a:ext cx="584784" cy="560685"/>
                <a:chOff x="4246397" y="3542209"/>
                <a:chExt cx="584784" cy="560685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6A31641-5523-4631-B3FE-8798CA4B1272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3CF64E71-DD60-471A-B561-7DDA59A72E69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4D925DB-93B6-4276-A64A-B6592DB25F53}"/>
                  </a:ext>
                </a:extLst>
              </p:cNvPr>
              <p:cNvGrpSpPr/>
              <p:nvPr/>
            </p:nvGrpSpPr>
            <p:grpSpPr>
              <a:xfrm rot="20898345">
                <a:off x="5426852" y="4786063"/>
                <a:ext cx="584784" cy="560685"/>
                <a:chOff x="4246397" y="3542209"/>
                <a:chExt cx="584784" cy="560685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31C16F76-A2FF-41D3-AD56-CF817A3D3CD0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2188278B-1BA5-448E-B298-01B7B4D863AE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AD20D875-280E-4F84-AC2F-3E624FAD8ACA}"/>
                  </a:ext>
                </a:extLst>
              </p:cNvPr>
              <p:cNvGrpSpPr/>
              <p:nvPr/>
            </p:nvGrpSpPr>
            <p:grpSpPr>
              <a:xfrm rot="21418115">
                <a:off x="4389902" y="5067265"/>
                <a:ext cx="584784" cy="560685"/>
                <a:chOff x="4246397" y="3542209"/>
                <a:chExt cx="584784" cy="560685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10C4EC5-BFA9-4D9D-B000-7A070A92D810}"/>
                    </a:ext>
                  </a:extLst>
                </p:cNvPr>
                <p:cNvSpPr/>
                <p:nvPr/>
              </p:nvSpPr>
              <p:spPr bwMode="auto">
                <a:xfrm>
                  <a:off x="4246397" y="3542209"/>
                  <a:ext cx="584784" cy="560556"/>
                </a:xfrm>
                <a:custGeom>
                  <a:avLst/>
                  <a:gdLst>
                    <a:gd name="connsiteX0" fmla="*/ 530990 w 1148201"/>
                    <a:gd name="connsiteY0" fmla="*/ 0 h 1100630"/>
                    <a:gd name="connsiteX1" fmla="*/ 617210 w 1148201"/>
                    <a:gd name="connsiteY1" fmla="*/ 0 h 1100630"/>
                    <a:gd name="connsiteX2" fmla="*/ 692973 w 1148201"/>
                    <a:gd name="connsiteY2" fmla="*/ 250875 h 1100630"/>
                    <a:gd name="connsiteX3" fmla="*/ 698645 w 1148201"/>
                    <a:gd name="connsiteY3" fmla="*/ 252206 h 1100630"/>
                    <a:gd name="connsiteX4" fmla="*/ 1113157 w 1148201"/>
                    <a:gd name="connsiteY4" fmla="*/ 610805 h 1100630"/>
                    <a:gd name="connsiteX5" fmla="*/ 1002189 w 1148201"/>
                    <a:gd name="connsiteY5" fmla="*/ 1018713 h 1100630"/>
                    <a:gd name="connsiteX6" fmla="*/ 777311 w 1148201"/>
                    <a:gd name="connsiteY6" fmla="*/ 1040628 h 1100630"/>
                    <a:gd name="connsiteX7" fmla="*/ 764876 w 1148201"/>
                    <a:gd name="connsiteY7" fmla="*/ 1035545 h 1100630"/>
                    <a:gd name="connsiteX8" fmla="*/ 753897 w 1148201"/>
                    <a:gd name="connsiteY8" fmla="*/ 1045384 h 1100630"/>
                    <a:gd name="connsiteX9" fmla="*/ 590830 w 1148201"/>
                    <a:gd name="connsiteY9" fmla="*/ 1100630 h 1100630"/>
                    <a:gd name="connsiteX10" fmla="*/ 424684 w 1148201"/>
                    <a:gd name="connsiteY10" fmla="*/ 1045384 h 1100630"/>
                    <a:gd name="connsiteX11" fmla="*/ 403581 w 1148201"/>
                    <a:gd name="connsiteY11" fmla="*/ 1027263 h 1100630"/>
                    <a:gd name="connsiteX12" fmla="*/ 370890 w 1148201"/>
                    <a:gd name="connsiteY12" fmla="*/ 1040626 h 1100630"/>
                    <a:gd name="connsiteX13" fmla="*/ 146012 w 1148201"/>
                    <a:gd name="connsiteY13" fmla="*/ 1018711 h 1100630"/>
                    <a:gd name="connsiteX14" fmla="*/ 35044 w 1148201"/>
                    <a:gd name="connsiteY14" fmla="*/ 610802 h 1100630"/>
                    <a:gd name="connsiteX15" fmla="*/ 388855 w 1148201"/>
                    <a:gd name="connsiteY15" fmla="*/ 281041 h 1100630"/>
                    <a:gd name="connsiteX16" fmla="*/ 455361 w 1148201"/>
                    <a:gd name="connsiteY16" fmla="*/ 250430 h 110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8201" h="1100630">
                      <a:moveTo>
                        <a:pt x="530990" y="0"/>
                      </a:moveTo>
                      <a:lnTo>
                        <a:pt x="617210" y="0"/>
                      </a:lnTo>
                      <a:lnTo>
                        <a:pt x="692973" y="250875"/>
                      </a:lnTo>
                      <a:lnTo>
                        <a:pt x="698645" y="252206"/>
                      </a:lnTo>
                      <a:cubicBezTo>
                        <a:pt x="855863" y="312740"/>
                        <a:pt x="1058341" y="514448"/>
                        <a:pt x="1113157" y="610805"/>
                      </a:cubicBezTo>
                      <a:cubicBezTo>
                        <a:pt x="1186246" y="739280"/>
                        <a:pt x="1143002" y="937415"/>
                        <a:pt x="1002189" y="1018713"/>
                      </a:cubicBezTo>
                      <a:cubicBezTo>
                        <a:pt x="931782" y="1059363"/>
                        <a:pt x="850313" y="1063106"/>
                        <a:pt x="777311" y="1040628"/>
                      </a:cubicBezTo>
                      <a:lnTo>
                        <a:pt x="764876" y="1035545"/>
                      </a:lnTo>
                      <a:lnTo>
                        <a:pt x="753897" y="1045384"/>
                      </a:lnTo>
                      <a:cubicBezTo>
                        <a:pt x="707786" y="1079540"/>
                        <a:pt x="651804" y="1100630"/>
                        <a:pt x="590830" y="1100630"/>
                      </a:cubicBezTo>
                      <a:cubicBezTo>
                        <a:pt x="529856" y="1100630"/>
                        <a:pt x="472549" y="1079540"/>
                        <a:pt x="424684" y="1045384"/>
                      </a:cubicBezTo>
                      <a:lnTo>
                        <a:pt x="403581" y="1027263"/>
                      </a:lnTo>
                      <a:lnTo>
                        <a:pt x="370890" y="1040626"/>
                      </a:lnTo>
                      <a:cubicBezTo>
                        <a:pt x="297887" y="1063104"/>
                        <a:pt x="216419" y="1059361"/>
                        <a:pt x="146012" y="1018711"/>
                      </a:cubicBezTo>
                      <a:cubicBezTo>
                        <a:pt x="5199" y="937413"/>
                        <a:pt x="-38045" y="739277"/>
                        <a:pt x="35044" y="610802"/>
                      </a:cubicBezTo>
                      <a:cubicBezTo>
                        <a:pt x="83008" y="526491"/>
                        <a:pt x="244025" y="361519"/>
                        <a:pt x="388855" y="281041"/>
                      </a:cubicBezTo>
                      <a:lnTo>
                        <a:pt x="455361" y="25043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639166C2-6071-4BE0-AAC2-7E157F8F6B1D}"/>
                    </a:ext>
                  </a:extLst>
                </p:cNvPr>
                <p:cNvSpPr/>
                <p:nvPr/>
              </p:nvSpPr>
              <p:spPr>
                <a:xfrm>
                  <a:off x="4380510" y="3648094"/>
                  <a:ext cx="327221" cy="45480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BE3A14F-49C3-4F4B-A012-D07145B2613D}"/>
              </a:ext>
            </a:extLst>
          </p:cNvPr>
          <p:cNvGrpSpPr/>
          <p:nvPr/>
        </p:nvGrpSpPr>
        <p:grpSpPr>
          <a:xfrm>
            <a:off x="6614602" y="1394288"/>
            <a:ext cx="2605086" cy="1788055"/>
            <a:chOff x="6614602" y="1394288"/>
            <a:chExt cx="2605086" cy="178805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263A62D-7AC7-4FFB-A399-05E1909016E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907B0F1D-1B38-4B6F-B83E-BC82D9B8DDB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6DD2491F-E806-4A79-AEBB-7F30EFA11C7D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62711D20-6716-4D40-B70C-C77AAF8BF706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E1D7B76A-1607-4CB7-BDB3-C6B75E9DED2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8C6BF651-4798-4C27-A63C-7DD61FCFE6F7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AEF74BE-9E6E-4E78-98C8-1EBE2D202B02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4AA71EE-5C33-406D-A958-0473B870036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AC2A8B62-1359-4899-A954-899506E9EDDD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949D7A6A-9799-4E51-9F49-DB0D69BF34A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2CD95056-2B50-4380-A6AE-C0A179F29CF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E4F3EE0-D927-4905-9043-DDF6927285D4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09EA609-FFB8-4010-A2CA-8908ECE09C42}"/>
                </a:ext>
              </a:extLst>
            </p:cNvPr>
            <p:cNvGrpSpPr/>
            <p:nvPr/>
          </p:nvGrpSpPr>
          <p:grpSpPr>
            <a:xfrm>
              <a:off x="7022801" y="1521623"/>
              <a:ext cx="1776234" cy="1282684"/>
              <a:chOff x="8751983" y="1365075"/>
              <a:chExt cx="2917882" cy="2107108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13D7D585-6F72-40E0-A63C-1B27D341A72E}"/>
                  </a:ext>
                </a:extLst>
              </p:cNvPr>
              <p:cNvGrpSpPr/>
              <p:nvPr/>
            </p:nvGrpSpPr>
            <p:grpSpPr>
              <a:xfrm rot="1171290">
                <a:off x="10542683" y="1631294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63754CF7-2CB9-4E2B-BF3E-4196A7653BCD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60B800F-3487-41B1-A1ED-8676B3392E92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4D8F61C4-0BF9-4B54-AE83-3BF2A9D986C5}"/>
                  </a:ext>
                </a:extLst>
              </p:cNvPr>
              <p:cNvGrpSpPr/>
              <p:nvPr/>
            </p:nvGrpSpPr>
            <p:grpSpPr>
              <a:xfrm rot="20749696">
                <a:off x="8751983" y="1631294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5D1E9EE-CE32-4177-96A2-861394EE3941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7FFE815-EE6C-40ED-8340-0506BD552D0F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ADD62D2-0EE5-4B6D-A9D6-7D3603326F7B}"/>
                  </a:ext>
                </a:extLst>
              </p:cNvPr>
              <p:cNvGrpSpPr/>
              <p:nvPr/>
            </p:nvGrpSpPr>
            <p:grpSpPr>
              <a:xfrm>
                <a:off x="9750961" y="136507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FD342099-F060-488A-9B06-DAA2F279FF82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3AC3C9D-0999-4744-9CB2-4D5F803245D7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193A1DFE-3C6A-4104-BE98-A419A138A23F}"/>
                  </a:ext>
                </a:extLst>
              </p:cNvPr>
              <p:cNvGrpSpPr/>
              <p:nvPr/>
            </p:nvGrpSpPr>
            <p:grpSpPr>
              <a:xfrm>
                <a:off x="9188986" y="170797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79DA9EB-CD88-4D29-9D96-0C77E2FEB00B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36F03298-604E-44AC-964D-D7016E2941F9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E0E57F04-4440-432A-8822-3E5C556659A9}"/>
                  </a:ext>
                </a:extLst>
              </p:cNvPr>
              <p:cNvGrpSpPr/>
              <p:nvPr/>
            </p:nvGrpSpPr>
            <p:grpSpPr>
              <a:xfrm>
                <a:off x="10379611" y="170797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E1E4410-9968-4EA4-A309-F0D2660E30EA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4F8979BD-B25F-49EF-8C8A-9D3EF325AC7A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EFE5E57-6871-493D-94AF-F64C59FE484A}"/>
                  </a:ext>
                </a:extLst>
              </p:cNvPr>
              <p:cNvGrpSpPr/>
              <p:nvPr/>
            </p:nvGrpSpPr>
            <p:grpSpPr>
              <a:xfrm>
                <a:off x="9750961" y="203972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365BA9D-E32E-402E-A302-61D445288686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CDD190C-01D3-4ABD-898B-130B06C627FA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96A685B7-F309-497B-95B8-C1049D390C71}"/>
                  </a:ext>
                </a:extLst>
              </p:cNvPr>
              <p:cNvGrpSpPr/>
              <p:nvPr/>
            </p:nvGrpSpPr>
            <p:grpSpPr>
              <a:xfrm rot="20475849">
                <a:off x="8827628" y="2096691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8A476C3E-3731-4552-9D94-AEFF4230510E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EC311F6-CA9C-43B6-AFF6-7A050454A41A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484B1292-58E4-442A-9D39-CEB43D3B333B}"/>
                  </a:ext>
                </a:extLst>
              </p:cNvPr>
              <p:cNvGrpSpPr/>
              <p:nvPr/>
            </p:nvGrpSpPr>
            <p:grpSpPr>
              <a:xfrm rot="1135262">
                <a:off x="10705201" y="2109245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CF61674-FC20-4986-9E66-0F6D775A0C9C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314FB6A-8816-43B8-8B23-F9D7963563AE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B6F92A30-00EF-4731-BBC0-0D9CD38070D6}"/>
                  </a:ext>
                </a:extLst>
              </p:cNvPr>
              <p:cNvGrpSpPr/>
              <p:nvPr/>
            </p:nvGrpSpPr>
            <p:grpSpPr>
              <a:xfrm rot="14366199">
                <a:off x="9198298" y="248909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063CDB8B-BDD8-43C3-B672-AC86D22BCF9A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1F63B444-4883-4CAA-BCFD-EA108A7C198B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20E45B4D-B4BF-4B18-A0A5-B6EF62493D90}"/>
                  </a:ext>
                </a:extLst>
              </p:cNvPr>
              <p:cNvGrpSpPr/>
              <p:nvPr/>
            </p:nvGrpSpPr>
            <p:grpSpPr>
              <a:xfrm rot="7200000">
                <a:off x="10417499" y="248909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ADF1BC9C-4534-4758-B9F1-DD0413B0E55E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786FFA9-AD6F-4462-87FC-184C014692C0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2470BF1D-F6A3-4A0F-8404-B043AC3C4E52}"/>
                  </a:ext>
                </a:extLst>
              </p:cNvPr>
              <p:cNvGrpSpPr/>
              <p:nvPr/>
            </p:nvGrpSpPr>
            <p:grpSpPr>
              <a:xfrm rot="20700000">
                <a:off x="9826949" y="2489097"/>
                <a:ext cx="964664" cy="983086"/>
                <a:chOff x="-205643" y="1264852"/>
                <a:chExt cx="3185063" cy="3245896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B232788-066E-491B-AA3B-0E6B255D81FD}"/>
                    </a:ext>
                  </a:extLst>
                </p:cNvPr>
                <p:cNvSpPr/>
                <p:nvPr/>
              </p:nvSpPr>
              <p:spPr>
                <a:xfrm>
                  <a:off x="-205643" y="1264852"/>
                  <a:ext cx="3185063" cy="3245896"/>
                </a:xfrm>
                <a:custGeom>
                  <a:avLst/>
                  <a:gdLst>
                    <a:gd name="connsiteX0" fmla="*/ 1602429 w 3185063"/>
                    <a:gd name="connsiteY0" fmla="*/ 0 h 3245896"/>
                    <a:gd name="connsiteX1" fmla="*/ 1764972 w 3185063"/>
                    <a:gd name="connsiteY1" fmla="*/ 50609 h 3245896"/>
                    <a:gd name="connsiteX2" fmla="*/ 1762850 w 3185063"/>
                    <a:gd name="connsiteY2" fmla="*/ 57164 h 3245896"/>
                    <a:gd name="connsiteX3" fmla="*/ 1768268 w 3185063"/>
                    <a:gd name="connsiteY3" fmla="*/ 53660 h 3245896"/>
                    <a:gd name="connsiteX4" fmla="*/ 2485422 w 3185063"/>
                    <a:gd name="connsiteY4" fmla="*/ 1295809 h 3245896"/>
                    <a:gd name="connsiteX5" fmla="*/ 2481933 w 3185063"/>
                    <a:gd name="connsiteY5" fmla="*/ 1298534 h 3245896"/>
                    <a:gd name="connsiteX6" fmla="*/ 2595205 w 3185063"/>
                    <a:gd name="connsiteY6" fmla="*/ 1378972 h 3245896"/>
                    <a:gd name="connsiteX7" fmla="*/ 3066490 w 3185063"/>
                    <a:gd name="connsiteY7" fmla="*/ 1882415 h 3245896"/>
                    <a:gd name="connsiteX8" fmla="*/ 2742943 w 3185063"/>
                    <a:gd name="connsiteY8" fmla="*/ 3089909 h 3245896"/>
                    <a:gd name="connsiteX9" fmla="*/ 1991393 w 3185063"/>
                    <a:gd name="connsiteY9" fmla="*/ 3152378 h 3245896"/>
                    <a:gd name="connsiteX10" fmla="*/ 1979332 w 3185063"/>
                    <a:gd name="connsiteY10" fmla="*/ 3147206 h 3245896"/>
                    <a:gd name="connsiteX11" fmla="*/ 1925489 w 3185063"/>
                    <a:gd name="connsiteY11" fmla="*/ 3176431 h 3245896"/>
                    <a:gd name="connsiteX12" fmla="*/ 1581417 w 3185063"/>
                    <a:gd name="connsiteY12" fmla="*/ 3245896 h 3245896"/>
                    <a:gd name="connsiteX13" fmla="*/ 1237345 w 3185063"/>
                    <a:gd name="connsiteY13" fmla="*/ 3176431 h 3245896"/>
                    <a:gd name="connsiteX14" fmla="*/ 1193268 w 3185063"/>
                    <a:gd name="connsiteY14" fmla="*/ 3152507 h 3245896"/>
                    <a:gd name="connsiteX15" fmla="*/ 1112876 w 3185063"/>
                    <a:gd name="connsiteY15" fmla="*/ 3178215 h 3245896"/>
                    <a:gd name="connsiteX16" fmla="*/ 442120 w 3185063"/>
                    <a:gd name="connsiteY16" fmla="*/ 3089909 h 3245896"/>
                    <a:gd name="connsiteX17" fmla="*/ 118573 w 3185063"/>
                    <a:gd name="connsiteY17" fmla="*/ 1882415 h 3245896"/>
                    <a:gd name="connsiteX18" fmla="*/ 748441 w 3185063"/>
                    <a:gd name="connsiteY18" fmla="*/ 1266357 h 3245896"/>
                    <a:gd name="connsiteX19" fmla="*/ 762211 w 3185063"/>
                    <a:gd name="connsiteY19" fmla="*/ 1258278 h 3245896"/>
                    <a:gd name="connsiteX20" fmla="*/ 855426 w 3185063"/>
                    <a:gd name="connsiteY20" fmla="*/ 1168763 h 3245896"/>
                    <a:gd name="connsiteX21" fmla="*/ 1440282 w 3185063"/>
                    <a:gd name="connsiteY21" fmla="*/ 53660 h 3245896"/>
                    <a:gd name="connsiteX22" fmla="*/ 1441032 w 3185063"/>
                    <a:gd name="connsiteY22" fmla="*/ 54145 h 3245896"/>
                    <a:gd name="connsiteX23" fmla="*/ 1439887 w 3185063"/>
                    <a:gd name="connsiteY23" fmla="*/ 50609 h 3245896"/>
                    <a:gd name="connsiteX24" fmla="*/ 1602429 w 3185063"/>
                    <a:gd name="connsiteY24" fmla="*/ 0 h 324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85063" h="3245896">
                      <a:moveTo>
                        <a:pt x="1602429" y="0"/>
                      </a:moveTo>
                      <a:cubicBezTo>
                        <a:pt x="1692199" y="0"/>
                        <a:pt x="1764972" y="22658"/>
                        <a:pt x="1764972" y="50609"/>
                      </a:cubicBezTo>
                      <a:lnTo>
                        <a:pt x="1762850" y="57164"/>
                      </a:lnTo>
                      <a:lnTo>
                        <a:pt x="1768268" y="53660"/>
                      </a:lnTo>
                      <a:cubicBezTo>
                        <a:pt x="1866250" y="534541"/>
                        <a:pt x="2117959" y="970514"/>
                        <a:pt x="2485422" y="1295809"/>
                      </a:cubicBezTo>
                      <a:lnTo>
                        <a:pt x="2481933" y="1298534"/>
                      </a:lnTo>
                      <a:lnTo>
                        <a:pt x="2595205" y="1378972"/>
                      </a:lnTo>
                      <a:cubicBezTo>
                        <a:pt x="2800194" y="1537336"/>
                        <a:pt x="2974954" y="1723870"/>
                        <a:pt x="3066490" y="1882415"/>
                      </a:cubicBezTo>
                      <a:cubicBezTo>
                        <a:pt x="3310585" y="2305200"/>
                        <a:pt x="3165728" y="2845814"/>
                        <a:pt x="2742943" y="3089909"/>
                      </a:cubicBezTo>
                      <a:cubicBezTo>
                        <a:pt x="2505126" y="3227212"/>
                        <a:pt x="2230028" y="3241449"/>
                        <a:pt x="1991393" y="3152378"/>
                      </a:cubicBezTo>
                      <a:lnTo>
                        <a:pt x="1979332" y="3147206"/>
                      </a:lnTo>
                      <a:lnTo>
                        <a:pt x="1925489" y="3176431"/>
                      </a:lnTo>
                      <a:cubicBezTo>
                        <a:pt x="1819735" y="3221161"/>
                        <a:pt x="1703465" y="3245896"/>
                        <a:pt x="1581417" y="3245896"/>
                      </a:cubicBezTo>
                      <a:cubicBezTo>
                        <a:pt x="1459370" y="3245896"/>
                        <a:pt x="1343099" y="3221161"/>
                        <a:pt x="1237345" y="3176431"/>
                      </a:cubicBezTo>
                      <a:lnTo>
                        <a:pt x="1193268" y="3152507"/>
                      </a:lnTo>
                      <a:lnTo>
                        <a:pt x="1112876" y="3178215"/>
                      </a:lnTo>
                      <a:cubicBezTo>
                        <a:pt x="894363" y="3236766"/>
                        <a:pt x="653513" y="3211956"/>
                        <a:pt x="442120" y="3089909"/>
                      </a:cubicBezTo>
                      <a:cubicBezTo>
                        <a:pt x="19335" y="2845814"/>
                        <a:pt x="-125522" y="2305200"/>
                        <a:pt x="118573" y="1882415"/>
                      </a:cubicBezTo>
                      <a:cubicBezTo>
                        <a:pt x="232993" y="1684234"/>
                        <a:pt x="477451" y="1442319"/>
                        <a:pt x="748441" y="1266357"/>
                      </a:cubicBezTo>
                      <a:lnTo>
                        <a:pt x="762211" y="1258278"/>
                      </a:lnTo>
                      <a:lnTo>
                        <a:pt x="855426" y="1168763"/>
                      </a:lnTo>
                      <a:cubicBezTo>
                        <a:pt x="1151116" y="860819"/>
                        <a:pt x="1354547" y="474431"/>
                        <a:pt x="1440282" y="53660"/>
                      </a:cubicBezTo>
                      <a:lnTo>
                        <a:pt x="1441032" y="54145"/>
                      </a:lnTo>
                      <a:lnTo>
                        <a:pt x="1439887" y="50609"/>
                      </a:lnTo>
                      <a:cubicBezTo>
                        <a:pt x="1439887" y="22658"/>
                        <a:pt x="1512660" y="0"/>
                        <a:pt x="160242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bg1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0C3571D-E179-4F08-BC32-CC5F3B66B868}"/>
                    </a:ext>
                  </a:extLst>
                </p:cNvPr>
                <p:cNvSpPr/>
                <p:nvPr/>
              </p:nvSpPr>
              <p:spPr>
                <a:xfrm>
                  <a:off x="491827" y="2425649"/>
                  <a:ext cx="1767894" cy="1949585"/>
                </a:xfrm>
                <a:custGeom>
                  <a:avLst/>
                  <a:gdLst>
                    <a:gd name="connsiteX0" fmla="*/ 460512 w 1767894"/>
                    <a:gd name="connsiteY0" fmla="*/ 23863 h 1949585"/>
                    <a:gd name="connsiteX1" fmla="*/ 407083 w 1767894"/>
                    <a:gd name="connsiteY1" fmla="*/ 121459 h 1949585"/>
                    <a:gd name="connsiteX2" fmla="*/ 120370 w 1767894"/>
                    <a:gd name="connsiteY2" fmla="*/ 1219136 h 1949585"/>
                    <a:gd name="connsiteX3" fmla="*/ 344017 w 1767894"/>
                    <a:gd name="connsiteY3" fmla="*/ 1895262 h 1949585"/>
                    <a:gd name="connsiteX4" fmla="*/ 396595 w 1767894"/>
                    <a:gd name="connsiteY4" fmla="*/ 1949585 h 1949585"/>
                    <a:gd name="connsiteX5" fmla="*/ 389724 w 1767894"/>
                    <a:gd name="connsiteY5" fmla="*/ 1945856 h 1949585"/>
                    <a:gd name="connsiteX6" fmla="*/ 0 w 1767894"/>
                    <a:gd name="connsiteY6" fmla="*/ 1212873 h 1949585"/>
                    <a:gd name="connsiteX7" fmla="*/ 401518 w 1767894"/>
                    <a:gd name="connsiteY7" fmla="*/ 96588 h 1949585"/>
                    <a:gd name="connsiteX8" fmla="*/ 1313823 w 1767894"/>
                    <a:gd name="connsiteY8" fmla="*/ 0 h 1949585"/>
                    <a:gd name="connsiteX9" fmla="*/ 1318540 w 1767894"/>
                    <a:gd name="connsiteY9" fmla="*/ 4946 h 1949585"/>
                    <a:gd name="connsiteX10" fmla="*/ 1767894 w 1767894"/>
                    <a:gd name="connsiteY10" fmla="*/ 1212873 h 1949585"/>
                    <a:gd name="connsiteX11" fmla="*/ 1378170 w 1767894"/>
                    <a:gd name="connsiteY11" fmla="*/ 1945856 h 1949585"/>
                    <a:gd name="connsiteX12" fmla="*/ 1371299 w 1767894"/>
                    <a:gd name="connsiteY12" fmla="*/ 1949585 h 1949585"/>
                    <a:gd name="connsiteX13" fmla="*/ 1423877 w 1767894"/>
                    <a:gd name="connsiteY13" fmla="*/ 1895262 h 1949585"/>
                    <a:gd name="connsiteX14" fmla="*/ 1647524 w 1767894"/>
                    <a:gd name="connsiteY14" fmla="*/ 1219136 h 1949585"/>
                    <a:gd name="connsiteX15" fmla="*/ 1321058 w 1767894"/>
                    <a:gd name="connsiteY15" fmla="*/ 11624 h 1949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67894" h="1949585">
                      <a:moveTo>
                        <a:pt x="460512" y="23863"/>
                      </a:moveTo>
                      <a:lnTo>
                        <a:pt x="407083" y="121459"/>
                      </a:lnTo>
                      <a:cubicBezTo>
                        <a:pt x="233254" y="464762"/>
                        <a:pt x="120370" y="922087"/>
                        <a:pt x="120370" y="1219136"/>
                      </a:cubicBezTo>
                      <a:cubicBezTo>
                        <a:pt x="120370" y="1483179"/>
                        <a:pt x="205836" y="1722226"/>
                        <a:pt x="344017" y="1895262"/>
                      </a:cubicBezTo>
                      <a:lnTo>
                        <a:pt x="396595" y="1949585"/>
                      </a:lnTo>
                      <a:lnTo>
                        <a:pt x="389724" y="1945856"/>
                      </a:lnTo>
                      <a:cubicBezTo>
                        <a:pt x="154593" y="1787004"/>
                        <a:pt x="0" y="1517992"/>
                        <a:pt x="0" y="1212873"/>
                      </a:cubicBezTo>
                      <a:cubicBezTo>
                        <a:pt x="0" y="907754"/>
                        <a:pt x="161332" y="419712"/>
                        <a:pt x="401518" y="96588"/>
                      </a:cubicBezTo>
                      <a:close/>
                      <a:moveTo>
                        <a:pt x="1313823" y="0"/>
                      </a:moveTo>
                      <a:lnTo>
                        <a:pt x="1318540" y="4946"/>
                      </a:lnTo>
                      <a:cubicBezTo>
                        <a:pt x="1588992" y="320275"/>
                        <a:pt x="1767894" y="877243"/>
                        <a:pt x="1767894" y="1212873"/>
                      </a:cubicBezTo>
                      <a:cubicBezTo>
                        <a:pt x="1767894" y="1517992"/>
                        <a:pt x="1613302" y="1787004"/>
                        <a:pt x="1378170" y="1945856"/>
                      </a:cubicBezTo>
                      <a:lnTo>
                        <a:pt x="1371299" y="1949585"/>
                      </a:lnTo>
                      <a:lnTo>
                        <a:pt x="1423877" y="1895262"/>
                      </a:lnTo>
                      <a:cubicBezTo>
                        <a:pt x="1562058" y="1722226"/>
                        <a:pt x="1647524" y="1483179"/>
                        <a:pt x="1647524" y="1219136"/>
                      </a:cubicBezTo>
                      <a:cubicBezTo>
                        <a:pt x="1647524" y="889082"/>
                        <a:pt x="1519805" y="361155"/>
                        <a:pt x="1321058" y="11624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19039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pptxh54_ニンニクのイラスト</dc:title>
  <dc:subject>pptxh54_ニンニクのイラスト</dc:subject>
  <dc:creator>でじけろお</dc:creator>
  <cp:revision>1</cp:revision>
  <dcterms:created xsi:type="dcterms:W3CDTF">2018-05-20T00:31:01Z</dcterms:created>
  <dcterms:modified xsi:type="dcterms:W3CDTF">2021-06-13T05:14:49Z</dcterms:modified>
  <cp:version>1</cp:version>
</cp:coreProperties>
</file>