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48DC2D1B-28D6-4711-8DC8-AC002F2D425B}"/>
              </a:ext>
            </a:extLst>
          </p:cNvPr>
          <p:cNvSpPr>
            <a:spLocks/>
          </p:cNvSpPr>
          <p:nvPr/>
        </p:nvSpPr>
        <p:spPr bwMode="auto">
          <a:xfrm>
            <a:off x="3682100" y="1408033"/>
            <a:ext cx="2541802" cy="1572560"/>
          </a:xfrm>
          <a:custGeom>
            <a:avLst/>
            <a:gdLst>
              <a:gd name="T0" fmla="*/ 6 w 2452"/>
              <a:gd name="T1" fmla="*/ 1463 h 1517"/>
              <a:gd name="T2" fmla="*/ 66 w 2452"/>
              <a:gd name="T3" fmla="*/ 1416 h 1517"/>
              <a:gd name="T4" fmla="*/ 385 w 2452"/>
              <a:gd name="T5" fmla="*/ 1275 h 1517"/>
              <a:gd name="T6" fmla="*/ 1275 w 2452"/>
              <a:gd name="T7" fmla="*/ 886 h 1517"/>
              <a:gd name="T8" fmla="*/ 1140 w 2452"/>
              <a:gd name="T9" fmla="*/ 633 h 1517"/>
              <a:gd name="T10" fmla="*/ 1106 w 2452"/>
              <a:gd name="T11" fmla="*/ 488 h 1517"/>
              <a:gd name="T12" fmla="*/ 1110 w 2452"/>
              <a:gd name="T13" fmla="*/ 347 h 1517"/>
              <a:gd name="T14" fmla="*/ 1169 w 2452"/>
              <a:gd name="T15" fmla="*/ 432 h 1517"/>
              <a:gd name="T16" fmla="*/ 1215 w 2452"/>
              <a:gd name="T17" fmla="*/ 519 h 1517"/>
              <a:gd name="T18" fmla="*/ 1246 w 2452"/>
              <a:gd name="T19" fmla="*/ 459 h 1517"/>
              <a:gd name="T20" fmla="*/ 1265 w 2452"/>
              <a:gd name="T21" fmla="*/ 365 h 1517"/>
              <a:gd name="T22" fmla="*/ 1309 w 2452"/>
              <a:gd name="T23" fmla="*/ 182 h 1517"/>
              <a:gd name="T24" fmla="*/ 1323 w 2452"/>
              <a:gd name="T25" fmla="*/ 145 h 1517"/>
              <a:gd name="T26" fmla="*/ 1347 w 2452"/>
              <a:gd name="T27" fmla="*/ 1 h 1517"/>
              <a:gd name="T28" fmla="*/ 1382 w 2452"/>
              <a:gd name="T29" fmla="*/ 133 h 1517"/>
              <a:gd name="T30" fmla="*/ 1426 w 2452"/>
              <a:gd name="T31" fmla="*/ 217 h 1517"/>
              <a:gd name="T32" fmla="*/ 1450 w 2452"/>
              <a:gd name="T33" fmla="*/ 395 h 1517"/>
              <a:gd name="T34" fmla="*/ 1539 w 2452"/>
              <a:gd name="T35" fmla="*/ 296 h 1517"/>
              <a:gd name="T36" fmla="*/ 1619 w 2452"/>
              <a:gd name="T37" fmla="*/ 269 h 1517"/>
              <a:gd name="T38" fmla="*/ 1674 w 2452"/>
              <a:gd name="T39" fmla="*/ 207 h 1517"/>
              <a:gd name="T40" fmla="*/ 1765 w 2452"/>
              <a:gd name="T41" fmla="*/ 148 h 1517"/>
              <a:gd name="T42" fmla="*/ 1812 w 2452"/>
              <a:gd name="T43" fmla="*/ 92 h 1517"/>
              <a:gd name="T44" fmla="*/ 1826 w 2452"/>
              <a:gd name="T45" fmla="*/ 139 h 1517"/>
              <a:gd name="T46" fmla="*/ 1799 w 2452"/>
              <a:gd name="T47" fmla="*/ 264 h 1517"/>
              <a:gd name="T48" fmla="*/ 1766 w 2452"/>
              <a:gd name="T49" fmla="*/ 363 h 1517"/>
              <a:gd name="T50" fmla="*/ 1755 w 2452"/>
              <a:gd name="T51" fmla="*/ 459 h 1517"/>
              <a:gd name="T52" fmla="*/ 1870 w 2452"/>
              <a:gd name="T53" fmla="*/ 434 h 1517"/>
              <a:gd name="T54" fmla="*/ 1972 w 2452"/>
              <a:gd name="T55" fmla="*/ 426 h 1517"/>
              <a:gd name="T56" fmla="*/ 2104 w 2452"/>
              <a:gd name="T57" fmla="*/ 434 h 1517"/>
              <a:gd name="T58" fmla="*/ 2293 w 2452"/>
              <a:gd name="T59" fmla="*/ 439 h 1517"/>
              <a:gd name="T60" fmla="*/ 2273 w 2452"/>
              <a:gd name="T61" fmla="*/ 459 h 1517"/>
              <a:gd name="T62" fmla="*/ 2155 w 2452"/>
              <a:gd name="T63" fmla="*/ 490 h 1517"/>
              <a:gd name="T64" fmla="*/ 1943 w 2452"/>
              <a:gd name="T65" fmla="*/ 665 h 1517"/>
              <a:gd name="T66" fmla="*/ 1891 w 2452"/>
              <a:gd name="T67" fmla="*/ 716 h 1517"/>
              <a:gd name="T68" fmla="*/ 2080 w 2452"/>
              <a:gd name="T69" fmla="*/ 726 h 1517"/>
              <a:gd name="T70" fmla="*/ 2145 w 2452"/>
              <a:gd name="T71" fmla="*/ 754 h 1517"/>
              <a:gd name="T72" fmla="*/ 2215 w 2452"/>
              <a:gd name="T73" fmla="*/ 789 h 1517"/>
              <a:gd name="T74" fmla="*/ 2253 w 2452"/>
              <a:gd name="T75" fmla="*/ 801 h 1517"/>
              <a:gd name="T76" fmla="*/ 2374 w 2452"/>
              <a:gd name="T77" fmla="*/ 819 h 1517"/>
              <a:gd name="T78" fmla="*/ 2451 w 2452"/>
              <a:gd name="T79" fmla="*/ 860 h 1517"/>
              <a:gd name="T80" fmla="*/ 2402 w 2452"/>
              <a:gd name="T81" fmla="*/ 846 h 1517"/>
              <a:gd name="T82" fmla="*/ 2239 w 2452"/>
              <a:gd name="T83" fmla="*/ 862 h 1517"/>
              <a:gd name="T84" fmla="*/ 2002 w 2452"/>
              <a:gd name="T85" fmla="*/ 915 h 1517"/>
              <a:gd name="T86" fmla="*/ 1696 w 2452"/>
              <a:gd name="T87" fmla="*/ 956 h 1517"/>
              <a:gd name="T88" fmla="*/ 1876 w 2452"/>
              <a:gd name="T89" fmla="*/ 1065 h 1517"/>
              <a:gd name="T90" fmla="*/ 1978 w 2452"/>
              <a:gd name="T91" fmla="*/ 1182 h 1517"/>
              <a:gd name="T92" fmla="*/ 1862 w 2452"/>
              <a:gd name="T93" fmla="*/ 1158 h 1517"/>
              <a:gd name="T94" fmla="*/ 1749 w 2452"/>
              <a:gd name="T95" fmla="*/ 1129 h 1517"/>
              <a:gd name="T96" fmla="*/ 1686 w 2452"/>
              <a:gd name="T97" fmla="*/ 1091 h 1517"/>
              <a:gd name="T98" fmla="*/ 1600 w 2452"/>
              <a:gd name="T99" fmla="*/ 1058 h 1517"/>
              <a:gd name="T100" fmla="*/ 1571 w 2452"/>
              <a:gd name="T101" fmla="*/ 1119 h 1517"/>
              <a:gd name="T102" fmla="*/ 1508 w 2452"/>
              <a:gd name="T103" fmla="*/ 1163 h 1517"/>
              <a:gd name="T104" fmla="*/ 1428 w 2452"/>
              <a:gd name="T105" fmla="*/ 1108 h 1517"/>
              <a:gd name="T106" fmla="*/ 1372 w 2452"/>
              <a:gd name="T107" fmla="*/ 1068 h 1517"/>
              <a:gd name="T108" fmla="*/ 1245 w 2452"/>
              <a:gd name="T109" fmla="*/ 943 h 1517"/>
              <a:gd name="T110" fmla="*/ 884 w 2452"/>
              <a:gd name="T111" fmla="*/ 1101 h 1517"/>
              <a:gd name="T112" fmla="*/ 394 w 2452"/>
              <a:gd name="T113" fmla="*/ 1298 h 1517"/>
              <a:gd name="T114" fmla="*/ 75 w 2452"/>
              <a:gd name="T115" fmla="*/ 1460 h 1517"/>
              <a:gd name="T116" fmla="*/ 31 w 2452"/>
              <a:gd name="T117" fmla="*/ 1512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52" h="1517">
                <a:moveTo>
                  <a:pt x="31" y="1512"/>
                </a:moveTo>
                <a:lnTo>
                  <a:pt x="31" y="1512"/>
                </a:lnTo>
                <a:lnTo>
                  <a:pt x="18" y="1497"/>
                </a:lnTo>
                <a:lnTo>
                  <a:pt x="6" y="1480"/>
                </a:lnTo>
                <a:lnTo>
                  <a:pt x="3" y="1473"/>
                </a:lnTo>
                <a:lnTo>
                  <a:pt x="0" y="1467"/>
                </a:lnTo>
                <a:lnTo>
                  <a:pt x="0" y="1466"/>
                </a:lnTo>
                <a:lnTo>
                  <a:pt x="2" y="1463"/>
                </a:lnTo>
                <a:lnTo>
                  <a:pt x="4" y="1463"/>
                </a:lnTo>
                <a:lnTo>
                  <a:pt x="6" y="1463"/>
                </a:lnTo>
                <a:lnTo>
                  <a:pt x="6" y="1463"/>
                </a:lnTo>
                <a:lnTo>
                  <a:pt x="17" y="1465"/>
                </a:lnTo>
                <a:lnTo>
                  <a:pt x="21" y="1465"/>
                </a:lnTo>
                <a:lnTo>
                  <a:pt x="25" y="1463"/>
                </a:lnTo>
                <a:lnTo>
                  <a:pt x="28" y="1461"/>
                </a:lnTo>
                <a:lnTo>
                  <a:pt x="33" y="1456"/>
                </a:lnTo>
                <a:lnTo>
                  <a:pt x="45" y="1439"/>
                </a:lnTo>
                <a:lnTo>
                  <a:pt x="45" y="1439"/>
                </a:lnTo>
                <a:lnTo>
                  <a:pt x="55" y="1428"/>
                </a:lnTo>
                <a:lnTo>
                  <a:pt x="66" y="1416"/>
                </a:lnTo>
                <a:lnTo>
                  <a:pt x="79" y="1404"/>
                </a:lnTo>
                <a:lnTo>
                  <a:pt x="94" y="1392"/>
                </a:lnTo>
                <a:lnTo>
                  <a:pt x="107" y="1382"/>
                </a:lnTo>
                <a:lnTo>
                  <a:pt x="119" y="1375"/>
                </a:lnTo>
                <a:lnTo>
                  <a:pt x="130" y="1369"/>
                </a:lnTo>
                <a:lnTo>
                  <a:pt x="137" y="1366"/>
                </a:lnTo>
                <a:lnTo>
                  <a:pt x="137" y="1366"/>
                </a:lnTo>
                <a:lnTo>
                  <a:pt x="161" y="1358"/>
                </a:lnTo>
                <a:lnTo>
                  <a:pt x="217" y="1338"/>
                </a:lnTo>
                <a:lnTo>
                  <a:pt x="385" y="1275"/>
                </a:lnTo>
                <a:lnTo>
                  <a:pt x="699" y="1158"/>
                </a:lnTo>
                <a:lnTo>
                  <a:pt x="699" y="1158"/>
                </a:lnTo>
                <a:lnTo>
                  <a:pt x="722" y="1148"/>
                </a:lnTo>
                <a:lnTo>
                  <a:pt x="752" y="1136"/>
                </a:lnTo>
                <a:lnTo>
                  <a:pt x="831" y="1099"/>
                </a:lnTo>
                <a:lnTo>
                  <a:pt x="925" y="1056"/>
                </a:lnTo>
                <a:lnTo>
                  <a:pt x="1025" y="1007"/>
                </a:lnTo>
                <a:lnTo>
                  <a:pt x="1199" y="923"/>
                </a:lnTo>
                <a:lnTo>
                  <a:pt x="1275" y="886"/>
                </a:lnTo>
                <a:lnTo>
                  <a:pt x="1275" y="886"/>
                </a:lnTo>
                <a:lnTo>
                  <a:pt x="1223" y="804"/>
                </a:lnTo>
                <a:lnTo>
                  <a:pt x="1183" y="743"/>
                </a:lnTo>
                <a:lnTo>
                  <a:pt x="1169" y="718"/>
                </a:lnTo>
                <a:lnTo>
                  <a:pt x="1159" y="701"/>
                </a:lnTo>
                <a:lnTo>
                  <a:pt x="1159" y="701"/>
                </a:lnTo>
                <a:lnTo>
                  <a:pt x="1154" y="689"/>
                </a:lnTo>
                <a:lnTo>
                  <a:pt x="1150" y="678"/>
                </a:lnTo>
                <a:lnTo>
                  <a:pt x="1145" y="656"/>
                </a:lnTo>
                <a:lnTo>
                  <a:pt x="1141" y="639"/>
                </a:lnTo>
                <a:lnTo>
                  <a:pt x="1140" y="633"/>
                </a:lnTo>
                <a:lnTo>
                  <a:pt x="1140" y="633"/>
                </a:lnTo>
                <a:lnTo>
                  <a:pt x="1133" y="607"/>
                </a:lnTo>
                <a:lnTo>
                  <a:pt x="1126" y="587"/>
                </a:lnTo>
                <a:lnTo>
                  <a:pt x="1125" y="580"/>
                </a:lnTo>
                <a:lnTo>
                  <a:pt x="1125" y="575"/>
                </a:lnTo>
                <a:lnTo>
                  <a:pt x="1125" y="575"/>
                </a:lnTo>
                <a:lnTo>
                  <a:pt x="1125" y="570"/>
                </a:lnTo>
                <a:lnTo>
                  <a:pt x="1123" y="561"/>
                </a:lnTo>
                <a:lnTo>
                  <a:pt x="1118" y="535"/>
                </a:lnTo>
                <a:lnTo>
                  <a:pt x="1106" y="488"/>
                </a:lnTo>
                <a:lnTo>
                  <a:pt x="1106" y="488"/>
                </a:lnTo>
                <a:lnTo>
                  <a:pt x="1103" y="466"/>
                </a:lnTo>
                <a:lnTo>
                  <a:pt x="1103" y="434"/>
                </a:lnTo>
                <a:lnTo>
                  <a:pt x="1103" y="404"/>
                </a:lnTo>
                <a:lnTo>
                  <a:pt x="1105" y="392"/>
                </a:lnTo>
                <a:lnTo>
                  <a:pt x="1106" y="386"/>
                </a:lnTo>
                <a:lnTo>
                  <a:pt x="1106" y="386"/>
                </a:lnTo>
                <a:lnTo>
                  <a:pt x="1107" y="375"/>
                </a:lnTo>
                <a:lnTo>
                  <a:pt x="1108" y="360"/>
                </a:lnTo>
                <a:lnTo>
                  <a:pt x="1110" y="347"/>
                </a:lnTo>
                <a:lnTo>
                  <a:pt x="1110" y="343"/>
                </a:lnTo>
                <a:lnTo>
                  <a:pt x="1111" y="342"/>
                </a:lnTo>
                <a:lnTo>
                  <a:pt x="1111" y="342"/>
                </a:lnTo>
                <a:lnTo>
                  <a:pt x="1113" y="346"/>
                </a:lnTo>
                <a:lnTo>
                  <a:pt x="1118" y="357"/>
                </a:lnTo>
                <a:lnTo>
                  <a:pt x="1131" y="391"/>
                </a:lnTo>
                <a:lnTo>
                  <a:pt x="1150" y="439"/>
                </a:lnTo>
                <a:lnTo>
                  <a:pt x="1150" y="439"/>
                </a:lnTo>
                <a:lnTo>
                  <a:pt x="1162" y="434"/>
                </a:lnTo>
                <a:lnTo>
                  <a:pt x="1169" y="432"/>
                </a:lnTo>
                <a:lnTo>
                  <a:pt x="1173" y="433"/>
                </a:lnTo>
                <a:lnTo>
                  <a:pt x="1174" y="434"/>
                </a:lnTo>
                <a:lnTo>
                  <a:pt x="1174" y="434"/>
                </a:lnTo>
                <a:lnTo>
                  <a:pt x="1177" y="444"/>
                </a:lnTo>
                <a:lnTo>
                  <a:pt x="1183" y="459"/>
                </a:lnTo>
                <a:lnTo>
                  <a:pt x="1193" y="478"/>
                </a:lnTo>
                <a:lnTo>
                  <a:pt x="1193" y="478"/>
                </a:lnTo>
                <a:lnTo>
                  <a:pt x="1204" y="500"/>
                </a:lnTo>
                <a:lnTo>
                  <a:pt x="1212" y="514"/>
                </a:lnTo>
                <a:lnTo>
                  <a:pt x="1215" y="519"/>
                </a:lnTo>
                <a:lnTo>
                  <a:pt x="1217" y="522"/>
                </a:lnTo>
                <a:lnTo>
                  <a:pt x="1217" y="522"/>
                </a:lnTo>
                <a:lnTo>
                  <a:pt x="1227" y="524"/>
                </a:lnTo>
                <a:lnTo>
                  <a:pt x="1237" y="527"/>
                </a:lnTo>
                <a:lnTo>
                  <a:pt x="1237" y="527"/>
                </a:lnTo>
                <a:lnTo>
                  <a:pt x="1238" y="525"/>
                </a:lnTo>
                <a:lnTo>
                  <a:pt x="1239" y="522"/>
                </a:lnTo>
                <a:lnTo>
                  <a:pt x="1242" y="507"/>
                </a:lnTo>
                <a:lnTo>
                  <a:pt x="1246" y="459"/>
                </a:lnTo>
                <a:lnTo>
                  <a:pt x="1246" y="459"/>
                </a:lnTo>
                <a:lnTo>
                  <a:pt x="1249" y="445"/>
                </a:lnTo>
                <a:lnTo>
                  <a:pt x="1251" y="433"/>
                </a:lnTo>
                <a:lnTo>
                  <a:pt x="1255" y="423"/>
                </a:lnTo>
                <a:lnTo>
                  <a:pt x="1258" y="414"/>
                </a:lnTo>
                <a:lnTo>
                  <a:pt x="1263" y="399"/>
                </a:lnTo>
                <a:lnTo>
                  <a:pt x="1266" y="394"/>
                </a:lnTo>
                <a:lnTo>
                  <a:pt x="1266" y="391"/>
                </a:lnTo>
                <a:lnTo>
                  <a:pt x="1266" y="391"/>
                </a:lnTo>
                <a:lnTo>
                  <a:pt x="1265" y="381"/>
                </a:lnTo>
                <a:lnTo>
                  <a:pt x="1265" y="365"/>
                </a:lnTo>
                <a:lnTo>
                  <a:pt x="1263" y="352"/>
                </a:lnTo>
                <a:lnTo>
                  <a:pt x="1261" y="342"/>
                </a:lnTo>
                <a:lnTo>
                  <a:pt x="1261" y="342"/>
                </a:lnTo>
                <a:lnTo>
                  <a:pt x="1261" y="340"/>
                </a:lnTo>
                <a:lnTo>
                  <a:pt x="1262" y="334"/>
                </a:lnTo>
                <a:lnTo>
                  <a:pt x="1267" y="315"/>
                </a:lnTo>
                <a:lnTo>
                  <a:pt x="1283" y="262"/>
                </a:lnTo>
                <a:lnTo>
                  <a:pt x="1300" y="209"/>
                </a:lnTo>
                <a:lnTo>
                  <a:pt x="1309" y="182"/>
                </a:lnTo>
                <a:lnTo>
                  <a:pt x="1309" y="182"/>
                </a:lnTo>
                <a:lnTo>
                  <a:pt x="1314" y="175"/>
                </a:lnTo>
                <a:lnTo>
                  <a:pt x="1317" y="173"/>
                </a:lnTo>
                <a:lnTo>
                  <a:pt x="1319" y="172"/>
                </a:lnTo>
                <a:lnTo>
                  <a:pt x="1319" y="172"/>
                </a:lnTo>
                <a:lnTo>
                  <a:pt x="1320" y="171"/>
                </a:lnTo>
                <a:lnTo>
                  <a:pt x="1321" y="170"/>
                </a:lnTo>
                <a:lnTo>
                  <a:pt x="1323" y="164"/>
                </a:lnTo>
                <a:lnTo>
                  <a:pt x="1324" y="153"/>
                </a:lnTo>
                <a:lnTo>
                  <a:pt x="1324" y="153"/>
                </a:lnTo>
                <a:lnTo>
                  <a:pt x="1323" y="145"/>
                </a:lnTo>
                <a:lnTo>
                  <a:pt x="1319" y="133"/>
                </a:lnTo>
                <a:lnTo>
                  <a:pt x="1315" y="119"/>
                </a:lnTo>
                <a:lnTo>
                  <a:pt x="1314" y="112"/>
                </a:lnTo>
                <a:lnTo>
                  <a:pt x="1314" y="104"/>
                </a:lnTo>
                <a:lnTo>
                  <a:pt x="1314" y="104"/>
                </a:lnTo>
                <a:lnTo>
                  <a:pt x="1317" y="93"/>
                </a:lnTo>
                <a:lnTo>
                  <a:pt x="1320" y="78"/>
                </a:lnTo>
                <a:lnTo>
                  <a:pt x="1332" y="39"/>
                </a:lnTo>
                <a:lnTo>
                  <a:pt x="1343" y="8"/>
                </a:lnTo>
                <a:lnTo>
                  <a:pt x="1347" y="1"/>
                </a:lnTo>
                <a:lnTo>
                  <a:pt x="1348" y="0"/>
                </a:lnTo>
                <a:lnTo>
                  <a:pt x="1348" y="2"/>
                </a:lnTo>
                <a:lnTo>
                  <a:pt x="1348" y="2"/>
                </a:lnTo>
                <a:lnTo>
                  <a:pt x="1348" y="12"/>
                </a:lnTo>
                <a:lnTo>
                  <a:pt x="1349" y="25"/>
                </a:lnTo>
                <a:lnTo>
                  <a:pt x="1355" y="58"/>
                </a:lnTo>
                <a:lnTo>
                  <a:pt x="1363" y="99"/>
                </a:lnTo>
                <a:lnTo>
                  <a:pt x="1382" y="95"/>
                </a:lnTo>
                <a:lnTo>
                  <a:pt x="1382" y="133"/>
                </a:lnTo>
                <a:lnTo>
                  <a:pt x="1382" y="133"/>
                </a:lnTo>
                <a:lnTo>
                  <a:pt x="1386" y="132"/>
                </a:lnTo>
                <a:lnTo>
                  <a:pt x="1389" y="132"/>
                </a:lnTo>
                <a:lnTo>
                  <a:pt x="1392" y="133"/>
                </a:lnTo>
                <a:lnTo>
                  <a:pt x="1392" y="133"/>
                </a:lnTo>
                <a:lnTo>
                  <a:pt x="1395" y="143"/>
                </a:lnTo>
                <a:lnTo>
                  <a:pt x="1400" y="161"/>
                </a:lnTo>
                <a:lnTo>
                  <a:pt x="1406" y="187"/>
                </a:lnTo>
                <a:lnTo>
                  <a:pt x="1426" y="192"/>
                </a:lnTo>
                <a:lnTo>
                  <a:pt x="1426" y="192"/>
                </a:lnTo>
                <a:lnTo>
                  <a:pt x="1426" y="217"/>
                </a:lnTo>
                <a:lnTo>
                  <a:pt x="1427" y="238"/>
                </a:lnTo>
                <a:lnTo>
                  <a:pt x="1428" y="247"/>
                </a:lnTo>
                <a:lnTo>
                  <a:pt x="1430" y="255"/>
                </a:lnTo>
                <a:lnTo>
                  <a:pt x="1430" y="255"/>
                </a:lnTo>
                <a:lnTo>
                  <a:pt x="1433" y="263"/>
                </a:lnTo>
                <a:lnTo>
                  <a:pt x="1436" y="278"/>
                </a:lnTo>
                <a:lnTo>
                  <a:pt x="1443" y="314"/>
                </a:lnTo>
                <a:lnTo>
                  <a:pt x="1447" y="358"/>
                </a:lnTo>
                <a:lnTo>
                  <a:pt x="1450" y="395"/>
                </a:lnTo>
                <a:lnTo>
                  <a:pt x="1450" y="395"/>
                </a:lnTo>
                <a:lnTo>
                  <a:pt x="1451" y="425"/>
                </a:lnTo>
                <a:lnTo>
                  <a:pt x="1450" y="445"/>
                </a:lnTo>
                <a:lnTo>
                  <a:pt x="1450" y="463"/>
                </a:lnTo>
                <a:lnTo>
                  <a:pt x="1450" y="463"/>
                </a:lnTo>
                <a:lnTo>
                  <a:pt x="1461" y="440"/>
                </a:lnTo>
                <a:lnTo>
                  <a:pt x="1486" y="388"/>
                </a:lnTo>
                <a:lnTo>
                  <a:pt x="1501" y="358"/>
                </a:lnTo>
                <a:lnTo>
                  <a:pt x="1518" y="330"/>
                </a:lnTo>
                <a:lnTo>
                  <a:pt x="1533" y="306"/>
                </a:lnTo>
                <a:lnTo>
                  <a:pt x="1539" y="296"/>
                </a:lnTo>
                <a:lnTo>
                  <a:pt x="1547" y="289"/>
                </a:lnTo>
                <a:lnTo>
                  <a:pt x="1547" y="289"/>
                </a:lnTo>
                <a:lnTo>
                  <a:pt x="1572" y="266"/>
                </a:lnTo>
                <a:lnTo>
                  <a:pt x="1596" y="247"/>
                </a:lnTo>
                <a:lnTo>
                  <a:pt x="1613" y="237"/>
                </a:lnTo>
                <a:lnTo>
                  <a:pt x="1618" y="235"/>
                </a:lnTo>
                <a:lnTo>
                  <a:pt x="1619" y="235"/>
                </a:lnTo>
                <a:lnTo>
                  <a:pt x="1619" y="235"/>
                </a:lnTo>
                <a:lnTo>
                  <a:pt x="1619" y="269"/>
                </a:lnTo>
                <a:lnTo>
                  <a:pt x="1619" y="269"/>
                </a:lnTo>
                <a:lnTo>
                  <a:pt x="1633" y="240"/>
                </a:lnTo>
                <a:lnTo>
                  <a:pt x="1644" y="217"/>
                </a:lnTo>
                <a:lnTo>
                  <a:pt x="1648" y="207"/>
                </a:lnTo>
                <a:lnTo>
                  <a:pt x="1653" y="201"/>
                </a:lnTo>
                <a:lnTo>
                  <a:pt x="1653" y="201"/>
                </a:lnTo>
                <a:lnTo>
                  <a:pt x="1661" y="194"/>
                </a:lnTo>
                <a:lnTo>
                  <a:pt x="1667" y="189"/>
                </a:lnTo>
                <a:lnTo>
                  <a:pt x="1673" y="187"/>
                </a:lnTo>
                <a:lnTo>
                  <a:pt x="1673" y="187"/>
                </a:lnTo>
                <a:lnTo>
                  <a:pt x="1674" y="207"/>
                </a:lnTo>
                <a:lnTo>
                  <a:pt x="1675" y="220"/>
                </a:lnTo>
                <a:lnTo>
                  <a:pt x="1676" y="222"/>
                </a:lnTo>
                <a:lnTo>
                  <a:pt x="1677" y="221"/>
                </a:lnTo>
                <a:lnTo>
                  <a:pt x="1677" y="221"/>
                </a:lnTo>
                <a:lnTo>
                  <a:pt x="1680" y="216"/>
                </a:lnTo>
                <a:lnTo>
                  <a:pt x="1686" y="211"/>
                </a:lnTo>
                <a:lnTo>
                  <a:pt x="1700" y="198"/>
                </a:lnTo>
                <a:lnTo>
                  <a:pt x="1721" y="182"/>
                </a:lnTo>
                <a:lnTo>
                  <a:pt x="1721" y="196"/>
                </a:lnTo>
                <a:lnTo>
                  <a:pt x="1765" y="148"/>
                </a:lnTo>
                <a:lnTo>
                  <a:pt x="1765" y="148"/>
                </a:lnTo>
                <a:lnTo>
                  <a:pt x="1784" y="119"/>
                </a:lnTo>
                <a:lnTo>
                  <a:pt x="1796" y="101"/>
                </a:lnTo>
                <a:lnTo>
                  <a:pt x="1801" y="95"/>
                </a:lnTo>
                <a:lnTo>
                  <a:pt x="1802" y="95"/>
                </a:lnTo>
                <a:lnTo>
                  <a:pt x="1803" y="95"/>
                </a:lnTo>
                <a:lnTo>
                  <a:pt x="1803" y="95"/>
                </a:lnTo>
                <a:lnTo>
                  <a:pt x="1805" y="96"/>
                </a:lnTo>
                <a:lnTo>
                  <a:pt x="1806" y="96"/>
                </a:lnTo>
                <a:lnTo>
                  <a:pt x="1812" y="92"/>
                </a:lnTo>
                <a:lnTo>
                  <a:pt x="1828" y="80"/>
                </a:lnTo>
                <a:lnTo>
                  <a:pt x="1828" y="80"/>
                </a:lnTo>
                <a:lnTo>
                  <a:pt x="1837" y="71"/>
                </a:lnTo>
                <a:lnTo>
                  <a:pt x="1846" y="59"/>
                </a:lnTo>
                <a:lnTo>
                  <a:pt x="1857" y="46"/>
                </a:lnTo>
                <a:lnTo>
                  <a:pt x="1837" y="114"/>
                </a:lnTo>
                <a:lnTo>
                  <a:pt x="1818" y="138"/>
                </a:lnTo>
                <a:lnTo>
                  <a:pt x="1818" y="138"/>
                </a:lnTo>
                <a:lnTo>
                  <a:pt x="1820" y="138"/>
                </a:lnTo>
                <a:lnTo>
                  <a:pt x="1826" y="139"/>
                </a:lnTo>
                <a:lnTo>
                  <a:pt x="1828" y="141"/>
                </a:lnTo>
                <a:lnTo>
                  <a:pt x="1830" y="142"/>
                </a:lnTo>
                <a:lnTo>
                  <a:pt x="1830" y="144"/>
                </a:lnTo>
                <a:lnTo>
                  <a:pt x="1828" y="148"/>
                </a:lnTo>
                <a:lnTo>
                  <a:pt x="1828" y="148"/>
                </a:lnTo>
                <a:lnTo>
                  <a:pt x="1809" y="171"/>
                </a:lnTo>
                <a:lnTo>
                  <a:pt x="1799" y="187"/>
                </a:lnTo>
                <a:lnTo>
                  <a:pt x="1789" y="264"/>
                </a:lnTo>
                <a:lnTo>
                  <a:pt x="1789" y="264"/>
                </a:lnTo>
                <a:lnTo>
                  <a:pt x="1799" y="264"/>
                </a:lnTo>
                <a:lnTo>
                  <a:pt x="1806" y="267"/>
                </a:lnTo>
                <a:lnTo>
                  <a:pt x="1808" y="268"/>
                </a:lnTo>
                <a:lnTo>
                  <a:pt x="1808" y="269"/>
                </a:lnTo>
                <a:lnTo>
                  <a:pt x="1808" y="269"/>
                </a:lnTo>
                <a:lnTo>
                  <a:pt x="1788" y="311"/>
                </a:lnTo>
                <a:lnTo>
                  <a:pt x="1773" y="340"/>
                </a:lnTo>
                <a:lnTo>
                  <a:pt x="1765" y="357"/>
                </a:lnTo>
                <a:lnTo>
                  <a:pt x="1765" y="357"/>
                </a:lnTo>
                <a:lnTo>
                  <a:pt x="1765" y="360"/>
                </a:lnTo>
                <a:lnTo>
                  <a:pt x="1766" y="363"/>
                </a:lnTo>
                <a:lnTo>
                  <a:pt x="1770" y="364"/>
                </a:lnTo>
                <a:lnTo>
                  <a:pt x="1773" y="365"/>
                </a:lnTo>
                <a:lnTo>
                  <a:pt x="1780" y="366"/>
                </a:lnTo>
                <a:lnTo>
                  <a:pt x="1784" y="366"/>
                </a:lnTo>
                <a:lnTo>
                  <a:pt x="1784" y="391"/>
                </a:lnTo>
                <a:lnTo>
                  <a:pt x="1784" y="391"/>
                </a:lnTo>
                <a:lnTo>
                  <a:pt x="1772" y="422"/>
                </a:lnTo>
                <a:lnTo>
                  <a:pt x="1762" y="446"/>
                </a:lnTo>
                <a:lnTo>
                  <a:pt x="1759" y="454"/>
                </a:lnTo>
                <a:lnTo>
                  <a:pt x="1755" y="459"/>
                </a:lnTo>
                <a:lnTo>
                  <a:pt x="1755" y="459"/>
                </a:lnTo>
                <a:lnTo>
                  <a:pt x="1753" y="462"/>
                </a:lnTo>
                <a:lnTo>
                  <a:pt x="1749" y="468"/>
                </a:lnTo>
                <a:lnTo>
                  <a:pt x="1740" y="484"/>
                </a:lnTo>
                <a:lnTo>
                  <a:pt x="1731" y="507"/>
                </a:lnTo>
                <a:lnTo>
                  <a:pt x="1731" y="507"/>
                </a:lnTo>
                <a:lnTo>
                  <a:pt x="1754" y="494"/>
                </a:lnTo>
                <a:lnTo>
                  <a:pt x="1807" y="465"/>
                </a:lnTo>
                <a:lnTo>
                  <a:pt x="1839" y="449"/>
                </a:lnTo>
                <a:lnTo>
                  <a:pt x="1870" y="434"/>
                </a:lnTo>
                <a:lnTo>
                  <a:pt x="1885" y="429"/>
                </a:lnTo>
                <a:lnTo>
                  <a:pt x="1898" y="425"/>
                </a:lnTo>
                <a:lnTo>
                  <a:pt x="1910" y="421"/>
                </a:lnTo>
                <a:lnTo>
                  <a:pt x="1920" y="420"/>
                </a:lnTo>
                <a:lnTo>
                  <a:pt x="1920" y="420"/>
                </a:lnTo>
                <a:lnTo>
                  <a:pt x="1937" y="420"/>
                </a:lnTo>
                <a:lnTo>
                  <a:pt x="1949" y="420"/>
                </a:lnTo>
                <a:lnTo>
                  <a:pt x="1960" y="421"/>
                </a:lnTo>
                <a:lnTo>
                  <a:pt x="1967" y="423"/>
                </a:lnTo>
                <a:lnTo>
                  <a:pt x="1972" y="426"/>
                </a:lnTo>
                <a:lnTo>
                  <a:pt x="1975" y="427"/>
                </a:lnTo>
                <a:lnTo>
                  <a:pt x="1978" y="429"/>
                </a:lnTo>
                <a:lnTo>
                  <a:pt x="1987" y="434"/>
                </a:lnTo>
                <a:lnTo>
                  <a:pt x="2113" y="415"/>
                </a:lnTo>
                <a:lnTo>
                  <a:pt x="2113" y="415"/>
                </a:lnTo>
                <a:lnTo>
                  <a:pt x="2105" y="426"/>
                </a:lnTo>
                <a:lnTo>
                  <a:pt x="2101" y="433"/>
                </a:lnTo>
                <a:lnTo>
                  <a:pt x="2101" y="434"/>
                </a:lnTo>
                <a:lnTo>
                  <a:pt x="2104" y="434"/>
                </a:lnTo>
                <a:lnTo>
                  <a:pt x="2104" y="434"/>
                </a:lnTo>
                <a:lnTo>
                  <a:pt x="2112" y="433"/>
                </a:lnTo>
                <a:lnTo>
                  <a:pt x="2130" y="432"/>
                </a:lnTo>
                <a:lnTo>
                  <a:pt x="2182" y="428"/>
                </a:lnTo>
                <a:lnTo>
                  <a:pt x="2254" y="425"/>
                </a:lnTo>
                <a:lnTo>
                  <a:pt x="2278" y="429"/>
                </a:lnTo>
                <a:lnTo>
                  <a:pt x="2317" y="425"/>
                </a:lnTo>
                <a:lnTo>
                  <a:pt x="2341" y="429"/>
                </a:lnTo>
                <a:lnTo>
                  <a:pt x="2341" y="429"/>
                </a:lnTo>
                <a:lnTo>
                  <a:pt x="2311" y="434"/>
                </a:lnTo>
                <a:lnTo>
                  <a:pt x="2293" y="439"/>
                </a:lnTo>
                <a:lnTo>
                  <a:pt x="2288" y="442"/>
                </a:lnTo>
                <a:lnTo>
                  <a:pt x="2287" y="443"/>
                </a:lnTo>
                <a:lnTo>
                  <a:pt x="2288" y="444"/>
                </a:lnTo>
                <a:lnTo>
                  <a:pt x="2288" y="444"/>
                </a:lnTo>
                <a:lnTo>
                  <a:pt x="2289" y="446"/>
                </a:lnTo>
                <a:lnTo>
                  <a:pt x="2289" y="449"/>
                </a:lnTo>
                <a:lnTo>
                  <a:pt x="2287" y="451"/>
                </a:lnTo>
                <a:lnTo>
                  <a:pt x="2284" y="453"/>
                </a:lnTo>
                <a:lnTo>
                  <a:pt x="2277" y="457"/>
                </a:lnTo>
                <a:lnTo>
                  <a:pt x="2273" y="459"/>
                </a:lnTo>
                <a:lnTo>
                  <a:pt x="2230" y="459"/>
                </a:lnTo>
                <a:lnTo>
                  <a:pt x="2230" y="459"/>
                </a:lnTo>
                <a:lnTo>
                  <a:pt x="2213" y="461"/>
                </a:lnTo>
                <a:lnTo>
                  <a:pt x="2191" y="463"/>
                </a:lnTo>
                <a:lnTo>
                  <a:pt x="2191" y="463"/>
                </a:lnTo>
                <a:lnTo>
                  <a:pt x="2175" y="471"/>
                </a:lnTo>
                <a:lnTo>
                  <a:pt x="2162" y="478"/>
                </a:lnTo>
                <a:lnTo>
                  <a:pt x="2162" y="478"/>
                </a:lnTo>
                <a:lnTo>
                  <a:pt x="2158" y="485"/>
                </a:lnTo>
                <a:lnTo>
                  <a:pt x="2155" y="490"/>
                </a:lnTo>
                <a:lnTo>
                  <a:pt x="2152" y="493"/>
                </a:lnTo>
                <a:lnTo>
                  <a:pt x="2152" y="493"/>
                </a:lnTo>
                <a:lnTo>
                  <a:pt x="2149" y="496"/>
                </a:lnTo>
                <a:lnTo>
                  <a:pt x="2140" y="506"/>
                </a:lnTo>
                <a:lnTo>
                  <a:pt x="2118" y="527"/>
                </a:lnTo>
                <a:lnTo>
                  <a:pt x="2080" y="561"/>
                </a:lnTo>
                <a:lnTo>
                  <a:pt x="2080" y="561"/>
                </a:lnTo>
                <a:lnTo>
                  <a:pt x="2030" y="601"/>
                </a:lnTo>
                <a:lnTo>
                  <a:pt x="1981" y="636"/>
                </a:lnTo>
                <a:lnTo>
                  <a:pt x="1943" y="665"/>
                </a:lnTo>
                <a:lnTo>
                  <a:pt x="1915" y="682"/>
                </a:lnTo>
                <a:lnTo>
                  <a:pt x="1915" y="682"/>
                </a:lnTo>
                <a:lnTo>
                  <a:pt x="1901" y="689"/>
                </a:lnTo>
                <a:lnTo>
                  <a:pt x="1882" y="698"/>
                </a:lnTo>
                <a:lnTo>
                  <a:pt x="1835" y="716"/>
                </a:lnTo>
                <a:lnTo>
                  <a:pt x="1774" y="740"/>
                </a:lnTo>
                <a:lnTo>
                  <a:pt x="1774" y="740"/>
                </a:lnTo>
                <a:lnTo>
                  <a:pt x="1799" y="734"/>
                </a:lnTo>
                <a:lnTo>
                  <a:pt x="1857" y="722"/>
                </a:lnTo>
                <a:lnTo>
                  <a:pt x="1891" y="716"/>
                </a:lnTo>
                <a:lnTo>
                  <a:pt x="1923" y="710"/>
                </a:lnTo>
                <a:lnTo>
                  <a:pt x="1954" y="706"/>
                </a:lnTo>
                <a:lnTo>
                  <a:pt x="1967" y="706"/>
                </a:lnTo>
                <a:lnTo>
                  <a:pt x="1978" y="706"/>
                </a:lnTo>
                <a:lnTo>
                  <a:pt x="1978" y="706"/>
                </a:lnTo>
                <a:lnTo>
                  <a:pt x="1997" y="707"/>
                </a:lnTo>
                <a:lnTo>
                  <a:pt x="2017" y="711"/>
                </a:lnTo>
                <a:lnTo>
                  <a:pt x="2049" y="717"/>
                </a:lnTo>
                <a:lnTo>
                  <a:pt x="2071" y="723"/>
                </a:lnTo>
                <a:lnTo>
                  <a:pt x="2080" y="726"/>
                </a:lnTo>
                <a:lnTo>
                  <a:pt x="2060" y="745"/>
                </a:lnTo>
                <a:lnTo>
                  <a:pt x="2060" y="745"/>
                </a:lnTo>
                <a:lnTo>
                  <a:pt x="2064" y="744"/>
                </a:lnTo>
                <a:lnTo>
                  <a:pt x="2075" y="741"/>
                </a:lnTo>
                <a:lnTo>
                  <a:pt x="2082" y="740"/>
                </a:lnTo>
                <a:lnTo>
                  <a:pt x="2092" y="740"/>
                </a:lnTo>
                <a:lnTo>
                  <a:pt x="2104" y="741"/>
                </a:lnTo>
                <a:lnTo>
                  <a:pt x="2118" y="745"/>
                </a:lnTo>
                <a:lnTo>
                  <a:pt x="2118" y="745"/>
                </a:lnTo>
                <a:lnTo>
                  <a:pt x="2145" y="754"/>
                </a:lnTo>
                <a:lnTo>
                  <a:pt x="2162" y="761"/>
                </a:lnTo>
                <a:lnTo>
                  <a:pt x="2173" y="767"/>
                </a:lnTo>
                <a:lnTo>
                  <a:pt x="2176" y="769"/>
                </a:lnTo>
                <a:lnTo>
                  <a:pt x="2157" y="784"/>
                </a:lnTo>
                <a:lnTo>
                  <a:pt x="2225" y="774"/>
                </a:lnTo>
                <a:lnTo>
                  <a:pt x="2225" y="774"/>
                </a:lnTo>
                <a:lnTo>
                  <a:pt x="2218" y="781"/>
                </a:lnTo>
                <a:lnTo>
                  <a:pt x="2214" y="786"/>
                </a:lnTo>
                <a:lnTo>
                  <a:pt x="2214" y="787"/>
                </a:lnTo>
                <a:lnTo>
                  <a:pt x="2215" y="789"/>
                </a:lnTo>
                <a:lnTo>
                  <a:pt x="2215" y="789"/>
                </a:lnTo>
                <a:lnTo>
                  <a:pt x="2224" y="790"/>
                </a:lnTo>
                <a:lnTo>
                  <a:pt x="2238" y="789"/>
                </a:lnTo>
                <a:lnTo>
                  <a:pt x="2259" y="789"/>
                </a:lnTo>
                <a:lnTo>
                  <a:pt x="2259" y="789"/>
                </a:lnTo>
                <a:lnTo>
                  <a:pt x="2259" y="789"/>
                </a:lnTo>
                <a:lnTo>
                  <a:pt x="2258" y="791"/>
                </a:lnTo>
                <a:lnTo>
                  <a:pt x="2255" y="796"/>
                </a:lnTo>
                <a:lnTo>
                  <a:pt x="2253" y="798"/>
                </a:lnTo>
                <a:lnTo>
                  <a:pt x="2253" y="801"/>
                </a:lnTo>
                <a:lnTo>
                  <a:pt x="2255" y="802"/>
                </a:lnTo>
                <a:lnTo>
                  <a:pt x="2259" y="803"/>
                </a:lnTo>
                <a:lnTo>
                  <a:pt x="2259" y="803"/>
                </a:lnTo>
                <a:lnTo>
                  <a:pt x="2271" y="803"/>
                </a:lnTo>
                <a:lnTo>
                  <a:pt x="2285" y="803"/>
                </a:lnTo>
                <a:lnTo>
                  <a:pt x="2304" y="804"/>
                </a:lnTo>
                <a:lnTo>
                  <a:pt x="2327" y="808"/>
                </a:lnTo>
                <a:lnTo>
                  <a:pt x="2327" y="808"/>
                </a:lnTo>
                <a:lnTo>
                  <a:pt x="2363" y="815"/>
                </a:lnTo>
                <a:lnTo>
                  <a:pt x="2374" y="819"/>
                </a:lnTo>
                <a:lnTo>
                  <a:pt x="2385" y="823"/>
                </a:lnTo>
                <a:lnTo>
                  <a:pt x="2385" y="823"/>
                </a:lnTo>
                <a:lnTo>
                  <a:pt x="2399" y="828"/>
                </a:lnTo>
                <a:lnTo>
                  <a:pt x="2419" y="835"/>
                </a:lnTo>
                <a:lnTo>
                  <a:pt x="2428" y="838"/>
                </a:lnTo>
                <a:lnTo>
                  <a:pt x="2437" y="842"/>
                </a:lnTo>
                <a:lnTo>
                  <a:pt x="2443" y="847"/>
                </a:lnTo>
                <a:lnTo>
                  <a:pt x="2448" y="852"/>
                </a:lnTo>
                <a:lnTo>
                  <a:pt x="2448" y="852"/>
                </a:lnTo>
                <a:lnTo>
                  <a:pt x="2451" y="860"/>
                </a:lnTo>
                <a:lnTo>
                  <a:pt x="2452" y="866"/>
                </a:lnTo>
                <a:lnTo>
                  <a:pt x="2450" y="869"/>
                </a:lnTo>
                <a:lnTo>
                  <a:pt x="2448" y="871"/>
                </a:lnTo>
                <a:lnTo>
                  <a:pt x="2448" y="871"/>
                </a:lnTo>
                <a:lnTo>
                  <a:pt x="2445" y="871"/>
                </a:lnTo>
                <a:lnTo>
                  <a:pt x="2442" y="869"/>
                </a:lnTo>
                <a:lnTo>
                  <a:pt x="2431" y="859"/>
                </a:lnTo>
                <a:lnTo>
                  <a:pt x="2422" y="854"/>
                </a:lnTo>
                <a:lnTo>
                  <a:pt x="2413" y="849"/>
                </a:lnTo>
                <a:lnTo>
                  <a:pt x="2402" y="846"/>
                </a:lnTo>
                <a:lnTo>
                  <a:pt x="2390" y="842"/>
                </a:lnTo>
                <a:lnTo>
                  <a:pt x="2390" y="842"/>
                </a:lnTo>
                <a:lnTo>
                  <a:pt x="2374" y="841"/>
                </a:lnTo>
                <a:lnTo>
                  <a:pt x="2356" y="841"/>
                </a:lnTo>
                <a:lnTo>
                  <a:pt x="2336" y="842"/>
                </a:lnTo>
                <a:lnTo>
                  <a:pt x="2314" y="845"/>
                </a:lnTo>
                <a:lnTo>
                  <a:pt x="2293" y="847"/>
                </a:lnTo>
                <a:lnTo>
                  <a:pt x="2273" y="852"/>
                </a:lnTo>
                <a:lnTo>
                  <a:pt x="2255" y="857"/>
                </a:lnTo>
                <a:lnTo>
                  <a:pt x="2239" y="862"/>
                </a:lnTo>
                <a:lnTo>
                  <a:pt x="2239" y="862"/>
                </a:lnTo>
                <a:lnTo>
                  <a:pt x="2221" y="868"/>
                </a:lnTo>
                <a:lnTo>
                  <a:pt x="2197" y="876"/>
                </a:lnTo>
                <a:lnTo>
                  <a:pt x="2167" y="885"/>
                </a:lnTo>
                <a:lnTo>
                  <a:pt x="2133" y="893"/>
                </a:lnTo>
                <a:lnTo>
                  <a:pt x="2096" y="902"/>
                </a:lnTo>
                <a:lnTo>
                  <a:pt x="2063" y="909"/>
                </a:lnTo>
                <a:lnTo>
                  <a:pt x="2030" y="914"/>
                </a:lnTo>
                <a:lnTo>
                  <a:pt x="2015" y="915"/>
                </a:lnTo>
                <a:lnTo>
                  <a:pt x="2002" y="915"/>
                </a:lnTo>
                <a:lnTo>
                  <a:pt x="2002" y="915"/>
                </a:lnTo>
                <a:lnTo>
                  <a:pt x="1971" y="916"/>
                </a:lnTo>
                <a:lnTo>
                  <a:pt x="1929" y="919"/>
                </a:lnTo>
                <a:lnTo>
                  <a:pt x="1831" y="926"/>
                </a:lnTo>
                <a:lnTo>
                  <a:pt x="1677" y="939"/>
                </a:lnTo>
                <a:lnTo>
                  <a:pt x="1677" y="939"/>
                </a:lnTo>
                <a:lnTo>
                  <a:pt x="1619" y="944"/>
                </a:lnTo>
                <a:lnTo>
                  <a:pt x="1619" y="944"/>
                </a:lnTo>
                <a:lnTo>
                  <a:pt x="1642" y="948"/>
                </a:lnTo>
                <a:lnTo>
                  <a:pt x="1696" y="956"/>
                </a:lnTo>
                <a:lnTo>
                  <a:pt x="1727" y="962"/>
                </a:lnTo>
                <a:lnTo>
                  <a:pt x="1757" y="970"/>
                </a:lnTo>
                <a:lnTo>
                  <a:pt x="1784" y="978"/>
                </a:lnTo>
                <a:lnTo>
                  <a:pt x="1795" y="983"/>
                </a:lnTo>
                <a:lnTo>
                  <a:pt x="1803" y="988"/>
                </a:lnTo>
                <a:lnTo>
                  <a:pt x="1803" y="988"/>
                </a:lnTo>
                <a:lnTo>
                  <a:pt x="1843" y="1012"/>
                </a:lnTo>
                <a:lnTo>
                  <a:pt x="1852" y="1017"/>
                </a:lnTo>
                <a:lnTo>
                  <a:pt x="1905" y="1051"/>
                </a:lnTo>
                <a:lnTo>
                  <a:pt x="1876" y="1065"/>
                </a:lnTo>
                <a:lnTo>
                  <a:pt x="1958" y="1114"/>
                </a:lnTo>
                <a:lnTo>
                  <a:pt x="1934" y="1124"/>
                </a:lnTo>
                <a:lnTo>
                  <a:pt x="2017" y="1172"/>
                </a:lnTo>
                <a:lnTo>
                  <a:pt x="2089" y="1206"/>
                </a:lnTo>
                <a:lnTo>
                  <a:pt x="2084" y="1216"/>
                </a:lnTo>
                <a:lnTo>
                  <a:pt x="2152" y="1260"/>
                </a:lnTo>
                <a:lnTo>
                  <a:pt x="2172" y="1298"/>
                </a:lnTo>
                <a:lnTo>
                  <a:pt x="2021" y="1211"/>
                </a:lnTo>
                <a:lnTo>
                  <a:pt x="2017" y="1226"/>
                </a:lnTo>
                <a:lnTo>
                  <a:pt x="1978" y="1182"/>
                </a:lnTo>
                <a:lnTo>
                  <a:pt x="1973" y="1196"/>
                </a:lnTo>
                <a:lnTo>
                  <a:pt x="1915" y="1167"/>
                </a:lnTo>
                <a:lnTo>
                  <a:pt x="1915" y="1167"/>
                </a:lnTo>
                <a:lnTo>
                  <a:pt x="1909" y="1167"/>
                </a:lnTo>
                <a:lnTo>
                  <a:pt x="1895" y="1167"/>
                </a:lnTo>
                <a:lnTo>
                  <a:pt x="1887" y="1166"/>
                </a:lnTo>
                <a:lnTo>
                  <a:pt x="1878" y="1165"/>
                </a:lnTo>
                <a:lnTo>
                  <a:pt x="1870" y="1163"/>
                </a:lnTo>
                <a:lnTo>
                  <a:pt x="1862" y="1158"/>
                </a:lnTo>
                <a:lnTo>
                  <a:pt x="1862" y="1158"/>
                </a:lnTo>
                <a:lnTo>
                  <a:pt x="1848" y="1148"/>
                </a:lnTo>
                <a:lnTo>
                  <a:pt x="1841" y="1142"/>
                </a:lnTo>
                <a:lnTo>
                  <a:pt x="1836" y="1139"/>
                </a:lnTo>
                <a:lnTo>
                  <a:pt x="1832" y="1138"/>
                </a:lnTo>
                <a:lnTo>
                  <a:pt x="1832" y="1138"/>
                </a:lnTo>
                <a:lnTo>
                  <a:pt x="1818" y="1138"/>
                </a:lnTo>
                <a:lnTo>
                  <a:pt x="1791" y="1136"/>
                </a:lnTo>
                <a:lnTo>
                  <a:pt x="1776" y="1133"/>
                </a:lnTo>
                <a:lnTo>
                  <a:pt x="1761" y="1131"/>
                </a:lnTo>
                <a:lnTo>
                  <a:pt x="1749" y="1129"/>
                </a:lnTo>
                <a:lnTo>
                  <a:pt x="1740" y="1124"/>
                </a:lnTo>
                <a:lnTo>
                  <a:pt x="1740" y="1124"/>
                </a:lnTo>
                <a:lnTo>
                  <a:pt x="1727" y="1113"/>
                </a:lnTo>
                <a:lnTo>
                  <a:pt x="1714" y="1101"/>
                </a:lnTo>
                <a:lnTo>
                  <a:pt x="1703" y="1092"/>
                </a:lnTo>
                <a:lnTo>
                  <a:pt x="1699" y="1090"/>
                </a:lnTo>
                <a:lnTo>
                  <a:pt x="1697" y="1090"/>
                </a:lnTo>
                <a:lnTo>
                  <a:pt x="1697" y="1090"/>
                </a:lnTo>
                <a:lnTo>
                  <a:pt x="1693" y="1091"/>
                </a:lnTo>
                <a:lnTo>
                  <a:pt x="1686" y="1091"/>
                </a:lnTo>
                <a:lnTo>
                  <a:pt x="1668" y="1090"/>
                </a:lnTo>
                <a:lnTo>
                  <a:pt x="1668" y="1090"/>
                </a:lnTo>
                <a:lnTo>
                  <a:pt x="1662" y="1088"/>
                </a:lnTo>
                <a:lnTo>
                  <a:pt x="1657" y="1086"/>
                </a:lnTo>
                <a:lnTo>
                  <a:pt x="1645" y="1081"/>
                </a:lnTo>
                <a:lnTo>
                  <a:pt x="1634" y="1074"/>
                </a:lnTo>
                <a:lnTo>
                  <a:pt x="1624" y="1070"/>
                </a:lnTo>
                <a:lnTo>
                  <a:pt x="1624" y="1070"/>
                </a:lnTo>
                <a:lnTo>
                  <a:pt x="1613" y="1065"/>
                </a:lnTo>
                <a:lnTo>
                  <a:pt x="1600" y="1058"/>
                </a:lnTo>
                <a:lnTo>
                  <a:pt x="1588" y="1053"/>
                </a:lnTo>
                <a:lnTo>
                  <a:pt x="1583" y="1051"/>
                </a:lnTo>
                <a:lnTo>
                  <a:pt x="1581" y="1051"/>
                </a:lnTo>
                <a:lnTo>
                  <a:pt x="1581" y="1051"/>
                </a:lnTo>
                <a:lnTo>
                  <a:pt x="1576" y="1050"/>
                </a:lnTo>
                <a:lnTo>
                  <a:pt x="1566" y="1047"/>
                </a:lnTo>
                <a:lnTo>
                  <a:pt x="1541" y="1036"/>
                </a:lnTo>
                <a:lnTo>
                  <a:pt x="1503" y="1022"/>
                </a:lnTo>
                <a:lnTo>
                  <a:pt x="1542" y="1080"/>
                </a:lnTo>
                <a:lnTo>
                  <a:pt x="1571" y="1119"/>
                </a:lnTo>
                <a:lnTo>
                  <a:pt x="1590" y="1163"/>
                </a:lnTo>
                <a:lnTo>
                  <a:pt x="1576" y="1167"/>
                </a:lnTo>
                <a:lnTo>
                  <a:pt x="1682" y="1216"/>
                </a:lnTo>
                <a:lnTo>
                  <a:pt x="1682" y="1216"/>
                </a:lnTo>
                <a:lnTo>
                  <a:pt x="1639" y="1206"/>
                </a:lnTo>
                <a:lnTo>
                  <a:pt x="1639" y="1206"/>
                </a:lnTo>
                <a:lnTo>
                  <a:pt x="1613" y="1198"/>
                </a:lnTo>
                <a:lnTo>
                  <a:pt x="1576" y="1184"/>
                </a:lnTo>
                <a:lnTo>
                  <a:pt x="1536" y="1171"/>
                </a:lnTo>
                <a:lnTo>
                  <a:pt x="1508" y="1163"/>
                </a:lnTo>
                <a:lnTo>
                  <a:pt x="1508" y="1163"/>
                </a:lnTo>
                <a:lnTo>
                  <a:pt x="1498" y="1159"/>
                </a:lnTo>
                <a:lnTo>
                  <a:pt x="1490" y="1155"/>
                </a:lnTo>
                <a:lnTo>
                  <a:pt x="1481" y="1150"/>
                </a:lnTo>
                <a:lnTo>
                  <a:pt x="1474" y="1144"/>
                </a:lnTo>
                <a:lnTo>
                  <a:pt x="1462" y="1135"/>
                </a:lnTo>
                <a:lnTo>
                  <a:pt x="1455" y="1129"/>
                </a:lnTo>
                <a:lnTo>
                  <a:pt x="1455" y="1129"/>
                </a:lnTo>
                <a:lnTo>
                  <a:pt x="1438" y="1115"/>
                </a:lnTo>
                <a:lnTo>
                  <a:pt x="1428" y="1108"/>
                </a:lnTo>
                <a:lnTo>
                  <a:pt x="1423" y="1105"/>
                </a:lnTo>
                <a:lnTo>
                  <a:pt x="1421" y="1104"/>
                </a:lnTo>
                <a:lnTo>
                  <a:pt x="1421" y="1104"/>
                </a:lnTo>
                <a:lnTo>
                  <a:pt x="1415" y="1102"/>
                </a:lnTo>
                <a:lnTo>
                  <a:pt x="1404" y="1096"/>
                </a:lnTo>
                <a:lnTo>
                  <a:pt x="1392" y="1087"/>
                </a:lnTo>
                <a:lnTo>
                  <a:pt x="1382" y="1080"/>
                </a:lnTo>
                <a:lnTo>
                  <a:pt x="1382" y="1080"/>
                </a:lnTo>
                <a:lnTo>
                  <a:pt x="1377" y="1075"/>
                </a:lnTo>
                <a:lnTo>
                  <a:pt x="1372" y="1068"/>
                </a:lnTo>
                <a:lnTo>
                  <a:pt x="1361" y="1052"/>
                </a:lnTo>
                <a:lnTo>
                  <a:pt x="1348" y="1031"/>
                </a:lnTo>
                <a:lnTo>
                  <a:pt x="1251" y="1012"/>
                </a:lnTo>
                <a:lnTo>
                  <a:pt x="1251" y="1012"/>
                </a:lnTo>
                <a:lnTo>
                  <a:pt x="1255" y="999"/>
                </a:lnTo>
                <a:lnTo>
                  <a:pt x="1261" y="973"/>
                </a:lnTo>
                <a:lnTo>
                  <a:pt x="1275" y="925"/>
                </a:lnTo>
                <a:lnTo>
                  <a:pt x="1275" y="925"/>
                </a:lnTo>
                <a:lnTo>
                  <a:pt x="1262" y="933"/>
                </a:lnTo>
                <a:lnTo>
                  <a:pt x="1245" y="943"/>
                </a:lnTo>
                <a:lnTo>
                  <a:pt x="1222" y="956"/>
                </a:lnTo>
                <a:lnTo>
                  <a:pt x="1194" y="970"/>
                </a:lnTo>
                <a:lnTo>
                  <a:pt x="1162" y="985"/>
                </a:lnTo>
                <a:lnTo>
                  <a:pt x="1124" y="1001"/>
                </a:lnTo>
                <a:lnTo>
                  <a:pt x="1082" y="1017"/>
                </a:lnTo>
                <a:lnTo>
                  <a:pt x="1082" y="1017"/>
                </a:lnTo>
                <a:lnTo>
                  <a:pt x="1036" y="1034"/>
                </a:lnTo>
                <a:lnTo>
                  <a:pt x="986" y="1054"/>
                </a:lnTo>
                <a:lnTo>
                  <a:pt x="935" y="1078"/>
                </a:lnTo>
                <a:lnTo>
                  <a:pt x="884" y="1101"/>
                </a:lnTo>
                <a:lnTo>
                  <a:pt x="791" y="1143"/>
                </a:lnTo>
                <a:lnTo>
                  <a:pt x="751" y="1160"/>
                </a:lnTo>
                <a:lnTo>
                  <a:pt x="718" y="1172"/>
                </a:lnTo>
                <a:lnTo>
                  <a:pt x="718" y="1172"/>
                </a:lnTo>
                <a:lnTo>
                  <a:pt x="687" y="1183"/>
                </a:lnTo>
                <a:lnTo>
                  <a:pt x="652" y="1195"/>
                </a:lnTo>
                <a:lnTo>
                  <a:pt x="569" y="1227"/>
                </a:lnTo>
                <a:lnTo>
                  <a:pt x="481" y="1262"/>
                </a:lnTo>
                <a:lnTo>
                  <a:pt x="394" y="1298"/>
                </a:lnTo>
                <a:lnTo>
                  <a:pt x="394" y="1298"/>
                </a:lnTo>
                <a:lnTo>
                  <a:pt x="309" y="1335"/>
                </a:lnTo>
                <a:lnTo>
                  <a:pt x="229" y="1370"/>
                </a:lnTo>
                <a:lnTo>
                  <a:pt x="164" y="1399"/>
                </a:lnTo>
                <a:lnTo>
                  <a:pt x="140" y="1411"/>
                </a:lnTo>
                <a:lnTo>
                  <a:pt x="123" y="1420"/>
                </a:lnTo>
                <a:lnTo>
                  <a:pt x="123" y="1420"/>
                </a:lnTo>
                <a:lnTo>
                  <a:pt x="111" y="1428"/>
                </a:lnTo>
                <a:lnTo>
                  <a:pt x="98" y="1438"/>
                </a:lnTo>
                <a:lnTo>
                  <a:pt x="86" y="1449"/>
                </a:lnTo>
                <a:lnTo>
                  <a:pt x="75" y="1460"/>
                </a:lnTo>
                <a:lnTo>
                  <a:pt x="60" y="1480"/>
                </a:lnTo>
                <a:lnTo>
                  <a:pt x="50" y="1493"/>
                </a:lnTo>
                <a:lnTo>
                  <a:pt x="50" y="1493"/>
                </a:lnTo>
                <a:lnTo>
                  <a:pt x="48" y="1496"/>
                </a:lnTo>
                <a:lnTo>
                  <a:pt x="46" y="1501"/>
                </a:lnTo>
                <a:lnTo>
                  <a:pt x="43" y="1511"/>
                </a:lnTo>
                <a:lnTo>
                  <a:pt x="40" y="1516"/>
                </a:lnTo>
                <a:lnTo>
                  <a:pt x="38" y="1517"/>
                </a:lnTo>
                <a:lnTo>
                  <a:pt x="35" y="1516"/>
                </a:lnTo>
                <a:lnTo>
                  <a:pt x="31" y="1512"/>
                </a:lnTo>
                <a:lnTo>
                  <a:pt x="31" y="151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63179165-89CB-4624-87D4-CD0359906050}"/>
              </a:ext>
            </a:extLst>
          </p:cNvPr>
          <p:cNvSpPr>
            <a:spLocks/>
          </p:cNvSpPr>
          <p:nvPr/>
        </p:nvSpPr>
        <p:spPr bwMode="auto">
          <a:xfrm>
            <a:off x="3701202" y="4111024"/>
            <a:ext cx="2521667" cy="2121817"/>
          </a:xfrm>
          <a:custGeom>
            <a:avLst/>
            <a:gdLst>
              <a:gd name="T0" fmla="*/ 8 w 1646"/>
              <a:gd name="T1" fmla="*/ 190 h 1385"/>
              <a:gd name="T2" fmla="*/ 453 w 1646"/>
              <a:gd name="T3" fmla="*/ 336 h 1385"/>
              <a:gd name="T4" fmla="*/ 600 w 1646"/>
              <a:gd name="T5" fmla="*/ 427 h 1385"/>
              <a:gd name="T6" fmla="*/ 576 w 1646"/>
              <a:gd name="T7" fmla="*/ 468 h 1385"/>
              <a:gd name="T8" fmla="*/ 576 w 1646"/>
              <a:gd name="T9" fmla="*/ 613 h 1385"/>
              <a:gd name="T10" fmla="*/ 570 w 1646"/>
              <a:gd name="T11" fmla="*/ 753 h 1385"/>
              <a:gd name="T12" fmla="*/ 607 w 1646"/>
              <a:gd name="T13" fmla="*/ 888 h 1385"/>
              <a:gd name="T14" fmla="*/ 617 w 1646"/>
              <a:gd name="T15" fmla="*/ 747 h 1385"/>
              <a:gd name="T16" fmla="*/ 642 w 1646"/>
              <a:gd name="T17" fmla="*/ 836 h 1385"/>
              <a:gd name="T18" fmla="*/ 660 w 1646"/>
              <a:gd name="T19" fmla="*/ 938 h 1385"/>
              <a:gd name="T20" fmla="*/ 688 w 1646"/>
              <a:gd name="T21" fmla="*/ 1047 h 1385"/>
              <a:gd name="T22" fmla="*/ 723 w 1646"/>
              <a:gd name="T23" fmla="*/ 1171 h 1385"/>
              <a:gd name="T24" fmla="*/ 764 w 1646"/>
              <a:gd name="T25" fmla="*/ 1307 h 1385"/>
              <a:gd name="T26" fmla="*/ 770 w 1646"/>
              <a:gd name="T27" fmla="*/ 1382 h 1385"/>
              <a:gd name="T28" fmla="*/ 798 w 1646"/>
              <a:gd name="T29" fmla="*/ 1336 h 1385"/>
              <a:gd name="T30" fmla="*/ 779 w 1646"/>
              <a:gd name="T31" fmla="*/ 1220 h 1385"/>
              <a:gd name="T32" fmla="*/ 793 w 1646"/>
              <a:gd name="T33" fmla="*/ 1108 h 1385"/>
              <a:gd name="T34" fmla="*/ 803 w 1646"/>
              <a:gd name="T35" fmla="*/ 865 h 1385"/>
              <a:gd name="T36" fmla="*/ 785 w 1646"/>
              <a:gd name="T37" fmla="*/ 703 h 1385"/>
              <a:gd name="T38" fmla="*/ 822 w 1646"/>
              <a:gd name="T39" fmla="*/ 761 h 1385"/>
              <a:gd name="T40" fmla="*/ 955 w 1646"/>
              <a:gd name="T41" fmla="*/ 900 h 1385"/>
              <a:gd name="T42" fmla="*/ 1045 w 1646"/>
              <a:gd name="T43" fmla="*/ 953 h 1385"/>
              <a:gd name="T44" fmla="*/ 1103 w 1646"/>
              <a:gd name="T45" fmla="*/ 996 h 1385"/>
              <a:gd name="T46" fmla="*/ 1178 w 1646"/>
              <a:gd name="T47" fmla="*/ 1011 h 1385"/>
              <a:gd name="T48" fmla="*/ 1254 w 1646"/>
              <a:gd name="T49" fmla="*/ 1054 h 1385"/>
              <a:gd name="T50" fmla="*/ 1329 w 1646"/>
              <a:gd name="T51" fmla="*/ 1102 h 1385"/>
              <a:gd name="T52" fmla="*/ 1371 w 1646"/>
              <a:gd name="T53" fmla="*/ 1119 h 1385"/>
              <a:gd name="T54" fmla="*/ 1431 w 1646"/>
              <a:gd name="T55" fmla="*/ 1150 h 1385"/>
              <a:gd name="T56" fmla="*/ 1447 w 1646"/>
              <a:gd name="T57" fmla="*/ 1147 h 1385"/>
              <a:gd name="T58" fmla="*/ 1321 w 1646"/>
              <a:gd name="T59" fmla="*/ 1045 h 1385"/>
              <a:gd name="T60" fmla="*/ 1248 w 1646"/>
              <a:gd name="T61" fmla="*/ 933 h 1385"/>
              <a:gd name="T62" fmla="*/ 1176 w 1646"/>
              <a:gd name="T63" fmla="*/ 880 h 1385"/>
              <a:gd name="T64" fmla="*/ 1193 w 1646"/>
              <a:gd name="T65" fmla="*/ 835 h 1385"/>
              <a:gd name="T66" fmla="*/ 1144 w 1646"/>
              <a:gd name="T67" fmla="*/ 774 h 1385"/>
              <a:gd name="T68" fmla="*/ 1070 w 1646"/>
              <a:gd name="T69" fmla="*/ 658 h 1385"/>
              <a:gd name="T70" fmla="*/ 1204 w 1646"/>
              <a:gd name="T71" fmla="*/ 584 h 1385"/>
              <a:gd name="T72" fmla="*/ 1384 w 1646"/>
              <a:gd name="T73" fmla="*/ 574 h 1385"/>
              <a:gd name="T74" fmla="*/ 1406 w 1646"/>
              <a:gd name="T75" fmla="*/ 563 h 1385"/>
              <a:gd name="T76" fmla="*/ 1491 w 1646"/>
              <a:gd name="T77" fmla="*/ 579 h 1385"/>
              <a:gd name="T78" fmla="*/ 1547 w 1646"/>
              <a:gd name="T79" fmla="*/ 576 h 1385"/>
              <a:gd name="T80" fmla="*/ 1620 w 1646"/>
              <a:gd name="T81" fmla="*/ 573 h 1385"/>
              <a:gd name="T82" fmla="*/ 1587 w 1646"/>
              <a:gd name="T83" fmla="*/ 540 h 1385"/>
              <a:gd name="T84" fmla="*/ 1520 w 1646"/>
              <a:gd name="T85" fmla="*/ 525 h 1385"/>
              <a:gd name="T86" fmla="*/ 1378 w 1646"/>
              <a:gd name="T87" fmla="*/ 500 h 1385"/>
              <a:gd name="T88" fmla="*/ 1357 w 1646"/>
              <a:gd name="T89" fmla="*/ 466 h 1385"/>
              <a:gd name="T90" fmla="*/ 1300 w 1646"/>
              <a:gd name="T91" fmla="*/ 453 h 1385"/>
              <a:gd name="T92" fmla="*/ 1248 w 1646"/>
              <a:gd name="T93" fmla="*/ 385 h 1385"/>
              <a:gd name="T94" fmla="*/ 1142 w 1646"/>
              <a:gd name="T95" fmla="*/ 355 h 1385"/>
              <a:gd name="T96" fmla="*/ 1084 w 1646"/>
              <a:gd name="T97" fmla="*/ 263 h 1385"/>
              <a:gd name="T98" fmla="*/ 1132 w 1646"/>
              <a:gd name="T99" fmla="*/ 199 h 1385"/>
              <a:gd name="T100" fmla="*/ 1258 w 1646"/>
              <a:gd name="T101" fmla="*/ 45 h 1385"/>
              <a:gd name="T102" fmla="*/ 1302 w 1646"/>
              <a:gd name="T103" fmla="*/ 0 h 1385"/>
              <a:gd name="T104" fmla="*/ 1176 w 1646"/>
              <a:gd name="T105" fmla="*/ 16 h 1385"/>
              <a:gd name="T106" fmla="*/ 1028 w 1646"/>
              <a:gd name="T107" fmla="*/ 74 h 1385"/>
              <a:gd name="T108" fmla="*/ 943 w 1646"/>
              <a:gd name="T109" fmla="*/ 79 h 1385"/>
              <a:gd name="T110" fmla="*/ 828 w 1646"/>
              <a:gd name="T111" fmla="*/ 182 h 1385"/>
              <a:gd name="T112" fmla="*/ 711 w 1646"/>
              <a:gd name="T113" fmla="*/ 283 h 1385"/>
              <a:gd name="T114" fmla="*/ 798 w 1646"/>
              <a:gd name="T115" fmla="*/ 171 h 1385"/>
              <a:gd name="T116" fmla="*/ 722 w 1646"/>
              <a:gd name="T117" fmla="*/ 154 h 1385"/>
              <a:gd name="T118" fmla="*/ 648 w 1646"/>
              <a:gd name="T119" fmla="*/ 239 h 1385"/>
              <a:gd name="T120" fmla="*/ 600 w 1646"/>
              <a:gd name="T121" fmla="*/ 263 h 1385"/>
              <a:gd name="T122" fmla="*/ 420 w 1646"/>
              <a:gd name="T123" fmla="*/ 300 h 1385"/>
              <a:gd name="T124" fmla="*/ 37 w 1646"/>
              <a:gd name="T125" fmla="*/ 15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46" h="1385">
                <a:moveTo>
                  <a:pt x="3" y="152"/>
                </a:moveTo>
                <a:lnTo>
                  <a:pt x="3" y="152"/>
                </a:lnTo>
                <a:lnTo>
                  <a:pt x="2" y="158"/>
                </a:lnTo>
                <a:lnTo>
                  <a:pt x="1" y="171"/>
                </a:lnTo>
                <a:lnTo>
                  <a:pt x="0" y="177"/>
                </a:lnTo>
                <a:lnTo>
                  <a:pt x="1" y="183"/>
                </a:lnTo>
                <a:lnTo>
                  <a:pt x="3" y="188"/>
                </a:lnTo>
                <a:lnTo>
                  <a:pt x="6" y="189"/>
                </a:lnTo>
                <a:lnTo>
                  <a:pt x="8" y="190"/>
                </a:lnTo>
                <a:lnTo>
                  <a:pt x="8" y="190"/>
                </a:lnTo>
                <a:lnTo>
                  <a:pt x="19" y="192"/>
                </a:lnTo>
                <a:lnTo>
                  <a:pt x="29" y="190"/>
                </a:lnTo>
                <a:lnTo>
                  <a:pt x="37" y="190"/>
                </a:lnTo>
                <a:lnTo>
                  <a:pt x="37" y="190"/>
                </a:lnTo>
                <a:lnTo>
                  <a:pt x="183" y="243"/>
                </a:lnTo>
                <a:lnTo>
                  <a:pt x="352" y="302"/>
                </a:lnTo>
                <a:lnTo>
                  <a:pt x="352" y="302"/>
                </a:lnTo>
                <a:lnTo>
                  <a:pt x="453" y="336"/>
                </a:lnTo>
                <a:lnTo>
                  <a:pt x="536" y="365"/>
                </a:lnTo>
                <a:lnTo>
                  <a:pt x="536" y="365"/>
                </a:lnTo>
                <a:lnTo>
                  <a:pt x="550" y="371"/>
                </a:lnTo>
                <a:lnTo>
                  <a:pt x="569" y="381"/>
                </a:lnTo>
                <a:lnTo>
                  <a:pt x="594" y="394"/>
                </a:lnTo>
                <a:lnTo>
                  <a:pt x="594" y="394"/>
                </a:lnTo>
                <a:lnTo>
                  <a:pt x="599" y="411"/>
                </a:lnTo>
                <a:lnTo>
                  <a:pt x="602" y="423"/>
                </a:lnTo>
                <a:lnTo>
                  <a:pt x="600" y="427"/>
                </a:lnTo>
                <a:lnTo>
                  <a:pt x="600" y="428"/>
                </a:lnTo>
                <a:lnTo>
                  <a:pt x="599" y="428"/>
                </a:lnTo>
                <a:lnTo>
                  <a:pt x="599" y="428"/>
                </a:lnTo>
                <a:lnTo>
                  <a:pt x="596" y="429"/>
                </a:lnTo>
                <a:lnTo>
                  <a:pt x="592" y="433"/>
                </a:lnTo>
                <a:lnTo>
                  <a:pt x="587" y="442"/>
                </a:lnTo>
                <a:lnTo>
                  <a:pt x="580" y="457"/>
                </a:lnTo>
                <a:lnTo>
                  <a:pt x="580" y="457"/>
                </a:lnTo>
                <a:lnTo>
                  <a:pt x="576" y="468"/>
                </a:lnTo>
                <a:lnTo>
                  <a:pt x="574" y="480"/>
                </a:lnTo>
                <a:lnTo>
                  <a:pt x="573" y="495"/>
                </a:lnTo>
                <a:lnTo>
                  <a:pt x="573" y="508"/>
                </a:lnTo>
                <a:lnTo>
                  <a:pt x="573" y="535"/>
                </a:lnTo>
                <a:lnTo>
                  <a:pt x="575" y="554"/>
                </a:lnTo>
                <a:lnTo>
                  <a:pt x="575" y="554"/>
                </a:lnTo>
                <a:lnTo>
                  <a:pt x="576" y="564"/>
                </a:lnTo>
                <a:lnTo>
                  <a:pt x="576" y="578"/>
                </a:lnTo>
                <a:lnTo>
                  <a:pt x="576" y="613"/>
                </a:lnTo>
                <a:lnTo>
                  <a:pt x="575" y="648"/>
                </a:lnTo>
                <a:lnTo>
                  <a:pt x="575" y="671"/>
                </a:lnTo>
                <a:lnTo>
                  <a:pt x="575" y="671"/>
                </a:lnTo>
                <a:lnTo>
                  <a:pt x="575" y="677"/>
                </a:lnTo>
                <a:lnTo>
                  <a:pt x="575" y="684"/>
                </a:lnTo>
                <a:lnTo>
                  <a:pt x="571" y="700"/>
                </a:lnTo>
                <a:lnTo>
                  <a:pt x="570" y="722"/>
                </a:lnTo>
                <a:lnTo>
                  <a:pt x="569" y="737"/>
                </a:lnTo>
                <a:lnTo>
                  <a:pt x="570" y="753"/>
                </a:lnTo>
                <a:lnTo>
                  <a:pt x="570" y="753"/>
                </a:lnTo>
                <a:lnTo>
                  <a:pt x="573" y="774"/>
                </a:lnTo>
                <a:lnTo>
                  <a:pt x="577" y="798"/>
                </a:lnTo>
                <a:lnTo>
                  <a:pt x="584" y="823"/>
                </a:lnTo>
                <a:lnTo>
                  <a:pt x="591" y="847"/>
                </a:lnTo>
                <a:lnTo>
                  <a:pt x="603" y="887"/>
                </a:lnTo>
                <a:lnTo>
                  <a:pt x="609" y="904"/>
                </a:lnTo>
                <a:lnTo>
                  <a:pt x="609" y="904"/>
                </a:lnTo>
                <a:lnTo>
                  <a:pt x="607" y="888"/>
                </a:lnTo>
                <a:lnTo>
                  <a:pt x="600" y="852"/>
                </a:lnTo>
                <a:lnTo>
                  <a:pt x="598" y="831"/>
                </a:lnTo>
                <a:lnTo>
                  <a:pt x="597" y="812"/>
                </a:lnTo>
                <a:lnTo>
                  <a:pt x="597" y="795"/>
                </a:lnTo>
                <a:lnTo>
                  <a:pt x="598" y="787"/>
                </a:lnTo>
                <a:lnTo>
                  <a:pt x="599" y="783"/>
                </a:lnTo>
                <a:lnTo>
                  <a:pt x="599" y="783"/>
                </a:lnTo>
                <a:lnTo>
                  <a:pt x="608" y="764"/>
                </a:lnTo>
                <a:lnTo>
                  <a:pt x="617" y="747"/>
                </a:lnTo>
                <a:lnTo>
                  <a:pt x="628" y="729"/>
                </a:lnTo>
                <a:lnTo>
                  <a:pt x="628" y="729"/>
                </a:lnTo>
                <a:lnTo>
                  <a:pt x="631" y="747"/>
                </a:lnTo>
                <a:lnTo>
                  <a:pt x="634" y="767"/>
                </a:lnTo>
                <a:lnTo>
                  <a:pt x="638" y="787"/>
                </a:lnTo>
                <a:lnTo>
                  <a:pt x="638" y="787"/>
                </a:lnTo>
                <a:lnTo>
                  <a:pt x="639" y="798"/>
                </a:lnTo>
                <a:lnTo>
                  <a:pt x="640" y="811"/>
                </a:lnTo>
                <a:lnTo>
                  <a:pt x="642" y="836"/>
                </a:lnTo>
                <a:lnTo>
                  <a:pt x="642" y="848"/>
                </a:lnTo>
                <a:lnTo>
                  <a:pt x="643" y="862"/>
                </a:lnTo>
                <a:lnTo>
                  <a:pt x="644" y="874"/>
                </a:lnTo>
                <a:lnTo>
                  <a:pt x="648" y="885"/>
                </a:lnTo>
                <a:lnTo>
                  <a:pt x="648" y="885"/>
                </a:lnTo>
                <a:lnTo>
                  <a:pt x="662" y="923"/>
                </a:lnTo>
                <a:lnTo>
                  <a:pt x="662" y="923"/>
                </a:lnTo>
                <a:lnTo>
                  <a:pt x="661" y="927"/>
                </a:lnTo>
                <a:lnTo>
                  <a:pt x="660" y="938"/>
                </a:lnTo>
                <a:lnTo>
                  <a:pt x="660" y="955"/>
                </a:lnTo>
                <a:lnTo>
                  <a:pt x="660" y="967"/>
                </a:lnTo>
                <a:lnTo>
                  <a:pt x="662" y="982"/>
                </a:lnTo>
                <a:lnTo>
                  <a:pt x="662" y="982"/>
                </a:lnTo>
                <a:lnTo>
                  <a:pt x="666" y="996"/>
                </a:lnTo>
                <a:lnTo>
                  <a:pt x="670" y="1010"/>
                </a:lnTo>
                <a:lnTo>
                  <a:pt x="674" y="1022"/>
                </a:lnTo>
                <a:lnTo>
                  <a:pt x="679" y="1031"/>
                </a:lnTo>
                <a:lnTo>
                  <a:pt x="688" y="1047"/>
                </a:lnTo>
                <a:lnTo>
                  <a:pt x="691" y="1054"/>
                </a:lnTo>
                <a:lnTo>
                  <a:pt x="691" y="1054"/>
                </a:lnTo>
                <a:lnTo>
                  <a:pt x="693" y="1063"/>
                </a:lnTo>
                <a:lnTo>
                  <a:pt x="694" y="1071"/>
                </a:lnTo>
                <a:lnTo>
                  <a:pt x="696" y="1084"/>
                </a:lnTo>
                <a:lnTo>
                  <a:pt x="696" y="1084"/>
                </a:lnTo>
                <a:lnTo>
                  <a:pt x="711" y="1127"/>
                </a:lnTo>
                <a:lnTo>
                  <a:pt x="719" y="1155"/>
                </a:lnTo>
                <a:lnTo>
                  <a:pt x="723" y="1171"/>
                </a:lnTo>
                <a:lnTo>
                  <a:pt x="725" y="1186"/>
                </a:lnTo>
                <a:lnTo>
                  <a:pt x="725" y="1186"/>
                </a:lnTo>
                <a:lnTo>
                  <a:pt x="732" y="1228"/>
                </a:lnTo>
                <a:lnTo>
                  <a:pt x="736" y="1243"/>
                </a:lnTo>
                <a:lnTo>
                  <a:pt x="740" y="1254"/>
                </a:lnTo>
                <a:lnTo>
                  <a:pt x="740" y="1254"/>
                </a:lnTo>
                <a:lnTo>
                  <a:pt x="745" y="1266"/>
                </a:lnTo>
                <a:lnTo>
                  <a:pt x="751" y="1279"/>
                </a:lnTo>
                <a:lnTo>
                  <a:pt x="764" y="1307"/>
                </a:lnTo>
                <a:lnTo>
                  <a:pt x="764" y="1307"/>
                </a:lnTo>
                <a:lnTo>
                  <a:pt x="774" y="1329"/>
                </a:lnTo>
                <a:lnTo>
                  <a:pt x="777" y="1338"/>
                </a:lnTo>
                <a:lnTo>
                  <a:pt x="779" y="1351"/>
                </a:lnTo>
                <a:lnTo>
                  <a:pt x="779" y="1351"/>
                </a:lnTo>
                <a:lnTo>
                  <a:pt x="779" y="1357"/>
                </a:lnTo>
                <a:lnTo>
                  <a:pt x="777" y="1364"/>
                </a:lnTo>
                <a:lnTo>
                  <a:pt x="774" y="1375"/>
                </a:lnTo>
                <a:lnTo>
                  <a:pt x="770" y="1382"/>
                </a:lnTo>
                <a:lnTo>
                  <a:pt x="769" y="1385"/>
                </a:lnTo>
                <a:lnTo>
                  <a:pt x="769" y="1385"/>
                </a:lnTo>
                <a:lnTo>
                  <a:pt x="772" y="1382"/>
                </a:lnTo>
                <a:lnTo>
                  <a:pt x="777" y="1380"/>
                </a:lnTo>
                <a:lnTo>
                  <a:pt x="782" y="1375"/>
                </a:lnTo>
                <a:lnTo>
                  <a:pt x="787" y="1369"/>
                </a:lnTo>
                <a:lnTo>
                  <a:pt x="792" y="1360"/>
                </a:lnTo>
                <a:lnTo>
                  <a:pt x="795" y="1349"/>
                </a:lnTo>
                <a:lnTo>
                  <a:pt x="798" y="1336"/>
                </a:lnTo>
                <a:lnTo>
                  <a:pt x="798" y="1336"/>
                </a:lnTo>
                <a:lnTo>
                  <a:pt x="799" y="1321"/>
                </a:lnTo>
                <a:lnTo>
                  <a:pt x="798" y="1306"/>
                </a:lnTo>
                <a:lnTo>
                  <a:pt x="797" y="1290"/>
                </a:lnTo>
                <a:lnTo>
                  <a:pt x="794" y="1274"/>
                </a:lnTo>
                <a:lnTo>
                  <a:pt x="791" y="1258"/>
                </a:lnTo>
                <a:lnTo>
                  <a:pt x="787" y="1245"/>
                </a:lnTo>
                <a:lnTo>
                  <a:pt x="779" y="1220"/>
                </a:lnTo>
                <a:lnTo>
                  <a:pt x="779" y="1220"/>
                </a:lnTo>
                <a:lnTo>
                  <a:pt x="775" y="1209"/>
                </a:lnTo>
                <a:lnTo>
                  <a:pt x="772" y="1200"/>
                </a:lnTo>
                <a:lnTo>
                  <a:pt x="772" y="1192"/>
                </a:lnTo>
                <a:lnTo>
                  <a:pt x="772" y="1184"/>
                </a:lnTo>
                <a:lnTo>
                  <a:pt x="772" y="1175"/>
                </a:lnTo>
                <a:lnTo>
                  <a:pt x="774" y="1171"/>
                </a:lnTo>
                <a:lnTo>
                  <a:pt x="798" y="1186"/>
                </a:lnTo>
                <a:lnTo>
                  <a:pt x="764" y="1098"/>
                </a:lnTo>
                <a:lnTo>
                  <a:pt x="793" y="1108"/>
                </a:lnTo>
                <a:lnTo>
                  <a:pt x="779" y="1025"/>
                </a:lnTo>
                <a:lnTo>
                  <a:pt x="779" y="1025"/>
                </a:lnTo>
                <a:lnTo>
                  <a:pt x="791" y="1028"/>
                </a:lnTo>
                <a:lnTo>
                  <a:pt x="799" y="1028"/>
                </a:lnTo>
                <a:lnTo>
                  <a:pt x="802" y="1028"/>
                </a:lnTo>
                <a:lnTo>
                  <a:pt x="803" y="1025"/>
                </a:lnTo>
                <a:lnTo>
                  <a:pt x="803" y="938"/>
                </a:lnTo>
                <a:lnTo>
                  <a:pt x="803" y="865"/>
                </a:lnTo>
                <a:lnTo>
                  <a:pt x="803" y="865"/>
                </a:lnTo>
                <a:lnTo>
                  <a:pt x="803" y="859"/>
                </a:lnTo>
                <a:lnTo>
                  <a:pt x="804" y="855"/>
                </a:lnTo>
                <a:lnTo>
                  <a:pt x="808" y="849"/>
                </a:lnTo>
                <a:lnTo>
                  <a:pt x="811" y="847"/>
                </a:lnTo>
                <a:lnTo>
                  <a:pt x="812" y="846"/>
                </a:lnTo>
                <a:lnTo>
                  <a:pt x="812" y="846"/>
                </a:lnTo>
                <a:lnTo>
                  <a:pt x="798" y="769"/>
                </a:lnTo>
                <a:lnTo>
                  <a:pt x="788" y="718"/>
                </a:lnTo>
                <a:lnTo>
                  <a:pt x="785" y="703"/>
                </a:lnTo>
                <a:lnTo>
                  <a:pt x="783" y="700"/>
                </a:lnTo>
                <a:lnTo>
                  <a:pt x="783" y="700"/>
                </a:lnTo>
                <a:lnTo>
                  <a:pt x="783" y="700"/>
                </a:lnTo>
                <a:lnTo>
                  <a:pt x="783" y="700"/>
                </a:lnTo>
                <a:lnTo>
                  <a:pt x="783" y="704"/>
                </a:lnTo>
                <a:lnTo>
                  <a:pt x="786" y="707"/>
                </a:lnTo>
                <a:lnTo>
                  <a:pt x="794" y="722"/>
                </a:lnTo>
                <a:lnTo>
                  <a:pt x="806" y="740"/>
                </a:lnTo>
                <a:lnTo>
                  <a:pt x="822" y="761"/>
                </a:lnTo>
                <a:lnTo>
                  <a:pt x="855" y="807"/>
                </a:lnTo>
                <a:lnTo>
                  <a:pt x="885" y="846"/>
                </a:lnTo>
                <a:lnTo>
                  <a:pt x="885" y="846"/>
                </a:lnTo>
                <a:lnTo>
                  <a:pt x="897" y="860"/>
                </a:lnTo>
                <a:lnTo>
                  <a:pt x="910" y="872"/>
                </a:lnTo>
                <a:lnTo>
                  <a:pt x="924" y="882"/>
                </a:lnTo>
                <a:lnTo>
                  <a:pt x="936" y="891"/>
                </a:lnTo>
                <a:lnTo>
                  <a:pt x="947" y="897"/>
                </a:lnTo>
                <a:lnTo>
                  <a:pt x="955" y="900"/>
                </a:lnTo>
                <a:lnTo>
                  <a:pt x="963" y="904"/>
                </a:lnTo>
                <a:lnTo>
                  <a:pt x="967" y="889"/>
                </a:lnTo>
                <a:lnTo>
                  <a:pt x="967" y="889"/>
                </a:lnTo>
                <a:lnTo>
                  <a:pt x="972" y="892"/>
                </a:lnTo>
                <a:lnTo>
                  <a:pt x="987" y="903"/>
                </a:lnTo>
                <a:lnTo>
                  <a:pt x="1011" y="921"/>
                </a:lnTo>
                <a:lnTo>
                  <a:pt x="1027" y="936"/>
                </a:lnTo>
                <a:lnTo>
                  <a:pt x="1045" y="953"/>
                </a:lnTo>
                <a:lnTo>
                  <a:pt x="1045" y="953"/>
                </a:lnTo>
                <a:lnTo>
                  <a:pt x="1062" y="970"/>
                </a:lnTo>
                <a:lnTo>
                  <a:pt x="1076" y="980"/>
                </a:lnTo>
                <a:lnTo>
                  <a:pt x="1086" y="989"/>
                </a:lnTo>
                <a:lnTo>
                  <a:pt x="1095" y="994"/>
                </a:lnTo>
                <a:lnTo>
                  <a:pt x="1099" y="997"/>
                </a:lnTo>
                <a:lnTo>
                  <a:pt x="1102" y="997"/>
                </a:lnTo>
                <a:lnTo>
                  <a:pt x="1103" y="997"/>
                </a:lnTo>
                <a:lnTo>
                  <a:pt x="1103" y="996"/>
                </a:lnTo>
                <a:lnTo>
                  <a:pt x="1103" y="996"/>
                </a:lnTo>
                <a:lnTo>
                  <a:pt x="1098" y="973"/>
                </a:lnTo>
                <a:lnTo>
                  <a:pt x="1093" y="953"/>
                </a:lnTo>
                <a:lnTo>
                  <a:pt x="1093" y="953"/>
                </a:lnTo>
                <a:lnTo>
                  <a:pt x="1128" y="979"/>
                </a:lnTo>
                <a:lnTo>
                  <a:pt x="1154" y="999"/>
                </a:lnTo>
                <a:lnTo>
                  <a:pt x="1171" y="1011"/>
                </a:lnTo>
                <a:lnTo>
                  <a:pt x="1171" y="1011"/>
                </a:lnTo>
                <a:lnTo>
                  <a:pt x="1174" y="1012"/>
                </a:lnTo>
                <a:lnTo>
                  <a:pt x="1178" y="1011"/>
                </a:lnTo>
                <a:lnTo>
                  <a:pt x="1182" y="1010"/>
                </a:lnTo>
                <a:lnTo>
                  <a:pt x="1184" y="1006"/>
                </a:lnTo>
                <a:lnTo>
                  <a:pt x="1189" y="1000"/>
                </a:lnTo>
                <a:lnTo>
                  <a:pt x="1190" y="996"/>
                </a:lnTo>
                <a:lnTo>
                  <a:pt x="1190" y="996"/>
                </a:lnTo>
                <a:lnTo>
                  <a:pt x="1210" y="1013"/>
                </a:lnTo>
                <a:lnTo>
                  <a:pt x="1244" y="1045"/>
                </a:lnTo>
                <a:lnTo>
                  <a:pt x="1244" y="1045"/>
                </a:lnTo>
                <a:lnTo>
                  <a:pt x="1254" y="1054"/>
                </a:lnTo>
                <a:lnTo>
                  <a:pt x="1263" y="1059"/>
                </a:lnTo>
                <a:lnTo>
                  <a:pt x="1267" y="1059"/>
                </a:lnTo>
                <a:lnTo>
                  <a:pt x="1268" y="1059"/>
                </a:lnTo>
                <a:lnTo>
                  <a:pt x="1268" y="1059"/>
                </a:lnTo>
                <a:lnTo>
                  <a:pt x="1281" y="1069"/>
                </a:lnTo>
                <a:lnTo>
                  <a:pt x="1292" y="1078"/>
                </a:lnTo>
                <a:lnTo>
                  <a:pt x="1302" y="1084"/>
                </a:lnTo>
                <a:lnTo>
                  <a:pt x="1302" y="1084"/>
                </a:lnTo>
                <a:lnTo>
                  <a:pt x="1329" y="1102"/>
                </a:lnTo>
                <a:lnTo>
                  <a:pt x="1344" y="1112"/>
                </a:lnTo>
                <a:lnTo>
                  <a:pt x="1348" y="1113"/>
                </a:lnTo>
                <a:lnTo>
                  <a:pt x="1349" y="1113"/>
                </a:lnTo>
                <a:lnTo>
                  <a:pt x="1350" y="1113"/>
                </a:lnTo>
                <a:lnTo>
                  <a:pt x="1350" y="1113"/>
                </a:lnTo>
                <a:lnTo>
                  <a:pt x="1351" y="1112"/>
                </a:lnTo>
                <a:lnTo>
                  <a:pt x="1352" y="1112"/>
                </a:lnTo>
                <a:lnTo>
                  <a:pt x="1357" y="1113"/>
                </a:lnTo>
                <a:lnTo>
                  <a:pt x="1371" y="1119"/>
                </a:lnTo>
                <a:lnTo>
                  <a:pt x="1385" y="1126"/>
                </a:lnTo>
                <a:lnTo>
                  <a:pt x="1391" y="1130"/>
                </a:lnTo>
                <a:lnTo>
                  <a:pt x="1394" y="1132"/>
                </a:lnTo>
                <a:lnTo>
                  <a:pt x="1394" y="1132"/>
                </a:lnTo>
                <a:lnTo>
                  <a:pt x="1396" y="1135"/>
                </a:lnTo>
                <a:lnTo>
                  <a:pt x="1401" y="1137"/>
                </a:lnTo>
                <a:lnTo>
                  <a:pt x="1414" y="1142"/>
                </a:lnTo>
                <a:lnTo>
                  <a:pt x="1426" y="1148"/>
                </a:lnTo>
                <a:lnTo>
                  <a:pt x="1431" y="1150"/>
                </a:lnTo>
                <a:lnTo>
                  <a:pt x="1432" y="1152"/>
                </a:lnTo>
                <a:lnTo>
                  <a:pt x="1432" y="1152"/>
                </a:lnTo>
                <a:lnTo>
                  <a:pt x="1434" y="1153"/>
                </a:lnTo>
                <a:lnTo>
                  <a:pt x="1435" y="1153"/>
                </a:lnTo>
                <a:lnTo>
                  <a:pt x="1440" y="1152"/>
                </a:lnTo>
                <a:lnTo>
                  <a:pt x="1445" y="1149"/>
                </a:lnTo>
                <a:lnTo>
                  <a:pt x="1446" y="1148"/>
                </a:lnTo>
                <a:lnTo>
                  <a:pt x="1447" y="1147"/>
                </a:lnTo>
                <a:lnTo>
                  <a:pt x="1447" y="1147"/>
                </a:lnTo>
                <a:lnTo>
                  <a:pt x="1441" y="1138"/>
                </a:lnTo>
                <a:lnTo>
                  <a:pt x="1428" y="1122"/>
                </a:lnTo>
                <a:lnTo>
                  <a:pt x="1411" y="1105"/>
                </a:lnTo>
                <a:lnTo>
                  <a:pt x="1401" y="1098"/>
                </a:lnTo>
                <a:lnTo>
                  <a:pt x="1394" y="1093"/>
                </a:lnTo>
                <a:lnTo>
                  <a:pt x="1394" y="1093"/>
                </a:lnTo>
                <a:lnTo>
                  <a:pt x="1351" y="1067"/>
                </a:lnTo>
                <a:lnTo>
                  <a:pt x="1331" y="1053"/>
                </a:lnTo>
                <a:lnTo>
                  <a:pt x="1321" y="1045"/>
                </a:lnTo>
                <a:lnTo>
                  <a:pt x="1321" y="1045"/>
                </a:lnTo>
                <a:lnTo>
                  <a:pt x="1300" y="1020"/>
                </a:lnTo>
                <a:lnTo>
                  <a:pt x="1282" y="996"/>
                </a:lnTo>
                <a:lnTo>
                  <a:pt x="1282" y="996"/>
                </a:lnTo>
                <a:lnTo>
                  <a:pt x="1273" y="987"/>
                </a:lnTo>
                <a:lnTo>
                  <a:pt x="1253" y="968"/>
                </a:lnTo>
                <a:lnTo>
                  <a:pt x="1224" y="943"/>
                </a:lnTo>
                <a:lnTo>
                  <a:pt x="1248" y="933"/>
                </a:lnTo>
                <a:lnTo>
                  <a:pt x="1248" y="933"/>
                </a:lnTo>
                <a:lnTo>
                  <a:pt x="1245" y="928"/>
                </a:lnTo>
                <a:lnTo>
                  <a:pt x="1237" y="916"/>
                </a:lnTo>
                <a:lnTo>
                  <a:pt x="1225" y="903"/>
                </a:lnTo>
                <a:lnTo>
                  <a:pt x="1220" y="898"/>
                </a:lnTo>
                <a:lnTo>
                  <a:pt x="1214" y="894"/>
                </a:lnTo>
                <a:lnTo>
                  <a:pt x="1214" y="894"/>
                </a:lnTo>
                <a:lnTo>
                  <a:pt x="1190" y="885"/>
                </a:lnTo>
                <a:lnTo>
                  <a:pt x="1176" y="880"/>
                </a:lnTo>
                <a:lnTo>
                  <a:pt x="1176" y="880"/>
                </a:lnTo>
                <a:lnTo>
                  <a:pt x="1182" y="878"/>
                </a:lnTo>
                <a:lnTo>
                  <a:pt x="1195" y="876"/>
                </a:lnTo>
                <a:lnTo>
                  <a:pt x="1201" y="874"/>
                </a:lnTo>
                <a:lnTo>
                  <a:pt x="1206" y="871"/>
                </a:lnTo>
                <a:lnTo>
                  <a:pt x="1210" y="868"/>
                </a:lnTo>
                <a:lnTo>
                  <a:pt x="1210" y="866"/>
                </a:lnTo>
                <a:lnTo>
                  <a:pt x="1210" y="865"/>
                </a:lnTo>
                <a:lnTo>
                  <a:pt x="1210" y="865"/>
                </a:lnTo>
                <a:lnTo>
                  <a:pt x="1193" y="835"/>
                </a:lnTo>
                <a:lnTo>
                  <a:pt x="1183" y="817"/>
                </a:lnTo>
                <a:lnTo>
                  <a:pt x="1176" y="807"/>
                </a:lnTo>
                <a:lnTo>
                  <a:pt x="1176" y="807"/>
                </a:lnTo>
                <a:lnTo>
                  <a:pt x="1162" y="795"/>
                </a:lnTo>
                <a:lnTo>
                  <a:pt x="1155" y="787"/>
                </a:lnTo>
                <a:lnTo>
                  <a:pt x="1151" y="783"/>
                </a:lnTo>
                <a:lnTo>
                  <a:pt x="1151" y="783"/>
                </a:lnTo>
                <a:lnTo>
                  <a:pt x="1149" y="779"/>
                </a:lnTo>
                <a:lnTo>
                  <a:pt x="1144" y="774"/>
                </a:lnTo>
                <a:lnTo>
                  <a:pt x="1137" y="768"/>
                </a:lnTo>
                <a:lnTo>
                  <a:pt x="1156" y="753"/>
                </a:lnTo>
                <a:lnTo>
                  <a:pt x="1156" y="753"/>
                </a:lnTo>
                <a:lnTo>
                  <a:pt x="1147" y="743"/>
                </a:lnTo>
                <a:lnTo>
                  <a:pt x="1122" y="715"/>
                </a:lnTo>
                <a:lnTo>
                  <a:pt x="1122" y="715"/>
                </a:lnTo>
                <a:lnTo>
                  <a:pt x="1107" y="695"/>
                </a:lnTo>
                <a:lnTo>
                  <a:pt x="1090" y="676"/>
                </a:lnTo>
                <a:lnTo>
                  <a:pt x="1070" y="658"/>
                </a:lnTo>
                <a:lnTo>
                  <a:pt x="1059" y="649"/>
                </a:lnTo>
                <a:lnTo>
                  <a:pt x="1050" y="642"/>
                </a:lnTo>
                <a:lnTo>
                  <a:pt x="1050" y="642"/>
                </a:lnTo>
                <a:lnTo>
                  <a:pt x="972" y="588"/>
                </a:lnTo>
                <a:lnTo>
                  <a:pt x="1127" y="588"/>
                </a:lnTo>
                <a:lnTo>
                  <a:pt x="1127" y="588"/>
                </a:lnTo>
                <a:lnTo>
                  <a:pt x="1150" y="588"/>
                </a:lnTo>
                <a:lnTo>
                  <a:pt x="1171" y="587"/>
                </a:lnTo>
                <a:lnTo>
                  <a:pt x="1204" y="584"/>
                </a:lnTo>
                <a:lnTo>
                  <a:pt x="1223" y="580"/>
                </a:lnTo>
                <a:lnTo>
                  <a:pt x="1229" y="579"/>
                </a:lnTo>
                <a:lnTo>
                  <a:pt x="1302" y="588"/>
                </a:lnTo>
                <a:lnTo>
                  <a:pt x="1297" y="559"/>
                </a:lnTo>
                <a:lnTo>
                  <a:pt x="1297" y="559"/>
                </a:lnTo>
                <a:lnTo>
                  <a:pt x="1333" y="567"/>
                </a:lnTo>
                <a:lnTo>
                  <a:pt x="1363" y="571"/>
                </a:lnTo>
                <a:lnTo>
                  <a:pt x="1384" y="574"/>
                </a:lnTo>
                <a:lnTo>
                  <a:pt x="1384" y="574"/>
                </a:lnTo>
                <a:lnTo>
                  <a:pt x="1390" y="574"/>
                </a:lnTo>
                <a:lnTo>
                  <a:pt x="1394" y="573"/>
                </a:lnTo>
                <a:lnTo>
                  <a:pt x="1396" y="571"/>
                </a:lnTo>
                <a:lnTo>
                  <a:pt x="1399" y="569"/>
                </a:lnTo>
                <a:lnTo>
                  <a:pt x="1399" y="565"/>
                </a:lnTo>
                <a:lnTo>
                  <a:pt x="1399" y="564"/>
                </a:lnTo>
                <a:lnTo>
                  <a:pt x="1399" y="564"/>
                </a:lnTo>
                <a:lnTo>
                  <a:pt x="1400" y="563"/>
                </a:lnTo>
                <a:lnTo>
                  <a:pt x="1406" y="563"/>
                </a:lnTo>
                <a:lnTo>
                  <a:pt x="1419" y="563"/>
                </a:lnTo>
                <a:lnTo>
                  <a:pt x="1429" y="565"/>
                </a:lnTo>
                <a:lnTo>
                  <a:pt x="1442" y="569"/>
                </a:lnTo>
                <a:lnTo>
                  <a:pt x="1442" y="569"/>
                </a:lnTo>
                <a:lnTo>
                  <a:pt x="1482" y="581"/>
                </a:lnTo>
                <a:lnTo>
                  <a:pt x="1487" y="582"/>
                </a:lnTo>
                <a:lnTo>
                  <a:pt x="1489" y="582"/>
                </a:lnTo>
                <a:lnTo>
                  <a:pt x="1491" y="581"/>
                </a:lnTo>
                <a:lnTo>
                  <a:pt x="1491" y="579"/>
                </a:lnTo>
                <a:lnTo>
                  <a:pt x="1491" y="579"/>
                </a:lnTo>
                <a:lnTo>
                  <a:pt x="1487" y="570"/>
                </a:lnTo>
                <a:lnTo>
                  <a:pt x="1486" y="569"/>
                </a:lnTo>
                <a:lnTo>
                  <a:pt x="1486" y="569"/>
                </a:lnTo>
                <a:lnTo>
                  <a:pt x="1495" y="570"/>
                </a:lnTo>
                <a:lnTo>
                  <a:pt x="1529" y="574"/>
                </a:lnTo>
                <a:lnTo>
                  <a:pt x="1529" y="574"/>
                </a:lnTo>
                <a:lnTo>
                  <a:pt x="1540" y="575"/>
                </a:lnTo>
                <a:lnTo>
                  <a:pt x="1547" y="576"/>
                </a:lnTo>
                <a:lnTo>
                  <a:pt x="1555" y="580"/>
                </a:lnTo>
                <a:lnTo>
                  <a:pt x="1558" y="580"/>
                </a:lnTo>
                <a:lnTo>
                  <a:pt x="1562" y="580"/>
                </a:lnTo>
                <a:lnTo>
                  <a:pt x="1578" y="579"/>
                </a:lnTo>
                <a:lnTo>
                  <a:pt x="1578" y="579"/>
                </a:lnTo>
                <a:lnTo>
                  <a:pt x="1604" y="574"/>
                </a:lnTo>
                <a:lnTo>
                  <a:pt x="1616" y="574"/>
                </a:lnTo>
                <a:lnTo>
                  <a:pt x="1616" y="574"/>
                </a:lnTo>
                <a:lnTo>
                  <a:pt x="1620" y="573"/>
                </a:lnTo>
                <a:lnTo>
                  <a:pt x="1625" y="571"/>
                </a:lnTo>
                <a:lnTo>
                  <a:pt x="1635" y="567"/>
                </a:lnTo>
                <a:lnTo>
                  <a:pt x="1646" y="559"/>
                </a:lnTo>
                <a:lnTo>
                  <a:pt x="1646" y="559"/>
                </a:lnTo>
                <a:lnTo>
                  <a:pt x="1616" y="556"/>
                </a:lnTo>
                <a:lnTo>
                  <a:pt x="1597" y="552"/>
                </a:lnTo>
                <a:lnTo>
                  <a:pt x="1590" y="551"/>
                </a:lnTo>
                <a:lnTo>
                  <a:pt x="1587" y="550"/>
                </a:lnTo>
                <a:lnTo>
                  <a:pt x="1587" y="540"/>
                </a:lnTo>
                <a:lnTo>
                  <a:pt x="1529" y="540"/>
                </a:lnTo>
                <a:lnTo>
                  <a:pt x="1529" y="540"/>
                </a:lnTo>
                <a:lnTo>
                  <a:pt x="1530" y="537"/>
                </a:lnTo>
                <a:lnTo>
                  <a:pt x="1530" y="533"/>
                </a:lnTo>
                <a:lnTo>
                  <a:pt x="1529" y="529"/>
                </a:lnTo>
                <a:lnTo>
                  <a:pt x="1528" y="527"/>
                </a:lnTo>
                <a:lnTo>
                  <a:pt x="1524" y="525"/>
                </a:lnTo>
                <a:lnTo>
                  <a:pt x="1520" y="525"/>
                </a:lnTo>
                <a:lnTo>
                  <a:pt x="1520" y="525"/>
                </a:lnTo>
                <a:lnTo>
                  <a:pt x="1505" y="527"/>
                </a:lnTo>
                <a:lnTo>
                  <a:pt x="1489" y="525"/>
                </a:lnTo>
                <a:lnTo>
                  <a:pt x="1471" y="525"/>
                </a:lnTo>
                <a:lnTo>
                  <a:pt x="1471" y="511"/>
                </a:lnTo>
                <a:lnTo>
                  <a:pt x="1471" y="511"/>
                </a:lnTo>
                <a:lnTo>
                  <a:pt x="1428" y="506"/>
                </a:lnTo>
                <a:lnTo>
                  <a:pt x="1379" y="501"/>
                </a:lnTo>
                <a:lnTo>
                  <a:pt x="1379" y="501"/>
                </a:lnTo>
                <a:lnTo>
                  <a:pt x="1378" y="500"/>
                </a:lnTo>
                <a:lnTo>
                  <a:pt x="1379" y="499"/>
                </a:lnTo>
                <a:lnTo>
                  <a:pt x="1385" y="493"/>
                </a:lnTo>
                <a:lnTo>
                  <a:pt x="1391" y="486"/>
                </a:lnTo>
                <a:lnTo>
                  <a:pt x="1394" y="483"/>
                </a:lnTo>
                <a:lnTo>
                  <a:pt x="1394" y="482"/>
                </a:lnTo>
                <a:lnTo>
                  <a:pt x="1394" y="482"/>
                </a:lnTo>
                <a:lnTo>
                  <a:pt x="1388" y="478"/>
                </a:lnTo>
                <a:lnTo>
                  <a:pt x="1374" y="471"/>
                </a:lnTo>
                <a:lnTo>
                  <a:pt x="1357" y="466"/>
                </a:lnTo>
                <a:lnTo>
                  <a:pt x="1349" y="463"/>
                </a:lnTo>
                <a:lnTo>
                  <a:pt x="1340" y="462"/>
                </a:lnTo>
                <a:lnTo>
                  <a:pt x="1340" y="462"/>
                </a:lnTo>
                <a:lnTo>
                  <a:pt x="1313" y="460"/>
                </a:lnTo>
                <a:lnTo>
                  <a:pt x="1302" y="459"/>
                </a:lnTo>
                <a:lnTo>
                  <a:pt x="1297" y="457"/>
                </a:lnTo>
                <a:lnTo>
                  <a:pt x="1297" y="457"/>
                </a:lnTo>
                <a:lnTo>
                  <a:pt x="1297" y="456"/>
                </a:lnTo>
                <a:lnTo>
                  <a:pt x="1300" y="453"/>
                </a:lnTo>
                <a:lnTo>
                  <a:pt x="1310" y="445"/>
                </a:lnTo>
                <a:lnTo>
                  <a:pt x="1326" y="433"/>
                </a:lnTo>
                <a:lnTo>
                  <a:pt x="1253" y="409"/>
                </a:lnTo>
                <a:lnTo>
                  <a:pt x="1253" y="409"/>
                </a:lnTo>
                <a:lnTo>
                  <a:pt x="1252" y="397"/>
                </a:lnTo>
                <a:lnTo>
                  <a:pt x="1251" y="388"/>
                </a:lnTo>
                <a:lnTo>
                  <a:pt x="1250" y="386"/>
                </a:lnTo>
                <a:lnTo>
                  <a:pt x="1248" y="385"/>
                </a:lnTo>
                <a:lnTo>
                  <a:pt x="1248" y="385"/>
                </a:lnTo>
                <a:lnTo>
                  <a:pt x="1240" y="382"/>
                </a:lnTo>
                <a:lnTo>
                  <a:pt x="1225" y="377"/>
                </a:lnTo>
                <a:lnTo>
                  <a:pt x="1205" y="370"/>
                </a:lnTo>
                <a:lnTo>
                  <a:pt x="1181" y="365"/>
                </a:lnTo>
                <a:lnTo>
                  <a:pt x="1181" y="365"/>
                </a:lnTo>
                <a:lnTo>
                  <a:pt x="1164" y="360"/>
                </a:lnTo>
                <a:lnTo>
                  <a:pt x="1150" y="357"/>
                </a:lnTo>
                <a:lnTo>
                  <a:pt x="1142" y="355"/>
                </a:lnTo>
                <a:lnTo>
                  <a:pt x="1142" y="355"/>
                </a:lnTo>
                <a:lnTo>
                  <a:pt x="1121" y="353"/>
                </a:lnTo>
                <a:lnTo>
                  <a:pt x="1103" y="351"/>
                </a:lnTo>
                <a:lnTo>
                  <a:pt x="1011" y="331"/>
                </a:lnTo>
                <a:lnTo>
                  <a:pt x="977" y="331"/>
                </a:lnTo>
                <a:lnTo>
                  <a:pt x="977" y="331"/>
                </a:lnTo>
                <a:lnTo>
                  <a:pt x="1023" y="304"/>
                </a:lnTo>
                <a:lnTo>
                  <a:pt x="1059" y="281"/>
                </a:lnTo>
                <a:lnTo>
                  <a:pt x="1074" y="272"/>
                </a:lnTo>
                <a:lnTo>
                  <a:pt x="1084" y="263"/>
                </a:lnTo>
                <a:lnTo>
                  <a:pt x="1084" y="263"/>
                </a:lnTo>
                <a:lnTo>
                  <a:pt x="1096" y="251"/>
                </a:lnTo>
                <a:lnTo>
                  <a:pt x="1103" y="243"/>
                </a:lnTo>
                <a:lnTo>
                  <a:pt x="1107" y="235"/>
                </a:lnTo>
                <a:lnTo>
                  <a:pt x="1108" y="229"/>
                </a:lnTo>
                <a:lnTo>
                  <a:pt x="1108" y="229"/>
                </a:lnTo>
                <a:lnTo>
                  <a:pt x="1110" y="224"/>
                </a:lnTo>
                <a:lnTo>
                  <a:pt x="1115" y="217"/>
                </a:lnTo>
                <a:lnTo>
                  <a:pt x="1132" y="199"/>
                </a:lnTo>
                <a:lnTo>
                  <a:pt x="1156" y="176"/>
                </a:lnTo>
                <a:lnTo>
                  <a:pt x="1200" y="137"/>
                </a:lnTo>
                <a:lnTo>
                  <a:pt x="1200" y="122"/>
                </a:lnTo>
                <a:lnTo>
                  <a:pt x="1239" y="74"/>
                </a:lnTo>
                <a:lnTo>
                  <a:pt x="1239" y="74"/>
                </a:lnTo>
                <a:lnTo>
                  <a:pt x="1248" y="61"/>
                </a:lnTo>
                <a:lnTo>
                  <a:pt x="1256" y="51"/>
                </a:lnTo>
                <a:lnTo>
                  <a:pt x="1258" y="47"/>
                </a:lnTo>
                <a:lnTo>
                  <a:pt x="1258" y="45"/>
                </a:lnTo>
                <a:lnTo>
                  <a:pt x="1258" y="45"/>
                </a:lnTo>
                <a:lnTo>
                  <a:pt x="1258" y="44"/>
                </a:lnTo>
                <a:lnTo>
                  <a:pt x="1260" y="41"/>
                </a:lnTo>
                <a:lnTo>
                  <a:pt x="1268" y="36"/>
                </a:lnTo>
                <a:lnTo>
                  <a:pt x="1290" y="20"/>
                </a:lnTo>
                <a:lnTo>
                  <a:pt x="1321" y="1"/>
                </a:lnTo>
                <a:lnTo>
                  <a:pt x="1321" y="1"/>
                </a:lnTo>
                <a:lnTo>
                  <a:pt x="1315" y="1"/>
                </a:lnTo>
                <a:lnTo>
                  <a:pt x="1302" y="0"/>
                </a:lnTo>
                <a:lnTo>
                  <a:pt x="1282" y="2"/>
                </a:lnTo>
                <a:lnTo>
                  <a:pt x="1273" y="3"/>
                </a:lnTo>
                <a:lnTo>
                  <a:pt x="1263" y="6"/>
                </a:lnTo>
                <a:lnTo>
                  <a:pt x="1263" y="6"/>
                </a:lnTo>
                <a:lnTo>
                  <a:pt x="1239" y="12"/>
                </a:lnTo>
                <a:lnTo>
                  <a:pt x="1212" y="19"/>
                </a:lnTo>
                <a:lnTo>
                  <a:pt x="1181" y="25"/>
                </a:lnTo>
                <a:lnTo>
                  <a:pt x="1176" y="16"/>
                </a:lnTo>
                <a:lnTo>
                  <a:pt x="1176" y="16"/>
                </a:lnTo>
                <a:lnTo>
                  <a:pt x="1149" y="25"/>
                </a:lnTo>
                <a:lnTo>
                  <a:pt x="1128" y="34"/>
                </a:lnTo>
                <a:lnTo>
                  <a:pt x="1121" y="37"/>
                </a:lnTo>
                <a:lnTo>
                  <a:pt x="1118" y="40"/>
                </a:lnTo>
                <a:lnTo>
                  <a:pt x="1118" y="40"/>
                </a:lnTo>
                <a:lnTo>
                  <a:pt x="1112" y="44"/>
                </a:lnTo>
                <a:lnTo>
                  <a:pt x="1099" y="48"/>
                </a:lnTo>
                <a:lnTo>
                  <a:pt x="1064" y="61"/>
                </a:lnTo>
                <a:lnTo>
                  <a:pt x="1028" y="74"/>
                </a:lnTo>
                <a:lnTo>
                  <a:pt x="1011" y="79"/>
                </a:lnTo>
                <a:lnTo>
                  <a:pt x="1011" y="79"/>
                </a:lnTo>
                <a:lnTo>
                  <a:pt x="1010" y="78"/>
                </a:lnTo>
                <a:lnTo>
                  <a:pt x="1009" y="76"/>
                </a:lnTo>
                <a:lnTo>
                  <a:pt x="1007" y="71"/>
                </a:lnTo>
                <a:lnTo>
                  <a:pt x="1006" y="64"/>
                </a:lnTo>
                <a:lnTo>
                  <a:pt x="963" y="88"/>
                </a:lnTo>
                <a:lnTo>
                  <a:pt x="934" y="108"/>
                </a:lnTo>
                <a:lnTo>
                  <a:pt x="943" y="79"/>
                </a:lnTo>
                <a:lnTo>
                  <a:pt x="943" y="79"/>
                </a:lnTo>
                <a:lnTo>
                  <a:pt x="920" y="99"/>
                </a:lnTo>
                <a:lnTo>
                  <a:pt x="885" y="132"/>
                </a:lnTo>
                <a:lnTo>
                  <a:pt x="885" y="132"/>
                </a:lnTo>
                <a:lnTo>
                  <a:pt x="864" y="154"/>
                </a:lnTo>
                <a:lnTo>
                  <a:pt x="852" y="165"/>
                </a:lnTo>
                <a:lnTo>
                  <a:pt x="837" y="176"/>
                </a:lnTo>
                <a:lnTo>
                  <a:pt x="837" y="176"/>
                </a:lnTo>
                <a:lnTo>
                  <a:pt x="828" y="182"/>
                </a:lnTo>
                <a:lnTo>
                  <a:pt x="820" y="188"/>
                </a:lnTo>
                <a:lnTo>
                  <a:pt x="808" y="201"/>
                </a:lnTo>
                <a:lnTo>
                  <a:pt x="798" y="212"/>
                </a:lnTo>
                <a:lnTo>
                  <a:pt x="793" y="220"/>
                </a:lnTo>
                <a:lnTo>
                  <a:pt x="793" y="220"/>
                </a:lnTo>
                <a:lnTo>
                  <a:pt x="788" y="224"/>
                </a:lnTo>
                <a:lnTo>
                  <a:pt x="779" y="232"/>
                </a:lnTo>
                <a:lnTo>
                  <a:pt x="751" y="253"/>
                </a:lnTo>
                <a:lnTo>
                  <a:pt x="711" y="283"/>
                </a:lnTo>
                <a:lnTo>
                  <a:pt x="711" y="283"/>
                </a:lnTo>
                <a:lnTo>
                  <a:pt x="716" y="273"/>
                </a:lnTo>
                <a:lnTo>
                  <a:pt x="728" y="249"/>
                </a:lnTo>
                <a:lnTo>
                  <a:pt x="736" y="234"/>
                </a:lnTo>
                <a:lnTo>
                  <a:pt x="746" y="220"/>
                </a:lnTo>
                <a:lnTo>
                  <a:pt x="757" y="206"/>
                </a:lnTo>
                <a:lnTo>
                  <a:pt x="769" y="195"/>
                </a:lnTo>
                <a:lnTo>
                  <a:pt x="769" y="195"/>
                </a:lnTo>
                <a:lnTo>
                  <a:pt x="798" y="171"/>
                </a:lnTo>
                <a:lnTo>
                  <a:pt x="831" y="142"/>
                </a:lnTo>
                <a:lnTo>
                  <a:pt x="866" y="108"/>
                </a:lnTo>
                <a:lnTo>
                  <a:pt x="866" y="108"/>
                </a:lnTo>
                <a:lnTo>
                  <a:pt x="829" y="120"/>
                </a:lnTo>
                <a:lnTo>
                  <a:pt x="779" y="137"/>
                </a:lnTo>
                <a:lnTo>
                  <a:pt x="779" y="137"/>
                </a:lnTo>
                <a:lnTo>
                  <a:pt x="759" y="142"/>
                </a:lnTo>
                <a:lnTo>
                  <a:pt x="734" y="150"/>
                </a:lnTo>
                <a:lnTo>
                  <a:pt x="722" y="154"/>
                </a:lnTo>
                <a:lnTo>
                  <a:pt x="709" y="160"/>
                </a:lnTo>
                <a:lnTo>
                  <a:pt x="699" y="165"/>
                </a:lnTo>
                <a:lnTo>
                  <a:pt x="691" y="171"/>
                </a:lnTo>
                <a:lnTo>
                  <a:pt x="691" y="171"/>
                </a:lnTo>
                <a:lnTo>
                  <a:pt x="685" y="178"/>
                </a:lnTo>
                <a:lnTo>
                  <a:pt x="679" y="187"/>
                </a:lnTo>
                <a:lnTo>
                  <a:pt x="667" y="205"/>
                </a:lnTo>
                <a:lnTo>
                  <a:pt x="648" y="239"/>
                </a:lnTo>
                <a:lnTo>
                  <a:pt x="648" y="239"/>
                </a:lnTo>
                <a:lnTo>
                  <a:pt x="644" y="246"/>
                </a:lnTo>
                <a:lnTo>
                  <a:pt x="642" y="256"/>
                </a:lnTo>
                <a:lnTo>
                  <a:pt x="634" y="280"/>
                </a:lnTo>
                <a:lnTo>
                  <a:pt x="628" y="312"/>
                </a:lnTo>
                <a:lnTo>
                  <a:pt x="623" y="351"/>
                </a:lnTo>
                <a:lnTo>
                  <a:pt x="623" y="351"/>
                </a:lnTo>
                <a:lnTo>
                  <a:pt x="611" y="301"/>
                </a:lnTo>
                <a:lnTo>
                  <a:pt x="604" y="270"/>
                </a:lnTo>
                <a:lnTo>
                  <a:pt x="600" y="263"/>
                </a:lnTo>
                <a:lnTo>
                  <a:pt x="599" y="262"/>
                </a:lnTo>
                <a:lnTo>
                  <a:pt x="599" y="263"/>
                </a:lnTo>
                <a:lnTo>
                  <a:pt x="599" y="263"/>
                </a:lnTo>
                <a:lnTo>
                  <a:pt x="590" y="360"/>
                </a:lnTo>
                <a:lnTo>
                  <a:pt x="590" y="360"/>
                </a:lnTo>
                <a:lnTo>
                  <a:pt x="545" y="345"/>
                </a:lnTo>
                <a:lnTo>
                  <a:pt x="468" y="317"/>
                </a:lnTo>
                <a:lnTo>
                  <a:pt x="468" y="317"/>
                </a:lnTo>
                <a:lnTo>
                  <a:pt x="420" y="300"/>
                </a:lnTo>
                <a:lnTo>
                  <a:pt x="352" y="277"/>
                </a:lnTo>
                <a:lnTo>
                  <a:pt x="226" y="234"/>
                </a:lnTo>
                <a:lnTo>
                  <a:pt x="226" y="234"/>
                </a:lnTo>
                <a:lnTo>
                  <a:pt x="203" y="226"/>
                </a:lnTo>
                <a:lnTo>
                  <a:pt x="175" y="215"/>
                </a:lnTo>
                <a:lnTo>
                  <a:pt x="116" y="189"/>
                </a:lnTo>
                <a:lnTo>
                  <a:pt x="64" y="167"/>
                </a:lnTo>
                <a:lnTo>
                  <a:pt x="37" y="156"/>
                </a:lnTo>
                <a:lnTo>
                  <a:pt x="37" y="156"/>
                </a:lnTo>
                <a:lnTo>
                  <a:pt x="28" y="154"/>
                </a:lnTo>
                <a:lnTo>
                  <a:pt x="17" y="153"/>
                </a:lnTo>
                <a:lnTo>
                  <a:pt x="3" y="152"/>
                </a:lnTo>
                <a:lnTo>
                  <a:pt x="3" y="15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EE269C44-EBF0-4BB9-ACDE-26BE9C7C113B}"/>
              </a:ext>
            </a:extLst>
          </p:cNvPr>
          <p:cNvSpPr>
            <a:spLocks/>
          </p:cNvSpPr>
          <p:nvPr/>
        </p:nvSpPr>
        <p:spPr bwMode="auto">
          <a:xfrm>
            <a:off x="838503" y="924909"/>
            <a:ext cx="2247597" cy="2520824"/>
          </a:xfrm>
          <a:custGeom>
            <a:avLst/>
            <a:gdLst>
              <a:gd name="T0" fmla="*/ 25 w 1201"/>
              <a:gd name="T1" fmla="*/ 517 h 1347"/>
              <a:gd name="T2" fmla="*/ 186 w 1201"/>
              <a:gd name="T3" fmla="*/ 547 h 1347"/>
              <a:gd name="T4" fmla="*/ 288 w 1201"/>
              <a:gd name="T5" fmla="*/ 550 h 1347"/>
              <a:gd name="T6" fmla="*/ 150 w 1201"/>
              <a:gd name="T7" fmla="*/ 626 h 1347"/>
              <a:gd name="T8" fmla="*/ 102 w 1201"/>
              <a:gd name="T9" fmla="*/ 718 h 1347"/>
              <a:gd name="T10" fmla="*/ 44 w 1201"/>
              <a:gd name="T11" fmla="*/ 854 h 1347"/>
              <a:gd name="T12" fmla="*/ 0 w 1201"/>
              <a:gd name="T13" fmla="*/ 932 h 1347"/>
              <a:gd name="T14" fmla="*/ 165 w 1201"/>
              <a:gd name="T15" fmla="*/ 835 h 1347"/>
              <a:gd name="T16" fmla="*/ 242 w 1201"/>
              <a:gd name="T17" fmla="*/ 786 h 1347"/>
              <a:gd name="T18" fmla="*/ 373 w 1201"/>
              <a:gd name="T19" fmla="*/ 631 h 1347"/>
              <a:gd name="T20" fmla="*/ 264 w 1201"/>
              <a:gd name="T21" fmla="*/ 934 h 1347"/>
              <a:gd name="T22" fmla="*/ 289 w 1201"/>
              <a:gd name="T23" fmla="*/ 981 h 1347"/>
              <a:gd name="T24" fmla="*/ 328 w 1201"/>
              <a:gd name="T25" fmla="*/ 1070 h 1347"/>
              <a:gd name="T26" fmla="*/ 360 w 1201"/>
              <a:gd name="T27" fmla="*/ 1172 h 1347"/>
              <a:gd name="T28" fmla="*/ 381 w 1201"/>
              <a:gd name="T29" fmla="*/ 1239 h 1347"/>
              <a:gd name="T30" fmla="*/ 409 w 1201"/>
              <a:gd name="T31" fmla="*/ 1319 h 1347"/>
              <a:gd name="T32" fmla="*/ 447 w 1201"/>
              <a:gd name="T33" fmla="*/ 1166 h 1347"/>
              <a:gd name="T34" fmla="*/ 453 w 1201"/>
              <a:gd name="T35" fmla="*/ 1115 h 1347"/>
              <a:gd name="T36" fmla="*/ 469 w 1201"/>
              <a:gd name="T37" fmla="*/ 1117 h 1347"/>
              <a:gd name="T38" fmla="*/ 496 w 1201"/>
              <a:gd name="T39" fmla="*/ 1035 h 1347"/>
              <a:gd name="T40" fmla="*/ 518 w 1201"/>
              <a:gd name="T41" fmla="*/ 908 h 1347"/>
              <a:gd name="T42" fmla="*/ 544 w 1201"/>
              <a:gd name="T43" fmla="*/ 876 h 1347"/>
              <a:gd name="T44" fmla="*/ 581 w 1201"/>
              <a:gd name="T45" fmla="*/ 995 h 1347"/>
              <a:gd name="T46" fmla="*/ 677 w 1201"/>
              <a:gd name="T47" fmla="*/ 1062 h 1347"/>
              <a:gd name="T48" fmla="*/ 752 w 1201"/>
              <a:gd name="T49" fmla="*/ 1113 h 1347"/>
              <a:gd name="T50" fmla="*/ 793 w 1201"/>
              <a:gd name="T51" fmla="*/ 1148 h 1347"/>
              <a:gd name="T52" fmla="*/ 894 w 1201"/>
              <a:gd name="T53" fmla="*/ 1233 h 1347"/>
              <a:gd name="T54" fmla="*/ 833 w 1201"/>
              <a:gd name="T55" fmla="*/ 1121 h 1347"/>
              <a:gd name="T56" fmla="*/ 862 w 1201"/>
              <a:gd name="T57" fmla="*/ 1112 h 1347"/>
              <a:gd name="T58" fmla="*/ 813 w 1201"/>
              <a:gd name="T59" fmla="*/ 1026 h 1347"/>
              <a:gd name="T60" fmla="*/ 811 w 1201"/>
              <a:gd name="T61" fmla="*/ 943 h 1347"/>
              <a:gd name="T62" fmla="*/ 752 w 1201"/>
              <a:gd name="T63" fmla="*/ 801 h 1347"/>
              <a:gd name="T64" fmla="*/ 786 w 1201"/>
              <a:gd name="T65" fmla="*/ 759 h 1347"/>
              <a:gd name="T66" fmla="*/ 983 w 1201"/>
              <a:gd name="T67" fmla="*/ 772 h 1347"/>
              <a:gd name="T68" fmla="*/ 1104 w 1201"/>
              <a:gd name="T69" fmla="*/ 811 h 1347"/>
              <a:gd name="T70" fmla="*/ 1195 w 1201"/>
              <a:gd name="T71" fmla="*/ 840 h 1347"/>
              <a:gd name="T72" fmla="*/ 1067 w 1201"/>
              <a:gd name="T73" fmla="*/ 737 h 1347"/>
              <a:gd name="T74" fmla="*/ 1062 w 1201"/>
              <a:gd name="T75" fmla="*/ 710 h 1347"/>
              <a:gd name="T76" fmla="*/ 984 w 1201"/>
              <a:gd name="T77" fmla="*/ 609 h 1347"/>
              <a:gd name="T78" fmla="*/ 894 w 1201"/>
              <a:gd name="T79" fmla="*/ 551 h 1347"/>
              <a:gd name="T80" fmla="*/ 833 w 1201"/>
              <a:gd name="T81" fmla="*/ 500 h 1347"/>
              <a:gd name="T82" fmla="*/ 782 w 1201"/>
              <a:gd name="T83" fmla="*/ 466 h 1347"/>
              <a:gd name="T84" fmla="*/ 880 w 1201"/>
              <a:gd name="T85" fmla="*/ 401 h 1347"/>
              <a:gd name="T86" fmla="*/ 998 w 1201"/>
              <a:gd name="T87" fmla="*/ 330 h 1347"/>
              <a:gd name="T88" fmla="*/ 1014 w 1201"/>
              <a:gd name="T89" fmla="*/ 282 h 1347"/>
              <a:gd name="T90" fmla="*/ 846 w 1201"/>
              <a:gd name="T91" fmla="*/ 278 h 1347"/>
              <a:gd name="T92" fmla="*/ 673 w 1201"/>
              <a:gd name="T93" fmla="*/ 277 h 1347"/>
              <a:gd name="T94" fmla="*/ 547 w 1201"/>
              <a:gd name="T95" fmla="*/ 384 h 1347"/>
              <a:gd name="T96" fmla="*/ 586 w 1201"/>
              <a:gd name="T97" fmla="*/ 301 h 1347"/>
              <a:gd name="T98" fmla="*/ 592 w 1201"/>
              <a:gd name="T99" fmla="*/ 183 h 1347"/>
              <a:gd name="T100" fmla="*/ 596 w 1201"/>
              <a:gd name="T101" fmla="*/ 144 h 1347"/>
              <a:gd name="T102" fmla="*/ 569 w 1201"/>
              <a:gd name="T103" fmla="*/ 50 h 1347"/>
              <a:gd name="T104" fmla="*/ 489 w 1201"/>
              <a:gd name="T105" fmla="*/ 165 h 1347"/>
              <a:gd name="T106" fmla="*/ 476 w 1201"/>
              <a:gd name="T107" fmla="*/ 284 h 1347"/>
              <a:gd name="T108" fmla="*/ 448 w 1201"/>
              <a:gd name="T109" fmla="*/ 257 h 1347"/>
              <a:gd name="T110" fmla="*/ 437 w 1201"/>
              <a:gd name="T111" fmla="*/ 322 h 1347"/>
              <a:gd name="T112" fmla="*/ 412 w 1201"/>
              <a:gd name="T113" fmla="*/ 447 h 1347"/>
              <a:gd name="T114" fmla="*/ 189 w 1201"/>
              <a:gd name="T115" fmla="*/ 447 h 1347"/>
              <a:gd name="T116" fmla="*/ 194 w 1201"/>
              <a:gd name="T117" fmla="*/ 461 h 1347"/>
              <a:gd name="T118" fmla="*/ 48 w 1201"/>
              <a:gd name="T119" fmla="*/ 495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1" h="1347">
                <a:moveTo>
                  <a:pt x="48" y="495"/>
                </a:moveTo>
                <a:lnTo>
                  <a:pt x="48" y="495"/>
                </a:lnTo>
                <a:lnTo>
                  <a:pt x="40" y="498"/>
                </a:lnTo>
                <a:lnTo>
                  <a:pt x="29" y="502"/>
                </a:lnTo>
                <a:lnTo>
                  <a:pt x="15" y="510"/>
                </a:lnTo>
                <a:lnTo>
                  <a:pt x="15" y="510"/>
                </a:lnTo>
                <a:lnTo>
                  <a:pt x="19" y="513"/>
                </a:lnTo>
                <a:lnTo>
                  <a:pt x="25" y="517"/>
                </a:lnTo>
                <a:lnTo>
                  <a:pt x="35" y="522"/>
                </a:lnTo>
                <a:lnTo>
                  <a:pt x="47" y="527"/>
                </a:lnTo>
                <a:lnTo>
                  <a:pt x="64" y="532"/>
                </a:lnTo>
                <a:lnTo>
                  <a:pt x="86" y="535"/>
                </a:lnTo>
                <a:lnTo>
                  <a:pt x="111" y="539"/>
                </a:lnTo>
                <a:lnTo>
                  <a:pt x="111" y="539"/>
                </a:lnTo>
                <a:lnTo>
                  <a:pt x="157" y="544"/>
                </a:lnTo>
                <a:lnTo>
                  <a:pt x="186" y="547"/>
                </a:lnTo>
                <a:lnTo>
                  <a:pt x="205" y="549"/>
                </a:lnTo>
                <a:lnTo>
                  <a:pt x="218" y="549"/>
                </a:lnTo>
                <a:lnTo>
                  <a:pt x="218" y="549"/>
                </a:lnTo>
                <a:lnTo>
                  <a:pt x="280" y="542"/>
                </a:lnTo>
                <a:lnTo>
                  <a:pt x="329" y="539"/>
                </a:lnTo>
                <a:lnTo>
                  <a:pt x="329" y="539"/>
                </a:lnTo>
                <a:lnTo>
                  <a:pt x="310" y="544"/>
                </a:lnTo>
                <a:lnTo>
                  <a:pt x="288" y="550"/>
                </a:lnTo>
                <a:lnTo>
                  <a:pt x="262" y="558"/>
                </a:lnTo>
                <a:lnTo>
                  <a:pt x="232" y="570"/>
                </a:lnTo>
                <a:lnTo>
                  <a:pt x="218" y="578"/>
                </a:lnTo>
                <a:lnTo>
                  <a:pt x="202" y="586"/>
                </a:lnTo>
                <a:lnTo>
                  <a:pt x="188" y="595"/>
                </a:lnTo>
                <a:lnTo>
                  <a:pt x="174" y="604"/>
                </a:lnTo>
                <a:lnTo>
                  <a:pt x="162" y="615"/>
                </a:lnTo>
                <a:lnTo>
                  <a:pt x="150" y="626"/>
                </a:lnTo>
                <a:lnTo>
                  <a:pt x="150" y="626"/>
                </a:lnTo>
                <a:lnTo>
                  <a:pt x="131" y="648"/>
                </a:lnTo>
                <a:lnTo>
                  <a:pt x="115" y="667"/>
                </a:lnTo>
                <a:lnTo>
                  <a:pt x="103" y="683"/>
                </a:lnTo>
                <a:lnTo>
                  <a:pt x="94" y="695"/>
                </a:lnTo>
                <a:lnTo>
                  <a:pt x="85" y="712"/>
                </a:lnTo>
                <a:lnTo>
                  <a:pt x="82" y="718"/>
                </a:lnTo>
                <a:lnTo>
                  <a:pt x="102" y="718"/>
                </a:lnTo>
                <a:lnTo>
                  <a:pt x="87" y="748"/>
                </a:lnTo>
                <a:lnTo>
                  <a:pt x="53" y="816"/>
                </a:lnTo>
                <a:lnTo>
                  <a:pt x="53" y="816"/>
                </a:lnTo>
                <a:lnTo>
                  <a:pt x="53" y="820"/>
                </a:lnTo>
                <a:lnTo>
                  <a:pt x="52" y="831"/>
                </a:lnTo>
                <a:lnTo>
                  <a:pt x="50" y="845"/>
                </a:lnTo>
                <a:lnTo>
                  <a:pt x="47" y="850"/>
                </a:lnTo>
                <a:lnTo>
                  <a:pt x="44" y="854"/>
                </a:lnTo>
                <a:lnTo>
                  <a:pt x="44" y="854"/>
                </a:lnTo>
                <a:lnTo>
                  <a:pt x="36" y="863"/>
                </a:lnTo>
                <a:lnTo>
                  <a:pt x="30" y="871"/>
                </a:lnTo>
                <a:lnTo>
                  <a:pt x="19" y="888"/>
                </a:lnTo>
                <a:lnTo>
                  <a:pt x="19" y="888"/>
                </a:lnTo>
                <a:lnTo>
                  <a:pt x="8" y="914"/>
                </a:lnTo>
                <a:lnTo>
                  <a:pt x="0" y="932"/>
                </a:lnTo>
                <a:lnTo>
                  <a:pt x="0" y="932"/>
                </a:lnTo>
                <a:lnTo>
                  <a:pt x="25" y="924"/>
                </a:lnTo>
                <a:lnTo>
                  <a:pt x="45" y="915"/>
                </a:lnTo>
                <a:lnTo>
                  <a:pt x="53" y="911"/>
                </a:lnTo>
                <a:lnTo>
                  <a:pt x="58" y="908"/>
                </a:lnTo>
                <a:lnTo>
                  <a:pt x="102" y="864"/>
                </a:lnTo>
                <a:lnTo>
                  <a:pt x="102" y="864"/>
                </a:lnTo>
                <a:lnTo>
                  <a:pt x="121" y="856"/>
                </a:lnTo>
                <a:lnTo>
                  <a:pt x="165" y="835"/>
                </a:lnTo>
                <a:lnTo>
                  <a:pt x="165" y="835"/>
                </a:lnTo>
                <a:lnTo>
                  <a:pt x="186" y="824"/>
                </a:lnTo>
                <a:lnTo>
                  <a:pt x="202" y="816"/>
                </a:lnTo>
                <a:lnTo>
                  <a:pt x="216" y="807"/>
                </a:lnTo>
                <a:lnTo>
                  <a:pt x="228" y="796"/>
                </a:lnTo>
                <a:lnTo>
                  <a:pt x="228" y="796"/>
                </a:lnTo>
                <a:lnTo>
                  <a:pt x="235" y="791"/>
                </a:lnTo>
                <a:lnTo>
                  <a:pt x="242" y="786"/>
                </a:lnTo>
                <a:lnTo>
                  <a:pt x="260" y="778"/>
                </a:lnTo>
                <a:lnTo>
                  <a:pt x="270" y="772"/>
                </a:lnTo>
                <a:lnTo>
                  <a:pt x="281" y="763"/>
                </a:lnTo>
                <a:lnTo>
                  <a:pt x="293" y="750"/>
                </a:lnTo>
                <a:lnTo>
                  <a:pt x="305" y="733"/>
                </a:lnTo>
                <a:lnTo>
                  <a:pt x="305" y="733"/>
                </a:lnTo>
                <a:lnTo>
                  <a:pt x="352" y="661"/>
                </a:lnTo>
                <a:lnTo>
                  <a:pt x="373" y="631"/>
                </a:lnTo>
                <a:lnTo>
                  <a:pt x="373" y="631"/>
                </a:lnTo>
                <a:lnTo>
                  <a:pt x="328" y="743"/>
                </a:lnTo>
                <a:lnTo>
                  <a:pt x="294" y="829"/>
                </a:lnTo>
                <a:lnTo>
                  <a:pt x="271" y="888"/>
                </a:lnTo>
                <a:lnTo>
                  <a:pt x="271" y="888"/>
                </a:lnTo>
                <a:lnTo>
                  <a:pt x="266" y="905"/>
                </a:lnTo>
                <a:lnTo>
                  <a:pt x="264" y="921"/>
                </a:lnTo>
                <a:lnTo>
                  <a:pt x="264" y="934"/>
                </a:lnTo>
                <a:lnTo>
                  <a:pt x="265" y="947"/>
                </a:lnTo>
                <a:lnTo>
                  <a:pt x="266" y="958"/>
                </a:lnTo>
                <a:lnTo>
                  <a:pt x="269" y="965"/>
                </a:lnTo>
                <a:lnTo>
                  <a:pt x="271" y="971"/>
                </a:lnTo>
                <a:lnTo>
                  <a:pt x="286" y="956"/>
                </a:lnTo>
                <a:lnTo>
                  <a:pt x="286" y="956"/>
                </a:lnTo>
                <a:lnTo>
                  <a:pt x="287" y="962"/>
                </a:lnTo>
                <a:lnTo>
                  <a:pt x="289" y="981"/>
                </a:lnTo>
                <a:lnTo>
                  <a:pt x="295" y="1005"/>
                </a:lnTo>
                <a:lnTo>
                  <a:pt x="299" y="1019"/>
                </a:lnTo>
                <a:lnTo>
                  <a:pt x="305" y="1034"/>
                </a:lnTo>
                <a:lnTo>
                  <a:pt x="305" y="1034"/>
                </a:lnTo>
                <a:lnTo>
                  <a:pt x="311" y="1047"/>
                </a:lnTo>
                <a:lnTo>
                  <a:pt x="317" y="1057"/>
                </a:lnTo>
                <a:lnTo>
                  <a:pt x="323" y="1064"/>
                </a:lnTo>
                <a:lnTo>
                  <a:pt x="328" y="1070"/>
                </a:lnTo>
                <a:lnTo>
                  <a:pt x="337" y="1076"/>
                </a:lnTo>
                <a:lnTo>
                  <a:pt x="339" y="1078"/>
                </a:lnTo>
                <a:lnTo>
                  <a:pt x="339" y="1078"/>
                </a:lnTo>
                <a:lnTo>
                  <a:pt x="348" y="1113"/>
                </a:lnTo>
                <a:lnTo>
                  <a:pt x="355" y="1142"/>
                </a:lnTo>
                <a:lnTo>
                  <a:pt x="358" y="1165"/>
                </a:lnTo>
                <a:lnTo>
                  <a:pt x="358" y="1165"/>
                </a:lnTo>
                <a:lnTo>
                  <a:pt x="360" y="1172"/>
                </a:lnTo>
                <a:lnTo>
                  <a:pt x="362" y="1180"/>
                </a:lnTo>
                <a:lnTo>
                  <a:pt x="369" y="1191"/>
                </a:lnTo>
                <a:lnTo>
                  <a:pt x="375" y="1201"/>
                </a:lnTo>
                <a:lnTo>
                  <a:pt x="377" y="1208"/>
                </a:lnTo>
                <a:lnTo>
                  <a:pt x="378" y="1214"/>
                </a:lnTo>
                <a:lnTo>
                  <a:pt x="378" y="1214"/>
                </a:lnTo>
                <a:lnTo>
                  <a:pt x="379" y="1223"/>
                </a:lnTo>
                <a:lnTo>
                  <a:pt x="381" y="1239"/>
                </a:lnTo>
                <a:lnTo>
                  <a:pt x="387" y="1280"/>
                </a:lnTo>
                <a:lnTo>
                  <a:pt x="395" y="1322"/>
                </a:lnTo>
                <a:lnTo>
                  <a:pt x="397" y="1345"/>
                </a:lnTo>
                <a:lnTo>
                  <a:pt x="397" y="1345"/>
                </a:lnTo>
                <a:lnTo>
                  <a:pt x="398" y="1347"/>
                </a:lnTo>
                <a:lnTo>
                  <a:pt x="400" y="1345"/>
                </a:lnTo>
                <a:lnTo>
                  <a:pt x="404" y="1334"/>
                </a:lnTo>
                <a:lnTo>
                  <a:pt x="409" y="1319"/>
                </a:lnTo>
                <a:lnTo>
                  <a:pt x="412" y="1311"/>
                </a:lnTo>
                <a:lnTo>
                  <a:pt x="412" y="1311"/>
                </a:lnTo>
                <a:lnTo>
                  <a:pt x="419" y="1274"/>
                </a:lnTo>
                <a:lnTo>
                  <a:pt x="426" y="1243"/>
                </a:lnTo>
                <a:lnTo>
                  <a:pt x="436" y="1170"/>
                </a:lnTo>
                <a:lnTo>
                  <a:pt x="436" y="1170"/>
                </a:lnTo>
                <a:lnTo>
                  <a:pt x="440" y="1169"/>
                </a:lnTo>
                <a:lnTo>
                  <a:pt x="447" y="1166"/>
                </a:lnTo>
                <a:lnTo>
                  <a:pt x="450" y="1164"/>
                </a:lnTo>
                <a:lnTo>
                  <a:pt x="453" y="1161"/>
                </a:lnTo>
                <a:lnTo>
                  <a:pt x="455" y="1159"/>
                </a:lnTo>
                <a:lnTo>
                  <a:pt x="455" y="1155"/>
                </a:lnTo>
                <a:lnTo>
                  <a:pt x="455" y="1155"/>
                </a:lnTo>
                <a:lnTo>
                  <a:pt x="454" y="1143"/>
                </a:lnTo>
                <a:lnTo>
                  <a:pt x="453" y="1127"/>
                </a:lnTo>
                <a:lnTo>
                  <a:pt x="453" y="1115"/>
                </a:lnTo>
                <a:lnTo>
                  <a:pt x="454" y="1112"/>
                </a:lnTo>
                <a:lnTo>
                  <a:pt x="454" y="1112"/>
                </a:lnTo>
                <a:lnTo>
                  <a:pt x="455" y="1112"/>
                </a:lnTo>
                <a:lnTo>
                  <a:pt x="455" y="1112"/>
                </a:lnTo>
                <a:lnTo>
                  <a:pt x="460" y="1115"/>
                </a:lnTo>
                <a:lnTo>
                  <a:pt x="465" y="1117"/>
                </a:lnTo>
                <a:lnTo>
                  <a:pt x="466" y="1118"/>
                </a:lnTo>
                <a:lnTo>
                  <a:pt x="469" y="1117"/>
                </a:lnTo>
                <a:lnTo>
                  <a:pt x="470" y="1114"/>
                </a:lnTo>
                <a:lnTo>
                  <a:pt x="470" y="1112"/>
                </a:lnTo>
                <a:lnTo>
                  <a:pt x="470" y="1112"/>
                </a:lnTo>
                <a:lnTo>
                  <a:pt x="471" y="1106"/>
                </a:lnTo>
                <a:lnTo>
                  <a:pt x="473" y="1097"/>
                </a:lnTo>
                <a:lnTo>
                  <a:pt x="483" y="1073"/>
                </a:lnTo>
                <a:lnTo>
                  <a:pt x="493" y="1047"/>
                </a:lnTo>
                <a:lnTo>
                  <a:pt x="496" y="1035"/>
                </a:lnTo>
                <a:lnTo>
                  <a:pt x="499" y="1024"/>
                </a:lnTo>
                <a:lnTo>
                  <a:pt x="499" y="1024"/>
                </a:lnTo>
                <a:lnTo>
                  <a:pt x="509" y="972"/>
                </a:lnTo>
                <a:lnTo>
                  <a:pt x="512" y="945"/>
                </a:lnTo>
                <a:lnTo>
                  <a:pt x="513" y="927"/>
                </a:lnTo>
                <a:lnTo>
                  <a:pt x="513" y="927"/>
                </a:lnTo>
                <a:lnTo>
                  <a:pt x="515" y="920"/>
                </a:lnTo>
                <a:lnTo>
                  <a:pt x="518" y="908"/>
                </a:lnTo>
                <a:lnTo>
                  <a:pt x="529" y="881"/>
                </a:lnTo>
                <a:lnTo>
                  <a:pt x="539" y="859"/>
                </a:lnTo>
                <a:lnTo>
                  <a:pt x="542" y="854"/>
                </a:lnTo>
                <a:lnTo>
                  <a:pt x="542" y="853"/>
                </a:lnTo>
                <a:lnTo>
                  <a:pt x="542" y="854"/>
                </a:lnTo>
                <a:lnTo>
                  <a:pt x="542" y="854"/>
                </a:lnTo>
                <a:lnTo>
                  <a:pt x="542" y="862"/>
                </a:lnTo>
                <a:lnTo>
                  <a:pt x="544" y="876"/>
                </a:lnTo>
                <a:lnTo>
                  <a:pt x="545" y="894"/>
                </a:lnTo>
                <a:lnTo>
                  <a:pt x="550" y="916"/>
                </a:lnTo>
                <a:lnTo>
                  <a:pt x="555" y="939"/>
                </a:lnTo>
                <a:lnTo>
                  <a:pt x="562" y="961"/>
                </a:lnTo>
                <a:lnTo>
                  <a:pt x="565" y="971"/>
                </a:lnTo>
                <a:lnTo>
                  <a:pt x="570" y="981"/>
                </a:lnTo>
                <a:lnTo>
                  <a:pt x="575" y="989"/>
                </a:lnTo>
                <a:lnTo>
                  <a:pt x="581" y="995"/>
                </a:lnTo>
                <a:lnTo>
                  <a:pt x="581" y="995"/>
                </a:lnTo>
                <a:lnTo>
                  <a:pt x="603" y="1015"/>
                </a:lnTo>
                <a:lnTo>
                  <a:pt x="621" y="1028"/>
                </a:lnTo>
                <a:lnTo>
                  <a:pt x="639" y="1039"/>
                </a:lnTo>
                <a:lnTo>
                  <a:pt x="659" y="1049"/>
                </a:lnTo>
                <a:lnTo>
                  <a:pt x="659" y="1049"/>
                </a:lnTo>
                <a:lnTo>
                  <a:pt x="668" y="1055"/>
                </a:lnTo>
                <a:lnTo>
                  <a:pt x="677" y="1062"/>
                </a:lnTo>
                <a:lnTo>
                  <a:pt x="690" y="1076"/>
                </a:lnTo>
                <a:lnTo>
                  <a:pt x="696" y="1084"/>
                </a:lnTo>
                <a:lnTo>
                  <a:pt x="705" y="1091"/>
                </a:lnTo>
                <a:lnTo>
                  <a:pt x="714" y="1097"/>
                </a:lnTo>
                <a:lnTo>
                  <a:pt x="727" y="1102"/>
                </a:lnTo>
                <a:lnTo>
                  <a:pt x="727" y="1102"/>
                </a:lnTo>
                <a:lnTo>
                  <a:pt x="740" y="1107"/>
                </a:lnTo>
                <a:lnTo>
                  <a:pt x="752" y="1113"/>
                </a:lnTo>
                <a:lnTo>
                  <a:pt x="763" y="1118"/>
                </a:lnTo>
                <a:lnTo>
                  <a:pt x="771" y="1124"/>
                </a:lnTo>
                <a:lnTo>
                  <a:pt x="785" y="1135"/>
                </a:lnTo>
                <a:lnTo>
                  <a:pt x="788" y="1138"/>
                </a:lnTo>
                <a:lnTo>
                  <a:pt x="790" y="1141"/>
                </a:lnTo>
                <a:lnTo>
                  <a:pt x="790" y="1141"/>
                </a:lnTo>
                <a:lnTo>
                  <a:pt x="791" y="1143"/>
                </a:lnTo>
                <a:lnTo>
                  <a:pt x="793" y="1148"/>
                </a:lnTo>
                <a:lnTo>
                  <a:pt x="804" y="1161"/>
                </a:lnTo>
                <a:lnTo>
                  <a:pt x="843" y="1204"/>
                </a:lnTo>
                <a:lnTo>
                  <a:pt x="843" y="1204"/>
                </a:lnTo>
                <a:lnTo>
                  <a:pt x="849" y="1210"/>
                </a:lnTo>
                <a:lnTo>
                  <a:pt x="855" y="1215"/>
                </a:lnTo>
                <a:lnTo>
                  <a:pt x="868" y="1223"/>
                </a:lnTo>
                <a:lnTo>
                  <a:pt x="882" y="1229"/>
                </a:lnTo>
                <a:lnTo>
                  <a:pt x="894" y="1233"/>
                </a:lnTo>
                <a:lnTo>
                  <a:pt x="905" y="1237"/>
                </a:lnTo>
                <a:lnTo>
                  <a:pt x="913" y="1238"/>
                </a:lnTo>
                <a:lnTo>
                  <a:pt x="920" y="1238"/>
                </a:lnTo>
                <a:lnTo>
                  <a:pt x="920" y="1238"/>
                </a:lnTo>
                <a:lnTo>
                  <a:pt x="857" y="1151"/>
                </a:lnTo>
                <a:lnTo>
                  <a:pt x="857" y="1151"/>
                </a:lnTo>
                <a:lnTo>
                  <a:pt x="843" y="1132"/>
                </a:lnTo>
                <a:lnTo>
                  <a:pt x="833" y="1121"/>
                </a:lnTo>
                <a:lnTo>
                  <a:pt x="833" y="1121"/>
                </a:lnTo>
                <a:lnTo>
                  <a:pt x="839" y="1121"/>
                </a:lnTo>
                <a:lnTo>
                  <a:pt x="851" y="1119"/>
                </a:lnTo>
                <a:lnTo>
                  <a:pt x="857" y="1118"/>
                </a:lnTo>
                <a:lnTo>
                  <a:pt x="862" y="1117"/>
                </a:lnTo>
                <a:lnTo>
                  <a:pt x="863" y="1114"/>
                </a:lnTo>
                <a:lnTo>
                  <a:pt x="863" y="1113"/>
                </a:lnTo>
                <a:lnTo>
                  <a:pt x="862" y="1112"/>
                </a:lnTo>
                <a:lnTo>
                  <a:pt x="862" y="1112"/>
                </a:lnTo>
                <a:lnTo>
                  <a:pt x="809" y="1073"/>
                </a:lnTo>
                <a:lnTo>
                  <a:pt x="823" y="1063"/>
                </a:lnTo>
                <a:lnTo>
                  <a:pt x="799" y="1024"/>
                </a:lnTo>
                <a:lnTo>
                  <a:pt x="799" y="1024"/>
                </a:lnTo>
                <a:lnTo>
                  <a:pt x="806" y="1026"/>
                </a:lnTo>
                <a:lnTo>
                  <a:pt x="811" y="1027"/>
                </a:lnTo>
                <a:lnTo>
                  <a:pt x="813" y="1026"/>
                </a:lnTo>
                <a:lnTo>
                  <a:pt x="814" y="1024"/>
                </a:lnTo>
                <a:lnTo>
                  <a:pt x="814" y="1024"/>
                </a:lnTo>
                <a:lnTo>
                  <a:pt x="815" y="1016"/>
                </a:lnTo>
                <a:lnTo>
                  <a:pt x="816" y="1007"/>
                </a:lnTo>
                <a:lnTo>
                  <a:pt x="817" y="996"/>
                </a:lnTo>
                <a:lnTo>
                  <a:pt x="816" y="982"/>
                </a:lnTo>
                <a:lnTo>
                  <a:pt x="815" y="964"/>
                </a:lnTo>
                <a:lnTo>
                  <a:pt x="811" y="943"/>
                </a:lnTo>
                <a:lnTo>
                  <a:pt x="804" y="918"/>
                </a:lnTo>
                <a:lnTo>
                  <a:pt x="804" y="918"/>
                </a:lnTo>
                <a:lnTo>
                  <a:pt x="796" y="892"/>
                </a:lnTo>
                <a:lnTo>
                  <a:pt x="787" y="869"/>
                </a:lnTo>
                <a:lnTo>
                  <a:pt x="779" y="848"/>
                </a:lnTo>
                <a:lnTo>
                  <a:pt x="769" y="830"/>
                </a:lnTo>
                <a:lnTo>
                  <a:pt x="760" y="814"/>
                </a:lnTo>
                <a:lnTo>
                  <a:pt x="752" y="801"/>
                </a:lnTo>
                <a:lnTo>
                  <a:pt x="736" y="777"/>
                </a:lnTo>
                <a:lnTo>
                  <a:pt x="736" y="777"/>
                </a:lnTo>
                <a:lnTo>
                  <a:pt x="683" y="694"/>
                </a:lnTo>
                <a:lnTo>
                  <a:pt x="683" y="694"/>
                </a:lnTo>
                <a:lnTo>
                  <a:pt x="700" y="706"/>
                </a:lnTo>
                <a:lnTo>
                  <a:pt x="740" y="732"/>
                </a:lnTo>
                <a:lnTo>
                  <a:pt x="763" y="746"/>
                </a:lnTo>
                <a:lnTo>
                  <a:pt x="786" y="759"/>
                </a:lnTo>
                <a:lnTo>
                  <a:pt x="806" y="768"/>
                </a:lnTo>
                <a:lnTo>
                  <a:pt x="816" y="771"/>
                </a:lnTo>
                <a:lnTo>
                  <a:pt x="823" y="772"/>
                </a:lnTo>
                <a:lnTo>
                  <a:pt x="823" y="772"/>
                </a:lnTo>
                <a:lnTo>
                  <a:pt x="863" y="776"/>
                </a:lnTo>
                <a:lnTo>
                  <a:pt x="877" y="777"/>
                </a:lnTo>
                <a:lnTo>
                  <a:pt x="915" y="777"/>
                </a:lnTo>
                <a:lnTo>
                  <a:pt x="983" y="772"/>
                </a:lnTo>
                <a:lnTo>
                  <a:pt x="983" y="772"/>
                </a:lnTo>
                <a:lnTo>
                  <a:pt x="997" y="774"/>
                </a:lnTo>
                <a:lnTo>
                  <a:pt x="1029" y="782"/>
                </a:lnTo>
                <a:lnTo>
                  <a:pt x="1049" y="788"/>
                </a:lnTo>
                <a:lnTo>
                  <a:pt x="1069" y="795"/>
                </a:lnTo>
                <a:lnTo>
                  <a:pt x="1089" y="802"/>
                </a:lnTo>
                <a:lnTo>
                  <a:pt x="1104" y="811"/>
                </a:lnTo>
                <a:lnTo>
                  <a:pt x="1104" y="811"/>
                </a:lnTo>
                <a:lnTo>
                  <a:pt x="1131" y="828"/>
                </a:lnTo>
                <a:lnTo>
                  <a:pt x="1150" y="841"/>
                </a:lnTo>
                <a:lnTo>
                  <a:pt x="1167" y="854"/>
                </a:lnTo>
                <a:lnTo>
                  <a:pt x="1201" y="864"/>
                </a:lnTo>
                <a:lnTo>
                  <a:pt x="1201" y="864"/>
                </a:lnTo>
                <a:lnTo>
                  <a:pt x="1200" y="857"/>
                </a:lnTo>
                <a:lnTo>
                  <a:pt x="1199" y="850"/>
                </a:lnTo>
                <a:lnTo>
                  <a:pt x="1195" y="840"/>
                </a:lnTo>
                <a:lnTo>
                  <a:pt x="1189" y="829"/>
                </a:lnTo>
                <a:lnTo>
                  <a:pt x="1182" y="818"/>
                </a:lnTo>
                <a:lnTo>
                  <a:pt x="1171" y="807"/>
                </a:lnTo>
                <a:lnTo>
                  <a:pt x="1165" y="801"/>
                </a:lnTo>
                <a:lnTo>
                  <a:pt x="1158" y="796"/>
                </a:lnTo>
                <a:lnTo>
                  <a:pt x="1158" y="796"/>
                </a:lnTo>
                <a:lnTo>
                  <a:pt x="1092" y="754"/>
                </a:lnTo>
                <a:lnTo>
                  <a:pt x="1067" y="737"/>
                </a:lnTo>
                <a:lnTo>
                  <a:pt x="1060" y="732"/>
                </a:lnTo>
                <a:lnTo>
                  <a:pt x="1056" y="728"/>
                </a:lnTo>
                <a:lnTo>
                  <a:pt x="1056" y="728"/>
                </a:lnTo>
                <a:lnTo>
                  <a:pt x="1056" y="726"/>
                </a:lnTo>
                <a:lnTo>
                  <a:pt x="1057" y="723"/>
                </a:lnTo>
                <a:lnTo>
                  <a:pt x="1061" y="717"/>
                </a:lnTo>
                <a:lnTo>
                  <a:pt x="1063" y="712"/>
                </a:lnTo>
                <a:lnTo>
                  <a:pt x="1062" y="710"/>
                </a:lnTo>
                <a:lnTo>
                  <a:pt x="1061" y="709"/>
                </a:lnTo>
                <a:lnTo>
                  <a:pt x="1061" y="709"/>
                </a:lnTo>
                <a:lnTo>
                  <a:pt x="1037" y="698"/>
                </a:lnTo>
                <a:lnTo>
                  <a:pt x="1017" y="689"/>
                </a:lnTo>
                <a:lnTo>
                  <a:pt x="1012" y="655"/>
                </a:lnTo>
                <a:lnTo>
                  <a:pt x="1012" y="655"/>
                </a:lnTo>
                <a:lnTo>
                  <a:pt x="997" y="629"/>
                </a:lnTo>
                <a:lnTo>
                  <a:pt x="984" y="609"/>
                </a:lnTo>
                <a:lnTo>
                  <a:pt x="978" y="597"/>
                </a:lnTo>
                <a:lnTo>
                  <a:pt x="978" y="597"/>
                </a:lnTo>
                <a:lnTo>
                  <a:pt x="975" y="593"/>
                </a:lnTo>
                <a:lnTo>
                  <a:pt x="965" y="587"/>
                </a:lnTo>
                <a:lnTo>
                  <a:pt x="938" y="573"/>
                </a:lnTo>
                <a:lnTo>
                  <a:pt x="896" y="553"/>
                </a:lnTo>
                <a:lnTo>
                  <a:pt x="896" y="553"/>
                </a:lnTo>
                <a:lnTo>
                  <a:pt x="894" y="551"/>
                </a:lnTo>
                <a:lnTo>
                  <a:pt x="889" y="545"/>
                </a:lnTo>
                <a:lnTo>
                  <a:pt x="874" y="528"/>
                </a:lnTo>
                <a:lnTo>
                  <a:pt x="865" y="518"/>
                </a:lnTo>
                <a:lnTo>
                  <a:pt x="855" y="510"/>
                </a:lnTo>
                <a:lnTo>
                  <a:pt x="844" y="504"/>
                </a:lnTo>
                <a:lnTo>
                  <a:pt x="838" y="501"/>
                </a:lnTo>
                <a:lnTo>
                  <a:pt x="833" y="500"/>
                </a:lnTo>
                <a:lnTo>
                  <a:pt x="833" y="500"/>
                </a:lnTo>
                <a:lnTo>
                  <a:pt x="806" y="496"/>
                </a:lnTo>
                <a:lnTo>
                  <a:pt x="776" y="493"/>
                </a:lnTo>
                <a:lnTo>
                  <a:pt x="731" y="490"/>
                </a:lnTo>
                <a:lnTo>
                  <a:pt x="731" y="490"/>
                </a:lnTo>
                <a:lnTo>
                  <a:pt x="730" y="490"/>
                </a:lnTo>
                <a:lnTo>
                  <a:pt x="733" y="488"/>
                </a:lnTo>
                <a:lnTo>
                  <a:pt x="744" y="483"/>
                </a:lnTo>
                <a:lnTo>
                  <a:pt x="782" y="466"/>
                </a:lnTo>
                <a:lnTo>
                  <a:pt x="826" y="447"/>
                </a:lnTo>
                <a:lnTo>
                  <a:pt x="843" y="438"/>
                </a:lnTo>
                <a:lnTo>
                  <a:pt x="852" y="432"/>
                </a:lnTo>
                <a:lnTo>
                  <a:pt x="852" y="432"/>
                </a:lnTo>
                <a:lnTo>
                  <a:pt x="863" y="422"/>
                </a:lnTo>
                <a:lnTo>
                  <a:pt x="873" y="413"/>
                </a:lnTo>
                <a:lnTo>
                  <a:pt x="879" y="404"/>
                </a:lnTo>
                <a:lnTo>
                  <a:pt x="880" y="401"/>
                </a:lnTo>
                <a:lnTo>
                  <a:pt x="882" y="398"/>
                </a:lnTo>
                <a:lnTo>
                  <a:pt x="882" y="398"/>
                </a:lnTo>
                <a:lnTo>
                  <a:pt x="883" y="396"/>
                </a:lnTo>
                <a:lnTo>
                  <a:pt x="886" y="392"/>
                </a:lnTo>
                <a:lnTo>
                  <a:pt x="896" y="384"/>
                </a:lnTo>
                <a:lnTo>
                  <a:pt x="911" y="374"/>
                </a:lnTo>
                <a:lnTo>
                  <a:pt x="915" y="359"/>
                </a:lnTo>
                <a:lnTo>
                  <a:pt x="998" y="330"/>
                </a:lnTo>
                <a:lnTo>
                  <a:pt x="1070" y="311"/>
                </a:lnTo>
                <a:lnTo>
                  <a:pt x="1119" y="291"/>
                </a:lnTo>
                <a:lnTo>
                  <a:pt x="1119" y="291"/>
                </a:lnTo>
                <a:lnTo>
                  <a:pt x="1093" y="288"/>
                </a:lnTo>
                <a:lnTo>
                  <a:pt x="1066" y="284"/>
                </a:lnTo>
                <a:lnTo>
                  <a:pt x="1032" y="282"/>
                </a:lnTo>
                <a:lnTo>
                  <a:pt x="1032" y="282"/>
                </a:lnTo>
                <a:lnTo>
                  <a:pt x="1014" y="282"/>
                </a:lnTo>
                <a:lnTo>
                  <a:pt x="997" y="282"/>
                </a:lnTo>
                <a:lnTo>
                  <a:pt x="965" y="283"/>
                </a:lnTo>
                <a:lnTo>
                  <a:pt x="935" y="286"/>
                </a:lnTo>
                <a:lnTo>
                  <a:pt x="886" y="291"/>
                </a:lnTo>
                <a:lnTo>
                  <a:pt x="882" y="277"/>
                </a:lnTo>
                <a:lnTo>
                  <a:pt x="882" y="277"/>
                </a:lnTo>
                <a:lnTo>
                  <a:pt x="862" y="278"/>
                </a:lnTo>
                <a:lnTo>
                  <a:pt x="846" y="278"/>
                </a:lnTo>
                <a:lnTo>
                  <a:pt x="838" y="277"/>
                </a:lnTo>
                <a:lnTo>
                  <a:pt x="838" y="277"/>
                </a:lnTo>
                <a:lnTo>
                  <a:pt x="829" y="274"/>
                </a:lnTo>
                <a:lnTo>
                  <a:pt x="815" y="271"/>
                </a:lnTo>
                <a:lnTo>
                  <a:pt x="794" y="267"/>
                </a:lnTo>
                <a:lnTo>
                  <a:pt x="712" y="286"/>
                </a:lnTo>
                <a:lnTo>
                  <a:pt x="673" y="277"/>
                </a:lnTo>
                <a:lnTo>
                  <a:pt x="673" y="277"/>
                </a:lnTo>
                <a:lnTo>
                  <a:pt x="641" y="307"/>
                </a:lnTo>
                <a:lnTo>
                  <a:pt x="596" y="350"/>
                </a:lnTo>
                <a:lnTo>
                  <a:pt x="596" y="350"/>
                </a:lnTo>
                <a:lnTo>
                  <a:pt x="589" y="356"/>
                </a:lnTo>
                <a:lnTo>
                  <a:pt x="581" y="362"/>
                </a:lnTo>
                <a:lnTo>
                  <a:pt x="565" y="373"/>
                </a:lnTo>
                <a:lnTo>
                  <a:pt x="547" y="384"/>
                </a:lnTo>
                <a:lnTo>
                  <a:pt x="547" y="384"/>
                </a:lnTo>
                <a:lnTo>
                  <a:pt x="552" y="382"/>
                </a:lnTo>
                <a:lnTo>
                  <a:pt x="556" y="379"/>
                </a:lnTo>
                <a:lnTo>
                  <a:pt x="562" y="373"/>
                </a:lnTo>
                <a:lnTo>
                  <a:pt x="568" y="363"/>
                </a:lnTo>
                <a:lnTo>
                  <a:pt x="575" y="348"/>
                </a:lnTo>
                <a:lnTo>
                  <a:pt x="581" y="328"/>
                </a:lnTo>
                <a:lnTo>
                  <a:pt x="586" y="301"/>
                </a:lnTo>
                <a:lnTo>
                  <a:pt x="586" y="301"/>
                </a:lnTo>
                <a:lnTo>
                  <a:pt x="590" y="272"/>
                </a:lnTo>
                <a:lnTo>
                  <a:pt x="592" y="246"/>
                </a:lnTo>
                <a:lnTo>
                  <a:pt x="595" y="226"/>
                </a:lnTo>
                <a:lnTo>
                  <a:pt x="595" y="209"/>
                </a:lnTo>
                <a:lnTo>
                  <a:pt x="595" y="197"/>
                </a:lnTo>
                <a:lnTo>
                  <a:pt x="593" y="188"/>
                </a:lnTo>
                <a:lnTo>
                  <a:pt x="592" y="184"/>
                </a:lnTo>
                <a:lnTo>
                  <a:pt x="592" y="183"/>
                </a:lnTo>
                <a:lnTo>
                  <a:pt x="591" y="184"/>
                </a:lnTo>
                <a:lnTo>
                  <a:pt x="591" y="184"/>
                </a:lnTo>
                <a:lnTo>
                  <a:pt x="590" y="186"/>
                </a:lnTo>
                <a:lnTo>
                  <a:pt x="590" y="184"/>
                </a:lnTo>
                <a:lnTo>
                  <a:pt x="590" y="181"/>
                </a:lnTo>
                <a:lnTo>
                  <a:pt x="592" y="167"/>
                </a:lnTo>
                <a:lnTo>
                  <a:pt x="596" y="150"/>
                </a:lnTo>
                <a:lnTo>
                  <a:pt x="596" y="144"/>
                </a:lnTo>
                <a:lnTo>
                  <a:pt x="596" y="141"/>
                </a:lnTo>
                <a:lnTo>
                  <a:pt x="596" y="141"/>
                </a:lnTo>
                <a:lnTo>
                  <a:pt x="595" y="134"/>
                </a:lnTo>
                <a:lnTo>
                  <a:pt x="595" y="117"/>
                </a:lnTo>
                <a:lnTo>
                  <a:pt x="592" y="68"/>
                </a:lnTo>
                <a:lnTo>
                  <a:pt x="591" y="0"/>
                </a:lnTo>
                <a:lnTo>
                  <a:pt x="591" y="0"/>
                </a:lnTo>
                <a:lnTo>
                  <a:pt x="569" y="50"/>
                </a:lnTo>
                <a:lnTo>
                  <a:pt x="551" y="92"/>
                </a:lnTo>
                <a:lnTo>
                  <a:pt x="538" y="126"/>
                </a:lnTo>
                <a:lnTo>
                  <a:pt x="538" y="126"/>
                </a:lnTo>
                <a:lnTo>
                  <a:pt x="529" y="147"/>
                </a:lnTo>
                <a:lnTo>
                  <a:pt x="523" y="158"/>
                </a:lnTo>
                <a:lnTo>
                  <a:pt x="519" y="164"/>
                </a:lnTo>
                <a:lnTo>
                  <a:pt x="518" y="165"/>
                </a:lnTo>
                <a:lnTo>
                  <a:pt x="489" y="165"/>
                </a:lnTo>
                <a:lnTo>
                  <a:pt x="489" y="165"/>
                </a:lnTo>
                <a:lnTo>
                  <a:pt x="484" y="205"/>
                </a:lnTo>
                <a:lnTo>
                  <a:pt x="481" y="237"/>
                </a:lnTo>
                <a:lnTo>
                  <a:pt x="480" y="257"/>
                </a:lnTo>
                <a:lnTo>
                  <a:pt x="480" y="277"/>
                </a:lnTo>
                <a:lnTo>
                  <a:pt x="480" y="277"/>
                </a:lnTo>
                <a:lnTo>
                  <a:pt x="478" y="279"/>
                </a:lnTo>
                <a:lnTo>
                  <a:pt x="476" y="284"/>
                </a:lnTo>
                <a:lnTo>
                  <a:pt x="473" y="286"/>
                </a:lnTo>
                <a:lnTo>
                  <a:pt x="471" y="286"/>
                </a:lnTo>
                <a:lnTo>
                  <a:pt x="469" y="285"/>
                </a:lnTo>
                <a:lnTo>
                  <a:pt x="465" y="282"/>
                </a:lnTo>
                <a:lnTo>
                  <a:pt x="465" y="282"/>
                </a:lnTo>
                <a:lnTo>
                  <a:pt x="458" y="269"/>
                </a:lnTo>
                <a:lnTo>
                  <a:pt x="452" y="260"/>
                </a:lnTo>
                <a:lnTo>
                  <a:pt x="448" y="257"/>
                </a:lnTo>
                <a:lnTo>
                  <a:pt x="447" y="257"/>
                </a:lnTo>
                <a:lnTo>
                  <a:pt x="446" y="257"/>
                </a:lnTo>
                <a:lnTo>
                  <a:pt x="443" y="260"/>
                </a:lnTo>
                <a:lnTo>
                  <a:pt x="441" y="267"/>
                </a:lnTo>
                <a:lnTo>
                  <a:pt x="441" y="267"/>
                </a:lnTo>
                <a:lnTo>
                  <a:pt x="440" y="278"/>
                </a:lnTo>
                <a:lnTo>
                  <a:pt x="438" y="291"/>
                </a:lnTo>
                <a:lnTo>
                  <a:pt x="437" y="322"/>
                </a:lnTo>
                <a:lnTo>
                  <a:pt x="437" y="351"/>
                </a:lnTo>
                <a:lnTo>
                  <a:pt x="436" y="374"/>
                </a:lnTo>
                <a:lnTo>
                  <a:pt x="436" y="374"/>
                </a:lnTo>
                <a:lnTo>
                  <a:pt x="435" y="393"/>
                </a:lnTo>
                <a:lnTo>
                  <a:pt x="435" y="416"/>
                </a:lnTo>
                <a:lnTo>
                  <a:pt x="436" y="442"/>
                </a:lnTo>
                <a:lnTo>
                  <a:pt x="412" y="447"/>
                </a:lnTo>
                <a:lnTo>
                  <a:pt x="412" y="447"/>
                </a:lnTo>
                <a:lnTo>
                  <a:pt x="364" y="445"/>
                </a:lnTo>
                <a:lnTo>
                  <a:pt x="276" y="442"/>
                </a:lnTo>
                <a:lnTo>
                  <a:pt x="276" y="442"/>
                </a:lnTo>
                <a:lnTo>
                  <a:pt x="257" y="442"/>
                </a:lnTo>
                <a:lnTo>
                  <a:pt x="240" y="442"/>
                </a:lnTo>
                <a:lnTo>
                  <a:pt x="213" y="443"/>
                </a:lnTo>
                <a:lnTo>
                  <a:pt x="195" y="445"/>
                </a:lnTo>
                <a:lnTo>
                  <a:pt x="189" y="447"/>
                </a:lnTo>
                <a:lnTo>
                  <a:pt x="189" y="447"/>
                </a:lnTo>
                <a:lnTo>
                  <a:pt x="193" y="449"/>
                </a:lnTo>
                <a:lnTo>
                  <a:pt x="199" y="454"/>
                </a:lnTo>
                <a:lnTo>
                  <a:pt x="201" y="456"/>
                </a:lnTo>
                <a:lnTo>
                  <a:pt x="201" y="459"/>
                </a:lnTo>
                <a:lnTo>
                  <a:pt x="199" y="460"/>
                </a:lnTo>
                <a:lnTo>
                  <a:pt x="194" y="461"/>
                </a:lnTo>
                <a:lnTo>
                  <a:pt x="194" y="461"/>
                </a:lnTo>
                <a:lnTo>
                  <a:pt x="172" y="462"/>
                </a:lnTo>
                <a:lnTo>
                  <a:pt x="143" y="466"/>
                </a:lnTo>
                <a:lnTo>
                  <a:pt x="107" y="471"/>
                </a:lnTo>
                <a:lnTo>
                  <a:pt x="107" y="471"/>
                </a:lnTo>
                <a:lnTo>
                  <a:pt x="80" y="483"/>
                </a:lnTo>
                <a:lnTo>
                  <a:pt x="61" y="492"/>
                </a:lnTo>
                <a:lnTo>
                  <a:pt x="53" y="494"/>
                </a:lnTo>
                <a:lnTo>
                  <a:pt x="48" y="495"/>
                </a:lnTo>
                <a:lnTo>
                  <a:pt x="48" y="495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863F950B-4039-41B5-B7B7-6D169AE86872}"/>
              </a:ext>
            </a:extLst>
          </p:cNvPr>
          <p:cNvSpPr>
            <a:spLocks/>
          </p:cNvSpPr>
          <p:nvPr/>
        </p:nvSpPr>
        <p:spPr bwMode="auto">
          <a:xfrm>
            <a:off x="6675279" y="4171668"/>
            <a:ext cx="2514483" cy="2000531"/>
          </a:xfrm>
          <a:custGeom>
            <a:avLst/>
            <a:gdLst>
              <a:gd name="T0" fmla="*/ 1185 w 1228"/>
              <a:gd name="T1" fmla="*/ 475 h 977"/>
              <a:gd name="T2" fmla="*/ 1045 w 1228"/>
              <a:gd name="T3" fmla="*/ 466 h 977"/>
              <a:gd name="T4" fmla="*/ 818 w 1228"/>
              <a:gd name="T5" fmla="*/ 462 h 977"/>
              <a:gd name="T6" fmla="*/ 859 w 1228"/>
              <a:gd name="T7" fmla="*/ 439 h 977"/>
              <a:gd name="T8" fmla="*/ 907 w 1228"/>
              <a:gd name="T9" fmla="*/ 353 h 977"/>
              <a:gd name="T10" fmla="*/ 944 w 1228"/>
              <a:gd name="T11" fmla="*/ 297 h 977"/>
              <a:gd name="T12" fmla="*/ 887 w 1228"/>
              <a:gd name="T13" fmla="*/ 307 h 977"/>
              <a:gd name="T14" fmla="*/ 852 w 1228"/>
              <a:gd name="T15" fmla="*/ 312 h 977"/>
              <a:gd name="T16" fmla="*/ 776 w 1228"/>
              <a:gd name="T17" fmla="*/ 350 h 977"/>
              <a:gd name="T18" fmla="*/ 750 w 1228"/>
              <a:gd name="T19" fmla="*/ 302 h 977"/>
              <a:gd name="T20" fmla="*/ 663 w 1228"/>
              <a:gd name="T21" fmla="*/ 195 h 977"/>
              <a:gd name="T22" fmla="*/ 593 w 1228"/>
              <a:gd name="T23" fmla="*/ 136 h 977"/>
              <a:gd name="T24" fmla="*/ 538 w 1228"/>
              <a:gd name="T25" fmla="*/ 1 h 977"/>
              <a:gd name="T26" fmla="*/ 541 w 1228"/>
              <a:gd name="T27" fmla="*/ 17 h 977"/>
              <a:gd name="T28" fmla="*/ 522 w 1228"/>
              <a:gd name="T29" fmla="*/ 160 h 977"/>
              <a:gd name="T30" fmla="*/ 532 w 1228"/>
              <a:gd name="T31" fmla="*/ 235 h 977"/>
              <a:gd name="T32" fmla="*/ 450 w 1228"/>
              <a:gd name="T33" fmla="*/ 259 h 977"/>
              <a:gd name="T34" fmla="*/ 314 w 1228"/>
              <a:gd name="T35" fmla="*/ 210 h 977"/>
              <a:gd name="T36" fmla="*/ 213 w 1228"/>
              <a:gd name="T37" fmla="*/ 161 h 977"/>
              <a:gd name="T38" fmla="*/ 145 w 1228"/>
              <a:gd name="T39" fmla="*/ 123 h 977"/>
              <a:gd name="T40" fmla="*/ 205 w 1228"/>
              <a:gd name="T41" fmla="*/ 184 h 977"/>
              <a:gd name="T42" fmla="*/ 319 w 1228"/>
              <a:gd name="T43" fmla="*/ 318 h 977"/>
              <a:gd name="T44" fmla="*/ 387 w 1228"/>
              <a:gd name="T45" fmla="*/ 390 h 977"/>
              <a:gd name="T46" fmla="*/ 319 w 1228"/>
              <a:gd name="T47" fmla="*/ 414 h 977"/>
              <a:gd name="T48" fmla="*/ 210 w 1228"/>
              <a:gd name="T49" fmla="*/ 488 h 977"/>
              <a:gd name="T50" fmla="*/ 130 w 1228"/>
              <a:gd name="T51" fmla="*/ 526 h 977"/>
              <a:gd name="T52" fmla="*/ 0 w 1228"/>
              <a:gd name="T53" fmla="*/ 526 h 977"/>
              <a:gd name="T54" fmla="*/ 103 w 1228"/>
              <a:gd name="T55" fmla="*/ 556 h 977"/>
              <a:gd name="T56" fmla="*/ 227 w 1228"/>
              <a:gd name="T57" fmla="*/ 539 h 977"/>
              <a:gd name="T58" fmla="*/ 334 w 1228"/>
              <a:gd name="T59" fmla="*/ 564 h 977"/>
              <a:gd name="T60" fmla="*/ 408 w 1228"/>
              <a:gd name="T61" fmla="*/ 592 h 977"/>
              <a:gd name="T62" fmla="*/ 358 w 1228"/>
              <a:gd name="T63" fmla="*/ 666 h 977"/>
              <a:gd name="T64" fmla="*/ 339 w 1228"/>
              <a:gd name="T65" fmla="*/ 738 h 977"/>
              <a:gd name="T66" fmla="*/ 237 w 1228"/>
              <a:gd name="T67" fmla="*/ 826 h 977"/>
              <a:gd name="T68" fmla="*/ 340 w 1228"/>
              <a:gd name="T69" fmla="*/ 801 h 977"/>
              <a:gd name="T70" fmla="*/ 386 w 1228"/>
              <a:gd name="T71" fmla="*/ 783 h 977"/>
              <a:gd name="T72" fmla="*/ 440 w 1228"/>
              <a:gd name="T73" fmla="*/ 778 h 977"/>
              <a:gd name="T74" fmla="*/ 513 w 1228"/>
              <a:gd name="T75" fmla="*/ 720 h 977"/>
              <a:gd name="T76" fmla="*/ 564 w 1228"/>
              <a:gd name="T77" fmla="*/ 717 h 977"/>
              <a:gd name="T78" fmla="*/ 570 w 1228"/>
              <a:gd name="T79" fmla="*/ 808 h 977"/>
              <a:gd name="T80" fmla="*/ 499 w 1228"/>
              <a:gd name="T81" fmla="*/ 887 h 977"/>
              <a:gd name="T82" fmla="*/ 479 w 1228"/>
              <a:gd name="T83" fmla="*/ 977 h 977"/>
              <a:gd name="T84" fmla="*/ 507 w 1228"/>
              <a:gd name="T85" fmla="*/ 918 h 977"/>
              <a:gd name="T86" fmla="*/ 571 w 1228"/>
              <a:gd name="T87" fmla="*/ 865 h 977"/>
              <a:gd name="T88" fmla="*/ 627 w 1228"/>
              <a:gd name="T89" fmla="*/ 771 h 977"/>
              <a:gd name="T90" fmla="*/ 660 w 1228"/>
              <a:gd name="T91" fmla="*/ 716 h 977"/>
              <a:gd name="T92" fmla="*/ 692 w 1228"/>
              <a:gd name="T93" fmla="*/ 637 h 977"/>
              <a:gd name="T94" fmla="*/ 727 w 1228"/>
              <a:gd name="T95" fmla="*/ 612 h 977"/>
              <a:gd name="T96" fmla="*/ 823 w 1228"/>
              <a:gd name="T97" fmla="*/ 703 h 977"/>
              <a:gd name="T98" fmla="*/ 891 w 1228"/>
              <a:gd name="T99" fmla="*/ 734 h 977"/>
              <a:gd name="T100" fmla="*/ 868 w 1228"/>
              <a:gd name="T101" fmla="*/ 705 h 977"/>
              <a:gd name="T102" fmla="*/ 834 w 1228"/>
              <a:gd name="T103" fmla="*/ 636 h 977"/>
              <a:gd name="T104" fmla="*/ 784 w 1228"/>
              <a:gd name="T105" fmla="*/ 472 h 977"/>
              <a:gd name="T106" fmla="*/ 1104 w 1228"/>
              <a:gd name="T107" fmla="*/ 485 h 977"/>
              <a:gd name="T108" fmla="*/ 1221 w 1228"/>
              <a:gd name="T109" fmla="*/ 485 h 977"/>
              <a:gd name="T110" fmla="*/ 1206 w 1228"/>
              <a:gd name="T111" fmla="*/ 462 h 977"/>
              <a:gd name="T112" fmla="*/ 1186 w 1228"/>
              <a:gd name="T113" fmla="*/ 453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8" h="977">
                <a:moveTo>
                  <a:pt x="1186" y="453"/>
                </a:moveTo>
                <a:lnTo>
                  <a:pt x="1186" y="453"/>
                </a:lnTo>
                <a:lnTo>
                  <a:pt x="1185" y="458"/>
                </a:lnTo>
                <a:lnTo>
                  <a:pt x="1185" y="462"/>
                </a:lnTo>
                <a:lnTo>
                  <a:pt x="1186" y="470"/>
                </a:lnTo>
                <a:lnTo>
                  <a:pt x="1186" y="472"/>
                </a:lnTo>
                <a:lnTo>
                  <a:pt x="1185" y="475"/>
                </a:lnTo>
                <a:lnTo>
                  <a:pt x="1183" y="476"/>
                </a:lnTo>
                <a:lnTo>
                  <a:pt x="1177" y="477"/>
                </a:lnTo>
                <a:lnTo>
                  <a:pt x="1177" y="477"/>
                </a:lnTo>
                <a:lnTo>
                  <a:pt x="1166" y="477"/>
                </a:lnTo>
                <a:lnTo>
                  <a:pt x="1149" y="476"/>
                </a:lnTo>
                <a:lnTo>
                  <a:pt x="1100" y="471"/>
                </a:lnTo>
                <a:lnTo>
                  <a:pt x="1045" y="466"/>
                </a:lnTo>
                <a:lnTo>
                  <a:pt x="1017" y="464"/>
                </a:lnTo>
                <a:lnTo>
                  <a:pt x="993" y="462"/>
                </a:lnTo>
                <a:lnTo>
                  <a:pt x="993" y="462"/>
                </a:lnTo>
                <a:lnTo>
                  <a:pt x="939" y="461"/>
                </a:lnTo>
                <a:lnTo>
                  <a:pt x="882" y="462"/>
                </a:lnTo>
                <a:lnTo>
                  <a:pt x="818" y="462"/>
                </a:lnTo>
                <a:lnTo>
                  <a:pt x="818" y="462"/>
                </a:lnTo>
                <a:lnTo>
                  <a:pt x="823" y="464"/>
                </a:lnTo>
                <a:lnTo>
                  <a:pt x="829" y="462"/>
                </a:lnTo>
                <a:lnTo>
                  <a:pt x="836" y="461"/>
                </a:lnTo>
                <a:lnTo>
                  <a:pt x="844" y="456"/>
                </a:lnTo>
                <a:lnTo>
                  <a:pt x="852" y="450"/>
                </a:lnTo>
                <a:lnTo>
                  <a:pt x="856" y="445"/>
                </a:lnTo>
                <a:lnTo>
                  <a:pt x="859" y="439"/>
                </a:lnTo>
                <a:lnTo>
                  <a:pt x="863" y="432"/>
                </a:lnTo>
                <a:lnTo>
                  <a:pt x="867" y="424"/>
                </a:lnTo>
                <a:lnTo>
                  <a:pt x="867" y="424"/>
                </a:lnTo>
                <a:lnTo>
                  <a:pt x="874" y="405"/>
                </a:lnTo>
                <a:lnTo>
                  <a:pt x="884" y="387"/>
                </a:lnTo>
                <a:lnTo>
                  <a:pt x="896" y="369"/>
                </a:lnTo>
                <a:lnTo>
                  <a:pt x="907" y="353"/>
                </a:lnTo>
                <a:lnTo>
                  <a:pt x="926" y="328"/>
                </a:lnTo>
                <a:lnTo>
                  <a:pt x="934" y="317"/>
                </a:lnTo>
                <a:lnTo>
                  <a:pt x="934" y="317"/>
                </a:lnTo>
                <a:lnTo>
                  <a:pt x="936" y="313"/>
                </a:lnTo>
                <a:lnTo>
                  <a:pt x="939" y="307"/>
                </a:lnTo>
                <a:lnTo>
                  <a:pt x="944" y="297"/>
                </a:lnTo>
                <a:lnTo>
                  <a:pt x="944" y="297"/>
                </a:lnTo>
                <a:lnTo>
                  <a:pt x="941" y="299"/>
                </a:lnTo>
                <a:lnTo>
                  <a:pt x="930" y="302"/>
                </a:lnTo>
                <a:lnTo>
                  <a:pt x="914" y="306"/>
                </a:lnTo>
                <a:lnTo>
                  <a:pt x="905" y="307"/>
                </a:lnTo>
                <a:lnTo>
                  <a:pt x="896" y="307"/>
                </a:lnTo>
                <a:lnTo>
                  <a:pt x="896" y="307"/>
                </a:lnTo>
                <a:lnTo>
                  <a:pt x="887" y="307"/>
                </a:lnTo>
                <a:lnTo>
                  <a:pt x="881" y="306"/>
                </a:lnTo>
                <a:lnTo>
                  <a:pt x="871" y="303"/>
                </a:lnTo>
                <a:lnTo>
                  <a:pt x="868" y="303"/>
                </a:lnTo>
                <a:lnTo>
                  <a:pt x="863" y="305"/>
                </a:lnTo>
                <a:lnTo>
                  <a:pt x="858" y="307"/>
                </a:lnTo>
                <a:lnTo>
                  <a:pt x="852" y="312"/>
                </a:lnTo>
                <a:lnTo>
                  <a:pt x="852" y="312"/>
                </a:lnTo>
                <a:lnTo>
                  <a:pt x="804" y="352"/>
                </a:lnTo>
                <a:lnTo>
                  <a:pt x="770" y="380"/>
                </a:lnTo>
                <a:lnTo>
                  <a:pt x="770" y="380"/>
                </a:lnTo>
                <a:lnTo>
                  <a:pt x="773" y="375"/>
                </a:lnTo>
                <a:lnTo>
                  <a:pt x="776" y="369"/>
                </a:lnTo>
                <a:lnTo>
                  <a:pt x="777" y="360"/>
                </a:lnTo>
                <a:lnTo>
                  <a:pt x="776" y="350"/>
                </a:lnTo>
                <a:lnTo>
                  <a:pt x="775" y="342"/>
                </a:lnTo>
                <a:lnTo>
                  <a:pt x="772" y="336"/>
                </a:lnTo>
                <a:lnTo>
                  <a:pt x="769" y="329"/>
                </a:lnTo>
                <a:lnTo>
                  <a:pt x="764" y="320"/>
                </a:lnTo>
                <a:lnTo>
                  <a:pt x="758" y="312"/>
                </a:lnTo>
                <a:lnTo>
                  <a:pt x="750" y="302"/>
                </a:lnTo>
                <a:lnTo>
                  <a:pt x="750" y="302"/>
                </a:lnTo>
                <a:lnTo>
                  <a:pt x="735" y="284"/>
                </a:lnTo>
                <a:lnTo>
                  <a:pt x="723" y="268"/>
                </a:lnTo>
                <a:lnTo>
                  <a:pt x="703" y="243"/>
                </a:lnTo>
                <a:lnTo>
                  <a:pt x="685" y="220"/>
                </a:lnTo>
                <a:lnTo>
                  <a:pt x="675" y="208"/>
                </a:lnTo>
                <a:lnTo>
                  <a:pt x="663" y="195"/>
                </a:lnTo>
                <a:lnTo>
                  <a:pt x="663" y="195"/>
                </a:lnTo>
                <a:lnTo>
                  <a:pt x="641" y="176"/>
                </a:lnTo>
                <a:lnTo>
                  <a:pt x="626" y="164"/>
                </a:lnTo>
                <a:lnTo>
                  <a:pt x="615" y="158"/>
                </a:lnTo>
                <a:lnTo>
                  <a:pt x="605" y="152"/>
                </a:lnTo>
                <a:lnTo>
                  <a:pt x="605" y="152"/>
                </a:lnTo>
                <a:lnTo>
                  <a:pt x="600" y="146"/>
                </a:lnTo>
                <a:lnTo>
                  <a:pt x="593" y="136"/>
                </a:lnTo>
                <a:lnTo>
                  <a:pt x="580" y="110"/>
                </a:lnTo>
                <a:lnTo>
                  <a:pt x="566" y="80"/>
                </a:lnTo>
                <a:lnTo>
                  <a:pt x="557" y="55"/>
                </a:lnTo>
                <a:lnTo>
                  <a:pt x="557" y="55"/>
                </a:lnTo>
                <a:lnTo>
                  <a:pt x="545" y="16"/>
                </a:lnTo>
                <a:lnTo>
                  <a:pt x="540" y="4"/>
                </a:lnTo>
                <a:lnTo>
                  <a:pt x="538" y="1"/>
                </a:lnTo>
                <a:lnTo>
                  <a:pt x="537" y="0"/>
                </a:lnTo>
                <a:lnTo>
                  <a:pt x="537" y="1"/>
                </a:lnTo>
                <a:lnTo>
                  <a:pt x="537" y="1"/>
                </a:lnTo>
                <a:lnTo>
                  <a:pt x="537" y="4"/>
                </a:lnTo>
                <a:lnTo>
                  <a:pt x="538" y="6"/>
                </a:lnTo>
                <a:lnTo>
                  <a:pt x="540" y="11"/>
                </a:lnTo>
                <a:lnTo>
                  <a:pt x="541" y="17"/>
                </a:lnTo>
                <a:lnTo>
                  <a:pt x="542" y="26"/>
                </a:lnTo>
                <a:lnTo>
                  <a:pt x="542" y="38"/>
                </a:lnTo>
                <a:lnTo>
                  <a:pt x="541" y="53"/>
                </a:lnTo>
                <a:lnTo>
                  <a:pt x="537" y="74"/>
                </a:lnTo>
                <a:lnTo>
                  <a:pt x="537" y="74"/>
                </a:lnTo>
                <a:lnTo>
                  <a:pt x="529" y="119"/>
                </a:lnTo>
                <a:lnTo>
                  <a:pt x="522" y="160"/>
                </a:lnTo>
                <a:lnTo>
                  <a:pt x="519" y="177"/>
                </a:lnTo>
                <a:lnTo>
                  <a:pt x="519" y="193"/>
                </a:lnTo>
                <a:lnTo>
                  <a:pt x="519" y="205"/>
                </a:lnTo>
                <a:lnTo>
                  <a:pt x="520" y="211"/>
                </a:lnTo>
                <a:lnTo>
                  <a:pt x="523" y="215"/>
                </a:lnTo>
                <a:lnTo>
                  <a:pt x="523" y="215"/>
                </a:lnTo>
                <a:lnTo>
                  <a:pt x="532" y="235"/>
                </a:lnTo>
                <a:lnTo>
                  <a:pt x="543" y="261"/>
                </a:lnTo>
                <a:lnTo>
                  <a:pt x="557" y="293"/>
                </a:lnTo>
                <a:lnTo>
                  <a:pt x="557" y="293"/>
                </a:lnTo>
                <a:lnTo>
                  <a:pt x="524" y="283"/>
                </a:lnTo>
                <a:lnTo>
                  <a:pt x="490" y="272"/>
                </a:lnTo>
                <a:lnTo>
                  <a:pt x="450" y="259"/>
                </a:lnTo>
                <a:lnTo>
                  <a:pt x="450" y="259"/>
                </a:lnTo>
                <a:lnTo>
                  <a:pt x="410" y="245"/>
                </a:lnTo>
                <a:lnTo>
                  <a:pt x="373" y="234"/>
                </a:lnTo>
                <a:lnTo>
                  <a:pt x="356" y="228"/>
                </a:lnTo>
                <a:lnTo>
                  <a:pt x="340" y="222"/>
                </a:lnTo>
                <a:lnTo>
                  <a:pt x="327" y="216"/>
                </a:lnTo>
                <a:lnTo>
                  <a:pt x="314" y="210"/>
                </a:lnTo>
                <a:lnTo>
                  <a:pt x="314" y="210"/>
                </a:lnTo>
                <a:lnTo>
                  <a:pt x="304" y="204"/>
                </a:lnTo>
                <a:lnTo>
                  <a:pt x="291" y="198"/>
                </a:lnTo>
                <a:lnTo>
                  <a:pt x="266" y="186"/>
                </a:lnTo>
                <a:lnTo>
                  <a:pt x="239" y="175"/>
                </a:lnTo>
                <a:lnTo>
                  <a:pt x="226" y="169"/>
                </a:lnTo>
                <a:lnTo>
                  <a:pt x="213" y="161"/>
                </a:lnTo>
                <a:lnTo>
                  <a:pt x="213" y="161"/>
                </a:lnTo>
                <a:lnTo>
                  <a:pt x="189" y="147"/>
                </a:lnTo>
                <a:lnTo>
                  <a:pt x="167" y="132"/>
                </a:lnTo>
                <a:lnTo>
                  <a:pt x="151" y="124"/>
                </a:lnTo>
                <a:lnTo>
                  <a:pt x="146" y="121"/>
                </a:lnTo>
                <a:lnTo>
                  <a:pt x="145" y="121"/>
                </a:lnTo>
                <a:lnTo>
                  <a:pt x="145" y="123"/>
                </a:lnTo>
                <a:lnTo>
                  <a:pt x="145" y="123"/>
                </a:lnTo>
                <a:lnTo>
                  <a:pt x="146" y="125"/>
                </a:lnTo>
                <a:lnTo>
                  <a:pt x="149" y="129"/>
                </a:lnTo>
                <a:lnTo>
                  <a:pt x="159" y="138"/>
                </a:lnTo>
                <a:lnTo>
                  <a:pt x="172" y="149"/>
                </a:lnTo>
                <a:lnTo>
                  <a:pt x="184" y="161"/>
                </a:lnTo>
                <a:lnTo>
                  <a:pt x="184" y="161"/>
                </a:lnTo>
                <a:lnTo>
                  <a:pt x="205" y="184"/>
                </a:lnTo>
                <a:lnTo>
                  <a:pt x="239" y="218"/>
                </a:lnTo>
                <a:lnTo>
                  <a:pt x="273" y="254"/>
                </a:lnTo>
                <a:lnTo>
                  <a:pt x="287" y="268"/>
                </a:lnTo>
                <a:lnTo>
                  <a:pt x="295" y="278"/>
                </a:lnTo>
                <a:lnTo>
                  <a:pt x="295" y="278"/>
                </a:lnTo>
                <a:lnTo>
                  <a:pt x="307" y="296"/>
                </a:lnTo>
                <a:lnTo>
                  <a:pt x="319" y="318"/>
                </a:lnTo>
                <a:lnTo>
                  <a:pt x="333" y="340"/>
                </a:lnTo>
                <a:lnTo>
                  <a:pt x="344" y="356"/>
                </a:lnTo>
                <a:lnTo>
                  <a:pt x="344" y="356"/>
                </a:lnTo>
                <a:lnTo>
                  <a:pt x="348" y="362"/>
                </a:lnTo>
                <a:lnTo>
                  <a:pt x="356" y="368"/>
                </a:lnTo>
                <a:lnTo>
                  <a:pt x="370" y="379"/>
                </a:lnTo>
                <a:lnTo>
                  <a:pt x="387" y="390"/>
                </a:lnTo>
                <a:lnTo>
                  <a:pt x="387" y="390"/>
                </a:lnTo>
                <a:lnTo>
                  <a:pt x="382" y="390"/>
                </a:lnTo>
                <a:lnTo>
                  <a:pt x="368" y="392"/>
                </a:lnTo>
                <a:lnTo>
                  <a:pt x="357" y="396"/>
                </a:lnTo>
                <a:lnTo>
                  <a:pt x="346" y="399"/>
                </a:lnTo>
                <a:lnTo>
                  <a:pt x="333" y="405"/>
                </a:lnTo>
                <a:lnTo>
                  <a:pt x="319" y="414"/>
                </a:lnTo>
                <a:lnTo>
                  <a:pt x="319" y="414"/>
                </a:lnTo>
                <a:lnTo>
                  <a:pt x="297" y="430"/>
                </a:lnTo>
                <a:lnTo>
                  <a:pt x="279" y="442"/>
                </a:lnTo>
                <a:lnTo>
                  <a:pt x="260" y="456"/>
                </a:lnTo>
                <a:lnTo>
                  <a:pt x="227" y="477"/>
                </a:lnTo>
                <a:lnTo>
                  <a:pt x="227" y="477"/>
                </a:lnTo>
                <a:lnTo>
                  <a:pt x="210" y="488"/>
                </a:lnTo>
                <a:lnTo>
                  <a:pt x="198" y="498"/>
                </a:lnTo>
                <a:lnTo>
                  <a:pt x="184" y="510"/>
                </a:lnTo>
                <a:lnTo>
                  <a:pt x="176" y="515"/>
                </a:lnTo>
                <a:lnTo>
                  <a:pt x="167" y="518"/>
                </a:lnTo>
                <a:lnTo>
                  <a:pt x="152" y="522"/>
                </a:lnTo>
                <a:lnTo>
                  <a:pt x="130" y="526"/>
                </a:lnTo>
                <a:lnTo>
                  <a:pt x="130" y="526"/>
                </a:lnTo>
                <a:lnTo>
                  <a:pt x="105" y="528"/>
                </a:lnTo>
                <a:lnTo>
                  <a:pt x="82" y="530"/>
                </a:lnTo>
                <a:lnTo>
                  <a:pt x="59" y="530"/>
                </a:lnTo>
                <a:lnTo>
                  <a:pt x="40" y="529"/>
                </a:lnTo>
                <a:lnTo>
                  <a:pt x="11" y="527"/>
                </a:lnTo>
                <a:lnTo>
                  <a:pt x="0" y="526"/>
                </a:lnTo>
                <a:lnTo>
                  <a:pt x="0" y="526"/>
                </a:lnTo>
                <a:lnTo>
                  <a:pt x="29" y="538"/>
                </a:lnTo>
                <a:lnTo>
                  <a:pt x="58" y="547"/>
                </a:lnTo>
                <a:lnTo>
                  <a:pt x="72" y="551"/>
                </a:lnTo>
                <a:lnTo>
                  <a:pt x="87" y="555"/>
                </a:lnTo>
                <a:lnTo>
                  <a:pt x="87" y="555"/>
                </a:lnTo>
                <a:lnTo>
                  <a:pt x="94" y="556"/>
                </a:lnTo>
                <a:lnTo>
                  <a:pt x="103" y="556"/>
                </a:lnTo>
                <a:lnTo>
                  <a:pt x="122" y="555"/>
                </a:lnTo>
                <a:lnTo>
                  <a:pt x="144" y="551"/>
                </a:lnTo>
                <a:lnTo>
                  <a:pt x="166" y="547"/>
                </a:lnTo>
                <a:lnTo>
                  <a:pt x="186" y="543"/>
                </a:lnTo>
                <a:lnTo>
                  <a:pt x="205" y="540"/>
                </a:lnTo>
                <a:lnTo>
                  <a:pt x="221" y="539"/>
                </a:lnTo>
                <a:lnTo>
                  <a:pt x="227" y="539"/>
                </a:lnTo>
                <a:lnTo>
                  <a:pt x="232" y="540"/>
                </a:lnTo>
                <a:lnTo>
                  <a:pt x="232" y="540"/>
                </a:lnTo>
                <a:lnTo>
                  <a:pt x="248" y="545"/>
                </a:lnTo>
                <a:lnTo>
                  <a:pt x="267" y="550"/>
                </a:lnTo>
                <a:lnTo>
                  <a:pt x="294" y="556"/>
                </a:lnTo>
                <a:lnTo>
                  <a:pt x="334" y="564"/>
                </a:lnTo>
                <a:lnTo>
                  <a:pt x="334" y="564"/>
                </a:lnTo>
                <a:lnTo>
                  <a:pt x="375" y="573"/>
                </a:lnTo>
                <a:lnTo>
                  <a:pt x="404" y="578"/>
                </a:lnTo>
                <a:lnTo>
                  <a:pt x="421" y="579"/>
                </a:lnTo>
                <a:lnTo>
                  <a:pt x="426" y="579"/>
                </a:lnTo>
                <a:lnTo>
                  <a:pt x="426" y="579"/>
                </a:lnTo>
                <a:lnTo>
                  <a:pt x="417" y="585"/>
                </a:lnTo>
                <a:lnTo>
                  <a:pt x="408" y="592"/>
                </a:lnTo>
                <a:lnTo>
                  <a:pt x="397" y="603"/>
                </a:lnTo>
                <a:lnTo>
                  <a:pt x="386" y="615"/>
                </a:lnTo>
                <a:lnTo>
                  <a:pt x="375" y="630"/>
                </a:lnTo>
                <a:lnTo>
                  <a:pt x="369" y="638"/>
                </a:lnTo>
                <a:lnTo>
                  <a:pt x="365" y="647"/>
                </a:lnTo>
                <a:lnTo>
                  <a:pt x="360" y="657"/>
                </a:lnTo>
                <a:lnTo>
                  <a:pt x="358" y="666"/>
                </a:lnTo>
                <a:lnTo>
                  <a:pt x="358" y="666"/>
                </a:lnTo>
                <a:lnTo>
                  <a:pt x="354" y="685"/>
                </a:lnTo>
                <a:lnTo>
                  <a:pt x="351" y="698"/>
                </a:lnTo>
                <a:lnTo>
                  <a:pt x="350" y="710"/>
                </a:lnTo>
                <a:lnTo>
                  <a:pt x="347" y="720"/>
                </a:lnTo>
                <a:lnTo>
                  <a:pt x="344" y="729"/>
                </a:lnTo>
                <a:lnTo>
                  <a:pt x="339" y="738"/>
                </a:lnTo>
                <a:lnTo>
                  <a:pt x="330" y="748"/>
                </a:lnTo>
                <a:lnTo>
                  <a:pt x="319" y="759"/>
                </a:lnTo>
                <a:lnTo>
                  <a:pt x="319" y="759"/>
                </a:lnTo>
                <a:lnTo>
                  <a:pt x="291" y="783"/>
                </a:lnTo>
                <a:lnTo>
                  <a:pt x="265" y="805"/>
                </a:lnTo>
                <a:lnTo>
                  <a:pt x="237" y="826"/>
                </a:lnTo>
                <a:lnTo>
                  <a:pt x="237" y="826"/>
                </a:lnTo>
                <a:lnTo>
                  <a:pt x="259" y="822"/>
                </a:lnTo>
                <a:lnTo>
                  <a:pt x="283" y="817"/>
                </a:lnTo>
                <a:lnTo>
                  <a:pt x="310" y="812"/>
                </a:lnTo>
                <a:lnTo>
                  <a:pt x="310" y="812"/>
                </a:lnTo>
                <a:lnTo>
                  <a:pt x="322" y="810"/>
                </a:lnTo>
                <a:lnTo>
                  <a:pt x="333" y="805"/>
                </a:lnTo>
                <a:lnTo>
                  <a:pt x="340" y="801"/>
                </a:lnTo>
                <a:lnTo>
                  <a:pt x="347" y="796"/>
                </a:lnTo>
                <a:lnTo>
                  <a:pt x="353" y="791"/>
                </a:lnTo>
                <a:lnTo>
                  <a:pt x="360" y="788"/>
                </a:lnTo>
                <a:lnTo>
                  <a:pt x="368" y="784"/>
                </a:lnTo>
                <a:lnTo>
                  <a:pt x="377" y="783"/>
                </a:lnTo>
                <a:lnTo>
                  <a:pt x="377" y="783"/>
                </a:lnTo>
                <a:lnTo>
                  <a:pt x="386" y="783"/>
                </a:lnTo>
                <a:lnTo>
                  <a:pt x="393" y="784"/>
                </a:lnTo>
                <a:lnTo>
                  <a:pt x="404" y="788"/>
                </a:lnTo>
                <a:lnTo>
                  <a:pt x="410" y="788"/>
                </a:lnTo>
                <a:lnTo>
                  <a:pt x="417" y="786"/>
                </a:lnTo>
                <a:lnTo>
                  <a:pt x="427" y="784"/>
                </a:lnTo>
                <a:lnTo>
                  <a:pt x="440" y="778"/>
                </a:lnTo>
                <a:lnTo>
                  <a:pt x="440" y="778"/>
                </a:lnTo>
                <a:lnTo>
                  <a:pt x="454" y="771"/>
                </a:lnTo>
                <a:lnTo>
                  <a:pt x="463" y="763"/>
                </a:lnTo>
                <a:lnTo>
                  <a:pt x="472" y="757"/>
                </a:lnTo>
                <a:lnTo>
                  <a:pt x="478" y="751"/>
                </a:lnTo>
                <a:lnTo>
                  <a:pt x="492" y="737"/>
                </a:lnTo>
                <a:lnTo>
                  <a:pt x="501" y="728"/>
                </a:lnTo>
                <a:lnTo>
                  <a:pt x="513" y="720"/>
                </a:lnTo>
                <a:lnTo>
                  <a:pt x="513" y="720"/>
                </a:lnTo>
                <a:lnTo>
                  <a:pt x="536" y="701"/>
                </a:lnTo>
                <a:lnTo>
                  <a:pt x="553" y="688"/>
                </a:lnTo>
                <a:lnTo>
                  <a:pt x="566" y="676"/>
                </a:lnTo>
                <a:lnTo>
                  <a:pt x="566" y="676"/>
                </a:lnTo>
                <a:lnTo>
                  <a:pt x="565" y="688"/>
                </a:lnTo>
                <a:lnTo>
                  <a:pt x="564" y="717"/>
                </a:lnTo>
                <a:lnTo>
                  <a:pt x="563" y="750"/>
                </a:lnTo>
                <a:lnTo>
                  <a:pt x="564" y="763"/>
                </a:lnTo>
                <a:lnTo>
                  <a:pt x="566" y="773"/>
                </a:lnTo>
                <a:lnTo>
                  <a:pt x="566" y="773"/>
                </a:lnTo>
                <a:lnTo>
                  <a:pt x="570" y="786"/>
                </a:lnTo>
                <a:lnTo>
                  <a:pt x="571" y="797"/>
                </a:lnTo>
                <a:lnTo>
                  <a:pt x="570" y="808"/>
                </a:lnTo>
                <a:lnTo>
                  <a:pt x="566" y="817"/>
                </a:lnTo>
                <a:lnTo>
                  <a:pt x="566" y="817"/>
                </a:lnTo>
                <a:lnTo>
                  <a:pt x="561" y="823"/>
                </a:lnTo>
                <a:lnTo>
                  <a:pt x="552" y="833"/>
                </a:lnTo>
                <a:lnTo>
                  <a:pt x="525" y="858"/>
                </a:lnTo>
                <a:lnTo>
                  <a:pt x="511" y="873"/>
                </a:lnTo>
                <a:lnTo>
                  <a:pt x="499" y="887"/>
                </a:lnTo>
                <a:lnTo>
                  <a:pt x="489" y="902"/>
                </a:lnTo>
                <a:lnTo>
                  <a:pt x="485" y="908"/>
                </a:lnTo>
                <a:lnTo>
                  <a:pt x="484" y="914"/>
                </a:lnTo>
                <a:lnTo>
                  <a:pt x="484" y="914"/>
                </a:lnTo>
                <a:lnTo>
                  <a:pt x="480" y="937"/>
                </a:lnTo>
                <a:lnTo>
                  <a:pt x="479" y="956"/>
                </a:lnTo>
                <a:lnTo>
                  <a:pt x="479" y="977"/>
                </a:lnTo>
                <a:lnTo>
                  <a:pt x="479" y="977"/>
                </a:lnTo>
                <a:lnTo>
                  <a:pt x="480" y="968"/>
                </a:lnTo>
                <a:lnTo>
                  <a:pt x="483" y="960"/>
                </a:lnTo>
                <a:lnTo>
                  <a:pt x="486" y="950"/>
                </a:lnTo>
                <a:lnTo>
                  <a:pt x="491" y="938"/>
                </a:lnTo>
                <a:lnTo>
                  <a:pt x="499" y="927"/>
                </a:lnTo>
                <a:lnTo>
                  <a:pt x="507" y="918"/>
                </a:lnTo>
                <a:lnTo>
                  <a:pt x="512" y="913"/>
                </a:lnTo>
                <a:lnTo>
                  <a:pt x="518" y="909"/>
                </a:lnTo>
                <a:lnTo>
                  <a:pt x="518" y="909"/>
                </a:lnTo>
                <a:lnTo>
                  <a:pt x="530" y="901"/>
                </a:lnTo>
                <a:lnTo>
                  <a:pt x="543" y="891"/>
                </a:lnTo>
                <a:lnTo>
                  <a:pt x="558" y="877"/>
                </a:lnTo>
                <a:lnTo>
                  <a:pt x="571" y="865"/>
                </a:lnTo>
                <a:lnTo>
                  <a:pt x="583" y="851"/>
                </a:lnTo>
                <a:lnTo>
                  <a:pt x="594" y="837"/>
                </a:lnTo>
                <a:lnTo>
                  <a:pt x="604" y="824"/>
                </a:lnTo>
                <a:lnTo>
                  <a:pt x="610" y="812"/>
                </a:lnTo>
                <a:lnTo>
                  <a:pt x="610" y="812"/>
                </a:lnTo>
                <a:lnTo>
                  <a:pt x="618" y="790"/>
                </a:lnTo>
                <a:lnTo>
                  <a:pt x="627" y="771"/>
                </a:lnTo>
                <a:lnTo>
                  <a:pt x="634" y="749"/>
                </a:lnTo>
                <a:lnTo>
                  <a:pt x="634" y="749"/>
                </a:lnTo>
                <a:lnTo>
                  <a:pt x="638" y="745"/>
                </a:lnTo>
                <a:lnTo>
                  <a:pt x="644" y="740"/>
                </a:lnTo>
                <a:lnTo>
                  <a:pt x="654" y="734"/>
                </a:lnTo>
                <a:lnTo>
                  <a:pt x="654" y="734"/>
                </a:lnTo>
                <a:lnTo>
                  <a:pt x="660" y="716"/>
                </a:lnTo>
                <a:lnTo>
                  <a:pt x="673" y="686"/>
                </a:lnTo>
                <a:lnTo>
                  <a:pt x="673" y="686"/>
                </a:lnTo>
                <a:lnTo>
                  <a:pt x="678" y="672"/>
                </a:lnTo>
                <a:lnTo>
                  <a:pt x="683" y="659"/>
                </a:lnTo>
                <a:lnTo>
                  <a:pt x="686" y="647"/>
                </a:lnTo>
                <a:lnTo>
                  <a:pt x="689" y="642"/>
                </a:lnTo>
                <a:lnTo>
                  <a:pt x="692" y="637"/>
                </a:lnTo>
                <a:lnTo>
                  <a:pt x="692" y="637"/>
                </a:lnTo>
                <a:lnTo>
                  <a:pt x="709" y="615"/>
                </a:lnTo>
                <a:lnTo>
                  <a:pt x="718" y="606"/>
                </a:lnTo>
                <a:lnTo>
                  <a:pt x="720" y="603"/>
                </a:lnTo>
                <a:lnTo>
                  <a:pt x="721" y="603"/>
                </a:lnTo>
                <a:lnTo>
                  <a:pt x="721" y="603"/>
                </a:lnTo>
                <a:lnTo>
                  <a:pt x="727" y="612"/>
                </a:lnTo>
                <a:lnTo>
                  <a:pt x="744" y="631"/>
                </a:lnTo>
                <a:lnTo>
                  <a:pt x="767" y="655"/>
                </a:lnTo>
                <a:lnTo>
                  <a:pt x="779" y="669"/>
                </a:lnTo>
                <a:lnTo>
                  <a:pt x="794" y="681"/>
                </a:lnTo>
                <a:lnTo>
                  <a:pt x="794" y="681"/>
                </a:lnTo>
                <a:lnTo>
                  <a:pt x="809" y="692"/>
                </a:lnTo>
                <a:lnTo>
                  <a:pt x="823" y="703"/>
                </a:lnTo>
                <a:lnTo>
                  <a:pt x="838" y="711"/>
                </a:lnTo>
                <a:lnTo>
                  <a:pt x="851" y="718"/>
                </a:lnTo>
                <a:lnTo>
                  <a:pt x="864" y="725"/>
                </a:lnTo>
                <a:lnTo>
                  <a:pt x="875" y="729"/>
                </a:lnTo>
                <a:lnTo>
                  <a:pt x="884" y="733"/>
                </a:lnTo>
                <a:lnTo>
                  <a:pt x="891" y="734"/>
                </a:lnTo>
                <a:lnTo>
                  <a:pt x="891" y="734"/>
                </a:lnTo>
                <a:lnTo>
                  <a:pt x="925" y="739"/>
                </a:lnTo>
                <a:lnTo>
                  <a:pt x="925" y="739"/>
                </a:lnTo>
                <a:lnTo>
                  <a:pt x="914" y="734"/>
                </a:lnTo>
                <a:lnTo>
                  <a:pt x="903" y="729"/>
                </a:lnTo>
                <a:lnTo>
                  <a:pt x="890" y="721"/>
                </a:lnTo>
                <a:lnTo>
                  <a:pt x="875" y="711"/>
                </a:lnTo>
                <a:lnTo>
                  <a:pt x="868" y="705"/>
                </a:lnTo>
                <a:lnTo>
                  <a:pt x="862" y="699"/>
                </a:lnTo>
                <a:lnTo>
                  <a:pt x="856" y="692"/>
                </a:lnTo>
                <a:lnTo>
                  <a:pt x="850" y="683"/>
                </a:lnTo>
                <a:lnTo>
                  <a:pt x="846" y="675"/>
                </a:lnTo>
                <a:lnTo>
                  <a:pt x="842" y="666"/>
                </a:lnTo>
                <a:lnTo>
                  <a:pt x="842" y="666"/>
                </a:lnTo>
                <a:lnTo>
                  <a:pt x="834" y="636"/>
                </a:lnTo>
                <a:lnTo>
                  <a:pt x="830" y="614"/>
                </a:lnTo>
                <a:lnTo>
                  <a:pt x="825" y="596"/>
                </a:lnTo>
                <a:lnTo>
                  <a:pt x="818" y="574"/>
                </a:lnTo>
                <a:lnTo>
                  <a:pt x="818" y="574"/>
                </a:lnTo>
                <a:lnTo>
                  <a:pt x="796" y="522"/>
                </a:lnTo>
                <a:lnTo>
                  <a:pt x="784" y="496"/>
                </a:lnTo>
                <a:lnTo>
                  <a:pt x="784" y="472"/>
                </a:lnTo>
                <a:lnTo>
                  <a:pt x="804" y="472"/>
                </a:lnTo>
                <a:lnTo>
                  <a:pt x="804" y="472"/>
                </a:lnTo>
                <a:lnTo>
                  <a:pt x="892" y="473"/>
                </a:lnTo>
                <a:lnTo>
                  <a:pt x="961" y="475"/>
                </a:lnTo>
                <a:lnTo>
                  <a:pt x="1012" y="477"/>
                </a:lnTo>
                <a:lnTo>
                  <a:pt x="1012" y="477"/>
                </a:lnTo>
                <a:lnTo>
                  <a:pt x="1104" y="485"/>
                </a:lnTo>
                <a:lnTo>
                  <a:pt x="1151" y="490"/>
                </a:lnTo>
                <a:lnTo>
                  <a:pt x="1169" y="492"/>
                </a:lnTo>
                <a:lnTo>
                  <a:pt x="1181" y="492"/>
                </a:lnTo>
                <a:lnTo>
                  <a:pt x="1181" y="492"/>
                </a:lnTo>
                <a:lnTo>
                  <a:pt x="1200" y="490"/>
                </a:lnTo>
                <a:lnTo>
                  <a:pt x="1217" y="487"/>
                </a:lnTo>
                <a:lnTo>
                  <a:pt x="1221" y="485"/>
                </a:lnTo>
                <a:lnTo>
                  <a:pt x="1226" y="483"/>
                </a:lnTo>
                <a:lnTo>
                  <a:pt x="1228" y="481"/>
                </a:lnTo>
                <a:lnTo>
                  <a:pt x="1225" y="477"/>
                </a:lnTo>
                <a:lnTo>
                  <a:pt x="1225" y="477"/>
                </a:lnTo>
                <a:lnTo>
                  <a:pt x="1212" y="466"/>
                </a:lnTo>
                <a:lnTo>
                  <a:pt x="1206" y="462"/>
                </a:lnTo>
                <a:lnTo>
                  <a:pt x="1206" y="462"/>
                </a:lnTo>
                <a:lnTo>
                  <a:pt x="1203" y="459"/>
                </a:lnTo>
                <a:lnTo>
                  <a:pt x="1198" y="453"/>
                </a:lnTo>
                <a:lnTo>
                  <a:pt x="1195" y="450"/>
                </a:lnTo>
                <a:lnTo>
                  <a:pt x="1191" y="449"/>
                </a:lnTo>
                <a:lnTo>
                  <a:pt x="1189" y="449"/>
                </a:lnTo>
                <a:lnTo>
                  <a:pt x="1186" y="453"/>
                </a:lnTo>
                <a:lnTo>
                  <a:pt x="1186" y="453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8622CA6C-A640-4168-8A73-63CE40633C5B}"/>
              </a:ext>
            </a:extLst>
          </p:cNvPr>
          <p:cNvSpPr>
            <a:spLocks/>
          </p:cNvSpPr>
          <p:nvPr/>
        </p:nvSpPr>
        <p:spPr bwMode="auto">
          <a:xfrm>
            <a:off x="6819900" y="959627"/>
            <a:ext cx="2123772" cy="2469373"/>
          </a:xfrm>
          <a:custGeom>
            <a:avLst/>
            <a:gdLst>
              <a:gd name="T0" fmla="*/ 1202 w 1524"/>
              <a:gd name="T1" fmla="*/ 508 h 1772"/>
              <a:gd name="T2" fmla="*/ 1367 w 1524"/>
              <a:gd name="T3" fmla="*/ 270 h 1772"/>
              <a:gd name="T4" fmla="*/ 1511 w 1524"/>
              <a:gd name="T5" fmla="*/ 35 h 1772"/>
              <a:gd name="T6" fmla="*/ 1516 w 1524"/>
              <a:gd name="T7" fmla="*/ 3 h 1772"/>
              <a:gd name="T8" fmla="*/ 1448 w 1524"/>
              <a:gd name="T9" fmla="*/ 5 h 1772"/>
              <a:gd name="T10" fmla="*/ 1448 w 1524"/>
              <a:gd name="T11" fmla="*/ 54 h 1772"/>
              <a:gd name="T12" fmla="*/ 1289 w 1524"/>
              <a:gd name="T13" fmla="*/ 330 h 1772"/>
              <a:gd name="T14" fmla="*/ 1095 w 1524"/>
              <a:gd name="T15" fmla="*/ 607 h 1772"/>
              <a:gd name="T16" fmla="*/ 1016 w 1524"/>
              <a:gd name="T17" fmla="*/ 586 h 1772"/>
              <a:gd name="T18" fmla="*/ 861 w 1524"/>
              <a:gd name="T19" fmla="*/ 344 h 1772"/>
              <a:gd name="T20" fmla="*/ 782 w 1524"/>
              <a:gd name="T21" fmla="*/ 315 h 1772"/>
              <a:gd name="T22" fmla="*/ 580 w 1524"/>
              <a:gd name="T23" fmla="*/ 304 h 1772"/>
              <a:gd name="T24" fmla="*/ 669 w 1524"/>
              <a:gd name="T25" fmla="*/ 369 h 1772"/>
              <a:gd name="T26" fmla="*/ 719 w 1524"/>
              <a:gd name="T27" fmla="*/ 435 h 1772"/>
              <a:gd name="T28" fmla="*/ 667 w 1524"/>
              <a:gd name="T29" fmla="*/ 509 h 1772"/>
              <a:gd name="T30" fmla="*/ 622 w 1524"/>
              <a:gd name="T31" fmla="*/ 552 h 1772"/>
              <a:gd name="T32" fmla="*/ 521 w 1524"/>
              <a:gd name="T33" fmla="*/ 533 h 1772"/>
              <a:gd name="T34" fmla="*/ 434 w 1524"/>
              <a:gd name="T35" fmla="*/ 531 h 1772"/>
              <a:gd name="T36" fmla="*/ 205 w 1524"/>
              <a:gd name="T37" fmla="*/ 560 h 1772"/>
              <a:gd name="T38" fmla="*/ 72 w 1524"/>
              <a:gd name="T39" fmla="*/ 546 h 1772"/>
              <a:gd name="T40" fmla="*/ 155 w 1524"/>
              <a:gd name="T41" fmla="*/ 602 h 1772"/>
              <a:gd name="T42" fmla="*/ 264 w 1524"/>
              <a:gd name="T43" fmla="*/ 736 h 1772"/>
              <a:gd name="T44" fmla="*/ 429 w 1524"/>
              <a:gd name="T45" fmla="*/ 772 h 1772"/>
              <a:gd name="T46" fmla="*/ 313 w 1524"/>
              <a:gd name="T47" fmla="*/ 846 h 1772"/>
              <a:gd name="T48" fmla="*/ 232 w 1524"/>
              <a:gd name="T49" fmla="*/ 937 h 1772"/>
              <a:gd name="T50" fmla="*/ 142 w 1524"/>
              <a:gd name="T51" fmla="*/ 1052 h 1772"/>
              <a:gd name="T52" fmla="*/ 18 w 1524"/>
              <a:gd name="T53" fmla="*/ 1196 h 1772"/>
              <a:gd name="T54" fmla="*/ 152 w 1524"/>
              <a:gd name="T55" fmla="*/ 1128 h 1772"/>
              <a:gd name="T56" fmla="*/ 276 w 1524"/>
              <a:gd name="T57" fmla="*/ 1141 h 1772"/>
              <a:gd name="T58" fmla="*/ 489 w 1524"/>
              <a:gd name="T59" fmla="*/ 1102 h 1772"/>
              <a:gd name="T60" fmla="*/ 409 w 1524"/>
              <a:gd name="T61" fmla="*/ 1237 h 1772"/>
              <a:gd name="T62" fmla="*/ 371 w 1524"/>
              <a:gd name="T63" fmla="*/ 1452 h 1772"/>
              <a:gd name="T64" fmla="*/ 340 w 1524"/>
              <a:gd name="T65" fmla="*/ 1559 h 1772"/>
              <a:gd name="T66" fmla="*/ 402 w 1524"/>
              <a:gd name="T67" fmla="*/ 1510 h 1772"/>
              <a:gd name="T68" fmla="*/ 484 w 1524"/>
              <a:gd name="T69" fmla="*/ 1495 h 1772"/>
              <a:gd name="T70" fmla="*/ 605 w 1524"/>
              <a:gd name="T71" fmla="*/ 1435 h 1772"/>
              <a:gd name="T72" fmla="*/ 748 w 1524"/>
              <a:gd name="T73" fmla="*/ 1317 h 1772"/>
              <a:gd name="T74" fmla="*/ 739 w 1524"/>
              <a:gd name="T75" fmla="*/ 1450 h 1772"/>
              <a:gd name="T76" fmla="*/ 801 w 1524"/>
              <a:gd name="T77" fmla="*/ 1549 h 1772"/>
              <a:gd name="T78" fmla="*/ 799 w 1524"/>
              <a:gd name="T79" fmla="*/ 1694 h 1772"/>
              <a:gd name="T80" fmla="*/ 867 w 1524"/>
              <a:gd name="T81" fmla="*/ 1636 h 1772"/>
              <a:gd name="T82" fmla="*/ 954 w 1524"/>
              <a:gd name="T83" fmla="*/ 1471 h 1772"/>
              <a:gd name="T84" fmla="*/ 1048 w 1524"/>
              <a:gd name="T85" fmla="*/ 1191 h 1772"/>
              <a:gd name="T86" fmla="*/ 1097 w 1524"/>
              <a:gd name="T87" fmla="*/ 1264 h 1772"/>
              <a:gd name="T88" fmla="*/ 1191 w 1524"/>
              <a:gd name="T89" fmla="*/ 1355 h 1772"/>
              <a:gd name="T90" fmla="*/ 1272 w 1524"/>
              <a:gd name="T91" fmla="*/ 1453 h 1772"/>
              <a:gd name="T92" fmla="*/ 1327 w 1524"/>
              <a:gd name="T93" fmla="*/ 1494 h 1772"/>
              <a:gd name="T94" fmla="*/ 1244 w 1524"/>
              <a:gd name="T95" fmla="*/ 1311 h 1772"/>
              <a:gd name="T96" fmla="*/ 1230 w 1524"/>
              <a:gd name="T97" fmla="*/ 1049 h 1772"/>
              <a:gd name="T98" fmla="*/ 1212 w 1524"/>
              <a:gd name="T99" fmla="*/ 902 h 1772"/>
              <a:gd name="T100" fmla="*/ 1264 w 1524"/>
              <a:gd name="T101" fmla="*/ 937 h 1772"/>
              <a:gd name="T102" fmla="*/ 1385 w 1524"/>
              <a:gd name="T103" fmla="*/ 965 h 1772"/>
              <a:gd name="T104" fmla="*/ 1477 w 1524"/>
              <a:gd name="T105" fmla="*/ 1000 h 1772"/>
              <a:gd name="T106" fmla="*/ 1389 w 1524"/>
              <a:gd name="T107" fmla="*/ 909 h 1772"/>
              <a:gd name="T108" fmla="*/ 1333 w 1524"/>
              <a:gd name="T109" fmla="*/ 784 h 1772"/>
              <a:gd name="T110" fmla="*/ 1232 w 1524"/>
              <a:gd name="T111" fmla="*/ 709 h 1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24" h="1772">
                <a:moveTo>
                  <a:pt x="1114" y="660"/>
                </a:moveTo>
                <a:lnTo>
                  <a:pt x="1114" y="660"/>
                </a:lnTo>
                <a:lnTo>
                  <a:pt x="1116" y="653"/>
                </a:lnTo>
                <a:lnTo>
                  <a:pt x="1123" y="636"/>
                </a:lnTo>
                <a:lnTo>
                  <a:pt x="1137" y="612"/>
                </a:lnTo>
                <a:lnTo>
                  <a:pt x="1155" y="582"/>
                </a:lnTo>
                <a:lnTo>
                  <a:pt x="1177" y="545"/>
                </a:lnTo>
                <a:lnTo>
                  <a:pt x="1202" y="508"/>
                </a:lnTo>
                <a:lnTo>
                  <a:pt x="1231" y="467"/>
                </a:lnTo>
                <a:lnTo>
                  <a:pt x="1264" y="427"/>
                </a:lnTo>
                <a:lnTo>
                  <a:pt x="1264" y="427"/>
                </a:lnTo>
                <a:lnTo>
                  <a:pt x="1281" y="407"/>
                </a:lnTo>
                <a:lnTo>
                  <a:pt x="1298" y="383"/>
                </a:lnTo>
                <a:lnTo>
                  <a:pt x="1316" y="356"/>
                </a:lnTo>
                <a:lnTo>
                  <a:pt x="1333" y="328"/>
                </a:lnTo>
                <a:lnTo>
                  <a:pt x="1367" y="270"/>
                </a:lnTo>
                <a:lnTo>
                  <a:pt x="1399" y="211"/>
                </a:lnTo>
                <a:lnTo>
                  <a:pt x="1454" y="109"/>
                </a:lnTo>
                <a:lnTo>
                  <a:pt x="1473" y="75"/>
                </a:lnTo>
                <a:lnTo>
                  <a:pt x="1481" y="65"/>
                </a:lnTo>
                <a:lnTo>
                  <a:pt x="1487" y="58"/>
                </a:lnTo>
                <a:lnTo>
                  <a:pt x="1487" y="58"/>
                </a:lnTo>
                <a:lnTo>
                  <a:pt x="1504" y="43"/>
                </a:lnTo>
                <a:lnTo>
                  <a:pt x="1511" y="35"/>
                </a:lnTo>
                <a:lnTo>
                  <a:pt x="1517" y="27"/>
                </a:lnTo>
                <a:lnTo>
                  <a:pt x="1522" y="20"/>
                </a:lnTo>
                <a:lnTo>
                  <a:pt x="1524" y="14"/>
                </a:lnTo>
                <a:lnTo>
                  <a:pt x="1523" y="9"/>
                </a:lnTo>
                <a:lnTo>
                  <a:pt x="1523" y="6"/>
                </a:lnTo>
                <a:lnTo>
                  <a:pt x="1521" y="5"/>
                </a:lnTo>
                <a:lnTo>
                  <a:pt x="1521" y="5"/>
                </a:lnTo>
                <a:lnTo>
                  <a:pt x="1516" y="3"/>
                </a:lnTo>
                <a:lnTo>
                  <a:pt x="1508" y="1"/>
                </a:lnTo>
                <a:lnTo>
                  <a:pt x="1494" y="0"/>
                </a:lnTo>
                <a:lnTo>
                  <a:pt x="1477" y="0"/>
                </a:lnTo>
                <a:lnTo>
                  <a:pt x="1477" y="0"/>
                </a:lnTo>
                <a:lnTo>
                  <a:pt x="1464" y="0"/>
                </a:lnTo>
                <a:lnTo>
                  <a:pt x="1454" y="1"/>
                </a:lnTo>
                <a:lnTo>
                  <a:pt x="1450" y="3"/>
                </a:lnTo>
                <a:lnTo>
                  <a:pt x="1448" y="5"/>
                </a:lnTo>
                <a:lnTo>
                  <a:pt x="1448" y="5"/>
                </a:lnTo>
                <a:lnTo>
                  <a:pt x="1448" y="9"/>
                </a:lnTo>
                <a:lnTo>
                  <a:pt x="1448" y="14"/>
                </a:lnTo>
                <a:lnTo>
                  <a:pt x="1450" y="26"/>
                </a:lnTo>
                <a:lnTo>
                  <a:pt x="1450" y="40"/>
                </a:lnTo>
                <a:lnTo>
                  <a:pt x="1450" y="48"/>
                </a:lnTo>
                <a:lnTo>
                  <a:pt x="1448" y="54"/>
                </a:lnTo>
                <a:lnTo>
                  <a:pt x="1448" y="54"/>
                </a:lnTo>
                <a:lnTo>
                  <a:pt x="1428" y="92"/>
                </a:lnTo>
                <a:lnTo>
                  <a:pt x="1391" y="165"/>
                </a:lnTo>
                <a:lnTo>
                  <a:pt x="1369" y="207"/>
                </a:lnTo>
                <a:lnTo>
                  <a:pt x="1346" y="245"/>
                </a:lnTo>
                <a:lnTo>
                  <a:pt x="1326" y="279"/>
                </a:lnTo>
                <a:lnTo>
                  <a:pt x="1307" y="306"/>
                </a:lnTo>
                <a:lnTo>
                  <a:pt x="1307" y="306"/>
                </a:lnTo>
                <a:lnTo>
                  <a:pt x="1289" y="330"/>
                </a:lnTo>
                <a:lnTo>
                  <a:pt x="1269" y="359"/>
                </a:lnTo>
                <a:lnTo>
                  <a:pt x="1224" y="426"/>
                </a:lnTo>
                <a:lnTo>
                  <a:pt x="1180" y="493"/>
                </a:lnTo>
                <a:lnTo>
                  <a:pt x="1160" y="521"/>
                </a:lnTo>
                <a:lnTo>
                  <a:pt x="1143" y="544"/>
                </a:lnTo>
                <a:lnTo>
                  <a:pt x="1143" y="544"/>
                </a:lnTo>
                <a:lnTo>
                  <a:pt x="1116" y="579"/>
                </a:lnTo>
                <a:lnTo>
                  <a:pt x="1095" y="607"/>
                </a:lnTo>
                <a:lnTo>
                  <a:pt x="1080" y="631"/>
                </a:lnTo>
                <a:lnTo>
                  <a:pt x="1080" y="631"/>
                </a:lnTo>
                <a:lnTo>
                  <a:pt x="1072" y="629"/>
                </a:lnTo>
                <a:lnTo>
                  <a:pt x="1065" y="625"/>
                </a:lnTo>
                <a:lnTo>
                  <a:pt x="1054" y="619"/>
                </a:lnTo>
                <a:lnTo>
                  <a:pt x="1042" y="612"/>
                </a:lnTo>
                <a:lnTo>
                  <a:pt x="1030" y="601"/>
                </a:lnTo>
                <a:lnTo>
                  <a:pt x="1016" y="586"/>
                </a:lnTo>
                <a:lnTo>
                  <a:pt x="1002" y="568"/>
                </a:lnTo>
                <a:lnTo>
                  <a:pt x="1002" y="568"/>
                </a:lnTo>
                <a:lnTo>
                  <a:pt x="986" y="544"/>
                </a:lnTo>
                <a:lnTo>
                  <a:pt x="967" y="511"/>
                </a:lnTo>
                <a:lnTo>
                  <a:pt x="922" y="438"/>
                </a:lnTo>
                <a:lnTo>
                  <a:pt x="881" y="373"/>
                </a:lnTo>
                <a:lnTo>
                  <a:pt x="867" y="351"/>
                </a:lnTo>
                <a:lnTo>
                  <a:pt x="861" y="344"/>
                </a:lnTo>
                <a:lnTo>
                  <a:pt x="857" y="340"/>
                </a:lnTo>
                <a:lnTo>
                  <a:pt x="857" y="340"/>
                </a:lnTo>
                <a:lnTo>
                  <a:pt x="850" y="335"/>
                </a:lnTo>
                <a:lnTo>
                  <a:pt x="840" y="330"/>
                </a:lnTo>
                <a:lnTo>
                  <a:pt x="828" y="327"/>
                </a:lnTo>
                <a:lnTo>
                  <a:pt x="815" y="322"/>
                </a:lnTo>
                <a:lnTo>
                  <a:pt x="799" y="318"/>
                </a:lnTo>
                <a:lnTo>
                  <a:pt x="782" y="315"/>
                </a:lnTo>
                <a:lnTo>
                  <a:pt x="764" y="312"/>
                </a:lnTo>
                <a:lnTo>
                  <a:pt x="746" y="311"/>
                </a:lnTo>
                <a:lnTo>
                  <a:pt x="746" y="311"/>
                </a:lnTo>
                <a:lnTo>
                  <a:pt x="685" y="307"/>
                </a:lnTo>
                <a:lnTo>
                  <a:pt x="663" y="306"/>
                </a:lnTo>
                <a:lnTo>
                  <a:pt x="566" y="296"/>
                </a:lnTo>
                <a:lnTo>
                  <a:pt x="566" y="296"/>
                </a:lnTo>
                <a:lnTo>
                  <a:pt x="580" y="304"/>
                </a:lnTo>
                <a:lnTo>
                  <a:pt x="611" y="319"/>
                </a:lnTo>
                <a:lnTo>
                  <a:pt x="628" y="329"/>
                </a:lnTo>
                <a:lnTo>
                  <a:pt x="644" y="339"/>
                </a:lnTo>
                <a:lnTo>
                  <a:pt x="656" y="347"/>
                </a:lnTo>
                <a:lnTo>
                  <a:pt x="661" y="351"/>
                </a:lnTo>
                <a:lnTo>
                  <a:pt x="663" y="355"/>
                </a:lnTo>
                <a:lnTo>
                  <a:pt x="663" y="355"/>
                </a:lnTo>
                <a:lnTo>
                  <a:pt x="669" y="369"/>
                </a:lnTo>
                <a:lnTo>
                  <a:pt x="676" y="386"/>
                </a:lnTo>
                <a:lnTo>
                  <a:pt x="681" y="395"/>
                </a:lnTo>
                <a:lnTo>
                  <a:pt x="689" y="404"/>
                </a:lnTo>
                <a:lnTo>
                  <a:pt x="696" y="413"/>
                </a:lnTo>
                <a:lnTo>
                  <a:pt x="707" y="423"/>
                </a:lnTo>
                <a:lnTo>
                  <a:pt x="707" y="423"/>
                </a:lnTo>
                <a:lnTo>
                  <a:pt x="713" y="427"/>
                </a:lnTo>
                <a:lnTo>
                  <a:pt x="719" y="435"/>
                </a:lnTo>
                <a:lnTo>
                  <a:pt x="733" y="452"/>
                </a:lnTo>
                <a:lnTo>
                  <a:pt x="747" y="471"/>
                </a:lnTo>
                <a:lnTo>
                  <a:pt x="760" y="492"/>
                </a:lnTo>
                <a:lnTo>
                  <a:pt x="781" y="528"/>
                </a:lnTo>
                <a:lnTo>
                  <a:pt x="789" y="544"/>
                </a:lnTo>
                <a:lnTo>
                  <a:pt x="668" y="500"/>
                </a:lnTo>
                <a:lnTo>
                  <a:pt x="668" y="500"/>
                </a:lnTo>
                <a:lnTo>
                  <a:pt x="667" y="509"/>
                </a:lnTo>
                <a:lnTo>
                  <a:pt x="664" y="517"/>
                </a:lnTo>
                <a:lnTo>
                  <a:pt x="658" y="528"/>
                </a:lnTo>
                <a:lnTo>
                  <a:pt x="655" y="533"/>
                </a:lnTo>
                <a:lnTo>
                  <a:pt x="650" y="538"/>
                </a:lnTo>
                <a:lnTo>
                  <a:pt x="645" y="543"/>
                </a:lnTo>
                <a:lnTo>
                  <a:pt x="639" y="546"/>
                </a:lnTo>
                <a:lnTo>
                  <a:pt x="630" y="550"/>
                </a:lnTo>
                <a:lnTo>
                  <a:pt x="622" y="552"/>
                </a:lnTo>
                <a:lnTo>
                  <a:pt x="612" y="554"/>
                </a:lnTo>
                <a:lnTo>
                  <a:pt x="600" y="554"/>
                </a:lnTo>
                <a:lnTo>
                  <a:pt x="600" y="554"/>
                </a:lnTo>
                <a:lnTo>
                  <a:pt x="588" y="552"/>
                </a:lnTo>
                <a:lnTo>
                  <a:pt x="577" y="551"/>
                </a:lnTo>
                <a:lnTo>
                  <a:pt x="555" y="546"/>
                </a:lnTo>
                <a:lnTo>
                  <a:pt x="537" y="540"/>
                </a:lnTo>
                <a:lnTo>
                  <a:pt x="521" y="533"/>
                </a:lnTo>
                <a:lnTo>
                  <a:pt x="509" y="527"/>
                </a:lnTo>
                <a:lnTo>
                  <a:pt x="498" y="521"/>
                </a:lnTo>
                <a:lnTo>
                  <a:pt x="492" y="516"/>
                </a:lnTo>
                <a:lnTo>
                  <a:pt x="489" y="515"/>
                </a:lnTo>
                <a:lnTo>
                  <a:pt x="489" y="515"/>
                </a:lnTo>
                <a:lnTo>
                  <a:pt x="482" y="517"/>
                </a:lnTo>
                <a:lnTo>
                  <a:pt x="465" y="522"/>
                </a:lnTo>
                <a:lnTo>
                  <a:pt x="434" y="531"/>
                </a:lnTo>
                <a:lnTo>
                  <a:pt x="412" y="534"/>
                </a:lnTo>
                <a:lnTo>
                  <a:pt x="387" y="539"/>
                </a:lnTo>
                <a:lnTo>
                  <a:pt x="387" y="539"/>
                </a:lnTo>
                <a:lnTo>
                  <a:pt x="330" y="549"/>
                </a:lnTo>
                <a:lnTo>
                  <a:pt x="274" y="556"/>
                </a:lnTo>
                <a:lnTo>
                  <a:pt x="249" y="558"/>
                </a:lnTo>
                <a:lnTo>
                  <a:pt x="225" y="560"/>
                </a:lnTo>
                <a:lnTo>
                  <a:pt x="205" y="560"/>
                </a:lnTo>
                <a:lnTo>
                  <a:pt x="188" y="558"/>
                </a:lnTo>
                <a:lnTo>
                  <a:pt x="188" y="558"/>
                </a:lnTo>
                <a:lnTo>
                  <a:pt x="150" y="552"/>
                </a:lnTo>
                <a:lnTo>
                  <a:pt x="104" y="546"/>
                </a:lnTo>
                <a:lnTo>
                  <a:pt x="48" y="539"/>
                </a:lnTo>
                <a:lnTo>
                  <a:pt x="48" y="539"/>
                </a:lnTo>
                <a:lnTo>
                  <a:pt x="60" y="543"/>
                </a:lnTo>
                <a:lnTo>
                  <a:pt x="72" y="546"/>
                </a:lnTo>
                <a:lnTo>
                  <a:pt x="88" y="554"/>
                </a:lnTo>
                <a:lnTo>
                  <a:pt x="105" y="562"/>
                </a:lnTo>
                <a:lnTo>
                  <a:pt x="123" y="573"/>
                </a:lnTo>
                <a:lnTo>
                  <a:pt x="132" y="579"/>
                </a:lnTo>
                <a:lnTo>
                  <a:pt x="140" y="586"/>
                </a:lnTo>
                <a:lnTo>
                  <a:pt x="147" y="594"/>
                </a:lnTo>
                <a:lnTo>
                  <a:pt x="155" y="602"/>
                </a:lnTo>
                <a:lnTo>
                  <a:pt x="155" y="602"/>
                </a:lnTo>
                <a:lnTo>
                  <a:pt x="169" y="620"/>
                </a:lnTo>
                <a:lnTo>
                  <a:pt x="184" y="642"/>
                </a:lnTo>
                <a:lnTo>
                  <a:pt x="198" y="664"/>
                </a:lnTo>
                <a:lnTo>
                  <a:pt x="214" y="685"/>
                </a:lnTo>
                <a:lnTo>
                  <a:pt x="230" y="705"/>
                </a:lnTo>
                <a:lnTo>
                  <a:pt x="247" y="722"/>
                </a:lnTo>
                <a:lnTo>
                  <a:pt x="255" y="730"/>
                </a:lnTo>
                <a:lnTo>
                  <a:pt x="264" y="736"/>
                </a:lnTo>
                <a:lnTo>
                  <a:pt x="272" y="739"/>
                </a:lnTo>
                <a:lnTo>
                  <a:pt x="281" y="743"/>
                </a:lnTo>
                <a:lnTo>
                  <a:pt x="281" y="743"/>
                </a:lnTo>
                <a:lnTo>
                  <a:pt x="324" y="754"/>
                </a:lnTo>
                <a:lnTo>
                  <a:pt x="374" y="764"/>
                </a:lnTo>
                <a:lnTo>
                  <a:pt x="415" y="771"/>
                </a:lnTo>
                <a:lnTo>
                  <a:pt x="427" y="773"/>
                </a:lnTo>
                <a:lnTo>
                  <a:pt x="429" y="772"/>
                </a:lnTo>
                <a:lnTo>
                  <a:pt x="431" y="772"/>
                </a:lnTo>
                <a:lnTo>
                  <a:pt x="431" y="772"/>
                </a:lnTo>
                <a:lnTo>
                  <a:pt x="428" y="772"/>
                </a:lnTo>
                <a:lnTo>
                  <a:pt x="423" y="775"/>
                </a:lnTo>
                <a:lnTo>
                  <a:pt x="404" y="785"/>
                </a:lnTo>
                <a:lnTo>
                  <a:pt x="377" y="801"/>
                </a:lnTo>
                <a:lnTo>
                  <a:pt x="346" y="822"/>
                </a:lnTo>
                <a:lnTo>
                  <a:pt x="313" y="846"/>
                </a:lnTo>
                <a:lnTo>
                  <a:pt x="297" y="858"/>
                </a:lnTo>
                <a:lnTo>
                  <a:pt x="282" y="870"/>
                </a:lnTo>
                <a:lnTo>
                  <a:pt x="268" y="884"/>
                </a:lnTo>
                <a:lnTo>
                  <a:pt x="257" y="895"/>
                </a:lnTo>
                <a:lnTo>
                  <a:pt x="248" y="907"/>
                </a:lnTo>
                <a:lnTo>
                  <a:pt x="242" y="918"/>
                </a:lnTo>
                <a:lnTo>
                  <a:pt x="242" y="918"/>
                </a:lnTo>
                <a:lnTo>
                  <a:pt x="232" y="937"/>
                </a:lnTo>
                <a:lnTo>
                  <a:pt x="221" y="955"/>
                </a:lnTo>
                <a:lnTo>
                  <a:pt x="210" y="972"/>
                </a:lnTo>
                <a:lnTo>
                  <a:pt x="201" y="987"/>
                </a:lnTo>
                <a:lnTo>
                  <a:pt x="188" y="1001"/>
                </a:lnTo>
                <a:lnTo>
                  <a:pt x="178" y="1015"/>
                </a:lnTo>
                <a:lnTo>
                  <a:pt x="155" y="1039"/>
                </a:lnTo>
                <a:lnTo>
                  <a:pt x="155" y="1039"/>
                </a:lnTo>
                <a:lnTo>
                  <a:pt x="142" y="1052"/>
                </a:lnTo>
                <a:lnTo>
                  <a:pt x="129" y="1068"/>
                </a:lnTo>
                <a:lnTo>
                  <a:pt x="101" y="1103"/>
                </a:lnTo>
                <a:lnTo>
                  <a:pt x="75" y="1136"/>
                </a:lnTo>
                <a:lnTo>
                  <a:pt x="63" y="1151"/>
                </a:lnTo>
                <a:lnTo>
                  <a:pt x="53" y="1160"/>
                </a:lnTo>
                <a:lnTo>
                  <a:pt x="53" y="1160"/>
                </a:lnTo>
                <a:lnTo>
                  <a:pt x="35" y="1177"/>
                </a:lnTo>
                <a:lnTo>
                  <a:pt x="18" y="1196"/>
                </a:lnTo>
                <a:lnTo>
                  <a:pt x="0" y="1214"/>
                </a:lnTo>
                <a:lnTo>
                  <a:pt x="0" y="1214"/>
                </a:lnTo>
                <a:lnTo>
                  <a:pt x="20" y="1200"/>
                </a:lnTo>
                <a:lnTo>
                  <a:pt x="67" y="1170"/>
                </a:lnTo>
                <a:lnTo>
                  <a:pt x="95" y="1154"/>
                </a:lnTo>
                <a:lnTo>
                  <a:pt x="121" y="1140"/>
                </a:lnTo>
                <a:lnTo>
                  <a:pt x="144" y="1130"/>
                </a:lnTo>
                <a:lnTo>
                  <a:pt x="152" y="1128"/>
                </a:lnTo>
                <a:lnTo>
                  <a:pt x="159" y="1126"/>
                </a:lnTo>
                <a:lnTo>
                  <a:pt x="159" y="1126"/>
                </a:lnTo>
                <a:lnTo>
                  <a:pt x="172" y="1128"/>
                </a:lnTo>
                <a:lnTo>
                  <a:pt x="184" y="1129"/>
                </a:lnTo>
                <a:lnTo>
                  <a:pt x="211" y="1134"/>
                </a:lnTo>
                <a:lnTo>
                  <a:pt x="242" y="1139"/>
                </a:lnTo>
                <a:lnTo>
                  <a:pt x="257" y="1140"/>
                </a:lnTo>
                <a:lnTo>
                  <a:pt x="276" y="1141"/>
                </a:lnTo>
                <a:lnTo>
                  <a:pt x="276" y="1141"/>
                </a:lnTo>
                <a:lnTo>
                  <a:pt x="299" y="1140"/>
                </a:lnTo>
                <a:lnTo>
                  <a:pt x="330" y="1135"/>
                </a:lnTo>
                <a:lnTo>
                  <a:pt x="365" y="1128"/>
                </a:lnTo>
                <a:lnTo>
                  <a:pt x="403" y="1120"/>
                </a:lnTo>
                <a:lnTo>
                  <a:pt x="465" y="1107"/>
                </a:lnTo>
                <a:lnTo>
                  <a:pt x="489" y="1102"/>
                </a:lnTo>
                <a:lnTo>
                  <a:pt x="489" y="1102"/>
                </a:lnTo>
                <a:lnTo>
                  <a:pt x="484" y="1107"/>
                </a:lnTo>
                <a:lnTo>
                  <a:pt x="474" y="1119"/>
                </a:lnTo>
                <a:lnTo>
                  <a:pt x="460" y="1139"/>
                </a:lnTo>
                <a:lnTo>
                  <a:pt x="445" y="1163"/>
                </a:lnTo>
                <a:lnTo>
                  <a:pt x="429" y="1191"/>
                </a:lnTo>
                <a:lnTo>
                  <a:pt x="421" y="1205"/>
                </a:lnTo>
                <a:lnTo>
                  <a:pt x="415" y="1221"/>
                </a:lnTo>
                <a:lnTo>
                  <a:pt x="409" y="1237"/>
                </a:lnTo>
                <a:lnTo>
                  <a:pt x="403" y="1254"/>
                </a:lnTo>
                <a:lnTo>
                  <a:pt x="399" y="1270"/>
                </a:lnTo>
                <a:lnTo>
                  <a:pt x="397" y="1287"/>
                </a:lnTo>
                <a:lnTo>
                  <a:pt x="397" y="1287"/>
                </a:lnTo>
                <a:lnTo>
                  <a:pt x="389" y="1349"/>
                </a:lnTo>
                <a:lnTo>
                  <a:pt x="381" y="1404"/>
                </a:lnTo>
                <a:lnTo>
                  <a:pt x="376" y="1429"/>
                </a:lnTo>
                <a:lnTo>
                  <a:pt x="371" y="1452"/>
                </a:lnTo>
                <a:lnTo>
                  <a:pt x="365" y="1472"/>
                </a:lnTo>
                <a:lnTo>
                  <a:pt x="358" y="1491"/>
                </a:lnTo>
                <a:lnTo>
                  <a:pt x="358" y="1491"/>
                </a:lnTo>
                <a:lnTo>
                  <a:pt x="352" y="1506"/>
                </a:lnTo>
                <a:lnTo>
                  <a:pt x="347" y="1521"/>
                </a:lnTo>
                <a:lnTo>
                  <a:pt x="342" y="1544"/>
                </a:lnTo>
                <a:lnTo>
                  <a:pt x="340" y="1556"/>
                </a:lnTo>
                <a:lnTo>
                  <a:pt x="340" y="1559"/>
                </a:lnTo>
                <a:lnTo>
                  <a:pt x="339" y="1559"/>
                </a:lnTo>
                <a:lnTo>
                  <a:pt x="339" y="1559"/>
                </a:lnTo>
                <a:lnTo>
                  <a:pt x="339" y="1557"/>
                </a:lnTo>
                <a:lnTo>
                  <a:pt x="341" y="1555"/>
                </a:lnTo>
                <a:lnTo>
                  <a:pt x="347" y="1549"/>
                </a:lnTo>
                <a:lnTo>
                  <a:pt x="369" y="1532"/>
                </a:lnTo>
                <a:lnTo>
                  <a:pt x="402" y="1510"/>
                </a:lnTo>
                <a:lnTo>
                  <a:pt x="402" y="1510"/>
                </a:lnTo>
                <a:lnTo>
                  <a:pt x="411" y="1514"/>
                </a:lnTo>
                <a:lnTo>
                  <a:pt x="419" y="1515"/>
                </a:lnTo>
                <a:lnTo>
                  <a:pt x="422" y="1515"/>
                </a:lnTo>
                <a:lnTo>
                  <a:pt x="426" y="1515"/>
                </a:lnTo>
                <a:lnTo>
                  <a:pt x="426" y="1515"/>
                </a:lnTo>
                <a:lnTo>
                  <a:pt x="456" y="1505"/>
                </a:lnTo>
                <a:lnTo>
                  <a:pt x="484" y="1495"/>
                </a:lnTo>
                <a:lnTo>
                  <a:pt x="484" y="1495"/>
                </a:lnTo>
                <a:lnTo>
                  <a:pt x="486" y="1494"/>
                </a:lnTo>
                <a:lnTo>
                  <a:pt x="491" y="1491"/>
                </a:lnTo>
                <a:lnTo>
                  <a:pt x="512" y="1481"/>
                </a:lnTo>
                <a:lnTo>
                  <a:pt x="557" y="1461"/>
                </a:lnTo>
                <a:lnTo>
                  <a:pt x="557" y="1461"/>
                </a:lnTo>
                <a:lnTo>
                  <a:pt x="572" y="1454"/>
                </a:lnTo>
                <a:lnTo>
                  <a:pt x="588" y="1444"/>
                </a:lnTo>
                <a:lnTo>
                  <a:pt x="605" y="1435"/>
                </a:lnTo>
                <a:lnTo>
                  <a:pt x="622" y="1423"/>
                </a:lnTo>
                <a:lnTo>
                  <a:pt x="655" y="1397"/>
                </a:lnTo>
                <a:lnTo>
                  <a:pt x="685" y="1372"/>
                </a:lnTo>
                <a:lnTo>
                  <a:pt x="712" y="1347"/>
                </a:lnTo>
                <a:lnTo>
                  <a:pt x="732" y="1328"/>
                </a:lnTo>
                <a:lnTo>
                  <a:pt x="750" y="1311"/>
                </a:lnTo>
                <a:lnTo>
                  <a:pt x="750" y="1311"/>
                </a:lnTo>
                <a:lnTo>
                  <a:pt x="748" y="1317"/>
                </a:lnTo>
                <a:lnTo>
                  <a:pt x="744" y="1329"/>
                </a:lnTo>
                <a:lnTo>
                  <a:pt x="739" y="1349"/>
                </a:lnTo>
                <a:lnTo>
                  <a:pt x="736" y="1370"/>
                </a:lnTo>
                <a:lnTo>
                  <a:pt x="733" y="1396"/>
                </a:lnTo>
                <a:lnTo>
                  <a:pt x="733" y="1409"/>
                </a:lnTo>
                <a:lnTo>
                  <a:pt x="735" y="1424"/>
                </a:lnTo>
                <a:lnTo>
                  <a:pt x="737" y="1437"/>
                </a:lnTo>
                <a:lnTo>
                  <a:pt x="739" y="1450"/>
                </a:lnTo>
                <a:lnTo>
                  <a:pt x="744" y="1464"/>
                </a:lnTo>
                <a:lnTo>
                  <a:pt x="750" y="1476"/>
                </a:lnTo>
                <a:lnTo>
                  <a:pt x="750" y="1476"/>
                </a:lnTo>
                <a:lnTo>
                  <a:pt x="762" y="1497"/>
                </a:lnTo>
                <a:lnTo>
                  <a:pt x="773" y="1512"/>
                </a:lnTo>
                <a:lnTo>
                  <a:pt x="790" y="1532"/>
                </a:lnTo>
                <a:lnTo>
                  <a:pt x="796" y="1539"/>
                </a:lnTo>
                <a:lnTo>
                  <a:pt x="801" y="1549"/>
                </a:lnTo>
                <a:lnTo>
                  <a:pt x="805" y="1561"/>
                </a:lnTo>
                <a:lnTo>
                  <a:pt x="808" y="1578"/>
                </a:lnTo>
                <a:lnTo>
                  <a:pt x="808" y="1578"/>
                </a:lnTo>
                <a:lnTo>
                  <a:pt x="810" y="1589"/>
                </a:lnTo>
                <a:lnTo>
                  <a:pt x="810" y="1602"/>
                </a:lnTo>
                <a:lnTo>
                  <a:pt x="807" y="1631"/>
                </a:lnTo>
                <a:lnTo>
                  <a:pt x="804" y="1663"/>
                </a:lnTo>
                <a:lnTo>
                  <a:pt x="799" y="1694"/>
                </a:lnTo>
                <a:lnTo>
                  <a:pt x="789" y="1749"/>
                </a:lnTo>
                <a:lnTo>
                  <a:pt x="784" y="1772"/>
                </a:lnTo>
                <a:lnTo>
                  <a:pt x="784" y="1772"/>
                </a:lnTo>
                <a:lnTo>
                  <a:pt x="795" y="1756"/>
                </a:lnTo>
                <a:lnTo>
                  <a:pt x="821" y="1717"/>
                </a:lnTo>
                <a:lnTo>
                  <a:pt x="847" y="1673"/>
                </a:lnTo>
                <a:lnTo>
                  <a:pt x="859" y="1652"/>
                </a:lnTo>
                <a:lnTo>
                  <a:pt x="867" y="1636"/>
                </a:lnTo>
                <a:lnTo>
                  <a:pt x="867" y="1636"/>
                </a:lnTo>
                <a:lnTo>
                  <a:pt x="881" y="1601"/>
                </a:lnTo>
                <a:lnTo>
                  <a:pt x="903" y="1555"/>
                </a:lnTo>
                <a:lnTo>
                  <a:pt x="915" y="1531"/>
                </a:lnTo>
                <a:lnTo>
                  <a:pt x="928" y="1509"/>
                </a:lnTo>
                <a:lnTo>
                  <a:pt x="940" y="1488"/>
                </a:lnTo>
                <a:lnTo>
                  <a:pt x="954" y="1471"/>
                </a:lnTo>
                <a:lnTo>
                  <a:pt x="954" y="1471"/>
                </a:lnTo>
                <a:lnTo>
                  <a:pt x="961" y="1461"/>
                </a:lnTo>
                <a:lnTo>
                  <a:pt x="968" y="1446"/>
                </a:lnTo>
                <a:lnTo>
                  <a:pt x="977" y="1426"/>
                </a:lnTo>
                <a:lnTo>
                  <a:pt x="985" y="1404"/>
                </a:lnTo>
                <a:lnTo>
                  <a:pt x="1002" y="1351"/>
                </a:lnTo>
                <a:lnTo>
                  <a:pt x="1020" y="1294"/>
                </a:lnTo>
                <a:lnTo>
                  <a:pt x="1036" y="1238"/>
                </a:lnTo>
                <a:lnTo>
                  <a:pt x="1048" y="1191"/>
                </a:lnTo>
                <a:lnTo>
                  <a:pt x="1060" y="1146"/>
                </a:lnTo>
                <a:lnTo>
                  <a:pt x="1060" y="1146"/>
                </a:lnTo>
                <a:lnTo>
                  <a:pt x="1064" y="1164"/>
                </a:lnTo>
                <a:lnTo>
                  <a:pt x="1068" y="1185"/>
                </a:lnTo>
                <a:lnTo>
                  <a:pt x="1075" y="1209"/>
                </a:lnTo>
                <a:lnTo>
                  <a:pt x="1085" y="1237"/>
                </a:lnTo>
                <a:lnTo>
                  <a:pt x="1091" y="1250"/>
                </a:lnTo>
                <a:lnTo>
                  <a:pt x="1097" y="1264"/>
                </a:lnTo>
                <a:lnTo>
                  <a:pt x="1105" y="1277"/>
                </a:lnTo>
                <a:lnTo>
                  <a:pt x="1114" y="1289"/>
                </a:lnTo>
                <a:lnTo>
                  <a:pt x="1122" y="1301"/>
                </a:lnTo>
                <a:lnTo>
                  <a:pt x="1133" y="1311"/>
                </a:lnTo>
                <a:lnTo>
                  <a:pt x="1133" y="1311"/>
                </a:lnTo>
                <a:lnTo>
                  <a:pt x="1152" y="1328"/>
                </a:lnTo>
                <a:lnTo>
                  <a:pt x="1168" y="1339"/>
                </a:lnTo>
                <a:lnTo>
                  <a:pt x="1191" y="1355"/>
                </a:lnTo>
                <a:lnTo>
                  <a:pt x="1200" y="1362"/>
                </a:lnTo>
                <a:lnTo>
                  <a:pt x="1208" y="1369"/>
                </a:lnTo>
                <a:lnTo>
                  <a:pt x="1215" y="1379"/>
                </a:lnTo>
                <a:lnTo>
                  <a:pt x="1225" y="1393"/>
                </a:lnTo>
                <a:lnTo>
                  <a:pt x="1225" y="1393"/>
                </a:lnTo>
                <a:lnTo>
                  <a:pt x="1237" y="1412"/>
                </a:lnTo>
                <a:lnTo>
                  <a:pt x="1254" y="1432"/>
                </a:lnTo>
                <a:lnTo>
                  <a:pt x="1272" y="1453"/>
                </a:lnTo>
                <a:lnTo>
                  <a:pt x="1292" y="1472"/>
                </a:lnTo>
                <a:lnTo>
                  <a:pt x="1309" y="1489"/>
                </a:lnTo>
                <a:lnTo>
                  <a:pt x="1322" y="1501"/>
                </a:lnTo>
                <a:lnTo>
                  <a:pt x="1330" y="1508"/>
                </a:lnTo>
                <a:lnTo>
                  <a:pt x="1332" y="1508"/>
                </a:lnTo>
                <a:lnTo>
                  <a:pt x="1332" y="1505"/>
                </a:lnTo>
                <a:lnTo>
                  <a:pt x="1332" y="1505"/>
                </a:lnTo>
                <a:lnTo>
                  <a:pt x="1327" y="1494"/>
                </a:lnTo>
                <a:lnTo>
                  <a:pt x="1317" y="1478"/>
                </a:lnTo>
                <a:lnTo>
                  <a:pt x="1293" y="1431"/>
                </a:lnTo>
                <a:lnTo>
                  <a:pt x="1278" y="1403"/>
                </a:lnTo>
                <a:lnTo>
                  <a:pt x="1265" y="1373"/>
                </a:lnTo>
                <a:lnTo>
                  <a:pt x="1253" y="1342"/>
                </a:lnTo>
                <a:lnTo>
                  <a:pt x="1248" y="1327"/>
                </a:lnTo>
                <a:lnTo>
                  <a:pt x="1244" y="1311"/>
                </a:lnTo>
                <a:lnTo>
                  <a:pt x="1244" y="1311"/>
                </a:lnTo>
                <a:lnTo>
                  <a:pt x="1241" y="1295"/>
                </a:lnTo>
                <a:lnTo>
                  <a:pt x="1238" y="1278"/>
                </a:lnTo>
                <a:lnTo>
                  <a:pt x="1235" y="1244"/>
                </a:lnTo>
                <a:lnTo>
                  <a:pt x="1232" y="1210"/>
                </a:lnTo>
                <a:lnTo>
                  <a:pt x="1232" y="1174"/>
                </a:lnTo>
                <a:lnTo>
                  <a:pt x="1231" y="1107"/>
                </a:lnTo>
                <a:lnTo>
                  <a:pt x="1231" y="1077"/>
                </a:lnTo>
                <a:lnTo>
                  <a:pt x="1230" y="1049"/>
                </a:lnTo>
                <a:lnTo>
                  <a:pt x="1230" y="1049"/>
                </a:lnTo>
                <a:lnTo>
                  <a:pt x="1225" y="995"/>
                </a:lnTo>
                <a:lnTo>
                  <a:pt x="1219" y="943"/>
                </a:lnTo>
                <a:lnTo>
                  <a:pt x="1213" y="906"/>
                </a:lnTo>
                <a:lnTo>
                  <a:pt x="1211" y="893"/>
                </a:lnTo>
                <a:lnTo>
                  <a:pt x="1211" y="893"/>
                </a:lnTo>
                <a:lnTo>
                  <a:pt x="1211" y="897"/>
                </a:lnTo>
                <a:lnTo>
                  <a:pt x="1212" y="902"/>
                </a:lnTo>
                <a:lnTo>
                  <a:pt x="1214" y="908"/>
                </a:lnTo>
                <a:lnTo>
                  <a:pt x="1219" y="915"/>
                </a:lnTo>
                <a:lnTo>
                  <a:pt x="1223" y="920"/>
                </a:lnTo>
                <a:lnTo>
                  <a:pt x="1229" y="924"/>
                </a:lnTo>
                <a:lnTo>
                  <a:pt x="1235" y="927"/>
                </a:lnTo>
                <a:lnTo>
                  <a:pt x="1243" y="931"/>
                </a:lnTo>
                <a:lnTo>
                  <a:pt x="1253" y="935"/>
                </a:lnTo>
                <a:lnTo>
                  <a:pt x="1264" y="937"/>
                </a:lnTo>
                <a:lnTo>
                  <a:pt x="1277" y="940"/>
                </a:lnTo>
                <a:lnTo>
                  <a:pt x="1293" y="942"/>
                </a:lnTo>
                <a:lnTo>
                  <a:pt x="1293" y="942"/>
                </a:lnTo>
                <a:lnTo>
                  <a:pt x="1322" y="946"/>
                </a:lnTo>
                <a:lnTo>
                  <a:pt x="1344" y="950"/>
                </a:lnTo>
                <a:lnTo>
                  <a:pt x="1361" y="954"/>
                </a:lnTo>
                <a:lnTo>
                  <a:pt x="1373" y="959"/>
                </a:lnTo>
                <a:lnTo>
                  <a:pt x="1385" y="965"/>
                </a:lnTo>
                <a:lnTo>
                  <a:pt x="1387" y="966"/>
                </a:lnTo>
                <a:lnTo>
                  <a:pt x="1390" y="966"/>
                </a:lnTo>
                <a:lnTo>
                  <a:pt x="1390" y="966"/>
                </a:lnTo>
                <a:lnTo>
                  <a:pt x="1395" y="967"/>
                </a:lnTo>
                <a:lnTo>
                  <a:pt x="1405" y="971"/>
                </a:lnTo>
                <a:lnTo>
                  <a:pt x="1436" y="982"/>
                </a:lnTo>
                <a:lnTo>
                  <a:pt x="1477" y="1000"/>
                </a:lnTo>
                <a:lnTo>
                  <a:pt x="1477" y="1000"/>
                </a:lnTo>
                <a:lnTo>
                  <a:pt x="1468" y="994"/>
                </a:lnTo>
                <a:lnTo>
                  <a:pt x="1449" y="976"/>
                </a:lnTo>
                <a:lnTo>
                  <a:pt x="1436" y="964"/>
                </a:lnTo>
                <a:lnTo>
                  <a:pt x="1421" y="950"/>
                </a:lnTo>
                <a:lnTo>
                  <a:pt x="1408" y="935"/>
                </a:lnTo>
                <a:lnTo>
                  <a:pt x="1395" y="918"/>
                </a:lnTo>
                <a:lnTo>
                  <a:pt x="1395" y="918"/>
                </a:lnTo>
                <a:lnTo>
                  <a:pt x="1389" y="909"/>
                </a:lnTo>
                <a:lnTo>
                  <a:pt x="1384" y="900"/>
                </a:lnTo>
                <a:lnTo>
                  <a:pt x="1375" y="881"/>
                </a:lnTo>
                <a:lnTo>
                  <a:pt x="1368" y="863"/>
                </a:lnTo>
                <a:lnTo>
                  <a:pt x="1362" y="845"/>
                </a:lnTo>
                <a:lnTo>
                  <a:pt x="1356" y="827"/>
                </a:lnTo>
                <a:lnTo>
                  <a:pt x="1347" y="808"/>
                </a:lnTo>
                <a:lnTo>
                  <a:pt x="1339" y="793"/>
                </a:lnTo>
                <a:lnTo>
                  <a:pt x="1333" y="784"/>
                </a:lnTo>
                <a:lnTo>
                  <a:pt x="1327" y="777"/>
                </a:lnTo>
                <a:lnTo>
                  <a:pt x="1327" y="777"/>
                </a:lnTo>
                <a:lnTo>
                  <a:pt x="1312" y="762"/>
                </a:lnTo>
                <a:lnTo>
                  <a:pt x="1296" y="749"/>
                </a:lnTo>
                <a:lnTo>
                  <a:pt x="1280" y="737"/>
                </a:lnTo>
                <a:lnTo>
                  <a:pt x="1263" y="726"/>
                </a:lnTo>
                <a:lnTo>
                  <a:pt x="1246" y="716"/>
                </a:lnTo>
                <a:lnTo>
                  <a:pt x="1232" y="709"/>
                </a:lnTo>
                <a:lnTo>
                  <a:pt x="1211" y="699"/>
                </a:lnTo>
                <a:lnTo>
                  <a:pt x="1211" y="699"/>
                </a:lnTo>
                <a:lnTo>
                  <a:pt x="1156" y="679"/>
                </a:lnTo>
                <a:lnTo>
                  <a:pt x="1127" y="668"/>
                </a:lnTo>
                <a:lnTo>
                  <a:pt x="1117" y="663"/>
                </a:lnTo>
                <a:lnTo>
                  <a:pt x="1114" y="660"/>
                </a:lnTo>
                <a:lnTo>
                  <a:pt x="1114" y="66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FE6BC0C5-25EF-4569-9673-0416D562349D}"/>
              </a:ext>
            </a:extLst>
          </p:cNvPr>
          <p:cNvSpPr>
            <a:spLocks/>
          </p:cNvSpPr>
          <p:nvPr/>
        </p:nvSpPr>
        <p:spPr bwMode="auto">
          <a:xfrm>
            <a:off x="838503" y="4459511"/>
            <a:ext cx="2309395" cy="1535906"/>
          </a:xfrm>
          <a:custGeom>
            <a:avLst/>
            <a:gdLst>
              <a:gd name="T0" fmla="*/ 989 w 1042"/>
              <a:gd name="T1" fmla="*/ 432 h 693"/>
              <a:gd name="T2" fmla="*/ 885 w 1042"/>
              <a:gd name="T3" fmla="*/ 335 h 693"/>
              <a:gd name="T4" fmla="*/ 790 w 1042"/>
              <a:gd name="T5" fmla="*/ 222 h 693"/>
              <a:gd name="T6" fmla="*/ 783 w 1042"/>
              <a:gd name="T7" fmla="*/ 224 h 693"/>
              <a:gd name="T8" fmla="*/ 776 w 1042"/>
              <a:gd name="T9" fmla="*/ 216 h 693"/>
              <a:gd name="T10" fmla="*/ 731 w 1042"/>
              <a:gd name="T11" fmla="*/ 201 h 693"/>
              <a:gd name="T12" fmla="*/ 708 w 1042"/>
              <a:gd name="T13" fmla="*/ 180 h 693"/>
              <a:gd name="T14" fmla="*/ 610 w 1042"/>
              <a:gd name="T15" fmla="*/ 89 h 693"/>
              <a:gd name="T16" fmla="*/ 543 w 1042"/>
              <a:gd name="T17" fmla="*/ 56 h 693"/>
              <a:gd name="T18" fmla="*/ 491 w 1042"/>
              <a:gd name="T19" fmla="*/ 35 h 693"/>
              <a:gd name="T20" fmla="*/ 473 w 1042"/>
              <a:gd name="T21" fmla="*/ 11 h 693"/>
              <a:gd name="T22" fmla="*/ 421 w 1042"/>
              <a:gd name="T23" fmla="*/ 1 h 693"/>
              <a:gd name="T24" fmla="*/ 329 w 1042"/>
              <a:gd name="T25" fmla="*/ 18 h 693"/>
              <a:gd name="T26" fmla="*/ 237 w 1042"/>
              <a:gd name="T27" fmla="*/ 59 h 693"/>
              <a:gd name="T28" fmla="*/ 249 w 1042"/>
              <a:gd name="T29" fmla="*/ 121 h 693"/>
              <a:gd name="T30" fmla="*/ 300 w 1042"/>
              <a:gd name="T31" fmla="*/ 152 h 693"/>
              <a:gd name="T32" fmla="*/ 334 w 1042"/>
              <a:gd name="T33" fmla="*/ 195 h 693"/>
              <a:gd name="T34" fmla="*/ 378 w 1042"/>
              <a:gd name="T35" fmla="*/ 210 h 693"/>
              <a:gd name="T36" fmla="*/ 478 w 1042"/>
              <a:gd name="T37" fmla="*/ 215 h 693"/>
              <a:gd name="T38" fmla="*/ 445 w 1042"/>
              <a:gd name="T39" fmla="*/ 239 h 693"/>
              <a:gd name="T40" fmla="*/ 344 w 1042"/>
              <a:gd name="T41" fmla="*/ 288 h 693"/>
              <a:gd name="T42" fmla="*/ 295 w 1042"/>
              <a:gd name="T43" fmla="*/ 331 h 693"/>
              <a:gd name="T44" fmla="*/ 258 w 1042"/>
              <a:gd name="T45" fmla="*/ 393 h 693"/>
              <a:gd name="T46" fmla="*/ 230 w 1042"/>
              <a:gd name="T47" fmla="*/ 426 h 693"/>
              <a:gd name="T48" fmla="*/ 230 w 1042"/>
              <a:gd name="T49" fmla="*/ 448 h 693"/>
              <a:gd name="T50" fmla="*/ 202 w 1042"/>
              <a:gd name="T51" fmla="*/ 465 h 693"/>
              <a:gd name="T52" fmla="*/ 80 w 1042"/>
              <a:gd name="T53" fmla="*/ 498 h 693"/>
              <a:gd name="T54" fmla="*/ 11 w 1042"/>
              <a:gd name="T55" fmla="*/ 525 h 693"/>
              <a:gd name="T56" fmla="*/ 111 w 1042"/>
              <a:gd name="T57" fmla="*/ 516 h 693"/>
              <a:gd name="T58" fmla="*/ 232 w 1042"/>
              <a:gd name="T59" fmla="*/ 472 h 693"/>
              <a:gd name="T60" fmla="*/ 310 w 1042"/>
              <a:gd name="T61" fmla="*/ 467 h 693"/>
              <a:gd name="T62" fmla="*/ 441 w 1042"/>
              <a:gd name="T63" fmla="*/ 444 h 693"/>
              <a:gd name="T64" fmla="*/ 531 w 1042"/>
              <a:gd name="T65" fmla="*/ 398 h 693"/>
              <a:gd name="T66" fmla="*/ 580 w 1042"/>
              <a:gd name="T67" fmla="*/ 369 h 693"/>
              <a:gd name="T68" fmla="*/ 552 w 1042"/>
              <a:gd name="T69" fmla="*/ 462 h 693"/>
              <a:gd name="T70" fmla="*/ 519 w 1042"/>
              <a:gd name="T71" fmla="*/ 546 h 693"/>
              <a:gd name="T72" fmla="*/ 503 w 1042"/>
              <a:gd name="T73" fmla="*/ 569 h 693"/>
              <a:gd name="T74" fmla="*/ 465 w 1042"/>
              <a:gd name="T75" fmla="*/ 608 h 693"/>
              <a:gd name="T76" fmla="*/ 404 w 1042"/>
              <a:gd name="T77" fmla="*/ 689 h 693"/>
              <a:gd name="T78" fmla="*/ 407 w 1042"/>
              <a:gd name="T79" fmla="*/ 693 h 693"/>
              <a:gd name="T80" fmla="*/ 460 w 1042"/>
              <a:gd name="T81" fmla="*/ 671 h 693"/>
              <a:gd name="T82" fmla="*/ 491 w 1042"/>
              <a:gd name="T83" fmla="*/ 630 h 693"/>
              <a:gd name="T84" fmla="*/ 540 w 1042"/>
              <a:gd name="T85" fmla="*/ 576 h 693"/>
              <a:gd name="T86" fmla="*/ 626 w 1042"/>
              <a:gd name="T87" fmla="*/ 544 h 693"/>
              <a:gd name="T88" fmla="*/ 707 w 1042"/>
              <a:gd name="T89" fmla="*/ 462 h 693"/>
              <a:gd name="T90" fmla="*/ 725 w 1042"/>
              <a:gd name="T91" fmla="*/ 422 h 693"/>
              <a:gd name="T92" fmla="*/ 740 w 1042"/>
              <a:gd name="T93" fmla="*/ 357 h 693"/>
              <a:gd name="T94" fmla="*/ 747 w 1042"/>
              <a:gd name="T95" fmla="*/ 245 h 693"/>
              <a:gd name="T96" fmla="*/ 760 w 1042"/>
              <a:gd name="T97" fmla="*/ 234 h 693"/>
              <a:gd name="T98" fmla="*/ 792 w 1042"/>
              <a:gd name="T99" fmla="*/ 256 h 693"/>
              <a:gd name="T100" fmla="*/ 846 w 1042"/>
              <a:gd name="T101" fmla="*/ 323 h 693"/>
              <a:gd name="T102" fmla="*/ 925 w 1042"/>
              <a:gd name="T103" fmla="*/ 404 h 693"/>
              <a:gd name="T104" fmla="*/ 1036 w 1042"/>
              <a:gd name="T105" fmla="*/ 501 h 693"/>
              <a:gd name="T106" fmla="*/ 1041 w 1042"/>
              <a:gd name="T107" fmla="*/ 482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2" h="693">
                <a:moveTo>
                  <a:pt x="1041" y="482"/>
                </a:moveTo>
                <a:lnTo>
                  <a:pt x="1041" y="482"/>
                </a:lnTo>
                <a:lnTo>
                  <a:pt x="1035" y="474"/>
                </a:lnTo>
                <a:lnTo>
                  <a:pt x="1019" y="459"/>
                </a:lnTo>
                <a:lnTo>
                  <a:pt x="989" y="432"/>
                </a:lnTo>
                <a:lnTo>
                  <a:pt x="939" y="390"/>
                </a:lnTo>
                <a:lnTo>
                  <a:pt x="939" y="390"/>
                </a:lnTo>
                <a:lnTo>
                  <a:pt x="926" y="377"/>
                </a:lnTo>
                <a:lnTo>
                  <a:pt x="912" y="364"/>
                </a:lnTo>
                <a:lnTo>
                  <a:pt x="885" y="335"/>
                </a:lnTo>
                <a:lnTo>
                  <a:pt x="859" y="306"/>
                </a:lnTo>
                <a:lnTo>
                  <a:pt x="836" y="277"/>
                </a:lnTo>
                <a:lnTo>
                  <a:pt x="817" y="252"/>
                </a:lnTo>
                <a:lnTo>
                  <a:pt x="801" y="233"/>
                </a:lnTo>
                <a:lnTo>
                  <a:pt x="790" y="222"/>
                </a:lnTo>
                <a:lnTo>
                  <a:pt x="787" y="221"/>
                </a:lnTo>
                <a:lnTo>
                  <a:pt x="786" y="221"/>
                </a:lnTo>
                <a:lnTo>
                  <a:pt x="786" y="221"/>
                </a:lnTo>
                <a:lnTo>
                  <a:pt x="786" y="221"/>
                </a:lnTo>
                <a:lnTo>
                  <a:pt x="783" y="224"/>
                </a:lnTo>
                <a:lnTo>
                  <a:pt x="782" y="226"/>
                </a:lnTo>
                <a:lnTo>
                  <a:pt x="781" y="226"/>
                </a:lnTo>
                <a:lnTo>
                  <a:pt x="780" y="223"/>
                </a:lnTo>
                <a:lnTo>
                  <a:pt x="777" y="218"/>
                </a:lnTo>
                <a:lnTo>
                  <a:pt x="776" y="216"/>
                </a:lnTo>
                <a:lnTo>
                  <a:pt x="775" y="215"/>
                </a:lnTo>
                <a:lnTo>
                  <a:pt x="775" y="215"/>
                </a:lnTo>
                <a:lnTo>
                  <a:pt x="755" y="209"/>
                </a:lnTo>
                <a:lnTo>
                  <a:pt x="742" y="205"/>
                </a:lnTo>
                <a:lnTo>
                  <a:pt x="731" y="201"/>
                </a:lnTo>
                <a:lnTo>
                  <a:pt x="726" y="199"/>
                </a:lnTo>
                <a:lnTo>
                  <a:pt x="721" y="195"/>
                </a:lnTo>
                <a:lnTo>
                  <a:pt x="721" y="195"/>
                </a:lnTo>
                <a:lnTo>
                  <a:pt x="715" y="189"/>
                </a:lnTo>
                <a:lnTo>
                  <a:pt x="708" y="180"/>
                </a:lnTo>
                <a:lnTo>
                  <a:pt x="686" y="154"/>
                </a:lnTo>
                <a:lnTo>
                  <a:pt x="672" y="140"/>
                </a:lnTo>
                <a:lnTo>
                  <a:pt x="655" y="123"/>
                </a:lnTo>
                <a:lnTo>
                  <a:pt x="634" y="106"/>
                </a:lnTo>
                <a:lnTo>
                  <a:pt x="610" y="89"/>
                </a:lnTo>
                <a:lnTo>
                  <a:pt x="610" y="89"/>
                </a:lnTo>
                <a:lnTo>
                  <a:pt x="587" y="74"/>
                </a:lnTo>
                <a:lnTo>
                  <a:pt x="569" y="65"/>
                </a:lnTo>
                <a:lnTo>
                  <a:pt x="554" y="59"/>
                </a:lnTo>
                <a:lnTo>
                  <a:pt x="543" y="56"/>
                </a:lnTo>
                <a:lnTo>
                  <a:pt x="524" y="51"/>
                </a:lnTo>
                <a:lnTo>
                  <a:pt x="512" y="47"/>
                </a:lnTo>
                <a:lnTo>
                  <a:pt x="499" y="40"/>
                </a:lnTo>
                <a:lnTo>
                  <a:pt x="499" y="40"/>
                </a:lnTo>
                <a:lnTo>
                  <a:pt x="491" y="35"/>
                </a:lnTo>
                <a:lnTo>
                  <a:pt x="487" y="31"/>
                </a:lnTo>
                <a:lnTo>
                  <a:pt x="480" y="24"/>
                </a:lnTo>
                <a:lnTo>
                  <a:pt x="478" y="18"/>
                </a:lnTo>
                <a:lnTo>
                  <a:pt x="476" y="13"/>
                </a:lnTo>
                <a:lnTo>
                  <a:pt x="473" y="11"/>
                </a:lnTo>
                <a:lnTo>
                  <a:pt x="471" y="10"/>
                </a:lnTo>
                <a:lnTo>
                  <a:pt x="462" y="6"/>
                </a:lnTo>
                <a:lnTo>
                  <a:pt x="447" y="4"/>
                </a:lnTo>
                <a:lnTo>
                  <a:pt x="421" y="1"/>
                </a:lnTo>
                <a:lnTo>
                  <a:pt x="421" y="1"/>
                </a:lnTo>
                <a:lnTo>
                  <a:pt x="394" y="0"/>
                </a:lnTo>
                <a:lnTo>
                  <a:pt x="374" y="2"/>
                </a:lnTo>
                <a:lnTo>
                  <a:pt x="359" y="5"/>
                </a:lnTo>
                <a:lnTo>
                  <a:pt x="347" y="8"/>
                </a:lnTo>
                <a:lnTo>
                  <a:pt x="329" y="18"/>
                </a:lnTo>
                <a:lnTo>
                  <a:pt x="318" y="22"/>
                </a:lnTo>
                <a:lnTo>
                  <a:pt x="305" y="25"/>
                </a:lnTo>
                <a:lnTo>
                  <a:pt x="305" y="25"/>
                </a:lnTo>
                <a:lnTo>
                  <a:pt x="193" y="45"/>
                </a:lnTo>
                <a:lnTo>
                  <a:pt x="237" y="59"/>
                </a:lnTo>
                <a:lnTo>
                  <a:pt x="160" y="74"/>
                </a:lnTo>
                <a:lnTo>
                  <a:pt x="193" y="98"/>
                </a:lnTo>
                <a:lnTo>
                  <a:pt x="242" y="118"/>
                </a:lnTo>
                <a:lnTo>
                  <a:pt x="242" y="118"/>
                </a:lnTo>
                <a:lnTo>
                  <a:pt x="249" y="121"/>
                </a:lnTo>
                <a:lnTo>
                  <a:pt x="266" y="129"/>
                </a:lnTo>
                <a:lnTo>
                  <a:pt x="286" y="141"/>
                </a:lnTo>
                <a:lnTo>
                  <a:pt x="294" y="146"/>
                </a:lnTo>
                <a:lnTo>
                  <a:pt x="300" y="152"/>
                </a:lnTo>
                <a:lnTo>
                  <a:pt x="300" y="152"/>
                </a:lnTo>
                <a:lnTo>
                  <a:pt x="324" y="178"/>
                </a:lnTo>
                <a:lnTo>
                  <a:pt x="339" y="195"/>
                </a:lnTo>
                <a:lnTo>
                  <a:pt x="339" y="195"/>
                </a:lnTo>
                <a:lnTo>
                  <a:pt x="335" y="195"/>
                </a:lnTo>
                <a:lnTo>
                  <a:pt x="334" y="195"/>
                </a:lnTo>
                <a:lnTo>
                  <a:pt x="334" y="197"/>
                </a:lnTo>
                <a:lnTo>
                  <a:pt x="336" y="198"/>
                </a:lnTo>
                <a:lnTo>
                  <a:pt x="344" y="200"/>
                </a:lnTo>
                <a:lnTo>
                  <a:pt x="378" y="210"/>
                </a:lnTo>
                <a:lnTo>
                  <a:pt x="378" y="210"/>
                </a:lnTo>
                <a:lnTo>
                  <a:pt x="390" y="212"/>
                </a:lnTo>
                <a:lnTo>
                  <a:pt x="403" y="215"/>
                </a:lnTo>
                <a:lnTo>
                  <a:pt x="428" y="217"/>
                </a:lnTo>
                <a:lnTo>
                  <a:pt x="454" y="217"/>
                </a:lnTo>
                <a:lnTo>
                  <a:pt x="478" y="215"/>
                </a:lnTo>
                <a:lnTo>
                  <a:pt x="512" y="211"/>
                </a:lnTo>
                <a:lnTo>
                  <a:pt x="523" y="210"/>
                </a:lnTo>
                <a:lnTo>
                  <a:pt x="523" y="210"/>
                </a:lnTo>
                <a:lnTo>
                  <a:pt x="497" y="220"/>
                </a:lnTo>
                <a:lnTo>
                  <a:pt x="445" y="239"/>
                </a:lnTo>
                <a:lnTo>
                  <a:pt x="415" y="252"/>
                </a:lnTo>
                <a:lnTo>
                  <a:pt x="387" y="265"/>
                </a:lnTo>
                <a:lnTo>
                  <a:pt x="362" y="277"/>
                </a:lnTo>
                <a:lnTo>
                  <a:pt x="344" y="288"/>
                </a:lnTo>
                <a:lnTo>
                  <a:pt x="344" y="288"/>
                </a:lnTo>
                <a:lnTo>
                  <a:pt x="330" y="297"/>
                </a:lnTo>
                <a:lnTo>
                  <a:pt x="319" y="306"/>
                </a:lnTo>
                <a:lnTo>
                  <a:pt x="310" y="315"/>
                </a:lnTo>
                <a:lnTo>
                  <a:pt x="302" y="323"/>
                </a:lnTo>
                <a:lnTo>
                  <a:pt x="295" y="331"/>
                </a:lnTo>
                <a:lnTo>
                  <a:pt x="290" y="340"/>
                </a:lnTo>
                <a:lnTo>
                  <a:pt x="281" y="356"/>
                </a:lnTo>
                <a:lnTo>
                  <a:pt x="281" y="356"/>
                </a:lnTo>
                <a:lnTo>
                  <a:pt x="270" y="374"/>
                </a:lnTo>
                <a:lnTo>
                  <a:pt x="258" y="393"/>
                </a:lnTo>
                <a:lnTo>
                  <a:pt x="244" y="411"/>
                </a:lnTo>
                <a:lnTo>
                  <a:pt x="238" y="417"/>
                </a:lnTo>
                <a:lnTo>
                  <a:pt x="232" y="423"/>
                </a:lnTo>
                <a:lnTo>
                  <a:pt x="232" y="423"/>
                </a:lnTo>
                <a:lnTo>
                  <a:pt x="230" y="426"/>
                </a:lnTo>
                <a:lnTo>
                  <a:pt x="230" y="428"/>
                </a:lnTo>
                <a:lnTo>
                  <a:pt x="230" y="433"/>
                </a:lnTo>
                <a:lnTo>
                  <a:pt x="231" y="439"/>
                </a:lnTo>
                <a:lnTo>
                  <a:pt x="231" y="445"/>
                </a:lnTo>
                <a:lnTo>
                  <a:pt x="230" y="448"/>
                </a:lnTo>
                <a:lnTo>
                  <a:pt x="229" y="451"/>
                </a:lnTo>
                <a:lnTo>
                  <a:pt x="225" y="455"/>
                </a:lnTo>
                <a:lnTo>
                  <a:pt x="219" y="457"/>
                </a:lnTo>
                <a:lnTo>
                  <a:pt x="212" y="461"/>
                </a:lnTo>
                <a:lnTo>
                  <a:pt x="202" y="465"/>
                </a:lnTo>
                <a:lnTo>
                  <a:pt x="174" y="472"/>
                </a:lnTo>
                <a:lnTo>
                  <a:pt x="174" y="472"/>
                </a:lnTo>
                <a:lnTo>
                  <a:pt x="141" y="479"/>
                </a:lnTo>
                <a:lnTo>
                  <a:pt x="109" y="489"/>
                </a:lnTo>
                <a:lnTo>
                  <a:pt x="80" y="498"/>
                </a:lnTo>
                <a:lnTo>
                  <a:pt x="53" y="506"/>
                </a:lnTo>
                <a:lnTo>
                  <a:pt x="14" y="519"/>
                </a:lnTo>
                <a:lnTo>
                  <a:pt x="0" y="525"/>
                </a:lnTo>
                <a:lnTo>
                  <a:pt x="0" y="525"/>
                </a:lnTo>
                <a:lnTo>
                  <a:pt x="11" y="525"/>
                </a:lnTo>
                <a:lnTo>
                  <a:pt x="38" y="524"/>
                </a:lnTo>
                <a:lnTo>
                  <a:pt x="75" y="522"/>
                </a:lnTo>
                <a:lnTo>
                  <a:pt x="93" y="519"/>
                </a:lnTo>
                <a:lnTo>
                  <a:pt x="111" y="516"/>
                </a:lnTo>
                <a:lnTo>
                  <a:pt x="111" y="516"/>
                </a:lnTo>
                <a:lnTo>
                  <a:pt x="129" y="511"/>
                </a:lnTo>
                <a:lnTo>
                  <a:pt x="150" y="505"/>
                </a:lnTo>
                <a:lnTo>
                  <a:pt x="189" y="490"/>
                </a:lnTo>
                <a:lnTo>
                  <a:pt x="220" y="477"/>
                </a:lnTo>
                <a:lnTo>
                  <a:pt x="232" y="472"/>
                </a:lnTo>
                <a:lnTo>
                  <a:pt x="232" y="472"/>
                </a:lnTo>
                <a:lnTo>
                  <a:pt x="263" y="470"/>
                </a:lnTo>
                <a:lnTo>
                  <a:pt x="288" y="468"/>
                </a:lnTo>
                <a:lnTo>
                  <a:pt x="310" y="467"/>
                </a:lnTo>
                <a:lnTo>
                  <a:pt x="310" y="467"/>
                </a:lnTo>
                <a:lnTo>
                  <a:pt x="328" y="466"/>
                </a:lnTo>
                <a:lnTo>
                  <a:pt x="348" y="462"/>
                </a:lnTo>
                <a:lnTo>
                  <a:pt x="426" y="448"/>
                </a:lnTo>
                <a:lnTo>
                  <a:pt x="426" y="448"/>
                </a:lnTo>
                <a:lnTo>
                  <a:pt x="441" y="444"/>
                </a:lnTo>
                <a:lnTo>
                  <a:pt x="454" y="439"/>
                </a:lnTo>
                <a:lnTo>
                  <a:pt x="468" y="434"/>
                </a:lnTo>
                <a:lnTo>
                  <a:pt x="482" y="428"/>
                </a:lnTo>
                <a:lnTo>
                  <a:pt x="508" y="414"/>
                </a:lnTo>
                <a:lnTo>
                  <a:pt x="531" y="398"/>
                </a:lnTo>
                <a:lnTo>
                  <a:pt x="552" y="385"/>
                </a:lnTo>
                <a:lnTo>
                  <a:pt x="568" y="373"/>
                </a:lnTo>
                <a:lnTo>
                  <a:pt x="581" y="360"/>
                </a:lnTo>
                <a:lnTo>
                  <a:pt x="581" y="360"/>
                </a:lnTo>
                <a:lnTo>
                  <a:pt x="580" y="369"/>
                </a:lnTo>
                <a:lnTo>
                  <a:pt x="576" y="392"/>
                </a:lnTo>
                <a:lnTo>
                  <a:pt x="571" y="408"/>
                </a:lnTo>
                <a:lnTo>
                  <a:pt x="566" y="425"/>
                </a:lnTo>
                <a:lnTo>
                  <a:pt x="560" y="443"/>
                </a:lnTo>
                <a:lnTo>
                  <a:pt x="552" y="462"/>
                </a:lnTo>
                <a:lnTo>
                  <a:pt x="552" y="462"/>
                </a:lnTo>
                <a:lnTo>
                  <a:pt x="543" y="482"/>
                </a:lnTo>
                <a:lnTo>
                  <a:pt x="536" y="500"/>
                </a:lnTo>
                <a:lnTo>
                  <a:pt x="524" y="532"/>
                </a:lnTo>
                <a:lnTo>
                  <a:pt x="519" y="546"/>
                </a:lnTo>
                <a:lnTo>
                  <a:pt x="514" y="557"/>
                </a:lnTo>
                <a:lnTo>
                  <a:pt x="508" y="564"/>
                </a:lnTo>
                <a:lnTo>
                  <a:pt x="506" y="567"/>
                </a:lnTo>
                <a:lnTo>
                  <a:pt x="503" y="569"/>
                </a:lnTo>
                <a:lnTo>
                  <a:pt x="503" y="569"/>
                </a:lnTo>
                <a:lnTo>
                  <a:pt x="497" y="573"/>
                </a:lnTo>
                <a:lnTo>
                  <a:pt x="493" y="578"/>
                </a:lnTo>
                <a:lnTo>
                  <a:pt x="480" y="590"/>
                </a:lnTo>
                <a:lnTo>
                  <a:pt x="465" y="608"/>
                </a:lnTo>
                <a:lnTo>
                  <a:pt x="465" y="608"/>
                </a:lnTo>
                <a:lnTo>
                  <a:pt x="454" y="623"/>
                </a:lnTo>
                <a:lnTo>
                  <a:pt x="436" y="650"/>
                </a:lnTo>
                <a:lnTo>
                  <a:pt x="415" y="677"/>
                </a:lnTo>
                <a:lnTo>
                  <a:pt x="407" y="687"/>
                </a:lnTo>
                <a:lnTo>
                  <a:pt x="404" y="689"/>
                </a:lnTo>
                <a:lnTo>
                  <a:pt x="402" y="690"/>
                </a:lnTo>
                <a:lnTo>
                  <a:pt x="402" y="690"/>
                </a:lnTo>
                <a:lnTo>
                  <a:pt x="401" y="692"/>
                </a:lnTo>
                <a:lnTo>
                  <a:pt x="402" y="692"/>
                </a:lnTo>
                <a:lnTo>
                  <a:pt x="407" y="693"/>
                </a:lnTo>
                <a:lnTo>
                  <a:pt x="415" y="692"/>
                </a:lnTo>
                <a:lnTo>
                  <a:pt x="424" y="689"/>
                </a:lnTo>
                <a:lnTo>
                  <a:pt x="436" y="686"/>
                </a:lnTo>
                <a:lnTo>
                  <a:pt x="448" y="680"/>
                </a:lnTo>
                <a:lnTo>
                  <a:pt x="460" y="671"/>
                </a:lnTo>
                <a:lnTo>
                  <a:pt x="460" y="671"/>
                </a:lnTo>
                <a:lnTo>
                  <a:pt x="466" y="666"/>
                </a:lnTo>
                <a:lnTo>
                  <a:pt x="472" y="660"/>
                </a:lnTo>
                <a:lnTo>
                  <a:pt x="482" y="646"/>
                </a:lnTo>
                <a:lnTo>
                  <a:pt x="491" y="630"/>
                </a:lnTo>
                <a:lnTo>
                  <a:pt x="502" y="614"/>
                </a:lnTo>
                <a:lnTo>
                  <a:pt x="514" y="598"/>
                </a:lnTo>
                <a:lnTo>
                  <a:pt x="522" y="591"/>
                </a:lnTo>
                <a:lnTo>
                  <a:pt x="530" y="584"/>
                </a:lnTo>
                <a:lnTo>
                  <a:pt x="540" y="576"/>
                </a:lnTo>
                <a:lnTo>
                  <a:pt x="551" y="570"/>
                </a:lnTo>
                <a:lnTo>
                  <a:pt x="563" y="564"/>
                </a:lnTo>
                <a:lnTo>
                  <a:pt x="576" y="559"/>
                </a:lnTo>
                <a:lnTo>
                  <a:pt x="576" y="559"/>
                </a:lnTo>
                <a:lnTo>
                  <a:pt x="626" y="544"/>
                </a:lnTo>
                <a:lnTo>
                  <a:pt x="661" y="530"/>
                </a:lnTo>
                <a:lnTo>
                  <a:pt x="688" y="521"/>
                </a:lnTo>
                <a:lnTo>
                  <a:pt x="688" y="521"/>
                </a:lnTo>
                <a:lnTo>
                  <a:pt x="692" y="506"/>
                </a:lnTo>
                <a:lnTo>
                  <a:pt x="707" y="462"/>
                </a:lnTo>
                <a:lnTo>
                  <a:pt x="707" y="462"/>
                </a:lnTo>
                <a:lnTo>
                  <a:pt x="711" y="450"/>
                </a:lnTo>
                <a:lnTo>
                  <a:pt x="715" y="442"/>
                </a:lnTo>
                <a:lnTo>
                  <a:pt x="721" y="430"/>
                </a:lnTo>
                <a:lnTo>
                  <a:pt x="725" y="422"/>
                </a:lnTo>
                <a:lnTo>
                  <a:pt x="728" y="413"/>
                </a:lnTo>
                <a:lnTo>
                  <a:pt x="732" y="399"/>
                </a:lnTo>
                <a:lnTo>
                  <a:pt x="736" y="380"/>
                </a:lnTo>
                <a:lnTo>
                  <a:pt x="736" y="380"/>
                </a:lnTo>
                <a:lnTo>
                  <a:pt x="740" y="357"/>
                </a:lnTo>
                <a:lnTo>
                  <a:pt x="742" y="334"/>
                </a:lnTo>
                <a:lnTo>
                  <a:pt x="743" y="290"/>
                </a:lnTo>
                <a:lnTo>
                  <a:pt x="743" y="272"/>
                </a:lnTo>
                <a:lnTo>
                  <a:pt x="744" y="256"/>
                </a:lnTo>
                <a:lnTo>
                  <a:pt x="747" y="245"/>
                </a:lnTo>
                <a:lnTo>
                  <a:pt x="748" y="241"/>
                </a:lnTo>
                <a:lnTo>
                  <a:pt x="751" y="239"/>
                </a:lnTo>
                <a:lnTo>
                  <a:pt x="751" y="239"/>
                </a:lnTo>
                <a:lnTo>
                  <a:pt x="755" y="237"/>
                </a:lnTo>
                <a:lnTo>
                  <a:pt x="760" y="234"/>
                </a:lnTo>
                <a:lnTo>
                  <a:pt x="765" y="234"/>
                </a:lnTo>
                <a:lnTo>
                  <a:pt x="771" y="237"/>
                </a:lnTo>
                <a:lnTo>
                  <a:pt x="777" y="240"/>
                </a:lnTo>
                <a:lnTo>
                  <a:pt x="784" y="246"/>
                </a:lnTo>
                <a:lnTo>
                  <a:pt x="792" y="256"/>
                </a:lnTo>
                <a:lnTo>
                  <a:pt x="799" y="268"/>
                </a:lnTo>
                <a:lnTo>
                  <a:pt x="799" y="268"/>
                </a:lnTo>
                <a:lnTo>
                  <a:pt x="810" y="284"/>
                </a:lnTo>
                <a:lnTo>
                  <a:pt x="827" y="302"/>
                </a:lnTo>
                <a:lnTo>
                  <a:pt x="846" y="323"/>
                </a:lnTo>
                <a:lnTo>
                  <a:pt x="867" y="343"/>
                </a:lnTo>
                <a:lnTo>
                  <a:pt x="904" y="381"/>
                </a:lnTo>
                <a:lnTo>
                  <a:pt x="918" y="394"/>
                </a:lnTo>
                <a:lnTo>
                  <a:pt x="925" y="404"/>
                </a:lnTo>
                <a:lnTo>
                  <a:pt x="925" y="404"/>
                </a:lnTo>
                <a:lnTo>
                  <a:pt x="932" y="413"/>
                </a:lnTo>
                <a:lnTo>
                  <a:pt x="947" y="426"/>
                </a:lnTo>
                <a:lnTo>
                  <a:pt x="984" y="459"/>
                </a:lnTo>
                <a:lnTo>
                  <a:pt x="1036" y="501"/>
                </a:lnTo>
                <a:lnTo>
                  <a:pt x="1036" y="501"/>
                </a:lnTo>
                <a:lnTo>
                  <a:pt x="1038" y="499"/>
                </a:lnTo>
                <a:lnTo>
                  <a:pt x="1041" y="494"/>
                </a:lnTo>
                <a:lnTo>
                  <a:pt x="1042" y="488"/>
                </a:lnTo>
                <a:lnTo>
                  <a:pt x="1042" y="484"/>
                </a:lnTo>
                <a:lnTo>
                  <a:pt x="1041" y="482"/>
                </a:lnTo>
                <a:lnTo>
                  <a:pt x="1041" y="48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">
            <a:extLst>
              <a:ext uri="{FF2B5EF4-FFF2-40B4-BE49-F238E27FC236}">
                <a16:creationId xmlns:a16="http://schemas.microsoft.com/office/drawing/2014/main" id="{AB7B45BA-3D0A-4096-9752-DD2C0877A11B}"/>
              </a:ext>
            </a:extLst>
          </p:cNvPr>
          <p:cNvSpPr>
            <a:spLocks/>
          </p:cNvSpPr>
          <p:nvPr/>
        </p:nvSpPr>
        <p:spPr bwMode="auto">
          <a:xfrm>
            <a:off x="4186238" y="3889891"/>
            <a:ext cx="1824278" cy="2471481"/>
          </a:xfrm>
          <a:custGeom>
            <a:avLst/>
            <a:gdLst>
              <a:gd name="T0" fmla="*/ 278 w 964"/>
              <a:gd name="T1" fmla="*/ 704 h 1306"/>
              <a:gd name="T2" fmla="*/ 251 w 964"/>
              <a:gd name="T3" fmla="*/ 801 h 1306"/>
              <a:gd name="T4" fmla="*/ 193 w 964"/>
              <a:gd name="T5" fmla="*/ 962 h 1306"/>
              <a:gd name="T6" fmla="*/ 161 w 964"/>
              <a:gd name="T7" fmla="*/ 1071 h 1306"/>
              <a:gd name="T8" fmla="*/ 147 w 964"/>
              <a:gd name="T9" fmla="*/ 1150 h 1306"/>
              <a:gd name="T10" fmla="*/ 116 w 964"/>
              <a:gd name="T11" fmla="*/ 1306 h 1306"/>
              <a:gd name="T12" fmla="*/ 145 w 964"/>
              <a:gd name="T13" fmla="*/ 1277 h 1306"/>
              <a:gd name="T14" fmla="*/ 156 w 964"/>
              <a:gd name="T15" fmla="*/ 1247 h 1306"/>
              <a:gd name="T16" fmla="*/ 179 w 964"/>
              <a:gd name="T17" fmla="*/ 1128 h 1306"/>
              <a:gd name="T18" fmla="*/ 182 w 964"/>
              <a:gd name="T19" fmla="*/ 1088 h 1306"/>
              <a:gd name="T20" fmla="*/ 210 w 964"/>
              <a:gd name="T21" fmla="*/ 980 h 1306"/>
              <a:gd name="T22" fmla="*/ 247 w 964"/>
              <a:gd name="T23" fmla="*/ 890 h 1306"/>
              <a:gd name="T24" fmla="*/ 300 w 964"/>
              <a:gd name="T25" fmla="*/ 767 h 1306"/>
              <a:gd name="T26" fmla="*/ 334 w 964"/>
              <a:gd name="T27" fmla="*/ 632 h 1306"/>
              <a:gd name="T28" fmla="*/ 351 w 964"/>
              <a:gd name="T29" fmla="*/ 617 h 1306"/>
              <a:gd name="T30" fmla="*/ 456 w 964"/>
              <a:gd name="T31" fmla="*/ 570 h 1306"/>
              <a:gd name="T32" fmla="*/ 547 w 964"/>
              <a:gd name="T33" fmla="*/ 544 h 1306"/>
              <a:gd name="T34" fmla="*/ 664 w 964"/>
              <a:gd name="T35" fmla="*/ 504 h 1306"/>
              <a:gd name="T36" fmla="*/ 740 w 964"/>
              <a:gd name="T37" fmla="*/ 462 h 1306"/>
              <a:gd name="T38" fmla="*/ 809 w 964"/>
              <a:gd name="T39" fmla="*/ 403 h 1306"/>
              <a:gd name="T40" fmla="*/ 848 w 964"/>
              <a:gd name="T41" fmla="*/ 372 h 1306"/>
              <a:gd name="T42" fmla="*/ 950 w 964"/>
              <a:gd name="T43" fmla="*/ 261 h 1306"/>
              <a:gd name="T44" fmla="*/ 922 w 964"/>
              <a:gd name="T45" fmla="*/ 267 h 1306"/>
              <a:gd name="T46" fmla="*/ 828 w 964"/>
              <a:gd name="T47" fmla="*/ 306 h 1306"/>
              <a:gd name="T48" fmla="*/ 743 w 964"/>
              <a:gd name="T49" fmla="*/ 322 h 1306"/>
              <a:gd name="T50" fmla="*/ 683 w 964"/>
              <a:gd name="T51" fmla="*/ 335 h 1306"/>
              <a:gd name="T52" fmla="*/ 474 w 964"/>
              <a:gd name="T53" fmla="*/ 428 h 1306"/>
              <a:gd name="T54" fmla="*/ 523 w 964"/>
              <a:gd name="T55" fmla="*/ 371 h 1306"/>
              <a:gd name="T56" fmla="*/ 546 w 964"/>
              <a:gd name="T57" fmla="*/ 321 h 1306"/>
              <a:gd name="T58" fmla="*/ 551 w 964"/>
              <a:gd name="T59" fmla="*/ 229 h 1306"/>
              <a:gd name="T60" fmla="*/ 542 w 964"/>
              <a:gd name="T61" fmla="*/ 186 h 1306"/>
              <a:gd name="T62" fmla="*/ 513 w 964"/>
              <a:gd name="T63" fmla="*/ 141 h 1306"/>
              <a:gd name="T64" fmla="*/ 523 w 964"/>
              <a:gd name="T65" fmla="*/ 39 h 1306"/>
              <a:gd name="T66" fmla="*/ 518 w 964"/>
              <a:gd name="T67" fmla="*/ 30 h 1306"/>
              <a:gd name="T68" fmla="*/ 492 w 964"/>
              <a:gd name="T69" fmla="*/ 77 h 1306"/>
              <a:gd name="T70" fmla="*/ 465 w 964"/>
              <a:gd name="T71" fmla="*/ 123 h 1306"/>
              <a:gd name="T72" fmla="*/ 433 w 964"/>
              <a:gd name="T73" fmla="*/ 131 h 1306"/>
              <a:gd name="T74" fmla="*/ 399 w 964"/>
              <a:gd name="T75" fmla="*/ 187 h 1306"/>
              <a:gd name="T76" fmla="*/ 334 w 964"/>
              <a:gd name="T77" fmla="*/ 238 h 1306"/>
              <a:gd name="T78" fmla="*/ 324 w 964"/>
              <a:gd name="T79" fmla="*/ 282 h 1306"/>
              <a:gd name="T80" fmla="*/ 300 w 964"/>
              <a:gd name="T81" fmla="*/ 365 h 1306"/>
              <a:gd name="T82" fmla="*/ 290 w 964"/>
              <a:gd name="T83" fmla="*/ 361 h 1306"/>
              <a:gd name="T84" fmla="*/ 218 w 964"/>
              <a:gd name="T85" fmla="*/ 272 h 1306"/>
              <a:gd name="T86" fmla="*/ 176 w 964"/>
              <a:gd name="T87" fmla="*/ 221 h 1306"/>
              <a:gd name="T88" fmla="*/ 166 w 964"/>
              <a:gd name="T89" fmla="*/ 226 h 1306"/>
              <a:gd name="T90" fmla="*/ 150 w 964"/>
              <a:gd name="T91" fmla="*/ 226 h 1306"/>
              <a:gd name="T92" fmla="*/ 140 w 964"/>
              <a:gd name="T93" fmla="*/ 214 h 1306"/>
              <a:gd name="T94" fmla="*/ 111 w 964"/>
              <a:gd name="T95" fmla="*/ 180 h 1306"/>
              <a:gd name="T96" fmla="*/ 60 w 964"/>
              <a:gd name="T97" fmla="*/ 148 h 1306"/>
              <a:gd name="T98" fmla="*/ 0 w 964"/>
              <a:gd name="T99" fmla="*/ 64 h 1306"/>
              <a:gd name="T100" fmla="*/ 24 w 964"/>
              <a:gd name="T101" fmla="*/ 243 h 1306"/>
              <a:gd name="T102" fmla="*/ 43 w 964"/>
              <a:gd name="T103" fmla="*/ 360 h 1306"/>
              <a:gd name="T104" fmla="*/ 92 w 964"/>
              <a:gd name="T105" fmla="*/ 419 h 1306"/>
              <a:gd name="T106" fmla="*/ 107 w 964"/>
              <a:gd name="T107" fmla="*/ 448 h 1306"/>
              <a:gd name="T108" fmla="*/ 158 w 964"/>
              <a:gd name="T109" fmla="*/ 517 h 1306"/>
              <a:gd name="T110" fmla="*/ 272 w 964"/>
              <a:gd name="T111" fmla="*/ 62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4" h="1306">
                <a:moveTo>
                  <a:pt x="290" y="641"/>
                </a:moveTo>
                <a:lnTo>
                  <a:pt x="290" y="641"/>
                </a:lnTo>
                <a:lnTo>
                  <a:pt x="287" y="661"/>
                </a:lnTo>
                <a:lnTo>
                  <a:pt x="278" y="704"/>
                </a:lnTo>
                <a:lnTo>
                  <a:pt x="272" y="731"/>
                </a:lnTo>
                <a:lnTo>
                  <a:pt x="266" y="758"/>
                </a:lnTo>
                <a:lnTo>
                  <a:pt x="259" y="782"/>
                </a:lnTo>
                <a:lnTo>
                  <a:pt x="251" y="801"/>
                </a:lnTo>
                <a:lnTo>
                  <a:pt x="251" y="801"/>
                </a:lnTo>
                <a:lnTo>
                  <a:pt x="238" y="833"/>
                </a:lnTo>
                <a:lnTo>
                  <a:pt x="226" y="867"/>
                </a:lnTo>
                <a:lnTo>
                  <a:pt x="193" y="962"/>
                </a:lnTo>
                <a:lnTo>
                  <a:pt x="193" y="962"/>
                </a:lnTo>
                <a:lnTo>
                  <a:pt x="184" y="992"/>
                </a:lnTo>
                <a:lnTo>
                  <a:pt x="174" y="1021"/>
                </a:lnTo>
                <a:lnTo>
                  <a:pt x="161" y="1071"/>
                </a:lnTo>
                <a:lnTo>
                  <a:pt x="152" y="1107"/>
                </a:lnTo>
                <a:lnTo>
                  <a:pt x="150" y="1127"/>
                </a:lnTo>
                <a:lnTo>
                  <a:pt x="150" y="1127"/>
                </a:lnTo>
                <a:lnTo>
                  <a:pt x="147" y="1150"/>
                </a:lnTo>
                <a:lnTo>
                  <a:pt x="140" y="1187"/>
                </a:lnTo>
                <a:lnTo>
                  <a:pt x="130" y="1238"/>
                </a:lnTo>
                <a:lnTo>
                  <a:pt x="96" y="1292"/>
                </a:lnTo>
                <a:lnTo>
                  <a:pt x="116" y="1306"/>
                </a:lnTo>
                <a:lnTo>
                  <a:pt x="116" y="1306"/>
                </a:lnTo>
                <a:lnTo>
                  <a:pt x="126" y="1298"/>
                </a:lnTo>
                <a:lnTo>
                  <a:pt x="135" y="1289"/>
                </a:lnTo>
                <a:lnTo>
                  <a:pt x="145" y="1277"/>
                </a:lnTo>
                <a:lnTo>
                  <a:pt x="145" y="1277"/>
                </a:lnTo>
                <a:lnTo>
                  <a:pt x="147" y="1272"/>
                </a:lnTo>
                <a:lnTo>
                  <a:pt x="150" y="1266"/>
                </a:lnTo>
                <a:lnTo>
                  <a:pt x="156" y="1247"/>
                </a:lnTo>
                <a:lnTo>
                  <a:pt x="162" y="1224"/>
                </a:lnTo>
                <a:lnTo>
                  <a:pt x="168" y="1197"/>
                </a:lnTo>
                <a:lnTo>
                  <a:pt x="176" y="1147"/>
                </a:lnTo>
                <a:lnTo>
                  <a:pt x="179" y="1128"/>
                </a:lnTo>
                <a:lnTo>
                  <a:pt x="179" y="1117"/>
                </a:lnTo>
                <a:lnTo>
                  <a:pt x="179" y="1117"/>
                </a:lnTo>
                <a:lnTo>
                  <a:pt x="179" y="1106"/>
                </a:lnTo>
                <a:lnTo>
                  <a:pt x="182" y="1088"/>
                </a:lnTo>
                <a:lnTo>
                  <a:pt x="187" y="1065"/>
                </a:lnTo>
                <a:lnTo>
                  <a:pt x="195" y="1037"/>
                </a:lnTo>
                <a:lnTo>
                  <a:pt x="202" y="1009"/>
                </a:lnTo>
                <a:lnTo>
                  <a:pt x="210" y="980"/>
                </a:lnTo>
                <a:lnTo>
                  <a:pt x="219" y="954"/>
                </a:lnTo>
                <a:lnTo>
                  <a:pt x="227" y="932"/>
                </a:lnTo>
                <a:lnTo>
                  <a:pt x="227" y="932"/>
                </a:lnTo>
                <a:lnTo>
                  <a:pt x="247" y="890"/>
                </a:lnTo>
                <a:lnTo>
                  <a:pt x="267" y="844"/>
                </a:lnTo>
                <a:lnTo>
                  <a:pt x="287" y="801"/>
                </a:lnTo>
                <a:lnTo>
                  <a:pt x="294" y="783"/>
                </a:lnTo>
                <a:lnTo>
                  <a:pt x="300" y="767"/>
                </a:lnTo>
                <a:lnTo>
                  <a:pt x="300" y="767"/>
                </a:lnTo>
                <a:lnTo>
                  <a:pt x="311" y="731"/>
                </a:lnTo>
                <a:lnTo>
                  <a:pt x="322" y="686"/>
                </a:lnTo>
                <a:lnTo>
                  <a:pt x="334" y="632"/>
                </a:lnTo>
                <a:lnTo>
                  <a:pt x="334" y="632"/>
                </a:lnTo>
                <a:lnTo>
                  <a:pt x="335" y="630"/>
                </a:lnTo>
                <a:lnTo>
                  <a:pt x="340" y="624"/>
                </a:lnTo>
                <a:lnTo>
                  <a:pt x="351" y="617"/>
                </a:lnTo>
                <a:lnTo>
                  <a:pt x="369" y="606"/>
                </a:lnTo>
                <a:lnTo>
                  <a:pt x="396" y="593"/>
                </a:lnTo>
                <a:lnTo>
                  <a:pt x="433" y="578"/>
                </a:lnTo>
                <a:lnTo>
                  <a:pt x="456" y="570"/>
                </a:lnTo>
                <a:lnTo>
                  <a:pt x="483" y="562"/>
                </a:lnTo>
                <a:lnTo>
                  <a:pt x="513" y="553"/>
                </a:lnTo>
                <a:lnTo>
                  <a:pt x="547" y="544"/>
                </a:lnTo>
                <a:lnTo>
                  <a:pt x="547" y="544"/>
                </a:lnTo>
                <a:lnTo>
                  <a:pt x="581" y="534"/>
                </a:lnTo>
                <a:lnTo>
                  <a:pt x="612" y="525"/>
                </a:lnTo>
                <a:lnTo>
                  <a:pt x="639" y="515"/>
                </a:lnTo>
                <a:lnTo>
                  <a:pt x="664" y="504"/>
                </a:lnTo>
                <a:lnTo>
                  <a:pt x="686" y="494"/>
                </a:lnTo>
                <a:lnTo>
                  <a:pt x="706" y="483"/>
                </a:lnTo>
                <a:lnTo>
                  <a:pt x="724" y="473"/>
                </a:lnTo>
                <a:lnTo>
                  <a:pt x="740" y="462"/>
                </a:lnTo>
                <a:lnTo>
                  <a:pt x="753" y="452"/>
                </a:lnTo>
                <a:lnTo>
                  <a:pt x="766" y="441"/>
                </a:lnTo>
                <a:lnTo>
                  <a:pt x="788" y="422"/>
                </a:lnTo>
                <a:lnTo>
                  <a:pt x="809" y="403"/>
                </a:lnTo>
                <a:lnTo>
                  <a:pt x="828" y="389"/>
                </a:lnTo>
                <a:lnTo>
                  <a:pt x="828" y="389"/>
                </a:lnTo>
                <a:lnTo>
                  <a:pt x="839" y="382"/>
                </a:lnTo>
                <a:lnTo>
                  <a:pt x="848" y="372"/>
                </a:lnTo>
                <a:lnTo>
                  <a:pt x="871" y="351"/>
                </a:lnTo>
                <a:lnTo>
                  <a:pt x="895" y="327"/>
                </a:lnTo>
                <a:lnTo>
                  <a:pt x="916" y="303"/>
                </a:lnTo>
                <a:lnTo>
                  <a:pt x="950" y="261"/>
                </a:lnTo>
                <a:lnTo>
                  <a:pt x="964" y="243"/>
                </a:lnTo>
                <a:lnTo>
                  <a:pt x="964" y="243"/>
                </a:lnTo>
                <a:lnTo>
                  <a:pt x="953" y="250"/>
                </a:lnTo>
                <a:lnTo>
                  <a:pt x="922" y="267"/>
                </a:lnTo>
                <a:lnTo>
                  <a:pt x="902" y="278"/>
                </a:lnTo>
                <a:lnTo>
                  <a:pt x="879" y="288"/>
                </a:lnTo>
                <a:lnTo>
                  <a:pt x="853" y="298"/>
                </a:lnTo>
                <a:lnTo>
                  <a:pt x="828" y="306"/>
                </a:lnTo>
                <a:lnTo>
                  <a:pt x="828" y="306"/>
                </a:lnTo>
                <a:lnTo>
                  <a:pt x="804" y="312"/>
                </a:lnTo>
                <a:lnTo>
                  <a:pt x="781" y="317"/>
                </a:lnTo>
                <a:lnTo>
                  <a:pt x="743" y="322"/>
                </a:lnTo>
                <a:lnTo>
                  <a:pt x="712" y="327"/>
                </a:lnTo>
                <a:lnTo>
                  <a:pt x="697" y="331"/>
                </a:lnTo>
                <a:lnTo>
                  <a:pt x="683" y="335"/>
                </a:lnTo>
                <a:lnTo>
                  <a:pt x="683" y="335"/>
                </a:lnTo>
                <a:lnTo>
                  <a:pt x="634" y="356"/>
                </a:lnTo>
                <a:lnTo>
                  <a:pt x="564" y="386"/>
                </a:lnTo>
                <a:lnTo>
                  <a:pt x="474" y="428"/>
                </a:lnTo>
                <a:lnTo>
                  <a:pt x="474" y="428"/>
                </a:lnTo>
                <a:lnTo>
                  <a:pt x="485" y="417"/>
                </a:lnTo>
                <a:lnTo>
                  <a:pt x="496" y="405"/>
                </a:lnTo>
                <a:lnTo>
                  <a:pt x="509" y="389"/>
                </a:lnTo>
                <a:lnTo>
                  <a:pt x="523" y="371"/>
                </a:lnTo>
                <a:lnTo>
                  <a:pt x="535" y="351"/>
                </a:lnTo>
                <a:lnTo>
                  <a:pt x="540" y="340"/>
                </a:lnTo>
                <a:lnTo>
                  <a:pt x="543" y="331"/>
                </a:lnTo>
                <a:lnTo>
                  <a:pt x="546" y="321"/>
                </a:lnTo>
                <a:lnTo>
                  <a:pt x="547" y="311"/>
                </a:lnTo>
                <a:lnTo>
                  <a:pt x="547" y="311"/>
                </a:lnTo>
                <a:lnTo>
                  <a:pt x="551" y="248"/>
                </a:lnTo>
                <a:lnTo>
                  <a:pt x="551" y="229"/>
                </a:lnTo>
                <a:lnTo>
                  <a:pt x="549" y="223"/>
                </a:lnTo>
                <a:lnTo>
                  <a:pt x="547" y="219"/>
                </a:lnTo>
                <a:lnTo>
                  <a:pt x="547" y="219"/>
                </a:lnTo>
                <a:lnTo>
                  <a:pt x="542" y="186"/>
                </a:lnTo>
                <a:lnTo>
                  <a:pt x="537" y="163"/>
                </a:lnTo>
                <a:lnTo>
                  <a:pt x="535" y="155"/>
                </a:lnTo>
                <a:lnTo>
                  <a:pt x="532" y="151"/>
                </a:lnTo>
                <a:lnTo>
                  <a:pt x="513" y="141"/>
                </a:lnTo>
                <a:lnTo>
                  <a:pt x="586" y="0"/>
                </a:lnTo>
                <a:lnTo>
                  <a:pt x="523" y="54"/>
                </a:lnTo>
                <a:lnTo>
                  <a:pt x="523" y="54"/>
                </a:lnTo>
                <a:lnTo>
                  <a:pt x="523" y="39"/>
                </a:lnTo>
                <a:lnTo>
                  <a:pt x="523" y="34"/>
                </a:lnTo>
                <a:lnTo>
                  <a:pt x="522" y="31"/>
                </a:lnTo>
                <a:lnTo>
                  <a:pt x="520" y="28"/>
                </a:lnTo>
                <a:lnTo>
                  <a:pt x="518" y="30"/>
                </a:lnTo>
                <a:lnTo>
                  <a:pt x="518" y="30"/>
                </a:lnTo>
                <a:lnTo>
                  <a:pt x="514" y="36"/>
                </a:lnTo>
                <a:lnTo>
                  <a:pt x="508" y="47"/>
                </a:lnTo>
                <a:lnTo>
                  <a:pt x="492" y="77"/>
                </a:lnTo>
                <a:lnTo>
                  <a:pt x="469" y="122"/>
                </a:lnTo>
                <a:lnTo>
                  <a:pt x="469" y="122"/>
                </a:lnTo>
                <a:lnTo>
                  <a:pt x="468" y="123"/>
                </a:lnTo>
                <a:lnTo>
                  <a:pt x="465" y="123"/>
                </a:lnTo>
                <a:lnTo>
                  <a:pt x="456" y="121"/>
                </a:lnTo>
                <a:lnTo>
                  <a:pt x="445" y="117"/>
                </a:lnTo>
                <a:lnTo>
                  <a:pt x="445" y="117"/>
                </a:lnTo>
                <a:lnTo>
                  <a:pt x="433" y="131"/>
                </a:lnTo>
                <a:lnTo>
                  <a:pt x="423" y="145"/>
                </a:lnTo>
                <a:lnTo>
                  <a:pt x="416" y="156"/>
                </a:lnTo>
                <a:lnTo>
                  <a:pt x="416" y="156"/>
                </a:lnTo>
                <a:lnTo>
                  <a:pt x="399" y="187"/>
                </a:lnTo>
                <a:lnTo>
                  <a:pt x="387" y="209"/>
                </a:lnTo>
                <a:lnTo>
                  <a:pt x="373" y="185"/>
                </a:lnTo>
                <a:lnTo>
                  <a:pt x="348" y="248"/>
                </a:lnTo>
                <a:lnTo>
                  <a:pt x="334" y="238"/>
                </a:lnTo>
                <a:lnTo>
                  <a:pt x="334" y="238"/>
                </a:lnTo>
                <a:lnTo>
                  <a:pt x="331" y="253"/>
                </a:lnTo>
                <a:lnTo>
                  <a:pt x="329" y="267"/>
                </a:lnTo>
                <a:lnTo>
                  <a:pt x="324" y="282"/>
                </a:lnTo>
                <a:lnTo>
                  <a:pt x="324" y="282"/>
                </a:lnTo>
                <a:lnTo>
                  <a:pt x="318" y="301"/>
                </a:lnTo>
                <a:lnTo>
                  <a:pt x="311" y="326"/>
                </a:lnTo>
                <a:lnTo>
                  <a:pt x="300" y="365"/>
                </a:lnTo>
                <a:lnTo>
                  <a:pt x="300" y="365"/>
                </a:lnTo>
                <a:lnTo>
                  <a:pt x="299" y="366"/>
                </a:lnTo>
                <a:lnTo>
                  <a:pt x="298" y="366"/>
                </a:lnTo>
                <a:lnTo>
                  <a:pt x="290" y="361"/>
                </a:lnTo>
                <a:lnTo>
                  <a:pt x="281" y="351"/>
                </a:lnTo>
                <a:lnTo>
                  <a:pt x="270" y="338"/>
                </a:lnTo>
                <a:lnTo>
                  <a:pt x="218" y="272"/>
                </a:lnTo>
                <a:lnTo>
                  <a:pt x="218" y="272"/>
                </a:lnTo>
                <a:lnTo>
                  <a:pt x="198" y="247"/>
                </a:lnTo>
                <a:lnTo>
                  <a:pt x="185" y="230"/>
                </a:lnTo>
                <a:lnTo>
                  <a:pt x="180" y="225"/>
                </a:lnTo>
                <a:lnTo>
                  <a:pt x="176" y="221"/>
                </a:lnTo>
                <a:lnTo>
                  <a:pt x="173" y="221"/>
                </a:lnTo>
                <a:lnTo>
                  <a:pt x="169" y="224"/>
                </a:lnTo>
                <a:lnTo>
                  <a:pt x="169" y="224"/>
                </a:lnTo>
                <a:lnTo>
                  <a:pt x="166" y="226"/>
                </a:lnTo>
                <a:lnTo>
                  <a:pt x="162" y="229"/>
                </a:lnTo>
                <a:lnTo>
                  <a:pt x="157" y="229"/>
                </a:lnTo>
                <a:lnTo>
                  <a:pt x="153" y="227"/>
                </a:lnTo>
                <a:lnTo>
                  <a:pt x="150" y="226"/>
                </a:lnTo>
                <a:lnTo>
                  <a:pt x="146" y="223"/>
                </a:lnTo>
                <a:lnTo>
                  <a:pt x="143" y="219"/>
                </a:lnTo>
                <a:lnTo>
                  <a:pt x="140" y="214"/>
                </a:lnTo>
                <a:lnTo>
                  <a:pt x="140" y="214"/>
                </a:lnTo>
                <a:lnTo>
                  <a:pt x="133" y="203"/>
                </a:lnTo>
                <a:lnTo>
                  <a:pt x="124" y="192"/>
                </a:lnTo>
                <a:lnTo>
                  <a:pt x="117" y="185"/>
                </a:lnTo>
                <a:lnTo>
                  <a:pt x="111" y="180"/>
                </a:lnTo>
                <a:lnTo>
                  <a:pt x="111" y="180"/>
                </a:lnTo>
                <a:lnTo>
                  <a:pt x="83" y="164"/>
                </a:lnTo>
                <a:lnTo>
                  <a:pt x="66" y="153"/>
                </a:lnTo>
                <a:lnTo>
                  <a:pt x="60" y="148"/>
                </a:lnTo>
                <a:lnTo>
                  <a:pt x="58" y="146"/>
                </a:lnTo>
                <a:lnTo>
                  <a:pt x="58" y="146"/>
                </a:lnTo>
                <a:lnTo>
                  <a:pt x="4" y="15"/>
                </a:lnTo>
                <a:lnTo>
                  <a:pt x="0" y="64"/>
                </a:lnTo>
                <a:lnTo>
                  <a:pt x="14" y="127"/>
                </a:lnTo>
                <a:lnTo>
                  <a:pt x="24" y="165"/>
                </a:lnTo>
                <a:lnTo>
                  <a:pt x="4" y="175"/>
                </a:lnTo>
                <a:lnTo>
                  <a:pt x="24" y="243"/>
                </a:lnTo>
                <a:lnTo>
                  <a:pt x="4" y="243"/>
                </a:lnTo>
                <a:lnTo>
                  <a:pt x="43" y="306"/>
                </a:lnTo>
                <a:lnTo>
                  <a:pt x="63" y="365"/>
                </a:lnTo>
                <a:lnTo>
                  <a:pt x="43" y="360"/>
                </a:lnTo>
                <a:lnTo>
                  <a:pt x="43" y="360"/>
                </a:lnTo>
                <a:lnTo>
                  <a:pt x="66" y="386"/>
                </a:lnTo>
                <a:lnTo>
                  <a:pt x="84" y="408"/>
                </a:lnTo>
                <a:lnTo>
                  <a:pt x="92" y="419"/>
                </a:lnTo>
                <a:lnTo>
                  <a:pt x="96" y="428"/>
                </a:lnTo>
                <a:lnTo>
                  <a:pt x="96" y="428"/>
                </a:lnTo>
                <a:lnTo>
                  <a:pt x="103" y="439"/>
                </a:lnTo>
                <a:lnTo>
                  <a:pt x="107" y="448"/>
                </a:lnTo>
                <a:lnTo>
                  <a:pt x="140" y="496"/>
                </a:lnTo>
                <a:lnTo>
                  <a:pt x="140" y="496"/>
                </a:lnTo>
                <a:lnTo>
                  <a:pt x="149" y="507"/>
                </a:lnTo>
                <a:lnTo>
                  <a:pt x="158" y="517"/>
                </a:lnTo>
                <a:lnTo>
                  <a:pt x="180" y="542"/>
                </a:lnTo>
                <a:lnTo>
                  <a:pt x="204" y="566"/>
                </a:lnTo>
                <a:lnTo>
                  <a:pt x="230" y="589"/>
                </a:lnTo>
                <a:lnTo>
                  <a:pt x="272" y="627"/>
                </a:lnTo>
                <a:lnTo>
                  <a:pt x="290" y="641"/>
                </a:lnTo>
                <a:lnTo>
                  <a:pt x="290" y="64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EDCFEBBE-9D52-46DF-B106-F62471E87C1C}"/>
              </a:ext>
            </a:extLst>
          </p:cNvPr>
          <p:cNvSpPr>
            <a:spLocks/>
          </p:cNvSpPr>
          <p:nvPr/>
        </p:nvSpPr>
        <p:spPr bwMode="auto">
          <a:xfrm>
            <a:off x="789845" y="1092265"/>
            <a:ext cx="2510568" cy="2336735"/>
          </a:xfrm>
          <a:custGeom>
            <a:avLst/>
            <a:gdLst>
              <a:gd name="T0" fmla="*/ 1632 w 1632"/>
              <a:gd name="T1" fmla="*/ 359 h 1519"/>
              <a:gd name="T2" fmla="*/ 1597 w 1632"/>
              <a:gd name="T3" fmla="*/ 357 h 1519"/>
              <a:gd name="T4" fmla="*/ 1539 w 1632"/>
              <a:gd name="T5" fmla="*/ 359 h 1519"/>
              <a:gd name="T6" fmla="*/ 1467 w 1632"/>
              <a:gd name="T7" fmla="*/ 401 h 1519"/>
              <a:gd name="T8" fmla="*/ 1264 w 1632"/>
              <a:gd name="T9" fmla="*/ 500 h 1519"/>
              <a:gd name="T10" fmla="*/ 1037 w 1632"/>
              <a:gd name="T11" fmla="*/ 614 h 1519"/>
              <a:gd name="T12" fmla="*/ 1062 w 1632"/>
              <a:gd name="T13" fmla="*/ 712 h 1519"/>
              <a:gd name="T14" fmla="*/ 1093 w 1632"/>
              <a:gd name="T15" fmla="*/ 797 h 1519"/>
              <a:gd name="T16" fmla="*/ 1108 w 1632"/>
              <a:gd name="T17" fmla="*/ 917 h 1519"/>
              <a:gd name="T18" fmla="*/ 1155 w 1632"/>
              <a:gd name="T19" fmla="*/ 1023 h 1519"/>
              <a:gd name="T20" fmla="*/ 1099 w 1632"/>
              <a:gd name="T21" fmla="*/ 1034 h 1519"/>
              <a:gd name="T22" fmla="*/ 1048 w 1632"/>
              <a:gd name="T23" fmla="*/ 961 h 1519"/>
              <a:gd name="T24" fmla="*/ 976 w 1632"/>
              <a:gd name="T25" fmla="*/ 813 h 1519"/>
              <a:gd name="T26" fmla="*/ 973 w 1632"/>
              <a:gd name="T27" fmla="*/ 912 h 1519"/>
              <a:gd name="T28" fmla="*/ 897 w 1632"/>
              <a:gd name="T29" fmla="*/ 1060 h 1519"/>
              <a:gd name="T30" fmla="*/ 823 w 1632"/>
              <a:gd name="T31" fmla="*/ 1218 h 1519"/>
              <a:gd name="T32" fmla="*/ 795 w 1632"/>
              <a:gd name="T33" fmla="*/ 1351 h 1519"/>
              <a:gd name="T34" fmla="*/ 784 w 1632"/>
              <a:gd name="T35" fmla="*/ 1454 h 1519"/>
              <a:gd name="T36" fmla="*/ 749 w 1632"/>
              <a:gd name="T37" fmla="*/ 1511 h 1519"/>
              <a:gd name="T38" fmla="*/ 750 w 1632"/>
              <a:gd name="T39" fmla="*/ 1445 h 1519"/>
              <a:gd name="T40" fmla="*/ 731 w 1632"/>
              <a:gd name="T41" fmla="*/ 1243 h 1519"/>
              <a:gd name="T42" fmla="*/ 639 w 1632"/>
              <a:gd name="T43" fmla="*/ 1145 h 1519"/>
              <a:gd name="T44" fmla="*/ 574 w 1632"/>
              <a:gd name="T45" fmla="*/ 1192 h 1519"/>
              <a:gd name="T46" fmla="*/ 513 w 1632"/>
              <a:gd name="T47" fmla="*/ 1209 h 1519"/>
              <a:gd name="T48" fmla="*/ 431 w 1632"/>
              <a:gd name="T49" fmla="*/ 1223 h 1519"/>
              <a:gd name="T50" fmla="*/ 507 w 1632"/>
              <a:gd name="T51" fmla="*/ 1138 h 1519"/>
              <a:gd name="T52" fmla="*/ 495 w 1632"/>
              <a:gd name="T53" fmla="*/ 1105 h 1519"/>
              <a:gd name="T54" fmla="*/ 507 w 1632"/>
              <a:gd name="T55" fmla="*/ 967 h 1519"/>
              <a:gd name="T56" fmla="*/ 534 w 1632"/>
              <a:gd name="T57" fmla="*/ 870 h 1519"/>
              <a:gd name="T58" fmla="*/ 479 w 1632"/>
              <a:gd name="T59" fmla="*/ 892 h 1519"/>
              <a:gd name="T60" fmla="*/ 390 w 1632"/>
              <a:gd name="T61" fmla="*/ 886 h 1519"/>
              <a:gd name="T62" fmla="*/ 211 w 1632"/>
              <a:gd name="T63" fmla="*/ 829 h 1519"/>
              <a:gd name="T64" fmla="*/ 92 w 1632"/>
              <a:gd name="T65" fmla="*/ 830 h 1519"/>
              <a:gd name="T66" fmla="*/ 31 w 1632"/>
              <a:gd name="T67" fmla="*/ 832 h 1519"/>
              <a:gd name="T68" fmla="*/ 96 w 1632"/>
              <a:gd name="T69" fmla="*/ 796 h 1519"/>
              <a:gd name="T70" fmla="*/ 213 w 1632"/>
              <a:gd name="T71" fmla="*/ 779 h 1519"/>
              <a:gd name="T72" fmla="*/ 268 w 1632"/>
              <a:gd name="T73" fmla="*/ 692 h 1519"/>
              <a:gd name="T74" fmla="*/ 339 w 1632"/>
              <a:gd name="T75" fmla="*/ 592 h 1519"/>
              <a:gd name="T76" fmla="*/ 451 w 1632"/>
              <a:gd name="T77" fmla="*/ 558 h 1519"/>
              <a:gd name="T78" fmla="*/ 362 w 1632"/>
              <a:gd name="T79" fmla="*/ 534 h 1519"/>
              <a:gd name="T80" fmla="*/ 314 w 1632"/>
              <a:gd name="T81" fmla="*/ 451 h 1519"/>
              <a:gd name="T82" fmla="*/ 228 w 1632"/>
              <a:gd name="T83" fmla="*/ 389 h 1519"/>
              <a:gd name="T84" fmla="*/ 136 w 1632"/>
              <a:gd name="T85" fmla="*/ 364 h 1519"/>
              <a:gd name="T86" fmla="*/ 299 w 1632"/>
              <a:gd name="T87" fmla="*/ 342 h 1519"/>
              <a:gd name="T88" fmla="*/ 479 w 1632"/>
              <a:gd name="T89" fmla="*/ 291 h 1519"/>
              <a:gd name="T90" fmla="*/ 576 w 1632"/>
              <a:gd name="T91" fmla="*/ 315 h 1519"/>
              <a:gd name="T92" fmla="*/ 583 w 1632"/>
              <a:gd name="T93" fmla="*/ 297 h 1519"/>
              <a:gd name="T94" fmla="*/ 565 w 1632"/>
              <a:gd name="T95" fmla="*/ 190 h 1519"/>
              <a:gd name="T96" fmla="*/ 455 w 1632"/>
              <a:gd name="T97" fmla="*/ 0 h 1519"/>
              <a:gd name="T98" fmla="*/ 557 w 1632"/>
              <a:gd name="T99" fmla="*/ 71 h 1519"/>
              <a:gd name="T100" fmla="*/ 629 w 1632"/>
              <a:gd name="T101" fmla="*/ 155 h 1519"/>
              <a:gd name="T102" fmla="*/ 891 w 1632"/>
              <a:gd name="T103" fmla="*/ 285 h 1519"/>
              <a:gd name="T104" fmla="*/ 901 w 1632"/>
              <a:gd name="T105" fmla="*/ 194 h 1519"/>
              <a:gd name="T106" fmla="*/ 948 w 1632"/>
              <a:gd name="T107" fmla="*/ 110 h 1519"/>
              <a:gd name="T108" fmla="*/ 988 w 1632"/>
              <a:gd name="T109" fmla="*/ 116 h 1519"/>
              <a:gd name="T110" fmla="*/ 1029 w 1632"/>
              <a:gd name="T111" fmla="*/ 253 h 1519"/>
              <a:gd name="T112" fmla="*/ 1029 w 1632"/>
              <a:gd name="T113" fmla="*/ 454 h 1519"/>
              <a:gd name="T114" fmla="*/ 1185 w 1632"/>
              <a:gd name="T115" fmla="*/ 503 h 1519"/>
              <a:gd name="T116" fmla="*/ 1352 w 1632"/>
              <a:gd name="T117" fmla="*/ 426 h 1519"/>
              <a:gd name="T118" fmla="*/ 1599 w 1632"/>
              <a:gd name="T119" fmla="*/ 307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2" h="1519">
                <a:moveTo>
                  <a:pt x="1627" y="310"/>
                </a:moveTo>
                <a:lnTo>
                  <a:pt x="1627" y="340"/>
                </a:lnTo>
                <a:lnTo>
                  <a:pt x="1627" y="340"/>
                </a:lnTo>
                <a:lnTo>
                  <a:pt x="1627" y="343"/>
                </a:lnTo>
                <a:lnTo>
                  <a:pt x="1630" y="347"/>
                </a:lnTo>
                <a:lnTo>
                  <a:pt x="1632" y="355"/>
                </a:lnTo>
                <a:lnTo>
                  <a:pt x="1632" y="359"/>
                </a:lnTo>
                <a:lnTo>
                  <a:pt x="1631" y="361"/>
                </a:lnTo>
                <a:lnTo>
                  <a:pt x="1628" y="363"/>
                </a:lnTo>
                <a:lnTo>
                  <a:pt x="1622" y="364"/>
                </a:lnTo>
                <a:lnTo>
                  <a:pt x="1622" y="364"/>
                </a:lnTo>
                <a:lnTo>
                  <a:pt x="1615" y="363"/>
                </a:lnTo>
                <a:lnTo>
                  <a:pt x="1609" y="361"/>
                </a:lnTo>
                <a:lnTo>
                  <a:pt x="1597" y="357"/>
                </a:lnTo>
                <a:lnTo>
                  <a:pt x="1590" y="355"/>
                </a:lnTo>
                <a:lnTo>
                  <a:pt x="1582" y="354"/>
                </a:lnTo>
                <a:lnTo>
                  <a:pt x="1574" y="353"/>
                </a:lnTo>
                <a:lnTo>
                  <a:pt x="1564" y="354"/>
                </a:lnTo>
                <a:lnTo>
                  <a:pt x="1564" y="354"/>
                </a:lnTo>
                <a:lnTo>
                  <a:pt x="1546" y="358"/>
                </a:lnTo>
                <a:lnTo>
                  <a:pt x="1539" y="359"/>
                </a:lnTo>
                <a:lnTo>
                  <a:pt x="1530" y="361"/>
                </a:lnTo>
                <a:lnTo>
                  <a:pt x="1522" y="365"/>
                </a:lnTo>
                <a:lnTo>
                  <a:pt x="1512" y="371"/>
                </a:lnTo>
                <a:lnTo>
                  <a:pt x="1500" y="378"/>
                </a:lnTo>
                <a:lnTo>
                  <a:pt x="1487" y="388"/>
                </a:lnTo>
                <a:lnTo>
                  <a:pt x="1487" y="388"/>
                </a:lnTo>
                <a:lnTo>
                  <a:pt x="1467" y="401"/>
                </a:lnTo>
                <a:lnTo>
                  <a:pt x="1442" y="416"/>
                </a:lnTo>
                <a:lnTo>
                  <a:pt x="1413" y="432"/>
                </a:lnTo>
                <a:lnTo>
                  <a:pt x="1380" y="449"/>
                </a:lnTo>
                <a:lnTo>
                  <a:pt x="1347" y="465"/>
                </a:lnTo>
                <a:lnTo>
                  <a:pt x="1316" y="479"/>
                </a:lnTo>
                <a:lnTo>
                  <a:pt x="1287" y="491"/>
                </a:lnTo>
                <a:lnTo>
                  <a:pt x="1264" y="500"/>
                </a:lnTo>
                <a:lnTo>
                  <a:pt x="1264" y="500"/>
                </a:lnTo>
                <a:lnTo>
                  <a:pt x="1204" y="518"/>
                </a:lnTo>
                <a:lnTo>
                  <a:pt x="1126" y="541"/>
                </a:lnTo>
                <a:lnTo>
                  <a:pt x="1026" y="568"/>
                </a:lnTo>
                <a:lnTo>
                  <a:pt x="1026" y="568"/>
                </a:lnTo>
                <a:lnTo>
                  <a:pt x="1031" y="591"/>
                </a:lnTo>
                <a:lnTo>
                  <a:pt x="1037" y="614"/>
                </a:lnTo>
                <a:lnTo>
                  <a:pt x="1046" y="641"/>
                </a:lnTo>
                <a:lnTo>
                  <a:pt x="1046" y="641"/>
                </a:lnTo>
                <a:lnTo>
                  <a:pt x="1049" y="653"/>
                </a:lnTo>
                <a:lnTo>
                  <a:pt x="1053" y="664"/>
                </a:lnTo>
                <a:lnTo>
                  <a:pt x="1056" y="683"/>
                </a:lnTo>
                <a:lnTo>
                  <a:pt x="1058" y="701"/>
                </a:lnTo>
                <a:lnTo>
                  <a:pt x="1062" y="712"/>
                </a:lnTo>
                <a:lnTo>
                  <a:pt x="1065" y="723"/>
                </a:lnTo>
                <a:lnTo>
                  <a:pt x="1065" y="723"/>
                </a:lnTo>
                <a:lnTo>
                  <a:pt x="1075" y="745"/>
                </a:lnTo>
                <a:lnTo>
                  <a:pt x="1085" y="764"/>
                </a:lnTo>
                <a:lnTo>
                  <a:pt x="1088" y="774"/>
                </a:lnTo>
                <a:lnTo>
                  <a:pt x="1091" y="785"/>
                </a:lnTo>
                <a:lnTo>
                  <a:pt x="1093" y="797"/>
                </a:lnTo>
                <a:lnTo>
                  <a:pt x="1094" y="810"/>
                </a:lnTo>
                <a:lnTo>
                  <a:pt x="1094" y="810"/>
                </a:lnTo>
                <a:lnTo>
                  <a:pt x="1095" y="842"/>
                </a:lnTo>
                <a:lnTo>
                  <a:pt x="1098" y="875"/>
                </a:lnTo>
                <a:lnTo>
                  <a:pt x="1100" y="891"/>
                </a:lnTo>
                <a:lnTo>
                  <a:pt x="1103" y="905"/>
                </a:lnTo>
                <a:lnTo>
                  <a:pt x="1108" y="917"/>
                </a:lnTo>
                <a:lnTo>
                  <a:pt x="1114" y="927"/>
                </a:lnTo>
                <a:lnTo>
                  <a:pt x="1114" y="927"/>
                </a:lnTo>
                <a:lnTo>
                  <a:pt x="1117" y="933"/>
                </a:lnTo>
                <a:lnTo>
                  <a:pt x="1122" y="942"/>
                </a:lnTo>
                <a:lnTo>
                  <a:pt x="1132" y="963"/>
                </a:lnTo>
                <a:lnTo>
                  <a:pt x="1143" y="993"/>
                </a:lnTo>
                <a:lnTo>
                  <a:pt x="1155" y="1023"/>
                </a:lnTo>
                <a:lnTo>
                  <a:pt x="1173" y="1077"/>
                </a:lnTo>
                <a:lnTo>
                  <a:pt x="1181" y="1102"/>
                </a:lnTo>
                <a:lnTo>
                  <a:pt x="1181" y="1102"/>
                </a:lnTo>
                <a:lnTo>
                  <a:pt x="1151" y="1075"/>
                </a:lnTo>
                <a:lnTo>
                  <a:pt x="1125" y="1052"/>
                </a:lnTo>
                <a:lnTo>
                  <a:pt x="1111" y="1042"/>
                </a:lnTo>
                <a:lnTo>
                  <a:pt x="1099" y="1034"/>
                </a:lnTo>
                <a:lnTo>
                  <a:pt x="1099" y="1034"/>
                </a:lnTo>
                <a:lnTo>
                  <a:pt x="1088" y="1025"/>
                </a:lnTo>
                <a:lnTo>
                  <a:pt x="1079" y="1016"/>
                </a:lnTo>
                <a:lnTo>
                  <a:pt x="1070" y="1003"/>
                </a:lnTo>
                <a:lnTo>
                  <a:pt x="1063" y="990"/>
                </a:lnTo>
                <a:lnTo>
                  <a:pt x="1054" y="976"/>
                </a:lnTo>
                <a:lnTo>
                  <a:pt x="1048" y="961"/>
                </a:lnTo>
                <a:lnTo>
                  <a:pt x="1036" y="932"/>
                </a:lnTo>
                <a:lnTo>
                  <a:pt x="1036" y="932"/>
                </a:lnTo>
                <a:lnTo>
                  <a:pt x="1029" y="916"/>
                </a:lnTo>
                <a:lnTo>
                  <a:pt x="1020" y="897"/>
                </a:lnTo>
                <a:lnTo>
                  <a:pt x="1000" y="855"/>
                </a:lnTo>
                <a:lnTo>
                  <a:pt x="982" y="823"/>
                </a:lnTo>
                <a:lnTo>
                  <a:pt x="976" y="813"/>
                </a:lnTo>
                <a:lnTo>
                  <a:pt x="973" y="810"/>
                </a:lnTo>
                <a:lnTo>
                  <a:pt x="973" y="810"/>
                </a:lnTo>
                <a:lnTo>
                  <a:pt x="974" y="825"/>
                </a:lnTo>
                <a:lnTo>
                  <a:pt x="977" y="858"/>
                </a:lnTo>
                <a:lnTo>
                  <a:pt x="977" y="877"/>
                </a:lnTo>
                <a:lnTo>
                  <a:pt x="976" y="895"/>
                </a:lnTo>
                <a:lnTo>
                  <a:pt x="973" y="912"/>
                </a:lnTo>
                <a:lnTo>
                  <a:pt x="971" y="921"/>
                </a:lnTo>
                <a:lnTo>
                  <a:pt x="968" y="927"/>
                </a:lnTo>
                <a:lnTo>
                  <a:pt x="968" y="927"/>
                </a:lnTo>
                <a:lnTo>
                  <a:pt x="942" y="980"/>
                </a:lnTo>
                <a:lnTo>
                  <a:pt x="915" y="1029"/>
                </a:lnTo>
                <a:lnTo>
                  <a:pt x="915" y="1029"/>
                </a:lnTo>
                <a:lnTo>
                  <a:pt x="897" y="1060"/>
                </a:lnTo>
                <a:lnTo>
                  <a:pt x="869" y="1110"/>
                </a:lnTo>
                <a:lnTo>
                  <a:pt x="855" y="1139"/>
                </a:lnTo>
                <a:lnTo>
                  <a:pt x="841" y="1167"/>
                </a:lnTo>
                <a:lnTo>
                  <a:pt x="830" y="1194"/>
                </a:lnTo>
                <a:lnTo>
                  <a:pt x="825" y="1206"/>
                </a:lnTo>
                <a:lnTo>
                  <a:pt x="823" y="1218"/>
                </a:lnTo>
                <a:lnTo>
                  <a:pt x="823" y="1218"/>
                </a:lnTo>
                <a:lnTo>
                  <a:pt x="816" y="1255"/>
                </a:lnTo>
                <a:lnTo>
                  <a:pt x="812" y="1279"/>
                </a:lnTo>
                <a:lnTo>
                  <a:pt x="808" y="1297"/>
                </a:lnTo>
                <a:lnTo>
                  <a:pt x="804" y="1315"/>
                </a:lnTo>
                <a:lnTo>
                  <a:pt x="804" y="1315"/>
                </a:lnTo>
                <a:lnTo>
                  <a:pt x="799" y="1334"/>
                </a:lnTo>
                <a:lnTo>
                  <a:pt x="795" y="1351"/>
                </a:lnTo>
                <a:lnTo>
                  <a:pt x="794" y="1364"/>
                </a:lnTo>
                <a:lnTo>
                  <a:pt x="794" y="1378"/>
                </a:lnTo>
                <a:lnTo>
                  <a:pt x="794" y="1378"/>
                </a:lnTo>
                <a:lnTo>
                  <a:pt x="794" y="1398"/>
                </a:lnTo>
                <a:lnTo>
                  <a:pt x="790" y="1426"/>
                </a:lnTo>
                <a:lnTo>
                  <a:pt x="788" y="1440"/>
                </a:lnTo>
                <a:lnTo>
                  <a:pt x="784" y="1454"/>
                </a:lnTo>
                <a:lnTo>
                  <a:pt x="781" y="1468"/>
                </a:lnTo>
                <a:lnTo>
                  <a:pt x="775" y="1480"/>
                </a:lnTo>
                <a:lnTo>
                  <a:pt x="775" y="1480"/>
                </a:lnTo>
                <a:lnTo>
                  <a:pt x="769" y="1491"/>
                </a:lnTo>
                <a:lnTo>
                  <a:pt x="761" y="1500"/>
                </a:lnTo>
                <a:lnTo>
                  <a:pt x="755" y="1506"/>
                </a:lnTo>
                <a:lnTo>
                  <a:pt x="749" y="1511"/>
                </a:lnTo>
                <a:lnTo>
                  <a:pt x="739" y="1518"/>
                </a:lnTo>
                <a:lnTo>
                  <a:pt x="736" y="1519"/>
                </a:lnTo>
                <a:lnTo>
                  <a:pt x="736" y="1519"/>
                </a:lnTo>
                <a:lnTo>
                  <a:pt x="738" y="1511"/>
                </a:lnTo>
                <a:lnTo>
                  <a:pt x="743" y="1488"/>
                </a:lnTo>
                <a:lnTo>
                  <a:pt x="749" y="1460"/>
                </a:lnTo>
                <a:lnTo>
                  <a:pt x="750" y="1445"/>
                </a:lnTo>
                <a:lnTo>
                  <a:pt x="750" y="1432"/>
                </a:lnTo>
                <a:lnTo>
                  <a:pt x="750" y="1432"/>
                </a:lnTo>
                <a:lnTo>
                  <a:pt x="747" y="1393"/>
                </a:lnTo>
                <a:lnTo>
                  <a:pt x="741" y="1340"/>
                </a:lnTo>
                <a:lnTo>
                  <a:pt x="735" y="1284"/>
                </a:lnTo>
                <a:lnTo>
                  <a:pt x="731" y="1243"/>
                </a:lnTo>
                <a:lnTo>
                  <a:pt x="731" y="1243"/>
                </a:lnTo>
                <a:lnTo>
                  <a:pt x="730" y="1223"/>
                </a:lnTo>
                <a:lnTo>
                  <a:pt x="726" y="1198"/>
                </a:lnTo>
                <a:lnTo>
                  <a:pt x="719" y="1141"/>
                </a:lnTo>
                <a:lnTo>
                  <a:pt x="707" y="1068"/>
                </a:lnTo>
                <a:lnTo>
                  <a:pt x="707" y="1068"/>
                </a:lnTo>
                <a:lnTo>
                  <a:pt x="672" y="1110"/>
                </a:lnTo>
                <a:lnTo>
                  <a:pt x="639" y="1145"/>
                </a:lnTo>
                <a:lnTo>
                  <a:pt x="623" y="1161"/>
                </a:lnTo>
                <a:lnTo>
                  <a:pt x="610" y="1175"/>
                </a:lnTo>
                <a:lnTo>
                  <a:pt x="610" y="1175"/>
                </a:lnTo>
                <a:lnTo>
                  <a:pt x="604" y="1179"/>
                </a:lnTo>
                <a:lnTo>
                  <a:pt x="598" y="1183"/>
                </a:lnTo>
                <a:lnTo>
                  <a:pt x="586" y="1189"/>
                </a:lnTo>
                <a:lnTo>
                  <a:pt x="574" y="1192"/>
                </a:lnTo>
                <a:lnTo>
                  <a:pt x="561" y="1193"/>
                </a:lnTo>
                <a:lnTo>
                  <a:pt x="551" y="1195"/>
                </a:lnTo>
                <a:lnTo>
                  <a:pt x="538" y="1198"/>
                </a:lnTo>
                <a:lnTo>
                  <a:pt x="526" y="1201"/>
                </a:lnTo>
                <a:lnTo>
                  <a:pt x="519" y="1205"/>
                </a:lnTo>
                <a:lnTo>
                  <a:pt x="513" y="1209"/>
                </a:lnTo>
                <a:lnTo>
                  <a:pt x="513" y="1209"/>
                </a:lnTo>
                <a:lnTo>
                  <a:pt x="479" y="1230"/>
                </a:lnTo>
                <a:lnTo>
                  <a:pt x="439" y="1256"/>
                </a:lnTo>
                <a:lnTo>
                  <a:pt x="392" y="1286"/>
                </a:lnTo>
                <a:lnTo>
                  <a:pt x="339" y="1286"/>
                </a:lnTo>
                <a:lnTo>
                  <a:pt x="339" y="1286"/>
                </a:lnTo>
                <a:lnTo>
                  <a:pt x="431" y="1223"/>
                </a:lnTo>
                <a:lnTo>
                  <a:pt x="431" y="1223"/>
                </a:lnTo>
                <a:lnTo>
                  <a:pt x="443" y="1213"/>
                </a:lnTo>
                <a:lnTo>
                  <a:pt x="456" y="1201"/>
                </a:lnTo>
                <a:lnTo>
                  <a:pt x="469" y="1188"/>
                </a:lnTo>
                <a:lnTo>
                  <a:pt x="483" y="1173"/>
                </a:lnTo>
                <a:lnTo>
                  <a:pt x="492" y="1160"/>
                </a:lnTo>
                <a:lnTo>
                  <a:pt x="501" y="1148"/>
                </a:lnTo>
                <a:lnTo>
                  <a:pt x="507" y="1138"/>
                </a:lnTo>
                <a:lnTo>
                  <a:pt x="508" y="1135"/>
                </a:lnTo>
                <a:lnTo>
                  <a:pt x="508" y="1131"/>
                </a:lnTo>
                <a:lnTo>
                  <a:pt x="508" y="1131"/>
                </a:lnTo>
                <a:lnTo>
                  <a:pt x="507" y="1126"/>
                </a:lnTo>
                <a:lnTo>
                  <a:pt x="503" y="1121"/>
                </a:lnTo>
                <a:lnTo>
                  <a:pt x="498" y="1114"/>
                </a:lnTo>
                <a:lnTo>
                  <a:pt x="495" y="1105"/>
                </a:lnTo>
                <a:lnTo>
                  <a:pt x="491" y="1094"/>
                </a:lnTo>
                <a:lnTo>
                  <a:pt x="490" y="1079"/>
                </a:lnTo>
                <a:lnTo>
                  <a:pt x="490" y="1057"/>
                </a:lnTo>
                <a:lnTo>
                  <a:pt x="494" y="1029"/>
                </a:lnTo>
                <a:lnTo>
                  <a:pt x="494" y="1029"/>
                </a:lnTo>
                <a:lnTo>
                  <a:pt x="500" y="997"/>
                </a:lnTo>
                <a:lnTo>
                  <a:pt x="507" y="967"/>
                </a:lnTo>
                <a:lnTo>
                  <a:pt x="522" y="912"/>
                </a:lnTo>
                <a:lnTo>
                  <a:pt x="532" y="874"/>
                </a:lnTo>
                <a:lnTo>
                  <a:pt x="537" y="859"/>
                </a:lnTo>
                <a:lnTo>
                  <a:pt x="537" y="859"/>
                </a:lnTo>
                <a:lnTo>
                  <a:pt x="537" y="860"/>
                </a:lnTo>
                <a:lnTo>
                  <a:pt x="536" y="865"/>
                </a:lnTo>
                <a:lnTo>
                  <a:pt x="534" y="870"/>
                </a:lnTo>
                <a:lnTo>
                  <a:pt x="526" y="876"/>
                </a:lnTo>
                <a:lnTo>
                  <a:pt x="523" y="880"/>
                </a:lnTo>
                <a:lnTo>
                  <a:pt x="517" y="883"/>
                </a:lnTo>
                <a:lnTo>
                  <a:pt x="509" y="886"/>
                </a:lnTo>
                <a:lnTo>
                  <a:pt x="501" y="888"/>
                </a:lnTo>
                <a:lnTo>
                  <a:pt x="491" y="891"/>
                </a:lnTo>
                <a:lnTo>
                  <a:pt x="479" y="892"/>
                </a:lnTo>
                <a:lnTo>
                  <a:pt x="466" y="893"/>
                </a:lnTo>
                <a:lnTo>
                  <a:pt x="450" y="893"/>
                </a:lnTo>
                <a:lnTo>
                  <a:pt x="450" y="893"/>
                </a:lnTo>
                <a:lnTo>
                  <a:pt x="434" y="892"/>
                </a:lnTo>
                <a:lnTo>
                  <a:pt x="419" y="891"/>
                </a:lnTo>
                <a:lnTo>
                  <a:pt x="404" y="888"/>
                </a:lnTo>
                <a:lnTo>
                  <a:pt x="390" y="886"/>
                </a:lnTo>
                <a:lnTo>
                  <a:pt x="363" y="878"/>
                </a:lnTo>
                <a:lnTo>
                  <a:pt x="337" y="870"/>
                </a:lnTo>
                <a:lnTo>
                  <a:pt x="288" y="852"/>
                </a:lnTo>
                <a:lnTo>
                  <a:pt x="262" y="842"/>
                </a:lnTo>
                <a:lnTo>
                  <a:pt x="237" y="835"/>
                </a:lnTo>
                <a:lnTo>
                  <a:pt x="237" y="835"/>
                </a:lnTo>
                <a:lnTo>
                  <a:pt x="211" y="829"/>
                </a:lnTo>
                <a:lnTo>
                  <a:pt x="186" y="826"/>
                </a:lnTo>
                <a:lnTo>
                  <a:pt x="164" y="824"/>
                </a:lnTo>
                <a:lnTo>
                  <a:pt x="144" y="824"/>
                </a:lnTo>
                <a:lnTo>
                  <a:pt x="126" y="825"/>
                </a:lnTo>
                <a:lnTo>
                  <a:pt x="111" y="826"/>
                </a:lnTo>
                <a:lnTo>
                  <a:pt x="100" y="827"/>
                </a:lnTo>
                <a:lnTo>
                  <a:pt x="92" y="830"/>
                </a:lnTo>
                <a:lnTo>
                  <a:pt x="92" y="830"/>
                </a:lnTo>
                <a:lnTo>
                  <a:pt x="40" y="848"/>
                </a:lnTo>
                <a:lnTo>
                  <a:pt x="0" y="864"/>
                </a:lnTo>
                <a:lnTo>
                  <a:pt x="0" y="864"/>
                </a:lnTo>
                <a:lnTo>
                  <a:pt x="8" y="854"/>
                </a:lnTo>
                <a:lnTo>
                  <a:pt x="18" y="844"/>
                </a:lnTo>
                <a:lnTo>
                  <a:pt x="31" y="832"/>
                </a:lnTo>
                <a:lnTo>
                  <a:pt x="46" y="820"/>
                </a:lnTo>
                <a:lnTo>
                  <a:pt x="63" y="809"/>
                </a:lnTo>
                <a:lnTo>
                  <a:pt x="71" y="804"/>
                </a:lnTo>
                <a:lnTo>
                  <a:pt x="80" y="801"/>
                </a:lnTo>
                <a:lnTo>
                  <a:pt x="88" y="798"/>
                </a:lnTo>
                <a:lnTo>
                  <a:pt x="96" y="796"/>
                </a:lnTo>
                <a:lnTo>
                  <a:pt x="96" y="796"/>
                </a:lnTo>
                <a:lnTo>
                  <a:pt x="115" y="793"/>
                </a:lnTo>
                <a:lnTo>
                  <a:pt x="135" y="792"/>
                </a:lnTo>
                <a:lnTo>
                  <a:pt x="156" y="791"/>
                </a:lnTo>
                <a:lnTo>
                  <a:pt x="176" y="789"/>
                </a:lnTo>
                <a:lnTo>
                  <a:pt x="196" y="785"/>
                </a:lnTo>
                <a:lnTo>
                  <a:pt x="205" y="783"/>
                </a:lnTo>
                <a:lnTo>
                  <a:pt x="213" y="779"/>
                </a:lnTo>
                <a:lnTo>
                  <a:pt x="221" y="774"/>
                </a:lnTo>
                <a:lnTo>
                  <a:pt x="227" y="769"/>
                </a:lnTo>
                <a:lnTo>
                  <a:pt x="232" y="764"/>
                </a:lnTo>
                <a:lnTo>
                  <a:pt x="237" y="757"/>
                </a:lnTo>
                <a:lnTo>
                  <a:pt x="237" y="757"/>
                </a:lnTo>
                <a:lnTo>
                  <a:pt x="256" y="717"/>
                </a:lnTo>
                <a:lnTo>
                  <a:pt x="268" y="692"/>
                </a:lnTo>
                <a:lnTo>
                  <a:pt x="283" y="665"/>
                </a:lnTo>
                <a:lnTo>
                  <a:pt x="296" y="639"/>
                </a:lnTo>
                <a:lnTo>
                  <a:pt x="311" y="618"/>
                </a:lnTo>
                <a:lnTo>
                  <a:pt x="318" y="609"/>
                </a:lnTo>
                <a:lnTo>
                  <a:pt x="325" y="602"/>
                </a:lnTo>
                <a:lnTo>
                  <a:pt x="333" y="596"/>
                </a:lnTo>
                <a:lnTo>
                  <a:pt x="339" y="592"/>
                </a:lnTo>
                <a:lnTo>
                  <a:pt x="339" y="592"/>
                </a:lnTo>
                <a:lnTo>
                  <a:pt x="354" y="587"/>
                </a:lnTo>
                <a:lnTo>
                  <a:pt x="373" y="581"/>
                </a:lnTo>
                <a:lnTo>
                  <a:pt x="415" y="570"/>
                </a:lnTo>
                <a:lnTo>
                  <a:pt x="465" y="558"/>
                </a:lnTo>
                <a:lnTo>
                  <a:pt x="465" y="558"/>
                </a:lnTo>
                <a:lnTo>
                  <a:pt x="451" y="558"/>
                </a:lnTo>
                <a:lnTo>
                  <a:pt x="436" y="557"/>
                </a:lnTo>
                <a:lnTo>
                  <a:pt x="417" y="554"/>
                </a:lnTo>
                <a:lnTo>
                  <a:pt x="399" y="551"/>
                </a:lnTo>
                <a:lnTo>
                  <a:pt x="388" y="547"/>
                </a:lnTo>
                <a:lnTo>
                  <a:pt x="380" y="543"/>
                </a:lnTo>
                <a:lnTo>
                  <a:pt x="370" y="539"/>
                </a:lnTo>
                <a:lnTo>
                  <a:pt x="362" y="534"/>
                </a:lnTo>
                <a:lnTo>
                  <a:pt x="354" y="526"/>
                </a:lnTo>
                <a:lnTo>
                  <a:pt x="348" y="519"/>
                </a:lnTo>
                <a:lnTo>
                  <a:pt x="348" y="519"/>
                </a:lnTo>
                <a:lnTo>
                  <a:pt x="339" y="503"/>
                </a:lnTo>
                <a:lnTo>
                  <a:pt x="331" y="489"/>
                </a:lnTo>
                <a:lnTo>
                  <a:pt x="322" y="463"/>
                </a:lnTo>
                <a:lnTo>
                  <a:pt x="314" y="451"/>
                </a:lnTo>
                <a:lnTo>
                  <a:pt x="306" y="439"/>
                </a:lnTo>
                <a:lnTo>
                  <a:pt x="294" y="426"/>
                </a:lnTo>
                <a:lnTo>
                  <a:pt x="276" y="412"/>
                </a:lnTo>
                <a:lnTo>
                  <a:pt x="276" y="412"/>
                </a:lnTo>
                <a:lnTo>
                  <a:pt x="265" y="405"/>
                </a:lnTo>
                <a:lnTo>
                  <a:pt x="253" y="399"/>
                </a:lnTo>
                <a:lnTo>
                  <a:pt x="228" y="389"/>
                </a:lnTo>
                <a:lnTo>
                  <a:pt x="203" y="381"/>
                </a:lnTo>
                <a:lnTo>
                  <a:pt x="178" y="374"/>
                </a:lnTo>
                <a:lnTo>
                  <a:pt x="156" y="370"/>
                </a:lnTo>
                <a:lnTo>
                  <a:pt x="138" y="366"/>
                </a:lnTo>
                <a:lnTo>
                  <a:pt x="121" y="364"/>
                </a:lnTo>
                <a:lnTo>
                  <a:pt x="121" y="364"/>
                </a:lnTo>
                <a:lnTo>
                  <a:pt x="136" y="364"/>
                </a:lnTo>
                <a:lnTo>
                  <a:pt x="176" y="361"/>
                </a:lnTo>
                <a:lnTo>
                  <a:pt x="201" y="360"/>
                </a:lnTo>
                <a:lnTo>
                  <a:pt x="226" y="358"/>
                </a:lnTo>
                <a:lnTo>
                  <a:pt x="251" y="354"/>
                </a:lnTo>
                <a:lnTo>
                  <a:pt x="276" y="349"/>
                </a:lnTo>
                <a:lnTo>
                  <a:pt x="276" y="349"/>
                </a:lnTo>
                <a:lnTo>
                  <a:pt x="299" y="342"/>
                </a:lnTo>
                <a:lnTo>
                  <a:pt x="324" y="334"/>
                </a:lnTo>
                <a:lnTo>
                  <a:pt x="379" y="313"/>
                </a:lnTo>
                <a:lnTo>
                  <a:pt x="408" y="303"/>
                </a:lnTo>
                <a:lnTo>
                  <a:pt x="436" y="296"/>
                </a:lnTo>
                <a:lnTo>
                  <a:pt x="450" y="292"/>
                </a:lnTo>
                <a:lnTo>
                  <a:pt x="465" y="291"/>
                </a:lnTo>
                <a:lnTo>
                  <a:pt x="479" y="291"/>
                </a:lnTo>
                <a:lnTo>
                  <a:pt x="494" y="291"/>
                </a:lnTo>
                <a:lnTo>
                  <a:pt x="494" y="291"/>
                </a:lnTo>
                <a:lnTo>
                  <a:pt x="507" y="292"/>
                </a:lnTo>
                <a:lnTo>
                  <a:pt x="520" y="295"/>
                </a:lnTo>
                <a:lnTo>
                  <a:pt x="542" y="301"/>
                </a:lnTo>
                <a:lnTo>
                  <a:pt x="560" y="308"/>
                </a:lnTo>
                <a:lnTo>
                  <a:pt x="576" y="315"/>
                </a:lnTo>
                <a:lnTo>
                  <a:pt x="587" y="323"/>
                </a:lnTo>
                <a:lnTo>
                  <a:pt x="594" y="329"/>
                </a:lnTo>
                <a:lnTo>
                  <a:pt x="600" y="335"/>
                </a:lnTo>
                <a:lnTo>
                  <a:pt x="600" y="335"/>
                </a:lnTo>
                <a:lnTo>
                  <a:pt x="595" y="325"/>
                </a:lnTo>
                <a:lnTo>
                  <a:pt x="589" y="313"/>
                </a:lnTo>
                <a:lnTo>
                  <a:pt x="583" y="297"/>
                </a:lnTo>
                <a:lnTo>
                  <a:pt x="577" y="279"/>
                </a:lnTo>
                <a:lnTo>
                  <a:pt x="571" y="258"/>
                </a:lnTo>
                <a:lnTo>
                  <a:pt x="568" y="236"/>
                </a:lnTo>
                <a:lnTo>
                  <a:pt x="566" y="224"/>
                </a:lnTo>
                <a:lnTo>
                  <a:pt x="566" y="213"/>
                </a:lnTo>
                <a:lnTo>
                  <a:pt x="566" y="213"/>
                </a:lnTo>
                <a:lnTo>
                  <a:pt x="565" y="190"/>
                </a:lnTo>
                <a:lnTo>
                  <a:pt x="561" y="168"/>
                </a:lnTo>
                <a:lnTo>
                  <a:pt x="557" y="148"/>
                </a:lnTo>
                <a:lnTo>
                  <a:pt x="552" y="130"/>
                </a:lnTo>
                <a:lnTo>
                  <a:pt x="542" y="102"/>
                </a:lnTo>
                <a:lnTo>
                  <a:pt x="537" y="92"/>
                </a:lnTo>
                <a:lnTo>
                  <a:pt x="455" y="0"/>
                </a:lnTo>
                <a:lnTo>
                  <a:pt x="455" y="0"/>
                </a:lnTo>
                <a:lnTo>
                  <a:pt x="491" y="20"/>
                </a:lnTo>
                <a:lnTo>
                  <a:pt x="520" y="39"/>
                </a:lnTo>
                <a:lnTo>
                  <a:pt x="532" y="46"/>
                </a:lnTo>
                <a:lnTo>
                  <a:pt x="542" y="53"/>
                </a:lnTo>
                <a:lnTo>
                  <a:pt x="542" y="53"/>
                </a:lnTo>
                <a:lnTo>
                  <a:pt x="549" y="60"/>
                </a:lnTo>
                <a:lnTo>
                  <a:pt x="557" y="71"/>
                </a:lnTo>
                <a:lnTo>
                  <a:pt x="575" y="98"/>
                </a:lnTo>
                <a:lnTo>
                  <a:pt x="584" y="114"/>
                </a:lnTo>
                <a:lnTo>
                  <a:pt x="598" y="128"/>
                </a:lnTo>
                <a:lnTo>
                  <a:pt x="612" y="143"/>
                </a:lnTo>
                <a:lnTo>
                  <a:pt x="621" y="149"/>
                </a:lnTo>
                <a:lnTo>
                  <a:pt x="629" y="155"/>
                </a:lnTo>
                <a:lnTo>
                  <a:pt x="629" y="155"/>
                </a:lnTo>
                <a:lnTo>
                  <a:pt x="692" y="195"/>
                </a:lnTo>
                <a:lnTo>
                  <a:pt x="783" y="253"/>
                </a:lnTo>
                <a:lnTo>
                  <a:pt x="901" y="330"/>
                </a:lnTo>
                <a:lnTo>
                  <a:pt x="901" y="330"/>
                </a:lnTo>
                <a:lnTo>
                  <a:pt x="897" y="318"/>
                </a:lnTo>
                <a:lnTo>
                  <a:pt x="893" y="303"/>
                </a:lnTo>
                <a:lnTo>
                  <a:pt x="891" y="285"/>
                </a:lnTo>
                <a:lnTo>
                  <a:pt x="890" y="264"/>
                </a:lnTo>
                <a:lnTo>
                  <a:pt x="890" y="241"/>
                </a:lnTo>
                <a:lnTo>
                  <a:pt x="891" y="229"/>
                </a:lnTo>
                <a:lnTo>
                  <a:pt x="893" y="217"/>
                </a:lnTo>
                <a:lnTo>
                  <a:pt x="896" y="206"/>
                </a:lnTo>
                <a:lnTo>
                  <a:pt x="901" y="194"/>
                </a:lnTo>
                <a:lnTo>
                  <a:pt x="901" y="194"/>
                </a:lnTo>
                <a:lnTo>
                  <a:pt x="910" y="173"/>
                </a:lnTo>
                <a:lnTo>
                  <a:pt x="919" y="159"/>
                </a:lnTo>
                <a:lnTo>
                  <a:pt x="927" y="148"/>
                </a:lnTo>
                <a:lnTo>
                  <a:pt x="934" y="138"/>
                </a:lnTo>
                <a:lnTo>
                  <a:pt x="940" y="130"/>
                </a:lnTo>
                <a:lnTo>
                  <a:pt x="945" y="121"/>
                </a:lnTo>
                <a:lnTo>
                  <a:pt x="948" y="110"/>
                </a:lnTo>
                <a:lnTo>
                  <a:pt x="949" y="97"/>
                </a:lnTo>
                <a:lnTo>
                  <a:pt x="949" y="0"/>
                </a:lnTo>
                <a:lnTo>
                  <a:pt x="949" y="0"/>
                </a:lnTo>
                <a:lnTo>
                  <a:pt x="962" y="46"/>
                </a:lnTo>
                <a:lnTo>
                  <a:pt x="974" y="85"/>
                </a:lnTo>
                <a:lnTo>
                  <a:pt x="982" y="102"/>
                </a:lnTo>
                <a:lnTo>
                  <a:pt x="988" y="116"/>
                </a:lnTo>
                <a:lnTo>
                  <a:pt x="988" y="116"/>
                </a:lnTo>
                <a:lnTo>
                  <a:pt x="994" y="131"/>
                </a:lnTo>
                <a:lnTo>
                  <a:pt x="1001" y="150"/>
                </a:lnTo>
                <a:lnTo>
                  <a:pt x="1008" y="173"/>
                </a:lnTo>
                <a:lnTo>
                  <a:pt x="1016" y="199"/>
                </a:lnTo>
                <a:lnTo>
                  <a:pt x="1023" y="226"/>
                </a:lnTo>
                <a:lnTo>
                  <a:pt x="1029" y="253"/>
                </a:lnTo>
                <a:lnTo>
                  <a:pt x="1034" y="283"/>
                </a:lnTo>
                <a:lnTo>
                  <a:pt x="1036" y="310"/>
                </a:lnTo>
                <a:lnTo>
                  <a:pt x="1036" y="310"/>
                </a:lnTo>
                <a:lnTo>
                  <a:pt x="1036" y="341"/>
                </a:lnTo>
                <a:lnTo>
                  <a:pt x="1035" y="377"/>
                </a:lnTo>
                <a:lnTo>
                  <a:pt x="1033" y="416"/>
                </a:lnTo>
                <a:lnTo>
                  <a:pt x="1029" y="454"/>
                </a:lnTo>
                <a:lnTo>
                  <a:pt x="1020" y="517"/>
                </a:lnTo>
                <a:lnTo>
                  <a:pt x="1017" y="543"/>
                </a:lnTo>
                <a:lnTo>
                  <a:pt x="1017" y="543"/>
                </a:lnTo>
                <a:lnTo>
                  <a:pt x="1046" y="537"/>
                </a:lnTo>
                <a:lnTo>
                  <a:pt x="1111" y="522"/>
                </a:lnTo>
                <a:lnTo>
                  <a:pt x="1150" y="513"/>
                </a:lnTo>
                <a:lnTo>
                  <a:pt x="1185" y="503"/>
                </a:lnTo>
                <a:lnTo>
                  <a:pt x="1214" y="494"/>
                </a:lnTo>
                <a:lnTo>
                  <a:pt x="1226" y="489"/>
                </a:lnTo>
                <a:lnTo>
                  <a:pt x="1235" y="485"/>
                </a:lnTo>
                <a:lnTo>
                  <a:pt x="1235" y="485"/>
                </a:lnTo>
                <a:lnTo>
                  <a:pt x="1265" y="468"/>
                </a:lnTo>
                <a:lnTo>
                  <a:pt x="1304" y="450"/>
                </a:lnTo>
                <a:lnTo>
                  <a:pt x="1352" y="426"/>
                </a:lnTo>
                <a:lnTo>
                  <a:pt x="1414" y="398"/>
                </a:lnTo>
                <a:lnTo>
                  <a:pt x="1414" y="398"/>
                </a:lnTo>
                <a:lnTo>
                  <a:pt x="1478" y="367"/>
                </a:lnTo>
                <a:lnTo>
                  <a:pt x="1531" y="340"/>
                </a:lnTo>
                <a:lnTo>
                  <a:pt x="1588" y="310"/>
                </a:lnTo>
                <a:lnTo>
                  <a:pt x="1588" y="310"/>
                </a:lnTo>
                <a:lnTo>
                  <a:pt x="1599" y="307"/>
                </a:lnTo>
                <a:lnTo>
                  <a:pt x="1611" y="303"/>
                </a:lnTo>
                <a:lnTo>
                  <a:pt x="1617" y="303"/>
                </a:lnTo>
                <a:lnTo>
                  <a:pt x="1622" y="303"/>
                </a:lnTo>
                <a:lnTo>
                  <a:pt x="1626" y="306"/>
                </a:lnTo>
                <a:lnTo>
                  <a:pt x="1627" y="310"/>
                </a:lnTo>
                <a:lnTo>
                  <a:pt x="1627" y="31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25601468-0237-40B8-9278-0E5D8FEC8EB3}"/>
              </a:ext>
            </a:extLst>
          </p:cNvPr>
          <p:cNvSpPr>
            <a:spLocks/>
          </p:cNvSpPr>
          <p:nvPr/>
        </p:nvSpPr>
        <p:spPr bwMode="auto">
          <a:xfrm>
            <a:off x="789845" y="4162138"/>
            <a:ext cx="2424843" cy="2082480"/>
          </a:xfrm>
          <a:custGeom>
            <a:avLst/>
            <a:gdLst>
              <a:gd name="T0" fmla="*/ 55 w 1799"/>
              <a:gd name="T1" fmla="*/ 1306 h 1545"/>
              <a:gd name="T2" fmla="*/ 73 w 1799"/>
              <a:gd name="T3" fmla="*/ 1290 h 1545"/>
              <a:gd name="T4" fmla="*/ 79 w 1799"/>
              <a:gd name="T5" fmla="*/ 1231 h 1545"/>
              <a:gd name="T6" fmla="*/ 254 w 1799"/>
              <a:gd name="T7" fmla="*/ 1050 h 1545"/>
              <a:gd name="T8" fmla="*/ 396 w 1799"/>
              <a:gd name="T9" fmla="*/ 990 h 1545"/>
              <a:gd name="T10" fmla="*/ 666 w 1799"/>
              <a:gd name="T11" fmla="*/ 1089 h 1545"/>
              <a:gd name="T12" fmla="*/ 672 w 1799"/>
              <a:gd name="T13" fmla="*/ 1166 h 1545"/>
              <a:gd name="T14" fmla="*/ 716 w 1799"/>
              <a:gd name="T15" fmla="*/ 1199 h 1545"/>
              <a:gd name="T16" fmla="*/ 748 w 1799"/>
              <a:gd name="T17" fmla="*/ 1222 h 1545"/>
              <a:gd name="T18" fmla="*/ 764 w 1799"/>
              <a:gd name="T19" fmla="*/ 1301 h 1545"/>
              <a:gd name="T20" fmla="*/ 761 w 1799"/>
              <a:gd name="T21" fmla="*/ 1363 h 1545"/>
              <a:gd name="T22" fmla="*/ 812 w 1799"/>
              <a:gd name="T23" fmla="*/ 1418 h 1545"/>
              <a:gd name="T24" fmla="*/ 869 w 1799"/>
              <a:gd name="T25" fmla="*/ 1512 h 1545"/>
              <a:gd name="T26" fmla="*/ 894 w 1799"/>
              <a:gd name="T27" fmla="*/ 1490 h 1545"/>
              <a:gd name="T28" fmla="*/ 859 w 1799"/>
              <a:gd name="T29" fmla="*/ 1199 h 1545"/>
              <a:gd name="T30" fmla="*/ 1013 w 1799"/>
              <a:gd name="T31" fmla="*/ 1278 h 1545"/>
              <a:gd name="T32" fmla="*/ 1227 w 1799"/>
              <a:gd name="T33" fmla="*/ 1335 h 1545"/>
              <a:gd name="T34" fmla="*/ 1459 w 1799"/>
              <a:gd name="T35" fmla="*/ 1427 h 1545"/>
              <a:gd name="T36" fmla="*/ 1349 w 1799"/>
              <a:gd name="T37" fmla="*/ 1335 h 1545"/>
              <a:gd name="T38" fmla="*/ 1218 w 1799"/>
              <a:gd name="T39" fmla="*/ 1175 h 1545"/>
              <a:gd name="T40" fmla="*/ 1382 w 1799"/>
              <a:gd name="T41" fmla="*/ 1155 h 1545"/>
              <a:gd name="T42" fmla="*/ 1513 w 1799"/>
              <a:gd name="T43" fmla="*/ 1115 h 1545"/>
              <a:gd name="T44" fmla="*/ 1622 w 1799"/>
              <a:gd name="T45" fmla="*/ 1089 h 1545"/>
              <a:gd name="T46" fmla="*/ 1518 w 1799"/>
              <a:gd name="T47" fmla="*/ 1039 h 1545"/>
              <a:gd name="T48" fmla="*/ 1412 w 1799"/>
              <a:gd name="T49" fmla="*/ 951 h 1545"/>
              <a:gd name="T50" fmla="*/ 1401 w 1799"/>
              <a:gd name="T51" fmla="*/ 867 h 1545"/>
              <a:gd name="T52" fmla="*/ 1581 w 1799"/>
              <a:gd name="T53" fmla="*/ 786 h 1545"/>
              <a:gd name="T54" fmla="*/ 1726 w 1799"/>
              <a:gd name="T55" fmla="*/ 675 h 1545"/>
              <a:gd name="T56" fmla="*/ 1608 w 1799"/>
              <a:gd name="T57" fmla="*/ 634 h 1545"/>
              <a:gd name="T58" fmla="*/ 1391 w 1799"/>
              <a:gd name="T59" fmla="*/ 641 h 1545"/>
              <a:gd name="T60" fmla="*/ 1263 w 1799"/>
              <a:gd name="T61" fmla="*/ 649 h 1545"/>
              <a:gd name="T62" fmla="*/ 1363 w 1799"/>
              <a:gd name="T63" fmla="*/ 507 h 1545"/>
              <a:gd name="T64" fmla="*/ 1419 w 1799"/>
              <a:gd name="T65" fmla="*/ 358 h 1545"/>
              <a:gd name="T66" fmla="*/ 1498 w 1799"/>
              <a:gd name="T67" fmla="*/ 269 h 1545"/>
              <a:gd name="T68" fmla="*/ 1455 w 1799"/>
              <a:gd name="T69" fmla="*/ 254 h 1545"/>
              <a:gd name="T70" fmla="*/ 1240 w 1799"/>
              <a:gd name="T71" fmla="*/ 300 h 1545"/>
              <a:gd name="T72" fmla="*/ 1037 w 1799"/>
              <a:gd name="T73" fmla="*/ 356 h 1545"/>
              <a:gd name="T74" fmla="*/ 962 w 1799"/>
              <a:gd name="T75" fmla="*/ 426 h 1545"/>
              <a:gd name="T76" fmla="*/ 947 w 1799"/>
              <a:gd name="T77" fmla="*/ 450 h 1545"/>
              <a:gd name="T78" fmla="*/ 980 w 1799"/>
              <a:gd name="T79" fmla="*/ 248 h 1545"/>
              <a:gd name="T80" fmla="*/ 961 w 1799"/>
              <a:gd name="T81" fmla="*/ 140 h 1545"/>
              <a:gd name="T82" fmla="*/ 976 w 1799"/>
              <a:gd name="T83" fmla="*/ 4 h 1545"/>
              <a:gd name="T84" fmla="*/ 933 w 1799"/>
              <a:gd name="T85" fmla="*/ 106 h 1545"/>
              <a:gd name="T86" fmla="*/ 796 w 1799"/>
              <a:gd name="T87" fmla="*/ 239 h 1545"/>
              <a:gd name="T88" fmla="*/ 707 w 1799"/>
              <a:gd name="T89" fmla="*/ 359 h 1545"/>
              <a:gd name="T90" fmla="*/ 647 w 1799"/>
              <a:gd name="T91" fmla="*/ 612 h 1545"/>
              <a:gd name="T92" fmla="*/ 521 w 1799"/>
              <a:gd name="T93" fmla="*/ 499 h 1545"/>
              <a:gd name="T94" fmla="*/ 385 w 1799"/>
              <a:gd name="T95" fmla="*/ 345 h 1545"/>
              <a:gd name="T96" fmla="*/ 385 w 1799"/>
              <a:gd name="T97" fmla="*/ 382 h 1545"/>
              <a:gd name="T98" fmla="*/ 408 w 1799"/>
              <a:gd name="T99" fmla="*/ 558 h 1545"/>
              <a:gd name="T100" fmla="*/ 433 w 1799"/>
              <a:gd name="T101" fmla="*/ 689 h 1545"/>
              <a:gd name="T102" fmla="*/ 547 w 1799"/>
              <a:gd name="T103" fmla="*/ 818 h 1545"/>
              <a:gd name="T104" fmla="*/ 627 w 1799"/>
              <a:gd name="T105" fmla="*/ 917 h 1545"/>
              <a:gd name="T106" fmla="*/ 317 w 1799"/>
              <a:gd name="T107" fmla="*/ 981 h 1545"/>
              <a:gd name="T108" fmla="*/ 145 w 1799"/>
              <a:gd name="T109" fmla="*/ 1112 h 1545"/>
              <a:gd name="T110" fmla="*/ 24 w 1799"/>
              <a:gd name="T111" fmla="*/ 1232 h 1545"/>
              <a:gd name="T112" fmla="*/ 2 w 1799"/>
              <a:gd name="T113" fmla="*/ 1282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99" h="1545">
                <a:moveTo>
                  <a:pt x="2" y="1282"/>
                </a:moveTo>
                <a:lnTo>
                  <a:pt x="2" y="1282"/>
                </a:lnTo>
                <a:lnTo>
                  <a:pt x="10" y="1289"/>
                </a:lnTo>
                <a:lnTo>
                  <a:pt x="20" y="1295"/>
                </a:lnTo>
                <a:lnTo>
                  <a:pt x="32" y="1300"/>
                </a:lnTo>
                <a:lnTo>
                  <a:pt x="44" y="1303"/>
                </a:lnTo>
                <a:lnTo>
                  <a:pt x="55" y="1306"/>
                </a:lnTo>
                <a:lnTo>
                  <a:pt x="65" y="1306"/>
                </a:lnTo>
                <a:lnTo>
                  <a:pt x="71" y="1305"/>
                </a:lnTo>
                <a:lnTo>
                  <a:pt x="73" y="1303"/>
                </a:lnTo>
                <a:lnTo>
                  <a:pt x="75" y="1301"/>
                </a:lnTo>
                <a:lnTo>
                  <a:pt x="75" y="1301"/>
                </a:lnTo>
                <a:lnTo>
                  <a:pt x="75" y="1296"/>
                </a:lnTo>
                <a:lnTo>
                  <a:pt x="73" y="1290"/>
                </a:lnTo>
                <a:lnTo>
                  <a:pt x="70" y="1277"/>
                </a:lnTo>
                <a:lnTo>
                  <a:pt x="69" y="1268"/>
                </a:lnTo>
                <a:lnTo>
                  <a:pt x="69" y="1260"/>
                </a:lnTo>
                <a:lnTo>
                  <a:pt x="71" y="1249"/>
                </a:lnTo>
                <a:lnTo>
                  <a:pt x="75" y="1238"/>
                </a:lnTo>
                <a:lnTo>
                  <a:pt x="75" y="1238"/>
                </a:lnTo>
                <a:lnTo>
                  <a:pt x="79" y="1231"/>
                </a:lnTo>
                <a:lnTo>
                  <a:pt x="87" y="1220"/>
                </a:lnTo>
                <a:lnTo>
                  <a:pt x="110" y="1192"/>
                </a:lnTo>
                <a:lnTo>
                  <a:pt x="140" y="1158"/>
                </a:lnTo>
                <a:lnTo>
                  <a:pt x="176" y="1120"/>
                </a:lnTo>
                <a:lnTo>
                  <a:pt x="215" y="1084"/>
                </a:lnTo>
                <a:lnTo>
                  <a:pt x="234" y="1066"/>
                </a:lnTo>
                <a:lnTo>
                  <a:pt x="254" y="1050"/>
                </a:lnTo>
                <a:lnTo>
                  <a:pt x="272" y="1036"/>
                </a:lnTo>
                <a:lnTo>
                  <a:pt x="288" y="1024"/>
                </a:lnTo>
                <a:lnTo>
                  <a:pt x="304" y="1016"/>
                </a:lnTo>
                <a:lnTo>
                  <a:pt x="317" y="1010"/>
                </a:lnTo>
                <a:lnTo>
                  <a:pt x="317" y="1010"/>
                </a:lnTo>
                <a:lnTo>
                  <a:pt x="350" y="1001"/>
                </a:lnTo>
                <a:lnTo>
                  <a:pt x="396" y="990"/>
                </a:lnTo>
                <a:lnTo>
                  <a:pt x="449" y="981"/>
                </a:lnTo>
                <a:lnTo>
                  <a:pt x="503" y="970"/>
                </a:lnTo>
                <a:lnTo>
                  <a:pt x="600" y="954"/>
                </a:lnTo>
                <a:lnTo>
                  <a:pt x="641" y="947"/>
                </a:lnTo>
                <a:lnTo>
                  <a:pt x="641" y="947"/>
                </a:lnTo>
                <a:lnTo>
                  <a:pt x="656" y="1029"/>
                </a:lnTo>
                <a:lnTo>
                  <a:pt x="666" y="1089"/>
                </a:lnTo>
                <a:lnTo>
                  <a:pt x="670" y="1121"/>
                </a:lnTo>
                <a:lnTo>
                  <a:pt x="670" y="1121"/>
                </a:lnTo>
                <a:lnTo>
                  <a:pt x="669" y="1134"/>
                </a:lnTo>
                <a:lnTo>
                  <a:pt x="668" y="1141"/>
                </a:lnTo>
                <a:lnTo>
                  <a:pt x="668" y="1148"/>
                </a:lnTo>
                <a:lnTo>
                  <a:pt x="669" y="1157"/>
                </a:lnTo>
                <a:lnTo>
                  <a:pt x="672" y="1166"/>
                </a:lnTo>
                <a:lnTo>
                  <a:pt x="676" y="1175"/>
                </a:lnTo>
                <a:lnTo>
                  <a:pt x="685" y="1184"/>
                </a:lnTo>
                <a:lnTo>
                  <a:pt x="685" y="1184"/>
                </a:lnTo>
                <a:lnTo>
                  <a:pt x="690" y="1188"/>
                </a:lnTo>
                <a:lnTo>
                  <a:pt x="696" y="1192"/>
                </a:lnTo>
                <a:lnTo>
                  <a:pt x="706" y="1197"/>
                </a:lnTo>
                <a:lnTo>
                  <a:pt x="716" y="1199"/>
                </a:lnTo>
                <a:lnTo>
                  <a:pt x="726" y="1201"/>
                </a:lnTo>
                <a:lnTo>
                  <a:pt x="735" y="1205"/>
                </a:lnTo>
                <a:lnTo>
                  <a:pt x="738" y="1206"/>
                </a:lnTo>
                <a:lnTo>
                  <a:pt x="742" y="1210"/>
                </a:lnTo>
                <a:lnTo>
                  <a:pt x="744" y="1212"/>
                </a:lnTo>
                <a:lnTo>
                  <a:pt x="747" y="1217"/>
                </a:lnTo>
                <a:lnTo>
                  <a:pt x="748" y="1222"/>
                </a:lnTo>
                <a:lnTo>
                  <a:pt x="748" y="1228"/>
                </a:lnTo>
                <a:lnTo>
                  <a:pt x="748" y="1228"/>
                </a:lnTo>
                <a:lnTo>
                  <a:pt x="749" y="1242"/>
                </a:lnTo>
                <a:lnTo>
                  <a:pt x="752" y="1254"/>
                </a:lnTo>
                <a:lnTo>
                  <a:pt x="758" y="1278"/>
                </a:lnTo>
                <a:lnTo>
                  <a:pt x="761" y="1289"/>
                </a:lnTo>
                <a:lnTo>
                  <a:pt x="764" y="1301"/>
                </a:lnTo>
                <a:lnTo>
                  <a:pt x="764" y="1313"/>
                </a:lnTo>
                <a:lnTo>
                  <a:pt x="762" y="1325"/>
                </a:lnTo>
                <a:lnTo>
                  <a:pt x="762" y="1325"/>
                </a:lnTo>
                <a:lnTo>
                  <a:pt x="760" y="1337"/>
                </a:lnTo>
                <a:lnTo>
                  <a:pt x="759" y="1347"/>
                </a:lnTo>
                <a:lnTo>
                  <a:pt x="760" y="1356"/>
                </a:lnTo>
                <a:lnTo>
                  <a:pt x="761" y="1363"/>
                </a:lnTo>
                <a:lnTo>
                  <a:pt x="766" y="1371"/>
                </a:lnTo>
                <a:lnTo>
                  <a:pt x="772" y="1379"/>
                </a:lnTo>
                <a:lnTo>
                  <a:pt x="781" y="1388"/>
                </a:lnTo>
                <a:lnTo>
                  <a:pt x="792" y="1398"/>
                </a:lnTo>
                <a:lnTo>
                  <a:pt x="792" y="1398"/>
                </a:lnTo>
                <a:lnTo>
                  <a:pt x="804" y="1409"/>
                </a:lnTo>
                <a:lnTo>
                  <a:pt x="812" y="1418"/>
                </a:lnTo>
                <a:lnTo>
                  <a:pt x="819" y="1426"/>
                </a:lnTo>
                <a:lnTo>
                  <a:pt x="825" y="1435"/>
                </a:lnTo>
                <a:lnTo>
                  <a:pt x="834" y="1448"/>
                </a:lnTo>
                <a:lnTo>
                  <a:pt x="840" y="1461"/>
                </a:lnTo>
                <a:lnTo>
                  <a:pt x="840" y="1461"/>
                </a:lnTo>
                <a:lnTo>
                  <a:pt x="851" y="1483"/>
                </a:lnTo>
                <a:lnTo>
                  <a:pt x="869" y="1512"/>
                </a:lnTo>
                <a:lnTo>
                  <a:pt x="886" y="1538"/>
                </a:lnTo>
                <a:lnTo>
                  <a:pt x="891" y="1544"/>
                </a:lnTo>
                <a:lnTo>
                  <a:pt x="893" y="1545"/>
                </a:lnTo>
                <a:lnTo>
                  <a:pt x="893" y="1544"/>
                </a:lnTo>
                <a:lnTo>
                  <a:pt x="893" y="1544"/>
                </a:lnTo>
                <a:lnTo>
                  <a:pt x="894" y="1527"/>
                </a:lnTo>
                <a:lnTo>
                  <a:pt x="894" y="1490"/>
                </a:lnTo>
                <a:lnTo>
                  <a:pt x="893" y="1442"/>
                </a:lnTo>
                <a:lnTo>
                  <a:pt x="891" y="1414"/>
                </a:lnTo>
                <a:lnTo>
                  <a:pt x="888" y="1384"/>
                </a:lnTo>
                <a:lnTo>
                  <a:pt x="888" y="1384"/>
                </a:lnTo>
                <a:lnTo>
                  <a:pt x="880" y="1320"/>
                </a:lnTo>
                <a:lnTo>
                  <a:pt x="870" y="1260"/>
                </a:lnTo>
                <a:lnTo>
                  <a:pt x="859" y="1199"/>
                </a:lnTo>
                <a:lnTo>
                  <a:pt x="859" y="1199"/>
                </a:lnTo>
                <a:lnTo>
                  <a:pt x="877" y="1210"/>
                </a:lnTo>
                <a:lnTo>
                  <a:pt x="897" y="1222"/>
                </a:lnTo>
                <a:lnTo>
                  <a:pt x="922" y="1237"/>
                </a:lnTo>
                <a:lnTo>
                  <a:pt x="951" y="1251"/>
                </a:lnTo>
                <a:lnTo>
                  <a:pt x="982" y="1266"/>
                </a:lnTo>
                <a:lnTo>
                  <a:pt x="1013" y="1278"/>
                </a:lnTo>
                <a:lnTo>
                  <a:pt x="1029" y="1283"/>
                </a:lnTo>
                <a:lnTo>
                  <a:pt x="1043" y="1286"/>
                </a:lnTo>
                <a:lnTo>
                  <a:pt x="1043" y="1286"/>
                </a:lnTo>
                <a:lnTo>
                  <a:pt x="1095" y="1299"/>
                </a:lnTo>
                <a:lnTo>
                  <a:pt x="1141" y="1309"/>
                </a:lnTo>
                <a:lnTo>
                  <a:pt x="1183" y="1322"/>
                </a:lnTo>
                <a:lnTo>
                  <a:pt x="1227" y="1335"/>
                </a:lnTo>
                <a:lnTo>
                  <a:pt x="1227" y="1335"/>
                </a:lnTo>
                <a:lnTo>
                  <a:pt x="1255" y="1345"/>
                </a:lnTo>
                <a:lnTo>
                  <a:pt x="1290" y="1358"/>
                </a:lnTo>
                <a:lnTo>
                  <a:pt x="1368" y="1391"/>
                </a:lnTo>
                <a:lnTo>
                  <a:pt x="1433" y="1419"/>
                </a:lnTo>
                <a:lnTo>
                  <a:pt x="1453" y="1426"/>
                </a:lnTo>
                <a:lnTo>
                  <a:pt x="1459" y="1427"/>
                </a:lnTo>
                <a:lnTo>
                  <a:pt x="1460" y="1427"/>
                </a:lnTo>
                <a:lnTo>
                  <a:pt x="1460" y="1427"/>
                </a:lnTo>
                <a:lnTo>
                  <a:pt x="1454" y="1421"/>
                </a:lnTo>
                <a:lnTo>
                  <a:pt x="1441" y="1410"/>
                </a:lnTo>
                <a:lnTo>
                  <a:pt x="1398" y="1376"/>
                </a:lnTo>
                <a:lnTo>
                  <a:pt x="1373" y="1356"/>
                </a:lnTo>
                <a:lnTo>
                  <a:pt x="1349" y="1335"/>
                </a:lnTo>
                <a:lnTo>
                  <a:pt x="1327" y="1314"/>
                </a:lnTo>
                <a:lnTo>
                  <a:pt x="1317" y="1305"/>
                </a:lnTo>
                <a:lnTo>
                  <a:pt x="1310" y="1296"/>
                </a:lnTo>
                <a:lnTo>
                  <a:pt x="1310" y="1296"/>
                </a:lnTo>
                <a:lnTo>
                  <a:pt x="1250" y="1218"/>
                </a:lnTo>
                <a:lnTo>
                  <a:pt x="1218" y="1175"/>
                </a:lnTo>
                <a:lnTo>
                  <a:pt x="1218" y="1175"/>
                </a:lnTo>
                <a:lnTo>
                  <a:pt x="1226" y="1176"/>
                </a:lnTo>
                <a:lnTo>
                  <a:pt x="1238" y="1176"/>
                </a:lnTo>
                <a:lnTo>
                  <a:pt x="1255" y="1175"/>
                </a:lnTo>
                <a:lnTo>
                  <a:pt x="1278" y="1174"/>
                </a:lnTo>
                <a:lnTo>
                  <a:pt x="1306" y="1170"/>
                </a:lnTo>
                <a:lnTo>
                  <a:pt x="1341" y="1164"/>
                </a:lnTo>
                <a:lnTo>
                  <a:pt x="1382" y="1155"/>
                </a:lnTo>
                <a:lnTo>
                  <a:pt x="1382" y="1155"/>
                </a:lnTo>
                <a:lnTo>
                  <a:pt x="1421" y="1146"/>
                </a:lnTo>
                <a:lnTo>
                  <a:pt x="1451" y="1137"/>
                </a:lnTo>
                <a:lnTo>
                  <a:pt x="1473" y="1130"/>
                </a:lnTo>
                <a:lnTo>
                  <a:pt x="1490" y="1124"/>
                </a:lnTo>
                <a:lnTo>
                  <a:pt x="1502" y="1119"/>
                </a:lnTo>
                <a:lnTo>
                  <a:pt x="1513" y="1115"/>
                </a:lnTo>
                <a:lnTo>
                  <a:pt x="1524" y="1113"/>
                </a:lnTo>
                <a:lnTo>
                  <a:pt x="1537" y="1112"/>
                </a:lnTo>
                <a:lnTo>
                  <a:pt x="1702" y="1112"/>
                </a:lnTo>
                <a:lnTo>
                  <a:pt x="1702" y="1112"/>
                </a:lnTo>
                <a:lnTo>
                  <a:pt x="1678" y="1106"/>
                </a:lnTo>
                <a:lnTo>
                  <a:pt x="1653" y="1098"/>
                </a:lnTo>
                <a:lnTo>
                  <a:pt x="1622" y="1089"/>
                </a:lnTo>
                <a:lnTo>
                  <a:pt x="1591" y="1078"/>
                </a:lnTo>
                <a:lnTo>
                  <a:pt x="1560" y="1066"/>
                </a:lnTo>
                <a:lnTo>
                  <a:pt x="1547" y="1059"/>
                </a:lnTo>
                <a:lnTo>
                  <a:pt x="1535" y="1052"/>
                </a:lnTo>
                <a:lnTo>
                  <a:pt x="1525" y="1046"/>
                </a:lnTo>
                <a:lnTo>
                  <a:pt x="1518" y="1039"/>
                </a:lnTo>
                <a:lnTo>
                  <a:pt x="1518" y="1039"/>
                </a:lnTo>
                <a:lnTo>
                  <a:pt x="1499" y="1015"/>
                </a:lnTo>
                <a:lnTo>
                  <a:pt x="1490" y="1005"/>
                </a:lnTo>
                <a:lnTo>
                  <a:pt x="1481" y="995"/>
                </a:lnTo>
                <a:lnTo>
                  <a:pt x="1468" y="985"/>
                </a:lnTo>
                <a:lnTo>
                  <a:pt x="1454" y="976"/>
                </a:lnTo>
                <a:lnTo>
                  <a:pt x="1436" y="964"/>
                </a:lnTo>
                <a:lnTo>
                  <a:pt x="1412" y="951"/>
                </a:lnTo>
                <a:lnTo>
                  <a:pt x="1412" y="951"/>
                </a:lnTo>
                <a:lnTo>
                  <a:pt x="1329" y="909"/>
                </a:lnTo>
                <a:lnTo>
                  <a:pt x="1300" y="893"/>
                </a:lnTo>
                <a:lnTo>
                  <a:pt x="1300" y="893"/>
                </a:lnTo>
                <a:lnTo>
                  <a:pt x="1329" y="886"/>
                </a:lnTo>
                <a:lnTo>
                  <a:pt x="1361" y="877"/>
                </a:lnTo>
                <a:lnTo>
                  <a:pt x="1401" y="867"/>
                </a:lnTo>
                <a:lnTo>
                  <a:pt x="1445" y="851"/>
                </a:lnTo>
                <a:lnTo>
                  <a:pt x="1468" y="842"/>
                </a:lnTo>
                <a:lnTo>
                  <a:pt x="1493" y="833"/>
                </a:lnTo>
                <a:lnTo>
                  <a:pt x="1516" y="823"/>
                </a:lnTo>
                <a:lnTo>
                  <a:pt x="1539" y="811"/>
                </a:lnTo>
                <a:lnTo>
                  <a:pt x="1560" y="800"/>
                </a:lnTo>
                <a:lnTo>
                  <a:pt x="1581" y="786"/>
                </a:lnTo>
                <a:lnTo>
                  <a:pt x="1581" y="786"/>
                </a:lnTo>
                <a:lnTo>
                  <a:pt x="1617" y="762"/>
                </a:lnTo>
                <a:lnTo>
                  <a:pt x="1648" y="740"/>
                </a:lnTo>
                <a:lnTo>
                  <a:pt x="1673" y="721"/>
                </a:lnTo>
                <a:lnTo>
                  <a:pt x="1692" y="706"/>
                </a:lnTo>
                <a:lnTo>
                  <a:pt x="1717" y="684"/>
                </a:lnTo>
                <a:lnTo>
                  <a:pt x="1726" y="675"/>
                </a:lnTo>
                <a:lnTo>
                  <a:pt x="1726" y="675"/>
                </a:lnTo>
                <a:lnTo>
                  <a:pt x="1740" y="666"/>
                </a:lnTo>
                <a:lnTo>
                  <a:pt x="1765" y="651"/>
                </a:lnTo>
                <a:lnTo>
                  <a:pt x="1799" y="631"/>
                </a:lnTo>
                <a:lnTo>
                  <a:pt x="1799" y="631"/>
                </a:lnTo>
                <a:lnTo>
                  <a:pt x="1699" y="632"/>
                </a:lnTo>
                <a:lnTo>
                  <a:pt x="1608" y="634"/>
                </a:lnTo>
                <a:lnTo>
                  <a:pt x="1563" y="632"/>
                </a:lnTo>
                <a:lnTo>
                  <a:pt x="1523" y="631"/>
                </a:lnTo>
                <a:lnTo>
                  <a:pt x="1523" y="631"/>
                </a:lnTo>
                <a:lnTo>
                  <a:pt x="1504" y="631"/>
                </a:lnTo>
                <a:lnTo>
                  <a:pt x="1482" y="631"/>
                </a:lnTo>
                <a:lnTo>
                  <a:pt x="1437" y="635"/>
                </a:lnTo>
                <a:lnTo>
                  <a:pt x="1391" y="641"/>
                </a:lnTo>
                <a:lnTo>
                  <a:pt x="1345" y="648"/>
                </a:lnTo>
                <a:lnTo>
                  <a:pt x="1305" y="657"/>
                </a:lnTo>
                <a:lnTo>
                  <a:pt x="1272" y="663"/>
                </a:lnTo>
                <a:lnTo>
                  <a:pt x="1242" y="670"/>
                </a:lnTo>
                <a:lnTo>
                  <a:pt x="1242" y="670"/>
                </a:lnTo>
                <a:lnTo>
                  <a:pt x="1252" y="660"/>
                </a:lnTo>
                <a:lnTo>
                  <a:pt x="1263" y="649"/>
                </a:lnTo>
                <a:lnTo>
                  <a:pt x="1277" y="632"/>
                </a:lnTo>
                <a:lnTo>
                  <a:pt x="1294" y="612"/>
                </a:lnTo>
                <a:lnTo>
                  <a:pt x="1312" y="587"/>
                </a:lnTo>
                <a:lnTo>
                  <a:pt x="1333" y="558"/>
                </a:lnTo>
                <a:lnTo>
                  <a:pt x="1353" y="524"/>
                </a:lnTo>
                <a:lnTo>
                  <a:pt x="1353" y="524"/>
                </a:lnTo>
                <a:lnTo>
                  <a:pt x="1363" y="507"/>
                </a:lnTo>
                <a:lnTo>
                  <a:pt x="1372" y="490"/>
                </a:lnTo>
                <a:lnTo>
                  <a:pt x="1385" y="461"/>
                </a:lnTo>
                <a:lnTo>
                  <a:pt x="1393" y="434"/>
                </a:lnTo>
                <a:lnTo>
                  <a:pt x="1401" y="410"/>
                </a:lnTo>
                <a:lnTo>
                  <a:pt x="1408" y="388"/>
                </a:lnTo>
                <a:lnTo>
                  <a:pt x="1414" y="368"/>
                </a:lnTo>
                <a:lnTo>
                  <a:pt x="1419" y="358"/>
                </a:lnTo>
                <a:lnTo>
                  <a:pt x="1424" y="348"/>
                </a:lnTo>
                <a:lnTo>
                  <a:pt x="1428" y="340"/>
                </a:lnTo>
                <a:lnTo>
                  <a:pt x="1436" y="330"/>
                </a:lnTo>
                <a:lnTo>
                  <a:pt x="1436" y="330"/>
                </a:lnTo>
                <a:lnTo>
                  <a:pt x="1453" y="311"/>
                </a:lnTo>
                <a:lnTo>
                  <a:pt x="1474" y="290"/>
                </a:lnTo>
                <a:lnTo>
                  <a:pt x="1498" y="269"/>
                </a:lnTo>
                <a:lnTo>
                  <a:pt x="1521" y="249"/>
                </a:lnTo>
                <a:lnTo>
                  <a:pt x="1559" y="217"/>
                </a:lnTo>
                <a:lnTo>
                  <a:pt x="1576" y="204"/>
                </a:lnTo>
                <a:lnTo>
                  <a:pt x="1576" y="204"/>
                </a:lnTo>
                <a:lnTo>
                  <a:pt x="1558" y="212"/>
                </a:lnTo>
                <a:lnTo>
                  <a:pt x="1513" y="232"/>
                </a:lnTo>
                <a:lnTo>
                  <a:pt x="1455" y="254"/>
                </a:lnTo>
                <a:lnTo>
                  <a:pt x="1427" y="265"/>
                </a:lnTo>
                <a:lnTo>
                  <a:pt x="1402" y="272"/>
                </a:lnTo>
                <a:lnTo>
                  <a:pt x="1402" y="272"/>
                </a:lnTo>
                <a:lnTo>
                  <a:pt x="1376" y="278"/>
                </a:lnTo>
                <a:lnTo>
                  <a:pt x="1347" y="283"/>
                </a:lnTo>
                <a:lnTo>
                  <a:pt x="1280" y="294"/>
                </a:lnTo>
                <a:lnTo>
                  <a:pt x="1240" y="300"/>
                </a:lnTo>
                <a:lnTo>
                  <a:pt x="1197" y="308"/>
                </a:lnTo>
                <a:lnTo>
                  <a:pt x="1151" y="318"/>
                </a:lnTo>
                <a:lnTo>
                  <a:pt x="1102" y="330"/>
                </a:lnTo>
                <a:lnTo>
                  <a:pt x="1102" y="330"/>
                </a:lnTo>
                <a:lnTo>
                  <a:pt x="1077" y="337"/>
                </a:lnTo>
                <a:lnTo>
                  <a:pt x="1057" y="346"/>
                </a:lnTo>
                <a:lnTo>
                  <a:pt x="1037" y="356"/>
                </a:lnTo>
                <a:lnTo>
                  <a:pt x="1020" y="365"/>
                </a:lnTo>
                <a:lnTo>
                  <a:pt x="1006" y="375"/>
                </a:lnTo>
                <a:lnTo>
                  <a:pt x="994" y="386"/>
                </a:lnTo>
                <a:lnTo>
                  <a:pt x="984" y="397"/>
                </a:lnTo>
                <a:lnTo>
                  <a:pt x="976" y="407"/>
                </a:lnTo>
                <a:lnTo>
                  <a:pt x="968" y="416"/>
                </a:lnTo>
                <a:lnTo>
                  <a:pt x="962" y="426"/>
                </a:lnTo>
                <a:lnTo>
                  <a:pt x="954" y="442"/>
                </a:lnTo>
                <a:lnTo>
                  <a:pt x="949" y="453"/>
                </a:lnTo>
                <a:lnTo>
                  <a:pt x="948" y="455"/>
                </a:lnTo>
                <a:lnTo>
                  <a:pt x="947" y="456"/>
                </a:lnTo>
                <a:lnTo>
                  <a:pt x="947" y="456"/>
                </a:lnTo>
                <a:lnTo>
                  <a:pt x="947" y="455"/>
                </a:lnTo>
                <a:lnTo>
                  <a:pt x="947" y="450"/>
                </a:lnTo>
                <a:lnTo>
                  <a:pt x="950" y="433"/>
                </a:lnTo>
                <a:lnTo>
                  <a:pt x="962" y="376"/>
                </a:lnTo>
                <a:lnTo>
                  <a:pt x="970" y="342"/>
                </a:lnTo>
                <a:lnTo>
                  <a:pt x="976" y="308"/>
                </a:lnTo>
                <a:lnTo>
                  <a:pt x="979" y="275"/>
                </a:lnTo>
                <a:lnTo>
                  <a:pt x="980" y="261"/>
                </a:lnTo>
                <a:lnTo>
                  <a:pt x="980" y="248"/>
                </a:lnTo>
                <a:lnTo>
                  <a:pt x="980" y="248"/>
                </a:lnTo>
                <a:lnTo>
                  <a:pt x="978" y="225"/>
                </a:lnTo>
                <a:lnTo>
                  <a:pt x="976" y="205"/>
                </a:lnTo>
                <a:lnTo>
                  <a:pt x="971" y="187"/>
                </a:lnTo>
                <a:lnTo>
                  <a:pt x="967" y="171"/>
                </a:lnTo>
                <a:lnTo>
                  <a:pt x="963" y="155"/>
                </a:lnTo>
                <a:lnTo>
                  <a:pt x="961" y="140"/>
                </a:lnTo>
                <a:lnTo>
                  <a:pt x="960" y="124"/>
                </a:lnTo>
                <a:lnTo>
                  <a:pt x="961" y="107"/>
                </a:lnTo>
                <a:lnTo>
                  <a:pt x="961" y="107"/>
                </a:lnTo>
                <a:lnTo>
                  <a:pt x="971" y="35"/>
                </a:lnTo>
                <a:lnTo>
                  <a:pt x="976" y="0"/>
                </a:lnTo>
                <a:lnTo>
                  <a:pt x="976" y="0"/>
                </a:lnTo>
                <a:lnTo>
                  <a:pt x="976" y="4"/>
                </a:lnTo>
                <a:lnTo>
                  <a:pt x="973" y="15"/>
                </a:lnTo>
                <a:lnTo>
                  <a:pt x="970" y="32"/>
                </a:lnTo>
                <a:lnTo>
                  <a:pt x="962" y="52"/>
                </a:lnTo>
                <a:lnTo>
                  <a:pt x="956" y="64"/>
                </a:lnTo>
                <a:lnTo>
                  <a:pt x="950" y="78"/>
                </a:lnTo>
                <a:lnTo>
                  <a:pt x="942" y="91"/>
                </a:lnTo>
                <a:lnTo>
                  <a:pt x="933" y="106"/>
                </a:lnTo>
                <a:lnTo>
                  <a:pt x="922" y="120"/>
                </a:lnTo>
                <a:lnTo>
                  <a:pt x="909" y="135"/>
                </a:lnTo>
                <a:lnTo>
                  <a:pt x="894" y="150"/>
                </a:lnTo>
                <a:lnTo>
                  <a:pt x="879" y="165"/>
                </a:lnTo>
                <a:lnTo>
                  <a:pt x="879" y="165"/>
                </a:lnTo>
                <a:lnTo>
                  <a:pt x="819" y="217"/>
                </a:lnTo>
                <a:lnTo>
                  <a:pt x="796" y="239"/>
                </a:lnTo>
                <a:lnTo>
                  <a:pt x="777" y="260"/>
                </a:lnTo>
                <a:lnTo>
                  <a:pt x="759" y="279"/>
                </a:lnTo>
                <a:lnTo>
                  <a:pt x="743" y="300"/>
                </a:lnTo>
                <a:lnTo>
                  <a:pt x="729" y="320"/>
                </a:lnTo>
                <a:lnTo>
                  <a:pt x="714" y="345"/>
                </a:lnTo>
                <a:lnTo>
                  <a:pt x="714" y="345"/>
                </a:lnTo>
                <a:lnTo>
                  <a:pt x="707" y="359"/>
                </a:lnTo>
                <a:lnTo>
                  <a:pt x="699" y="377"/>
                </a:lnTo>
                <a:lnTo>
                  <a:pt x="693" y="398"/>
                </a:lnTo>
                <a:lnTo>
                  <a:pt x="686" y="421"/>
                </a:lnTo>
                <a:lnTo>
                  <a:pt x="674" y="471"/>
                </a:lnTo>
                <a:lnTo>
                  <a:pt x="663" y="523"/>
                </a:lnTo>
                <a:lnTo>
                  <a:pt x="655" y="572"/>
                </a:lnTo>
                <a:lnTo>
                  <a:pt x="647" y="612"/>
                </a:lnTo>
                <a:lnTo>
                  <a:pt x="641" y="651"/>
                </a:lnTo>
                <a:lnTo>
                  <a:pt x="641" y="651"/>
                </a:lnTo>
                <a:lnTo>
                  <a:pt x="627" y="630"/>
                </a:lnTo>
                <a:lnTo>
                  <a:pt x="569" y="553"/>
                </a:lnTo>
                <a:lnTo>
                  <a:pt x="569" y="553"/>
                </a:lnTo>
                <a:lnTo>
                  <a:pt x="546" y="526"/>
                </a:lnTo>
                <a:lnTo>
                  <a:pt x="521" y="499"/>
                </a:lnTo>
                <a:lnTo>
                  <a:pt x="469" y="445"/>
                </a:lnTo>
                <a:lnTo>
                  <a:pt x="445" y="420"/>
                </a:lnTo>
                <a:lnTo>
                  <a:pt x="422" y="394"/>
                </a:lnTo>
                <a:lnTo>
                  <a:pt x="402" y="369"/>
                </a:lnTo>
                <a:lnTo>
                  <a:pt x="392" y="357"/>
                </a:lnTo>
                <a:lnTo>
                  <a:pt x="385" y="345"/>
                </a:lnTo>
                <a:lnTo>
                  <a:pt x="385" y="345"/>
                </a:lnTo>
                <a:lnTo>
                  <a:pt x="363" y="306"/>
                </a:lnTo>
                <a:lnTo>
                  <a:pt x="351" y="284"/>
                </a:lnTo>
                <a:lnTo>
                  <a:pt x="347" y="274"/>
                </a:lnTo>
                <a:lnTo>
                  <a:pt x="346" y="272"/>
                </a:lnTo>
                <a:lnTo>
                  <a:pt x="346" y="272"/>
                </a:lnTo>
                <a:lnTo>
                  <a:pt x="368" y="330"/>
                </a:lnTo>
                <a:lnTo>
                  <a:pt x="385" y="382"/>
                </a:lnTo>
                <a:lnTo>
                  <a:pt x="393" y="409"/>
                </a:lnTo>
                <a:lnTo>
                  <a:pt x="399" y="432"/>
                </a:lnTo>
                <a:lnTo>
                  <a:pt x="399" y="432"/>
                </a:lnTo>
                <a:lnTo>
                  <a:pt x="402" y="444"/>
                </a:lnTo>
                <a:lnTo>
                  <a:pt x="403" y="458"/>
                </a:lnTo>
                <a:lnTo>
                  <a:pt x="405" y="488"/>
                </a:lnTo>
                <a:lnTo>
                  <a:pt x="408" y="558"/>
                </a:lnTo>
                <a:lnTo>
                  <a:pt x="409" y="596"/>
                </a:lnTo>
                <a:lnTo>
                  <a:pt x="411" y="613"/>
                </a:lnTo>
                <a:lnTo>
                  <a:pt x="414" y="631"/>
                </a:lnTo>
                <a:lnTo>
                  <a:pt x="417" y="647"/>
                </a:lnTo>
                <a:lnTo>
                  <a:pt x="421" y="663"/>
                </a:lnTo>
                <a:lnTo>
                  <a:pt x="427" y="677"/>
                </a:lnTo>
                <a:lnTo>
                  <a:pt x="433" y="689"/>
                </a:lnTo>
                <a:lnTo>
                  <a:pt x="433" y="689"/>
                </a:lnTo>
                <a:lnTo>
                  <a:pt x="442" y="701"/>
                </a:lnTo>
                <a:lnTo>
                  <a:pt x="451" y="715"/>
                </a:lnTo>
                <a:lnTo>
                  <a:pt x="473" y="742"/>
                </a:lnTo>
                <a:lnTo>
                  <a:pt x="498" y="768"/>
                </a:lnTo>
                <a:lnTo>
                  <a:pt x="524" y="795"/>
                </a:lnTo>
                <a:lnTo>
                  <a:pt x="547" y="818"/>
                </a:lnTo>
                <a:lnTo>
                  <a:pt x="567" y="836"/>
                </a:lnTo>
                <a:lnTo>
                  <a:pt x="588" y="854"/>
                </a:lnTo>
                <a:lnTo>
                  <a:pt x="588" y="854"/>
                </a:lnTo>
                <a:lnTo>
                  <a:pt x="592" y="858"/>
                </a:lnTo>
                <a:lnTo>
                  <a:pt x="597" y="865"/>
                </a:lnTo>
                <a:lnTo>
                  <a:pt x="610" y="887"/>
                </a:lnTo>
                <a:lnTo>
                  <a:pt x="627" y="917"/>
                </a:lnTo>
                <a:lnTo>
                  <a:pt x="627" y="917"/>
                </a:lnTo>
                <a:lnTo>
                  <a:pt x="587" y="925"/>
                </a:lnTo>
                <a:lnTo>
                  <a:pt x="495" y="942"/>
                </a:lnTo>
                <a:lnTo>
                  <a:pt x="391" y="962"/>
                </a:lnTo>
                <a:lnTo>
                  <a:pt x="347" y="972"/>
                </a:lnTo>
                <a:lnTo>
                  <a:pt x="317" y="981"/>
                </a:lnTo>
                <a:lnTo>
                  <a:pt x="317" y="981"/>
                </a:lnTo>
                <a:lnTo>
                  <a:pt x="305" y="985"/>
                </a:lnTo>
                <a:lnTo>
                  <a:pt x="290" y="994"/>
                </a:lnTo>
                <a:lnTo>
                  <a:pt x="274" y="1004"/>
                </a:lnTo>
                <a:lnTo>
                  <a:pt x="256" y="1017"/>
                </a:lnTo>
                <a:lnTo>
                  <a:pt x="219" y="1046"/>
                </a:lnTo>
                <a:lnTo>
                  <a:pt x="181" y="1078"/>
                </a:lnTo>
                <a:lnTo>
                  <a:pt x="145" y="1112"/>
                </a:lnTo>
                <a:lnTo>
                  <a:pt x="113" y="1141"/>
                </a:lnTo>
                <a:lnTo>
                  <a:pt x="89" y="1165"/>
                </a:lnTo>
                <a:lnTo>
                  <a:pt x="75" y="1180"/>
                </a:lnTo>
                <a:lnTo>
                  <a:pt x="75" y="1180"/>
                </a:lnTo>
                <a:lnTo>
                  <a:pt x="52" y="1203"/>
                </a:lnTo>
                <a:lnTo>
                  <a:pt x="37" y="1217"/>
                </a:lnTo>
                <a:lnTo>
                  <a:pt x="24" y="1232"/>
                </a:lnTo>
                <a:lnTo>
                  <a:pt x="12" y="1248"/>
                </a:lnTo>
                <a:lnTo>
                  <a:pt x="3" y="1261"/>
                </a:lnTo>
                <a:lnTo>
                  <a:pt x="1" y="1267"/>
                </a:lnTo>
                <a:lnTo>
                  <a:pt x="0" y="1273"/>
                </a:lnTo>
                <a:lnTo>
                  <a:pt x="0" y="1278"/>
                </a:lnTo>
                <a:lnTo>
                  <a:pt x="2" y="1282"/>
                </a:lnTo>
                <a:lnTo>
                  <a:pt x="2" y="128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AE0EB24D-8C5B-4496-A4E2-1C4C85A2EB5F}"/>
              </a:ext>
            </a:extLst>
          </p:cNvPr>
          <p:cNvSpPr>
            <a:spLocks/>
          </p:cNvSpPr>
          <p:nvPr/>
        </p:nvSpPr>
        <p:spPr bwMode="auto">
          <a:xfrm>
            <a:off x="3929064" y="925801"/>
            <a:ext cx="2200194" cy="2503199"/>
          </a:xfrm>
          <a:custGeom>
            <a:avLst/>
            <a:gdLst>
              <a:gd name="T0" fmla="*/ 407 w 973"/>
              <a:gd name="T1" fmla="*/ 850 h 1107"/>
              <a:gd name="T2" fmla="*/ 470 w 973"/>
              <a:gd name="T3" fmla="*/ 1059 h 1107"/>
              <a:gd name="T4" fmla="*/ 487 w 973"/>
              <a:gd name="T5" fmla="*/ 1105 h 1107"/>
              <a:gd name="T6" fmla="*/ 500 w 973"/>
              <a:gd name="T7" fmla="*/ 1049 h 1107"/>
              <a:gd name="T8" fmla="*/ 455 w 973"/>
              <a:gd name="T9" fmla="*/ 957 h 1107"/>
              <a:gd name="T10" fmla="*/ 436 w 973"/>
              <a:gd name="T11" fmla="*/ 826 h 1107"/>
              <a:gd name="T12" fmla="*/ 535 w 973"/>
              <a:gd name="T13" fmla="*/ 831 h 1107"/>
              <a:gd name="T14" fmla="*/ 620 w 973"/>
              <a:gd name="T15" fmla="*/ 806 h 1107"/>
              <a:gd name="T16" fmla="*/ 666 w 973"/>
              <a:gd name="T17" fmla="*/ 777 h 1107"/>
              <a:gd name="T18" fmla="*/ 607 w 973"/>
              <a:gd name="T19" fmla="*/ 765 h 1107"/>
              <a:gd name="T20" fmla="*/ 586 w 973"/>
              <a:gd name="T21" fmla="*/ 731 h 1107"/>
              <a:gd name="T22" fmla="*/ 687 w 973"/>
              <a:gd name="T23" fmla="*/ 729 h 1107"/>
              <a:gd name="T24" fmla="*/ 791 w 973"/>
              <a:gd name="T25" fmla="*/ 692 h 1107"/>
              <a:gd name="T26" fmla="*/ 819 w 973"/>
              <a:gd name="T27" fmla="*/ 670 h 1107"/>
              <a:gd name="T28" fmla="*/ 857 w 973"/>
              <a:gd name="T29" fmla="*/ 656 h 1107"/>
              <a:gd name="T30" fmla="*/ 969 w 973"/>
              <a:gd name="T31" fmla="*/ 611 h 1107"/>
              <a:gd name="T32" fmla="*/ 877 w 973"/>
              <a:gd name="T33" fmla="*/ 602 h 1107"/>
              <a:gd name="T34" fmla="*/ 847 w 973"/>
              <a:gd name="T35" fmla="*/ 591 h 1107"/>
              <a:gd name="T36" fmla="*/ 814 w 973"/>
              <a:gd name="T37" fmla="*/ 588 h 1107"/>
              <a:gd name="T38" fmla="*/ 683 w 973"/>
              <a:gd name="T39" fmla="*/ 582 h 1107"/>
              <a:gd name="T40" fmla="*/ 592 w 973"/>
              <a:gd name="T41" fmla="*/ 628 h 1107"/>
              <a:gd name="T42" fmla="*/ 692 w 973"/>
              <a:gd name="T43" fmla="*/ 532 h 1107"/>
              <a:gd name="T44" fmla="*/ 750 w 973"/>
              <a:gd name="T45" fmla="*/ 447 h 1107"/>
              <a:gd name="T46" fmla="*/ 788 w 973"/>
              <a:gd name="T47" fmla="*/ 383 h 1107"/>
              <a:gd name="T48" fmla="*/ 775 w 973"/>
              <a:gd name="T49" fmla="*/ 369 h 1107"/>
              <a:gd name="T50" fmla="*/ 821 w 973"/>
              <a:gd name="T51" fmla="*/ 307 h 1107"/>
              <a:gd name="T52" fmla="*/ 877 w 973"/>
              <a:gd name="T53" fmla="*/ 238 h 1107"/>
              <a:gd name="T54" fmla="*/ 883 w 973"/>
              <a:gd name="T55" fmla="*/ 181 h 1107"/>
              <a:gd name="T56" fmla="*/ 795 w 973"/>
              <a:gd name="T57" fmla="*/ 238 h 1107"/>
              <a:gd name="T58" fmla="*/ 750 w 973"/>
              <a:gd name="T59" fmla="*/ 247 h 1107"/>
              <a:gd name="T60" fmla="*/ 712 w 973"/>
              <a:gd name="T61" fmla="*/ 252 h 1107"/>
              <a:gd name="T62" fmla="*/ 665 w 973"/>
              <a:gd name="T63" fmla="*/ 287 h 1107"/>
              <a:gd name="T64" fmla="*/ 626 w 973"/>
              <a:gd name="T65" fmla="*/ 304 h 1107"/>
              <a:gd name="T66" fmla="*/ 489 w 973"/>
              <a:gd name="T67" fmla="*/ 515 h 1107"/>
              <a:gd name="T68" fmla="*/ 470 w 973"/>
              <a:gd name="T69" fmla="*/ 233 h 1107"/>
              <a:gd name="T70" fmla="*/ 446 w 973"/>
              <a:gd name="T71" fmla="*/ 195 h 1107"/>
              <a:gd name="T72" fmla="*/ 429 w 973"/>
              <a:gd name="T73" fmla="*/ 127 h 1107"/>
              <a:gd name="T74" fmla="*/ 453 w 973"/>
              <a:gd name="T75" fmla="*/ 43 h 1107"/>
              <a:gd name="T76" fmla="*/ 420 w 973"/>
              <a:gd name="T77" fmla="*/ 57 h 1107"/>
              <a:gd name="T78" fmla="*/ 397 w 973"/>
              <a:gd name="T79" fmla="*/ 108 h 1107"/>
              <a:gd name="T80" fmla="*/ 368 w 973"/>
              <a:gd name="T81" fmla="*/ 157 h 1107"/>
              <a:gd name="T82" fmla="*/ 339 w 973"/>
              <a:gd name="T83" fmla="*/ 224 h 1107"/>
              <a:gd name="T84" fmla="*/ 326 w 973"/>
              <a:gd name="T85" fmla="*/ 242 h 1107"/>
              <a:gd name="T86" fmla="*/ 316 w 973"/>
              <a:gd name="T87" fmla="*/ 270 h 1107"/>
              <a:gd name="T88" fmla="*/ 296 w 973"/>
              <a:gd name="T89" fmla="*/ 297 h 1107"/>
              <a:gd name="T90" fmla="*/ 287 w 973"/>
              <a:gd name="T91" fmla="*/ 397 h 1107"/>
              <a:gd name="T92" fmla="*/ 310 w 973"/>
              <a:gd name="T93" fmla="*/ 549 h 1107"/>
              <a:gd name="T94" fmla="*/ 219 w 973"/>
              <a:gd name="T95" fmla="*/ 452 h 1107"/>
              <a:gd name="T96" fmla="*/ 107 w 973"/>
              <a:gd name="T97" fmla="*/ 408 h 1107"/>
              <a:gd name="T98" fmla="*/ 24 w 973"/>
              <a:gd name="T99" fmla="*/ 288 h 1107"/>
              <a:gd name="T100" fmla="*/ 10 w 973"/>
              <a:gd name="T101" fmla="*/ 314 h 1107"/>
              <a:gd name="T102" fmla="*/ 92 w 973"/>
              <a:gd name="T103" fmla="*/ 462 h 1107"/>
              <a:gd name="T104" fmla="*/ 116 w 973"/>
              <a:gd name="T105" fmla="*/ 530 h 1107"/>
              <a:gd name="T106" fmla="*/ 233 w 973"/>
              <a:gd name="T107" fmla="*/ 685 h 1107"/>
              <a:gd name="T108" fmla="*/ 133 w 973"/>
              <a:gd name="T109" fmla="*/ 701 h 1107"/>
              <a:gd name="T110" fmla="*/ 34 w 973"/>
              <a:gd name="T111" fmla="*/ 731 h 1107"/>
              <a:gd name="T112" fmla="*/ 132 w 973"/>
              <a:gd name="T113" fmla="*/ 747 h 1107"/>
              <a:gd name="T114" fmla="*/ 172 w 973"/>
              <a:gd name="T115" fmla="*/ 767 h 1107"/>
              <a:gd name="T116" fmla="*/ 208 w 973"/>
              <a:gd name="T117" fmla="*/ 777 h 1107"/>
              <a:gd name="T118" fmla="*/ 252 w 973"/>
              <a:gd name="T119" fmla="*/ 806 h 1107"/>
              <a:gd name="T120" fmla="*/ 361 w 973"/>
              <a:gd name="T121" fmla="*/ 78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3" h="1107">
                <a:moveTo>
                  <a:pt x="407" y="811"/>
                </a:moveTo>
                <a:lnTo>
                  <a:pt x="407" y="811"/>
                </a:lnTo>
                <a:lnTo>
                  <a:pt x="401" y="827"/>
                </a:lnTo>
                <a:lnTo>
                  <a:pt x="397" y="839"/>
                </a:lnTo>
                <a:lnTo>
                  <a:pt x="396" y="843"/>
                </a:lnTo>
                <a:lnTo>
                  <a:pt x="397" y="845"/>
                </a:lnTo>
                <a:lnTo>
                  <a:pt x="397" y="845"/>
                </a:lnTo>
                <a:lnTo>
                  <a:pt x="403" y="848"/>
                </a:lnTo>
                <a:lnTo>
                  <a:pt x="407" y="850"/>
                </a:lnTo>
                <a:lnTo>
                  <a:pt x="407" y="850"/>
                </a:lnTo>
                <a:lnTo>
                  <a:pt x="412" y="868"/>
                </a:lnTo>
                <a:lnTo>
                  <a:pt x="423" y="909"/>
                </a:lnTo>
                <a:lnTo>
                  <a:pt x="435" y="956"/>
                </a:lnTo>
                <a:lnTo>
                  <a:pt x="441" y="976"/>
                </a:lnTo>
                <a:lnTo>
                  <a:pt x="446" y="991"/>
                </a:lnTo>
                <a:lnTo>
                  <a:pt x="446" y="991"/>
                </a:lnTo>
                <a:lnTo>
                  <a:pt x="464" y="1030"/>
                </a:lnTo>
                <a:lnTo>
                  <a:pt x="469" y="1045"/>
                </a:lnTo>
                <a:lnTo>
                  <a:pt x="470" y="1051"/>
                </a:lnTo>
                <a:lnTo>
                  <a:pt x="470" y="1059"/>
                </a:lnTo>
                <a:lnTo>
                  <a:pt x="470" y="1059"/>
                </a:lnTo>
                <a:lnTo>
                  <a:pt x="469" y="1073"/>
                </a:lnTo>
                <a:lnTo>
                  <a:pt x="470" y="1087"/>
                </a:lnTo>
                <a:lnTo>
                  <a:pt x="471" y="1093"/>
                </a:lnTo>
                <a:lnTo>
                  <a:pt x="472" y="1098"/>
                </a:lnTo>
                <a:lnTo>
                  <a:pt x="476" y="1101"/>
                </a:lnTo>
                <a:lnTo>
                  <a:pt x="480" y="1102"/>
                </a:lnTo>
                <a:lnTo>
                  <a:pt x="480" y="1102"/>
                </a:lnTo>
                <a:lnTo>
                  <a:pt x="483" y="1104"/>
                </a:lnTo>
                <a:lnTo>
                  <a:pt x="487" y="1105"/>
                </a:lnTo>
                <a:lnTo>
                  <a:pt x="491" y="1107"/>
                </a:lnTo>
                <a:lnTo>
                  <a:pt x="492" y="1107"/>
                </a:lnTo>
                <a:lnTo>
                  <a:pt x="493" y="1104"/>
                </a:lnTo>
                <a:lnTo>
                  <a:pt x="494" y="1088"/>
                </a:lnTo>
                <a:lnTo>
                  <a:pt x="494" y="1088"/>
                </a:lnTo>
                <a:lnTo>
                  <a:pt x="495" y="1077"/>
                </a:lnTo>
                <a:lnTo>
                  <a:pt x="497" y="1068"/>
                </a:lnTo>
                <a:lnTo>
                  <a:pt x="500" y="1058"/>
                </a:lnTo>
                <a:lnTo>
                  <a:pt x="500" y="1053"/>
                </a:lnTo>
                <a:lnTo>
                  <a:pt x="500" y="1049"/>
                </a:lnTo>
                <a:lnTo>
                  <a:pt x="498" y="1044"/>
                </a:lnTo>
                <a:lnTo>
                  <a:pt x="494" y="1039"/>
                </a:lnTo>
                <a:lnTo>
                  <a:pt x="494" y="1039"/>
                </a:lnTo>
                <a:lnTo>
                  <a:pt x="489" y="1033"/>
                </a:lnTo>
                <a:lnTo>
                  <a:pt x="486" y="1025"/>
                </a:lnTo>
                <a:lnTo>
                  <a:pt x="478" y="1007"/>
                </a:lnTo>
                <a:lnTo>
                  <a:pt x="469" y="983"/>
                </a:lnTo>
                <a:lnTo>
                  <a:pt x="463" y="970"/>
                </a:lnTo>
                <a:lnTo>
                  <a:pt x="455" y="957"/>
                </a:lnTo>
                <a:lnTo>
                  <a:pt x="455" y="957"/>
                </a:lnTo>
                <a:lnTo>
                  <a:pt x="452" y="949"/>
                </a:lnTo>
                <a:lnTo>
                  <a:pt x="448" y="940"/>
                </a:lnTo>
                <a:lnTo>
                  <a:pt x="442" y="920"/>
                </a:lnTo>
                <a:lnTo>
                  <a:pt x="438" y="899"/>
                </a:lnTo>
                <a:lnTo>
                  <a:pt x="436" y="878"/>
                </a:lnTo>
                <a:lnTo>
                  <a:pt x="435" y="857"/>
                </a:lnTo>
                <a:lnTo>
                  <a:pt x="435" y="841"/>
                </a:lnTo>
                <a:lnTo>
                  <a:pt x="435" y="831"/>
                </a:lnTo>
                <a:lnTo>
                  <a:pt x="436" y="826"/>
                </a:lnTo>
                <a:lnTo>
                  <a:pt x="436" y="826"/>
                </a:lnTo>
                <a:lnTo>
                  <a:pt x="440" y="827"/>
                </a:lnTo>
                <a:lnTo>
                  <a:pt x="447" y="829"/>
                </a:lnTo>
                <a:lnTo>
                  <a:pt x="458" y="833"/>
                </a:lnTo>
                <a:lnTo>
                  <a:pt x="475" y="835"/>
                </a:lnTo>
                <a:lnTo>
                  <a:pt x="475" y="835"/>
                </a:lnTo>
                <a:lnTo>
                  <a:pt x="504" y="837"/>
                </a:lnTo>
                <a:lnTo>
                  <a:pt x="512" y="837"/>
                </a:lnTo>
                <a:lnTo>
                  <a:pt x="518" y="835"/>
                </a:lnTo>
                <a:lnTo>
                  <a:pt x="518" y="835"/>
                </a:lnTo>
                <a:lnTo>
                  <a:pt x="535" y="831"/>
                </a:lnTo>
                <a:lnTo>
                  <a:pt x="545" y="828"/>
                </a:lnTo>
                <a:lnTo>
                  <a:pt x="552" y="826"/>
                </a:lnTo>
                <a:lnTo>
                  <a:pt x="552" y="826"/>
                </a:lnTo>
                <a:lnTo>
                  <a:pt x="567" y="820"/>
                </a:lnTo>
                <a:lnTo>
                  <a:pt x="575" y="817"/>
                </a:lnTo>
                <a:lnTo>
                  <a:pt x="586" y="816"/>
                </a:lnTo>
                <a:lnTo>
                  <a:pt x="586" y="816"/>
                </a:lnTo>
                <a:lnTo>
                  <a:pt x="596" y="815"/>
                </a:lnTo>
                <a:lnTo>
                  <a:pt x="604" y="812"/>
                </a:lnTo>
                <a:lnTo>
                  <a:pt x="620" y="806"/>
                </a:lnTo>
                <a:lnTo>
                  <a:pt x="620" y="806"/>
                </a:lnTo>
                <a:lnTo>
                  <a:pt x="629" y="803"/>
                </a:lnTo>
                <a:lnTo>
                  <a:pt x="637" y="799"/>
                </a:lnTo>
                <a:lnTo>
                  <a:pt x="643" y="794"/>
                </a:lnTo>
                <a:lnTo>
                  <a:pt x="649" y="792"/>
                </a:lnTo>
                <a:lnTo>
                  <a:pt x="649" y="792"/>
                </a:lnTo>
                <a:lnTo>
                  <a:pt x="655" y="788"/>
                </a:lnTo>
                <a:lnTo>
                  <a:pt x="663" y="783"/>
                </a:lnTo>
                <a:lnTo>
                  <a:pt x="666" y="780"/>
                </a:lnTo>
                <a:lnTo>
                  <a:pt x="666" y="777"/>
                </a:lnTo>
                <a:lnTo>
                  <a:pt x="664" y="777"/>
                </a:lnTo>
                <a:lnTo>
                  <a:pt x="664" y="777"/>
                </a:lnTo>
                <a:lnTo>
                  <a:pt x="655" y="778"/>
                </a:lnTo>
                <a:lnTo>
                  <a:pt x="644" y="781"/>
                </a:lnTo>
                <a:lnTo>
                  <a:pt x="637" y="782"/>
                </a:lnTo>
                <a:lnTo>
                  <a:pt x="631" y="782"/>
                </a:lnTo>
                <a:lnTo>
                  <a:pt x="625" y="781"/>
                </a:lnTo>
                <a:lnTo>
                  <a:pt x="620" y="777"/>
                </a:lnTo>
                <a:lnTo>
                  <a:pt x="620" y="777"/>
                </a:lnTo>
                <a:lnTo>
                  <a:pt x="607" y="765"/>
                </a:lnTo>
                <a:lnTo>
                  <a:pt x="601" y="758"/>
                </a:lnTo>
                <a:lnTo>
                  <a:pt x="601" y="758"/>
                </a:lnTo>
                <a:lnTo>
                  <a:pt x="596" y="754"/>
                </a:lnTo>
                <a:lnTo>
                  <a:pt x="587" y="752"/>
                </a:lnTo>
                <a:lnTo>
                  <a:pt x="577" y="748"/>
                </a:lnTo>
                <a:lnTo>
                  <a:pt x="577" y="748"/>
                </a:lnTo>
                <a:lnTo>
                  <a:pt x="578" y="744"/>
                </a:lnTo>
                <a:lnTo>
                  <a:pt x="579" y="740"/>
                </a:lnTo>
                <a:lnTo>
                  <a:pt x="583" y="736"/>
                </a:lnTo>
                <a:lnTo>
                  <a:pt x="586" y="731"/>
                </a:lnTo>
                <a:lnTo>
                  <a:pt x="592" y="727"/>
                </a:lnTo>
                <a:lnTo>
                  <a:pt x="601" y="725"/>
                </a:lnTo>
                <a:lnTo>
                  <a:pt x="610" y="724"/>
                </a:lnTo>
                <a:lnTo>
                  <a:pt x="610" y="724"/>
                </a:lnTo>
                <a:lnTo>
                  <a:pt x="625" y="725"/>
                </a:lnTo>
                <a:lnTo>
                  <a:pt x="632" y="726"/>
                </a:lnTo>
                <a:lnTo>
                  <a:pt x="643" y="727"/>
                </a:lnTo>
                <a:lnTo>
                  <a:pt x="669" y="729"/>
                </a:lnTo>
                <a:lnTo>
                  <a:pt x="669" y="729"/>
                </a:lnTo>
                <a:lnTo>
                  <a:pt x="687" y="729"/>
                </a:lnTo>
                <a:lnTo>
                  <a:pt x="705" y="727"/>
                </a:lnTo>
                <a:lnTo>
                  <a:pt x="722" y="724"/>
                </a:lnTo>
                <a:lnTo>
                  <a:pt x="739" y="721"/>
                </a:lnTo>
                <a:lnTo>
                  <a:pt x="752" y="718"/>
                </a:lnTo>
                <a:lnTo>
                  <a:pt x="764" y="713"/>
                </a:lnTo>
                <a:lnTo>
                  <a:pt x="774" y="708"/>
                </a:lnTo>
                <a:lnTo>
                  <a:pt x="780" y="704"/>
                </a:lnTo>
                <a:lnTo>
                  <a:pt x="780" y="704"/>
                </a:lnTo>
                <a:lnTo>
                  <a:pt x="787" y="697"/>
                </a:lnTo>
                <a:lnTo>
                  <a:pt x="791" y="692"/>
                </a:lnTo>
                <a:lnTo>
                  <a:pt x="792" y="690"/>
                </a:lnTo>
                <a:lnTo>
                  <a:pt x="792" y="687"/>
                </a:lnTo>
                <a:lnTo>
                  <a:pt x="791" y="686"/>
                </a:lnTo>
                <a:lnTo>
                  <a:pt x="790" y="685"/>
                </a:lnTo>
                <a:lnTo>
                  <a:pt x="790" y="685"/>
                </a:lnTo>
                <a:lnTo>
                  <a:pt x="788" y="684"/>
                </a:lnTo>
                <a:lnTo>
                  <a:pt x="790" y="681"/>
                </a:lnTo>
                <a:lnTo>
                  <a:pt x="797" y="678"/>
                </a:lnTo>
                <a:lnTo>
                  <a:pt x="807" y="674"/>
                </a:lnTo>
                <a:lnTo>
                  <a:pt x="819" y="670"/>
                </a:lnTo>
                <a:lnTo>
                  <a:pt x="819" y="670"/>
                </a:lnTo>
                <a:lnTo>
                  <a:pt x="824" y="669"/>
                </a:lnTo>
                <a:lnTo>
                  <a:pt x="826" y="668"/>
                </a:lnTo>
                <a:lnTo>
                  <a:pt x="826" y="667"/>
                </a:lnTo>
                <a:lnTo>
                  <a:pt x="827" y="666"/>
                </a:lnTo>
                <a:lnTo>
                  <a:pt x="828" y="663"/>
                </a:lnTo>
                <a:lnTo>
                  <a:pt x="830" y="662"/>
                </a:lnTo>
                <a:lnTo>
                  <a:pt x="833" y="661"/>
                </a:lnTo>
                <a:lnTo>
                  <a:pt x="833" y="661"/>
                </a:lnTo>
                <a:lnTo>
                  <a:pt x="857" y="656"/>
                </a:lnTo>
                <a:lnTo>
                  <a:pt x="871" y="653"/>
                </a:lnTo>
                <a:lnTo>
                  <a:pt x="882" y="651"/>
                </a:lnTo>
                <a:lnTo>
                  <a:pt x="882" y="651"/>
                </a:lnTo>
                <a:lnTo>
                  <a:pt x="895" y="647"/>
                </a:lnTo>
                <a:lnTo>
                  <a:pt x="906" y="646"/>
                </a:lnTo>
                <a:lnTo>
                  <a:pt x="906" y="646"/>
                </a:lnTo>
                <a:lnTo>
                  <a:pt x="922" y="639"/>
                </a:lnTo>
                <a:lnTo>
                  <a:pt x="948" y="625"/>
                </a:lnTo>
                <a:lnTo>
                  <a:pt x="960" y="617"/>
                </a:lnTo>
                <a:lnTo>
                  <a:pt x="969" y="611"/>
                </a:lnTo>
                <a:lnTo>
                  <a:pt x="971" y="607"/>
                </a:lnTo>
                <a:lnTo>
                  <a:pt x="973" y="605"/>
                </a:lnTo>
                <a:lnTo>
                  <a:pt x="971" y="604"/>
                </a:lnTo>
                <a:lnTo>
                  <a:pt x="969" y="602"/>
                </a:lnTo>
                <a:lnTo>
                  <a:pt x="969" y="602"/>
                </a:lnTo>
                <a:lnTo>
                  <a:pt x="959" y="601"/>
                </a:lnTo>
                <a:lnTo>
                  <a:pt x="947" y="601"/>
                </a:lnTo>
                <a:lnTo>
                  <a:pt x="918" y="601"/>
                </a:lnTo>
                <a:lnTo>
                  <a:pt x="891" y="602"/>
                </a:lnTo>
                <a:lnTo>
                  <a:pt x="877" y="602"/>
                </a:lnTo>
                <a:lnTo>
                  <a:pt x="877" y="602"/>
                </a:lnTo>
                <a:lnTo>
                  <a:pt x="876" y="601"/>
                </a:lnTo>
                <a:lnTo>
                  <a:pt x="876" y="599"/>
                </a:lnTo>
                <a:lnTo>
                  <a:pt x="877" y="593"/>
                </a:lnTo>
                <a:lnTo>
                  <a:pt x="876" y="590"/>
                </a:lnTo>
                <a:lnTo>
                  <a:pt x="874" y="588"/>
                </a:lnTo>
                <a:lnTo>
                  <a:pt x="870" y="587"/>
                </a:lnTo>
                <a:lnTo>
                  <a:pt x="862" y="588"/>
                </a:lnTo>
                <a:lnTo>
                  <a:pt x="862" y="588"/>
                </a:lnTo>
                <a:lnTo>
                  <a:pt x="847" y="591"/>
                </a:lnTo>
                <a:lnTo>
                  <a:pt x="833" y="596"/>
                </a:lnTo>
                <a:lnTo>
                  <a:pt x="819" y="602"/>
                </a:lnTo>
                <a:lnTo>
                  <a:pt x="819" y="602"/>
                </a:lnTo>
                <a:lnTo>
                  <a:pt x="818" y="602"/>
                </a:lnTo>
                <a:lnTo>
                  <a:pt x="816" y="600"/>
                </a:lnTo>
                <a:lnTo>
                  <a:pt x="816" y="595"/>
                </a:lnTo>
                <a:lnTo>
                  <a:pt x="816" y="590"/>
                </a:lnTo>
                <a:lnTo>
                  <a:pt x="815" y="588"/>
                </a:lnTo>
                <a:lnTo>
                  <a:pt x="814" y="588"/>
                </a:lnTo>
                <a:lnTo>
                  <a:pt x="814" y="588"/>
                </a:lnTo>
                <a:lnTo>
                  <a:pt x="736" y="598"/>
                </a:lnTo>
                <a:lnTo>
                  <a:pt x="736" y="598"/>
                </a:lnTo>
                <a:lnTo>
                  <a:pt x="721" y="598"/>
                </a:lnTo>
                <a:lnTo>
                  <a:pt x="710" y="596"/>
                </a:lnTo>
                <a:lnTo>
                  <a:pt x="705" y="595"/>
                </a:lnTo>
                <a:lnTo>
                  <a:pt x="702" y="593"/>
                </a:lnTo>
                <a:lnTo>
                  <a:pt x="702" y="593"/>
                </a:lnTo>
                <a:lnTo>
                  <a:pt x="698" y="588"/>
                </a:lnTo>
                <a:lnTo>
                  <a:pt x="690" y="584"/>
                </a:lnTo>
                <a:lnTo>
                  <a:pt x="683" y="582"/>
                </a:lnTo>
                <a:lnTo>
                  <a:pt x="681" y="582"/>
                </a:lnTo>
                <a:lnTo>
                  <a:pt x="678" y="583"/>
                </a:lnTo>
                <a:lnTo>
                  <a:pt x="678" y="583"/>
                </a:lnTo>
                <a:lnTo>
                  <a:pt x="670" y="589"/>
                </a:lnTo>
                <a:lnTo>
                  <a:pt x="654" y="599"/>
                </a:lnTo>
                <a:lnTo>
                  <a:pt x="638" y="608"/>
                </a:lnTo>
                <a:lnTo>
                  <a:pt x="630" y="612"/>
                </a:lnTo>
                <a:lnTo>
                  <a:pt x="630" y="612"/>
                </a:lnTo>
                <a:lnTo>
                  <a:pt x="601" y="624"/>
                </a:lnTo>
                <a:lnTo>
                  <a:pt x="592" y="628"/>
                </a:lnTo>
                <a:lnTo>
                  <a:pt x="585" y="629"/>
                </a:lnTo>
                <a:lnTo>
                  <a:pt x="580" y="629"/>
                </a:lnTo>
                <a:lnTo>
                  <a:pt x="580" y="629"/>
                </a:lnTo>
                <a:lnTo>
                  <a:pt x="581" y="627"/>
                </a:lnTo>
                <a:lnTo>
                  <a:pt x="581" y="627"/>
                </a:lnTo>
                <a:lnTo>
                  <a:pt x="590" y="619"/>
                </a:lnTo>
                <a:lnTo>
                  <a:pt x="604" y="606"/>
                </a:lnTo>
                <a:lnTo>
                  <a:pt x="648" y="570"/>
                </a:lnTo>
                <a:lnTo>
                  <a:pt x="671" y="550"/>
                </a:lnTo>
                <a:lnTo>
                  <a:pt x="692" y="532"/>
                </a:lnTo>
                <a:lnTo>
                  <a:pt x="709" y="516"/>
                </a:lnTo>
                <a:lnTo>
                  <a:pt x="713" y="510"/>
                </a:lnTo>
                <a:lnTo>
                  <a:pt x="717" y="505"/>
                </a:lnTo>
                <a:lnTo>
                  <a:pt x="717" y="505"/>
                </a:lnTo>
                <a:lnTo>
                  <a:pt x="723" y="493"/>
                </a:lnTo>
                <a:lnTo>
                  <a:pt x="724" y="487"/>
                </a:lnTo>
                <a:lnTo>
                  <a:pt x="728" y="481"/>
                </a:lnTo>
                <a:lnTo>
                  <a:pt x="736" y="466"/>
                </a:lnTo>
                <a:lnTo>
                  <a:pt x="736" y="466"/>
                </a:lnTo>
                <a:lnTo>
                  <a:pt x="750" y="447"/>
                </a:lnTo>
                <a:lnTo>
                  <a:pt x="762" y="429"/>
                </a:lnTo>
                <a:lnTo>
                  <a:pt x="773" y="416"/>
                </a:lnTo>
                <a:lnTo>
                  <a:pt x="780" y="403"/>
                </a:lnTo>
                <a:lnTo>
                  <a:pt x="780" y="403"/>
                </a:lnTo>
                <a:lnTo>
                  <a:pt x="785" y="395"/>
                </a:lnTo>
                <a:lnTo>
                  <a:pt x="788" y="390"/>
                </a:lnTo>
                <a:lnTo>
                  <a:pt x="790" y="386"/>
                </a:lnTo>
                <a:lnTo>
                  <a:pt x="790" y="384"/>
                </a:lnTo>
                <a:lnTo>
                  <a:pt x="790" y="384"/>
                </a:lnTo>
                <a:lnTo>
                  <a:pt x="788" y="383"/>
                </a:lnTo>
                <a:lnTo>
                  <a:pt x="787" y="383"/>
                </a:lnTo>
                <a:lnTo>
                  <a:pt x="782" y="384"/>
                </a:lnTo>
                <a:lnTo>
                  <a:pt x="778" y="384"/>
                </a:lnTo>
                <a:lnTo>
                  <a:pt x="776" y="384"/>
                </a:lnTo>
                <a:lnTo>
                  <a:pt x="775" y="384"/>
                </a:lnTo>
                <a:lnTo>
                  <a:pt x="775" y="384"/>
                </a:lnTo>
                <a:lnTo>
                  <a:pt x="774" y="383"/>
                </a:lnTo>
                <a:lnTo>
                  <a:pt x="774" y="379"/>
                </a:lnTo>
                <a:lnTo>
                  <a:pt x="774" y="375"/>
                </a:lnTo>
                <a:lnTo>
                  <a:pt x="775" y="369"/>
                </a:lnTo>
                <a:lnTo>
                  <a:pt x="779" y="363"/>
                </a:lnTo>
                <a:lnTo>
                  <a:pt x="782" y="356"/>
                </a:lnTo>
                <a:lnTo>
                  <a:pt x="790" y="349"/>
                </a:lnTo>
                <a:lnTo>
                  <a:pt x="799" y="340"/>
                </a:lnTo>
                <a:lnTo>
                  <a:pt x="799" y="340"/>
                </a:lnTo>
                <a:lnTo>
                  <a:pt x="809" y="332"/>
                </a:lnTo>
                <a:lnTo>
                  <a:pt x="815" y="324"/>
                </a:lnTo>
                <a:lnTo>
                  <a:pt x="819" y="318"/>
                </a:lnTo>
                <a:lnTo>
                  <a:pt x="821" y="312"/>
                </a:lnTo>
                <a:lnTo>
                  <a:pt x="821" y="307"/>
                </a:lnTo>
                <a:lnTo>
                  <a:pt x="821" y="304"/>
                </a:lnTo>
                <a:lnTo>
                  <a:pt x="820" y="303"/>
                </a:lnTo>
                <a:lnTo>
                  <a:pt x="819" y="301"/>
                </a:lnTo>
                <a:lnTo>
                  <a:pt x="819" y="301"/>
                </a:lnTo>
                <a:lnTo>
                  <a:pt x="819" y="300"/>
                </a:lnTo>
                <a:lnTo>
                  <a:pt x="821" y="297"/>
                </a:lnTo>
                <a:lnTo>
                  <a:pt x="827" y="287"/>
                </a:lnTo>
                <a:lnTo>
                  <a:pt x="838" y="272"/>
                </a:lnTo>
                <a:lnTo>
                  <a:pt x="882" y="253"/>
                </a:lnTo>
                <a:lnTo>
                  <a:pt x="877" y="238"/>
                </a:lnTo>
                <a:lnTo>
                  <a:pt x="877" y="238"/>
                </a:lnTo>
                <a:lnTo>
                  <a:pt x="908" y="207"/>
                </a:lnTo>
                <a:lnTo>
                  <a:pt x="929" y="185"/>
                </a:lnTo>
                <a:lnTo>
                  <a:pt x="935" y="178"/>
                </a:lnTo>
                <a:lnTo>
                  <a:pt x="935" y="175"/>
                </a:lnTo>
                <a:lnTo>
                  <a:pt x="935" y="175"/>
                </a:lnTo>
                <a:lnTo>
                  <a:pt x="935" y="175"/>
                </a:lnTo>
                <a:lnTo>
                  <a:pt x="887" y="180"/>
                </a:lnTo>
                <a:lnTo>
                  <a:pt x="887" y="180"/>
                </a:lnTo>
                <a:lnTo>
                  <a:pt x="883" y="181"/>
                </a:lnTo>
                <a:lnTo>
                  <a:pt x="878" y="184"/>
                </a:lnTo>
                <a:lnTo>
                  <a:pt x="868" y="190"/>
                </a:lnTo>
                <a:lnTo>
                  <a:pt x="857" y="199"/>
                </a:lnTo>
                <a:lnTo>
                  <a:pt x="848" y="190"/>
                </a:lnTo>
                <a:lnTo>
                  <a:pt x="848" y="190"/>
                </a:lnTo>
                <a:lnTo>
                  <a:pt x="845" y="191"/>
                </a:lnTo>
                <a:lnTo>
                  <a:pt x="838" y="196"/>
                </a:lnTo>
                <a:lnTo>
                  <a:pt x="820" y="213"/>
                </a:lnTo>
                <a:lnTo>
                  <a:pt x="795" y="238"/>
                </a:lnTo>
                <a:lnTo>
                  <a:pt x="795" y="238"/>
                </a:lnTo>
                <a:lnTo>
                  <a:pt x="798" y="221"/>
                </a:lnTo>
                <a:lnTo>
                  <a:pt x="801" y="209"/>
                </a:lnTo>
                <a:lnTo>
                  <a:pt x="801" y="206"/>
                </a:lnTo>
                <a:lnTo>
                  <a:pt x="799" y="204"/>
                </a:lnTo>
                <a:lnTo>
                  <a:pt x="799" y="204"/>
                </a:lnTo>
                <a:lnTo>
                  <a:pt x="792" y="208"/>
                </a:lnTo>
                <a:lnTo>
                  <a:pt x="780" y="218"/>
                </a:lnTo>
                <a:lnTo>
                  <a:pt x="756" y="238"/>
                </a:lnTo>
                <a:lnTo>
                  <a:pt x="756" y="238"/>
                </a:lnTo>
                <a:lnTo>
                  <a:pt x="750" y="247"/>
                </a:lnTo>
                <a:lnTo>
                  <a:pt x="745" y="257"/>
                </a:lnTo>
                <a:lnTo>
                  <a:pt x="741" y="267"/>
                </a:lnTo>
                <a:lnTo>
                  <a:pt x="741" y="267"/>
                </a:lnTo>
                <a:lnTo>
                  <a:pt x="740" y="253"/>
                </a:lnTo>
                <a:lnTo>
                  <a:pt x="739" y="242"/>
                </a:lnTo>
                <a:lnTo>
                  <a:pt x="738" y="240"/>
                </a:lnTo>
                <a:lnTo>
                  <a:pt x="736" y="238"/>
                </a:lnTo>
                <a:lnTo>
                  <a:pt x="736" y="238"/>
                </a:lnTo>
                <a:lnTo>
                  <a:pt x="728" y="243"/>
                </a:lnTo>
                <a:lnTo>
                  <a:pt x="712" y="252"/>
                </a:lnTo>
                <a:lnTo>
                  <a:pt x="698" y="263"/>
                </a:lnTo>
                <a:lnTo>
                  <a:pt x="692" y="267"/>
                </a:lnTo>
                <a:lnTo>
                  <a:pt x="688" y="272"/>
                </a:lnTo>
                <a:lnTo>
                  <a:pt x="688" y="272"/>
                </a:lnTo>
                <a:lnTo>
                  <a:pt x="682" y="282"/>
                </a:lnTo>
                <a:lnTo>
                  <a:pt x="675" y="293"/>
                </a:lnTo>
                <a:lnTo>
                  <a:pt x="664" y="306"/>
                </a:lnTo>
                <a:lnTo>
                  <a:pt x="664" y="306"/>
                </a:lnTo>
                <a:lnTo>
                  <a:pt x="665" y="300"/>
                </a:lnTo>
                <a:lnTo>
                  <a:pt x="665" y="287"/>
                </a:lnTo>
                <a:lnTo>
                  <a:pt x="665" y="281"/>
                </a:lnTo>
                <a:lnTo>
                  <a:pt x="664" y="276"/>
                </a:lnTo>
                <a:lnTo>
                  <a:pt x="661" y="272"/>
                </a:lnTo>
                <a:lnTo>
                  <a:pt x="660" y="272"/>
                </a:lnTo>
                <a:lnTo>
                  <a:pt x="659" y="272"/>
                </a:lnTo>
                <a:lnTo>
                  <a:pt x="659" y="272"/>
                </a:lnTo>
                <a:lnTo>
                  <a:pt x="649" y="278"/>
                </a:lnTo>
                <a:lnTo>
                  <a:pt x="638" y="289"/>
                </a:lnTo>
                <a:lnTo>
                  <a:pt x="630" y="299"/>
                </a:lnTo>
                <a:lnTo>
                  <a:pt x="626" y="304"/>
                </a:lnTo>
                <a:lnTo>
                  <a:pt x="625" y="306"/>
                </a:lnTo>
                <a:lnTo>
                  <a:pt x="625" y="306"/>
                </a:lnTo>
                <a:lnTo>
                  <a:pt x="624" y="309"/>
                </a:lnTo>
                <a:lnTo>
                  <a:pt x="620" y="314"/>
                </a:lnTo>
                <a:lnTo>
                  <a:pt x="610" y="323"/>
                </a:lnTo>
                <a:lnTo>
                  <a:pt x="596" y="335"/>
                </a:lnTo>
                <a:lnTo>
                  <a:pt x="581" y="335"/>
                </a:lnTo>
                <a:lnTo>
                  <a:pt x="547" y="379"/>
                </a:lnTo>
                <a:lnTo>
                  <a:pt x="538" y="394"/>
                </a:lnTo>
                <a:lnTo>
                  <a:pt x="489" y="515"/>
                </a:lnTo>
                <a:lnTo>
                  <a:pt x="489" y="515"/>
                </a:lnTo>
                <a:lnTo>
                  <a:pt x="491" y="503"/>
                </a:lnTo>
                <a:lnTo>
                  <a:pt x="491" y="469"/>
                </a:lnTo>
                <a:lnTo>
                  <a:pt x="489" y="423"/>
                </a:lnTo>
                <a:lnTo>
                  <a:pt x="487" y="396"/>
                </a:lnTo>
                <a:lnTo>
                  <a:pt x="485" y="369"/>
                </a:lnTo>
                <a:lnTo>
                  <a:pt x="485" y="369"/>
                </a:lnTo>
                <a:lnTo>
                  <a:pt x="478" y="320"/>
                </a:lnTo>
                <a:lnTo>
                  <a:pt x="474" y="280"/>
                </a:lnTo>
                <a:lnTo>
                  <a:pt x="470" y="233"/>
                </a:lnTo>
                <a:lnTo>
                  <a:pt x="470" y="233"/>
                </a:lnTo>
                <a:lnTo>
                  <a:pt x="469" y="227"/>
                </a:lnTo>
                <a:lnTo>
                  <a:pt x="468" y="223"/>
                </a:lnTo>
                <a:lnTo>
                  <a:pt x="463" y="213"/>
                </a:lnTo>
                <a:lnTo>
                  <a:pt x="455" y="199"/>
                </a:lnTo>
                <a:lnTo>
                  <a:pt x="455" y="199"/>
                </a:lnTo>
                <a:lnTo>
                  <a:pt x="453" y="197"/>
                </a:lnTo>
                <a:lnTo>
                  <a:pt x="451" y="197"/>
                </a:lnTo>
                <a:lnTo>
                  <a:pt x="448" y="196"/>
                </a:lnTo>
                <a:lnTo>
                  <a:pt x="446" y="195"/>
                </a:lnTo>
                <a:lnTo>
                  <a:pt x="446" y="195"/>
                </a:lnTo>
                <a:lnTo>
                  <a:pt x="443" y="178"/>
                </a:lnTo>
                <a:lnTo>
                  <a:pt x="442" y="167"/>
                </a:lnTo>
                <a:lnTo>
                  <a:pt x="442" y="162"/>
                </a:lnTo>
                <a:lnTo>
                  <a:pt x="441" y="161"/>
                </a:lnTo>
                <a:lnTo>
                  <a:pt x="441" y="161"/>
                </a:lnTo>
                <a:lnTo>
                  <a:pt x="437" y="155"/>
                </a:lnTo>
                <a:lnTo>
                  <a:pt x="432" y="141"/>
                </a:lnTo>
                <a:lnTo>
                  <a:pt x="430" y="134"/>
                </a:lnTo>
                <a:lnTo>
                  <a:pt x="429" y="127"/>
                </a:lnTo>
                <a:lnTo>
                  <a:pt x="430" y="122"/>
                </a:lnTo>
                <a:lnTo>
                  <a:pt x="431" y="117"/>
                </a:lnTo>
                <a:lnTo>
                  <a:pt x="431" y="117"/>
                </a:lnTo>
                <a:lnTo>
                  <a:pt x="437" y="110"/>
                </a:lnTo>
                <a:lnTo>
                  <a:pt x="443" y="100"/>
                </a:lnTo>
                <a:lnTo>
                  <a:pt x="451" y="88"/>
                </a:lnTo>
                <a:lnTo>
                  <a:pt x="451" y="88"/>
                </a:lnTo>
                <a:lnTo>
                  <a:pt x="452" y="83"/>
                </a:lnTo>
                <a:lnTo>
                  <a:pt x="452" y="72"/>
                </a:lnTo>
                <a:lnTo>
                  <a:pt x="453" y="43"/>
                </a:lnTo>
                <a:lnTo>
                  <a:pt x="452" y="14"/>
                </a:lnTo>
                <a:lnTo>
                  <a:pt x="452" y="4"/>
                </a:lnTo>
                <a:lnTo>
                  <a:pt x="451" y="0"/>
                </a:lnTo>
                <a:lnTo>
                  <a:pt x="451" y="0"/>
                </a:lnTo>
                <a:lnTo>
                  <a:pt x="448" y="3"/>
                </a:lnTo>
                <a:lnTo>
                  <a:pt x="443" y="10"/>
                </a:lnTo>
                <a:lnTo>
                  <a:pt x="431" y="30"/>
                </a:lnTo>
                <a:lnTo>
                  <a:pt x="431" y="30"/>
                </a:lnTo>
                <a:lnTo>
                  <a:pt x="425" y="42"/>
                </a:lnTo>
                <a:lnTo>
                  <a:pt x="420" y="57"/>
                </a:lnTo>
                <a:lnTo>
                  <a:pt x="415" y="71"/>
                </a:lnTo>
                <a:lnTo>
                  <a:pt x="412" y="78"/>
                </a:lnTo>
                <a:lnTo>
                  <a:pt x="412" y="78"/>
                </a:lnTo>
                <a:lnTo>
                  <a:pt x="408" y="81"/>
                </a:lnTo>
                <a:lnTo>
                  <a:pt x="403" y="83"/>
                </a:lnTo>
                <a:lnTo>
                  <a:pt x="400" y="84"/>
                </a:lnTo>
                <a:lnTo>
                  <a:pt x="397" y="88"/>
                </a:lnTo>
                <a:lnTo>
                  <a:pt x="397" y="88"/>
                </a:lnTo>
                <a:lnTo>
                  <a:pt x="397" y="96"/>
                </a:lnTo>
                <a:lnTo>
                  <a:pt x="397" y="108"/>
                </a:lnTo>
                <a:lnTo>
                  <a:pt x="397" y="127"/>
                </a:lnTo>
                <a:lnTo>
                  <a:pt x="373" y="122"/>
                </a:lnTo>
                <a:lnTo>
                  <a:pt x="373" y="122"/>
                </a:lnTo>
                <a:lnTo>
                  <a:pt x="373" y="138"/>
                </a:lnTo>
                <a:lnTo>
                  <a:pt x="373" y="150"/>
                </a:lnTo>
                <a:lnTo>
                  <a:pt x="373" y="156"/>
                </a:lnTo>
                <a:lnTo>
                  <a:pt x="373" y="156"/>
                </a:lnTo>
                <a:lnTo>
                  <a:pt x="373" y="157"/>
                </a:lnTo>
                <a:lnTo>
                  <a:pt x="372" y="157"/>
                </a:lnTo>
                <a:lnTo>
                  <a:pt x="368" y="157"/>
                </a:lnTo>
                <a:lnTo>
                  <a:pt x="359" y="156"/>
                </a:lnTo>
                <a:lnTo>
                  <a:pt x="359" y="156"/>
                </a:lnTo>
                <a:lnTo>
                  <a:pt x="356" y="158"/>
                </a:lnTo>
                <a:lnTo>
                  <a:pt x="354" y="163"/>
                </a:lnTo>
                <a:lnTo>
                  <a:pt x="348" y="179"/>
                </a:lnTo>
                <a:lnTo>
                  <a:pt x="342" y="196"/>
                </a:lnTo>
                <a:lnTo>
                  <a:pt x="340" y="204"/>
                </a:lnTo>
                <a:lnTo>
                  <a:pt x="339" y="209"/>
                </a:lnTo>
                <a:lnTo>
                  <a:pt x="339" y="224"/>
                </a:lnTo>
                <a:lnTo>
                  <a:pt x="339" y="224"/>
                </a:lnTo>
                <a:lnTo>
                  <a:pt x="337" y="220"/>
                </a:lnTo>
                <a:lnTo>
                  <a:pt x="332" y="213"/>
                </a:lnTo>
                <a:lnTo>
                  <a:pt x="330" y="210"/>
                </a:lnTo>
                <a:lnTo>
                  <a:pt x="327" y="209"/>
                </a:lnTo>
                <a:lnTo>
                  <a:pt x="326" y="210"/>
                </a:lnTo>
                <a:lnTo>
                  <a:pt x="325" y="214"/>
                </a:lnTo>
                <a:lnTo>
                  <a:pt x="325" y="214"/>
                </a:lnTo>
                <a:lnTo>
                  <a:pt x="325" y="225"/>
                </a:lnTo>
                <a:lnTo>
                  <a:pt x="325" y="233"/>
                </a:lnTo>
                <a:lnTo>
                  <a:pt x="326" y="242"/>
                </a:lnTo>
                <a:lnTo>
                  <a:pt x="325" y="248"/>
                </a:lnTo>
                <a:lnTo>
                  <a:pt x="325" y="248"/>
                </a:lnTo>
                <a:lnTo>
                  <a:pt x="323" y="250"/>
                </a:lnTo>
                <a:lnTo>
                  <a:pt x="321" y="250"/>
                </a:lnTo>
                <a:lnTo>
                  <a:pt x="316" y="248"/>
                </a:lnTo>
                <a:lnTo>
                  <a:pt x="311" y="247"/>
                </a:lnTo>
                <a:lnTo>
                  <a:pt x="310" y="247"/>
                </a:lnTo>
                <a:lnTo>
                  <a:pt x="310" y="248"/>
                </a:lnTo>
                <a:lnTo>
                  <a:pt x="310" y="248"/>
                </a:lnTo>
                <a:lnTo>
                  <a:pt x="316" y="270"/>
                </a:lnTo>
                <a:lnTo>
                  <a:pt x="320" y="283"/>
                </a:lnTo>
                <a:lnTo>
                  <a:pt x="320" y="289"/>
                </a:lnTo>
                <a:lnTo>
                  <a:pt x="320" y="292"/>
                </a:lnTo>
                <a:lnTo>
                  <a:pt x="320" y="292"/>
                </a:lnTo>
                <a:lnTo>
                  <a:pt x="319" y="293"/>
                </a:lnTo>
                <a:lnTo>
                  <a:pt x="315" y="294"/>
                </a:lnTo>
                <a:lnTo>
                  <a:pt x="308" y="294"/>
                </a:lnTo>
                <a:lnTo>
                  <a:pt x="299" y="294"/>
                </a:lnTo>
                <a:lnTo>
                  <a:pt x="297" y="295"/>
                </a:lnTo>
                <a:lnTo>
                  <a:pt x="296" y="297"/>
                </a:lnTo>
                <a:lnTo>
                  <a:pt x="296" y="297"/>
                </a:lnTo>
                <a:lnTo>
                  <a:pt x="296" y="309"/>
                </a:lnTo>
                <a:lnTo>
                  <a:pt x="297" y="331"/>
                </a:lnTo>
                <a:lnTo>
                  <a:pt x="297" y="352"/>
                </a:lnTo>
                <a:lnTo>
                  <a:pt x="297" y="360"/>
                </a:lnTo>
                <a:lnTo>
                  <a:pt x="296" y="365"/>
                </a:lnTo>
                <a:lnTo>
                  <a:pt x="296" y="365"/>
                </a:lnTo>
                <a:lnTo>
                  <a:pt x="292" y="372"/>
                </a:lnTo>
                <a:lnTo>
                  <a:pt x="290" y="383"/>
                </a:lnTo>
                <a:lnTo>
                  <a:pt x="287" y="397"/>
                </a:lnTo>
                <a:lnTo>
                  <a:pt x="286" y="413"/>
                </a:lnTo>
                <a:lnTo>
                  <a:pt x="286" y="413"/>
                </a:lnTo>
                <a:lnTo>
                  <a:pt x="285" y="429"/>
                </a:lnTo>
                <a:lnTo>
                  <a:pt x="285" y="445"/>
                </a:lnTo>
                <a:lnTo>
                  <a:pt x="283" y="459"/>
                </a:lnTo>
                <a:lnTo>
                  <a:pt x="285" y="465"/>
                </a:lnTo>
                <a:lnTo>
                  <a:pt x="286" y="471"/>
                </a:lnTo>
                <a:lnTo>
                  <a:pt x="286" y="471"/>
                </a:lnTo>
                <a:lnTo>
                  <a:pt x="300" y="515"/>
                </a:lnTo>
                <a:lnTo>
                  <a:pt x="310" y="549"/>
                </a:lnTo>
                <a:lnTo>
                  <a:pt x="310" y="549"/>
                </a:lnTo>
                <a:lnTo>
                  <a:pt x="305" y="542"/>
                </a:lnTo>
                <a:lnTo>
                  <a:pt x="292" y="522"/>
                </a:lnTo>
                <a:lnTo>
                  <a:pt x="271" y="497"/>
                </a:lnTo>
                <a:lnTo>
                  <a:pt x="257" y="481"/>
                </a:lnTo>
                <a:lnTo>
                  <a:pt x="242" y="466"/>
                </a:lnTo>
                <a:lnTo>
                  <a:pt x="242" y="466"/>
                </a:lnTo>
                <a:lnTo>
                  <a:pt x="234" y="460"/>
                </a:lnTo>
                <a:lnTo>
                  <a:pt x="227" y="454"/>
                </a:lnTo>
                <a:lnTo>
                  <a:pt x="219" y="452"/>
                </a:lnTo>
                <a:lnTo>
                  <a:pt x="211" y="448"/>
                </a:lnTo>
                <a:lnTo>
                  <a:pt x="195" y="446"/>
                </a:lnTo>
                <a:lnTo>
                  <a:pt x="179" y="445"/>
                </a:lnTo>
                <a:lnTo>
                  <a:pt x="162" y="442"/>
                </a:lnTo>
                <a:lnTo>
                  <a:pt x="154" y="440"/>
                </a:lnTo>
                <a:lnTo>
                  <a:pt x="145" y="437"/>
                </a:lnTo>
                <a:lnTo>
                  <a:pt x="136" y="432"/>
                </a:lnTo>
                <a:lnTo>
                  <a:pt x="126" y="426"/>
                </a:lnTo>
                <a:lnTo>
                  <a:pt x="116" y="418"/>
                </a:lnTo>
                <a:lnTo>
                  <a:pt x="107" y="408"/>
                </a:lnTo>
                <a:lnTo>
                  <a:pt x="107" y="408"/>
                </a:lnTo>
                <a:lnTo>
                  <a:pt x="89" y="388"/>
                </a:lnTo>
                <a:lnTo>
                  <a:pt x="73" y="369"/>
                </a:lnTo>
                <a:lnTo>
                  <a:pt x="61" y="354"/>
                </a:lnTo>
                <a:lnTo>
                  <a:pt x="52" y="340"/>
                </a:lnTo>
                <a:lnTo>
                  <a:pt x="44" y="328"/>
                </a:lnTo>
                <a:lnTo>
                  <a:pt x="38" y="317"/>
                </a:lnTo>
                <a:lnTo>
                  <a:pt x="29" y="297"/>
                </a:lnTo>
                <a:lnTo>
                  <a:pt x="29" y="297"/>
                </a:lnTo>
                <a:lnTo>
                  <a:pt x="24" y="288"/>
                </a:lnTo>
                <a:lnTo>
                  <a:pt x="20" y="281"/>
                </a:lnTo>
                <a:lnTo>
                  <a:pt x="15" y="275"/>
                </a:lnTo>
                <a:lnTo>
                  <a:pt x="10" y="271"/>
                </a:lnTo>
                <a:lnTo>
                  <a:pt x="6" y="269"/>
                </a:lnTo>
                <a:lnTo>
                  <a:pt x="3" y="269"/>
                </a:lnTo>
                <a:lnTo>
                  <a:pt x="0" y="270"/>
                </a:lnTo>
                <a:lnTo>
                  <a:pt x="0" y="272"/>
                </a:lnTo>
                <a:lnTo>
                  <a:pt x="0" y="272"/>
                </a:lnTo>
                <a:lnTo>
                  <a:pt x="5" y="297"/>
                </a:lnTo>
                <a:lnTo>
                  <a:pt x="10" y="314"/>
                </a:lnTo>
                <a:lnTo>
                  <a:pt x="15" y="331"/>
                </a:lnTo>
                <a:lnTo>
                  <a:pt x="15" y="331"/>
                </a:lnTo>
                <a:lnTo>
                  <a:pt x="21" y="348"/>
                </a:lnTo>
                <a:lnTo>
                  <a:pt x="27" y="363"/>
                </a:lnTo>
                <a:lnTo>
                  <a:pt x="34" y="379"/>
                </a:lnTo>
                <a:lnTo>
                  <a:pt x="24" y="374"/>
                </a:lnTo>
                <a:lnTo>
                  <a:pt x="53" y="403"/>
                </a:lnTo>
                <a:lnTo>
                  <a:pt x="44" y="408"/>
                </a:lnTo>
                <a:lnTo>
                  <a:pt x="92" y="462"/>
                </a:lnTo>
                <a:lnTo>
                  <a:pt x="92" y="462"/>
                </a:lnTo>
                <a:lnTo>
                  <a:pt x="84" y="463"/>
                </a:lnTo>
                <a:lnTo>
                  <a:pt x="79" y="464"/>
                </a:lnTo>
                <a:lnTo>
                  <a:pt x="78" y="465"/>
                </a:lnTo>
                <a:lnTo>
                  <a:pt x="78" y="466"/>
                </a:lnTo>
                <a:lnTo>
                  <a:pt x="78" y="466"/>
                </a:lnTo>
                <a:lnTo>
                  <a:pt x="81" y="470"/>
                </a:lnTo>
                <a:lnTo>
                  <a:pt x="89" y="479"/>
                </a:lnTo>
                <a:lnTo>
                  <a:pt x="99" y="497"/>
                </a:lnTo>
                <a:lnTo>
                  <a:pt x="116" y="530"/>
                </a:lnTo>
                <a:lnTo>
                  <a:pt x="116" y="530"/>
                </a:lnTo>
                <a:lnTo>
                  <a:pt x="133" y="565"/>
                </a:lnTo>
                <a:lnTo>
                  <a:pt x="143" y="588"/>
                </a:lnTo>
                <a:lnTo>
                  <a:pt x="151" y="604"/>
                </a:lnTo>
                <a:lnTo>
                  <a:pt x="155" y="611"/>
                </a:lnTo>
                <a:lnTo>
                  <a:pt x="160" y="617"/>
                </a:lnTo>
                <a:lnTo>
                  <a:pt x="160" y="617"/>
                </a:lnTo>
                <a:lnTo>
                  <a:pt x="177" y="635"/>
                </a:lnTo>
                <a:lnTo>
                  <a:pt x="202" y="657"/>
                </a:lnTo>
                <a:lnTo>
                  <a:pt x="233" y="685"/>
                </a:lnTo>
                <a:lnTo>
                  <a:pt x="233" y="685"/>
                </a:lnTo>
                <a:lnTo>
                  <a:pt x="227" y="684"/>
                </a:lnTo>
                <a:lnTo>
                  <a:pt x="212" y="680"/>
                </a:lnTo>
                <a:lnTo>
                  <a:pt x="202" y="680"/>
                </a:lnTo>
                <a:lnTo>
                  <a:pt x="191" y="680"/>
                </a:lnTo>
                <a:lnTo>
                  <a:pt x="181" y="681"/>
                </a:lnTo>
                <a:lnTo>
                  <a:pt x="170" y="685"/>
                </a:lnTo>
                <a:lnTo>
                  <a:pt x="170" y="685"/>
                </a:lnTo>
                <a:lnTo>
                  <a:pt x="154" y="692"/>
                </a:lnTo>
                <a:lnTo>
                  <a:pt x="143" y="697"/>
                </a:lnTo>
                <a:lnTo>
                  <a:pt x="133" y="701"/>
                </a:lnTo>
                <a:lnTo>
                  <a:pt x="116" y="704"/>
                </a:lnTo>
                <a:lnTo>
                  <a:pt x="116" y="704"/>
                </a:lnTo>
                <a:lnTo>
                  <a:pt x="74" y="714"/>
                </a:lnTo>
                <a:lnTo>
                  <a:pt x="53" y="719"/>
                </a:lnTo>
                <a:lnTo>
                  <a:pt x="53" y="719"/>
                </a:lnTo>
                <a:lnTo>
                  <a:pt x="49" y="721"/>
                </a:lnTo>
                <a:lnTo>
                  <a:pt x="40" y="725"/>
                </a:lnTo>
                <a:lnTo>
                  <a:pt x="36" y="727"/>
                </a:lnTo>
                <a:lnTo>
                  <a:pt x="34" y="730"/>
                </a:lnTo>
                <a:lnTo>
                  <a:pt x="34" y="731"/>
                </a:lnTo>
                <a:lnTo>
                  <a:pt x="34" y="732"/>
                </a:lnTo>
                <a:lnTo>
                  <a:pt x="39" y="733"/>
                </a:lnTo>
                <a:lnTo>
                  <a:pt x="39" y="733"/>
                </a:lnTo>
                <a:lnTo>
                  <a:pt x="56" y="735"/>
                </a:lnTo>
                <a:lnTo>
                  <a:pt x="79" y="736"/>
                </a:lnTo>
                <a:lnTo>
                  <a:pt x="99" y="737"/>
                </a:lnTo>
                <a:lnTo>
                  <a:pt x="112" y="738"/>
                </a:lnTo>
                <a:lnTo>
                  <a:pt x="112" y="738"/>
                </a:lnTo>
                <a:lnTo>
                  <a:pt x="127" y="743"/>
                </a:lnTo>
                <a:lnTo>
                  <a:pt x="132" y="747"/>
                </a:lnTo>
                <a:lnTo>
                  <a:pt x="133" y="747"/>
                </a:lnTo>
                <a:lnTo>
                  <a:pt x="131" y="748"/>
                </a:lnTo>
                <a:lnTo>
                  <a:pt x="131" y="748"/>
                </a:lnTo>
                <a:lnTo>
                  <a:pt x="126" y="749"/>
                </a:lnTo>
                <a:lnTo>
                  <a:pt x="122" y="750"/>
                </a:lnTo>
                <a:lnTo>
                  <a:pt x="121" y="753"/>
                </a:lnTo>
                <a:lnTo>
                  <a:pt x="179" y="763"/>
                </a:lnTo>
                <a:lnTo>
                  <a:pt x="179" y="763"/>
                </a:lnTo>
                <a:lnTo>
                  <a:pt x="177" y="764"/>
                </a:lnTo>
                <a:lnTo>
                  <a:pt x="172" y="767"/>
                </a:lnTo>
                <a:lnTo>
                  <a:pt x="170" y="769"/>
                </a:lnTo>
                <a:lnTo>
                  <a:pt x="170" y="770"/>
                </a:lnTo>
                <a:lnTo>
                  <a:pt x="171" y="771"/>
                </a:lnTo>
                <a:lnTo>
                  <a:pt x="175" y="772"/>
                </a:lnTo>
                <a:lnTo>
                  <a:pt x="175" y="772"/>
                </a:lnTo>
                <a:lnTo>
                  <a:pt x="198" y="775"/>
                </a:lnTo>
                <a:lnTo>
                  <a:pt x="206" y="776"/>
                </a:lnTo>
                <a:lnTo>
                  <a:pt x="208" y="776"/>
                </a:lnTo>
                <a:lnTo>
                  <a:pt x="208" y="777"/>
                </a:lnTo>
                <a:lnTo>
                  <a:pt x="208" y="777"/>
                </a:lnTo>
                <a:lnTo>
                  <a:pt x="208" y="782"/>
                </a:lnTo>
                <a:lnTo>
                  <a:pt x="210" y="791"/>
                </a:lnTo>
                <a:lnTo>
                  <a:pt x="213" y="798"/>
                </a:lnTo>
                <a:lnTo>
                  <a:pt x="216" y="800"/>
                </a:lnTo>
                <a:lnTo>
                  <a:pt x="218" y="801"/>
                </a:lnTo>
                <a:lnTo>
                  <a:pt x="218" y="801"/>
                </a:lnTo>
                <a:lnTo>
                  <a:pt x="225" y="803"/>
                </a:lnTo>
                <a:lnTo>
                  <a:pt x="234" y="804"/>
                </a:lnTo>
                <a:lnTo>
                  <a:pt x="244" y="805"/>
                </a:lnTo>
                <a:lnTo>
                  <a:pt x="252" y="806"/>
                </a:lnTo>
                <a:lnTo>
                  <a:pt x="252" y="806"/>
                </a:lnTo>
                <a:lnTo>
                  <a:pt x="258" y="806"/>
                </a:lnTo>
                <a:lnTo>
                  <a:pt x="264" y="804"/>
                </a:lnTo>
                <a:lnTo>
                  <a:pt x="291" y="797"/>
                </a:lnTo>
                <a:lnTo>
                  <a:pt x="291" y="797"/>
                </a:lnTo>
                <a:lnTo>
                  <a:pt x="317" y="789"/>
                </a:lnTo>
                <a:lnTo>
                  <a:pt x="328" y="788"/>
                </a:lnTo>
                <a:lnTo>
                  <a:pt x="344" y="787"/>
                </a:lnTo>
                <a:lnTo>
                  <a:pt x="344" y="787"/>
                </a:lnTo>
                <a:lnTo>
                  <a:pt x="361" y="786"/>
                </a:lnTo>
                <a:lnTo>
                  <a:pt x="372" y="784"/>
                </a:lnTo>
                <a:lnTo>
                  <a:pt x="378" y="784"/>
                </a:lnTo>
                <a:lnTo>
                  <a:pt x="383" y="787"/>
                </a:lnTo>
                <a:lnTo>
                  <a:pt x="383" y="787"/>
                </a:lnTo>
                <a:lnTo>
                  <a:pt x="397" y="800"/>
                </a:lnTo>
                <a:lnTo>
                  <a:pt x="407" y="811"/>
                </a:lnTo>
                <a:lnTo>
                  <a:pt x="407" y="81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2B3F75DC-7426-427D-BA13-717243CB81F8}"/>
              </a:ext>
            </a:extLst>
          </p:cNvPr>
          <p:cNvSpPr>
            <a:spLocks/>
          </p:cNvSpPr>
          <p:nvPr/>
        </p:nvSpPr>
        <p:spPr bwMode="auto">
          <a:xfrm>
            <a:off x="6637907" y="4400551"/>
            <a:ext cx="2375654" cy="1844066"/>
          </a:xfrm>
          <a:custGeom>
            <a:avLst/>
            <a:gdLst>
              <a:gd name="T0" fmla="*/ 527 w 1153"/>
              <a:gd name="T1" fmla="*/ 297 h 895"/>
              <a:gd name="T2" fmla="*/ 403 w 1153"/>
              <a:gd name="T3" fmla="*/ 253 h 895"/>
              <a:gd name="T4" fmla="*/ 191 w 1153"/>
              <a:gd name="T5" fmla="*/ 171 h 895"/>
              <a:gd name="T6" fmla="*/ 64 w 1153"/>
              <a:gd name="T7" fmla="*/ 136 h 895"/>
              <a:gd name="T8" fmla="*/ 18 w 1153"/>
              <a:gd name="T9" fmla="*/ 111 h 895"/>
              <a:gd name="T10" fmla="*/ 0 w 1153"/>
              <a:gd name="T11" fmla="*/ 129 h 895"/>
              <a:gd name="T12" fmla="*/ 25 w 1153"/>
              <a:gd name="T13" fmla="*/ 137 h 895"/>
              <a:gd name="T14" fmla="*/ 161 w 1153"/>
              <a:gd name="T15" fmla="*/ 190 h 895"/>
              <a:gd name="T16" fmla="*/ 362 w 1153"/>
              <a:gd name="T17" fmla="*/ 259 h 895"/>
              <a:gd name="T18" fmla="*/ 518 w 1153"/>
              <a:gd name="T19" fmla="*/ 320 h 895"/>
              <a:gd name="T20" fmla="*/ 570 w 1153"/>
              <a:gd name="T21" fmla="*/ 429 h 895"/>
              <a:gd name="T22" fmla="*/ 551 w 1153"/>
              <a:gd name="T23" fmla="*/ 509 h 895"/>
              <a:gd name="T24" fmla="*/ 551 w 1153"/>
              <a:gd name="T25" fmla="*/ 551 h 895"/>
              <a:gd name="T26" fmla="*/ 623 w 1153"/>
              <a:gd name="T27" fmla="*/ 701 h 895"/>
              <a:gd name="T28" fmla="*/ 648 w 1153"/>
              <a:gd name="T29" fmla="*/ 764 h 895"/>
              <a:gd name="T30" fmla="*/ 686 w 1153"/>
              <a:gd name="T31" fmla="*/ 735 h 895"/>
              <a:gd name="T32" fmla="*/ 688 w 1153"/>
              <a:gd name="T33" fmla="*/ 665 h 895"/>
              <a:gd name="T34" fmla="*/ 700 w 1153"/>
              <a:gd name="T35" fmla="*/ 576 h 895"/>
              <a:gd name="T36" fmla="*/ 742 w 1153"/>
              <a:gd name="T37" fmla="*/ 637 h 895"/>
              <a:gd name="T38" fmla="*/ 798 w 1153"/>
              <a:gd name="T39" fmla="*/ 716 h 895"/>
              <a:gd name="T40" fmla="*/ 841 w 1153"/>
              <a:gd name="T41" fmla="*/ 759 h 895"/>
              <a:gd name="T42" fmla="*/ 904 w 1153"/>
              <a:gd name="T43" fmla="*/ 822 h 895"/>
              <a:gd name="T44" fmla="*/ 914 w 1153"/>
              <a:gd name="T45" fmla="*/ 803 h 895"/>
              <a:gd name="T46" fmla="*/ 958 w 1153"/>
              <a:gd name="T47" fmla="*/ 866 h 895"/>
              <a:gd name="T48" fmla="*/ 919 w 1153"/>
              <a:gd name="T49" fmla="*/ 740 h 895"/>
              <a:gd name="T50" fmla="*/ 914 w 1153"/>
              <a:gd name="T51" fmla="*/ 716 h 895"/>
              <a:gd name="T52" fmla="*/ 921 w 1153"/>
              <a:gd name="T53" fmla="*/ 705 h 895"/>
              <a:gd name="T54" fmla="*/ 890 w 1153"/>
              <a:gd name="T55" fmla="*/ 638 h 895"/>
              <a:gd name="T56" fmla="*/ 856 w 1153"/>
              <a:gd name="T57" fmla="*/ 565 h 895"/>
              <a:gd name="T58" fmla="*/ 847 w 1153"/>
              <a:gd name="T59" fmla="*/ 497 h 895"/>
              <a:gd name="T60" fmla="*/ 971 w 1153"/>
              <a:gd name="T61" fmla="*/ 518 h 895"/>
              <a:gd name="T62" fmla="*/ 1030 w 1153"/>
              <a:gd name="T63" fmla="*/ 521 h 895"/>
              <a:gd name="T64" fmla="*/ 1064 w 1153"/>
              <a:gd name="T65" fmla="*/ 514 h 895"/>
              <a:gd name="T66" fmla="*/ 1151 w 1153"/>
              <a:gd name="T67" fmla="*/ 513 h 895"/>
              <a:gd name="T68" fmla="*/ 1115 w 1153"/>
              <a:gd name="T69" fmla="*/ 487 h 895"/>
              <a:gd name="T70" fmla="*/ 1050 w 1153"/>
              <a:gd name="T71" fmla="*/ 439 h 895"/>
              <a:gd name="T72" fmla="*/ 1004 w 1153"/>
              <a:gd name="T73" fmla="*/ 386 h 895"/>
              <a:gd name="T74" fmla="*/ 982 w 1153"/>
              <a:gd name="T75" fmla="*/ 371 h 895"/>
              <a:gd name="T76" fmla="*/ 994 w 1153"/>
              <a:gd name="T77" fmla="*/ 354 h 895"/>
              <a:gd name="T78" fmla="*/ 919 w 1153"/>
              <a:gd name="T79" fmla="*/ 322 h 895"/>
              <a:gd name="T80" fmla="*/ 919 w 1153"/>
              <a:gd name="T81" fmla="*/ 313 h 895"/>
              <a:gd name="T82" fmla="*/ 903 w 1153"/>
              <a:gd name="T83" fmla="*/ 239 h 895"/>
              <a:gd name="T84" fmla="*/ 915 w 1153"/>
              <a:gd name="T85" fmla="*/ 218 h 895"/>
              <a:gd name="T86" fmla="*/ 972 w 1153"/>
              <a:gd name="T87" fmla="*/ 201 h 895"/>
              <a:gd name="T88" fmla="*/ 972 w 1153"/>
              <a:gd name="T89" fmla="*/ 177 h 895"/>
              <a:gd name="T90" fmla="*/ 1045 w 1153"/>
              <a:gd name="T91" fmla="*/ 133 h 895"/>
              <a:gd name="T92" fmla="*/ 1058 w 1153"/>
              <a:gd name="T93" fmla="*/ 119 h 895"/>
              <a:gd name="T94" fmla="*/ 1114 w 1153"/>
              <a:gd name="T95" fmla="*/ 94 h 895"/>
              <a:gd name="T96" fmla="*/ 1108 w 1153"/>
              <a:gd name="T97" fmla="*/ 80 h 895"/>
              <a:gd name="T98" fmla="*/ 1017 w 1153"/>
              <a:gd name="T99" fmla="*/ 85 h 895"/>
              <a:gd name="T100" fmla="*/ 1006 w 1153"/>
              <a:gd name="T101" fmla="*/ 79 h 895"/>
              <a:gd name="T102" fmla="*/ 977 w 1153"/>
              <a:gd name="T103" fmla="*/ 66 h 895"/>
              <a:gd name="T104" fmla="*/ 927 w 1153"/>
              <a:gd name="T105" fmla="*/ 81 h 895"/>
              <a:gd name="T106" fmla="*/ 875 w 1153"/>
              <a:gd name="T107" fmla="*/ 85 h 895"/>
              <a:gd name="T108" fmla="*/ 885 w 1153"/>
              <a:gd name="T109" fmla="*/ 72 h 895"/>
              <a:gd name="T110" fmla="*/ 954 w 1153"/>
              <a:gd name="T111" fmla="*/ 0 h 895"/>
              <a:gd name="T112" fmla="*/ 881 w 1153"/>
              <a:gd name="T113" fmla="*/ 42 h 895"/>
              <a:gd name="T114" fmla="*/ 683 w 1153"/>
              <a:gd name="T115" fmla="*/ 216 h 895"/>
              <a:gd name="T116" fmla="*/ 596 w 1153"/>
              <a:gd name="T117" fmla="*/ 301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53" h="895">
                <a:moveTo>
                  <a:pt x="575" y="308"/>
                </a:moveTo>
                <a:lnTo>
                  <a:pt x="575" y="308"/>
                </a:lnTo>
                <a:lnTo>
                  <a:pt x="569" y="308"/>
                </a:lnTo>
                <a:lnTo>
                  <a:pt x="562" y="308"/>
                </a:lnTo>
                <a:lnTo>
                  <a:pt x="546" y="304"/>
                </a:lnTo>
                <a:lnTo>
                  <a:pt x="527" y="297"/>
                </a:lnTo>
                <a:lnTo>
                  <a:pt x="507" y="288"/>
                </a:lnTo>
                <a:lnTo>
                  <a:pt x="465" y="271"/>
                </a:lnTo>
                <a:lnTo>
                  <a:pt x="444" y="264"/>
                </a:lnTo>
                <a:lnTo>
                  <a:pt x="425" y="259"/>
                </a:lnTo>
                <a:lnTo>
                  <a:pt x="425" y="259"/>
                </a:lnTo>
                <a:lnTo>
                  <a:pt x="403" y="253"/>
                </a:lnTo>
                <a:lnTo>
                  <a:pt x="376" y="245"/>
                </a:lnTo>
                <a:lnTo>
                  <a:pt x="347" y="234"/>
                </a:lnTo>
                <a:lnTo>
                  <a:pt x="316" y="220"/>
                </a:lnTo>
                <a:lnTo>
                  <a:pt x="221" y="182"/>
                </a:lnTo>
                <a:lnTo>
                  <a:pt x="221" y="182"/>
                </a:lnTo>
                <a:lnTo>
                  <a:pt x="191" y="171"/>
                </a:lnTo>
                <a:lnTo>
                  <a:pt x="150" y="157"/>
                </a:lnTo>
                <a:lnTo>
                  <a:pt x="109" y="144"/>
                </a:lnTo>
                <a:lnTo>
                  <a:pt x="91" y="140"/>
                </a:lnTo>
                <a:lnTo>
                  <a:pt x="76" y="138"/>
                </a:lnTo>
                <a:lnTo>
                  <a:pt x="76" y="138"/>
                </a:lnTo>
                <a:lnTo>
                  <a:pt x="64" y="136"/>
                </a:lnTo>
                <a:lnTo>
                  <a:pt x="54" y="131"/>
                </a:lnTo>
                <a:lnTo>
                  <a:pt x="45" y="126"/>
                </a:lnTo>
                <a:lnTo>
                  <a:pt x="36" y="120"/>
                </a:lnTo>
                <a:lnTo>
                  <a:pt x="30" y="116"/>
                </a:lnTo>
                <a:lnTo>
                  <a:pt x="23" y="112"/>
                </a:lnTo>
                <a:lnTo>
                  <a:pt x="18" y="111"/>
                </a:lnTo>
                <a:lnTo>
                  <a:pt x="15" y="112"/>
                </a:lnTo>
                <a:lnTo>
                  <a:pt x="13" y="114"/>
                </a:lnTo>
                <a:lnTo>
                  <a:pt x="13" y="114"/>
                </a:lnTo>
                <a:lnTo>
                  <a:pt x="6" y="121"/>
                </a:lnTo>
                <a:lnTo>
                  <a:pt x="1" y="127"/>
                </a:lnTo>
                <a:lnTo>
                  <a:pt x="0" y="129"/>
                </a:lnTo>
                <a:lnTo>
                  <a:pt x="1" y="131"/>
                </a:lnTo>
                <a:lnTo>
                  <a:pt x="3" y="132"/>
                </a:lnTo>
                <a:lnTo>
                  <a:pt x="8" y="133"/>
                </a:lnTo>
                <a:lnTo>
                  <a:pt x="8" y="133"/>
                </a:lnTo>
                <a:lnTo>
                  <a:pt x="15" y="134"/>
                </a:lnTo>
                <a:lnTo>
                  <a:pt x="25" y="137"/>
                </a:lnTo>
                <a:lnTo>
                  <a:pt x="51" y="145"/>
                </a:lnTo>
                <a:lnTo>
                  <a:pt x="80" y="157"/>
                </a:lnTo>
                <a:lnTo>
                  <a:pt x="110" y="172"/>
                </a:lnTo>
                <a:lnTo>
                  <a:pt x="110" y="172"/>
                </a:lnTo>
                <a:lnTo>
                  <a:pt x="131" y="180"/>
                </a:lnTo>
                <a:lnTo>
                  <a:pt x="161" y="190"/>
                </a:lnTo>
                <a:lnTo>
                  <a:pt x="236" y="213"/>
                </a:lnTo>
                <a:lnTo>
                  <a:pt x="276" y="227"/>
                </a:lnTo>
                <a:lnTo>
                  <a:pt x="312" y="239"/>
                </a:lnTo>
                <a:lnTo>
                  <a:pt x="341" y="250"/>
                </a:lnTo>
                <a:lnTo>
                  <a:pt x="353" y="254"/>
                </a:lnTo>
                <a:lnTo>
                  <a:pt x="362" y="259"/>
                </a:lnTo>
                <a:lnTo>
                  <a:pt x="362" y="259"/>
                </a:lnTo>
                <a:lnTo>
                  <a:pt x="381" y="269"/>
                </a:lnTo>
                <a:lnTo>
                  <a:pt x="407" y="280"/>
                </a:lnTo>
                <a:lnTo>
                  <a:pt x="436" y="292"/>
                </a:lnTo>
                <a:lnTo>
                  <a:pt x="466" y="302"/>
                </a:lnTo>
                <a:lnTo>
                  <a:pt x="518" y="320"/>
                </a:lnTo>
                <a:lnTo>
                  <a:pt x="541" y="327"/>
                </a:lnTo>
                <a:lnTo>
                  <a:pt x="575" y="356"/>
                </a:lnTo>
                <a:lnTo>
                  <a:pt x="575" y="356"/>
                </a:lnTo>
                <a:lnTo>
                  <a:pt x="575" y="371"/>
                </a:lnTo>
                <a:lnTo>
                  <a:pt x="573" y="407"/>
                </a:lnTo>
                <a:lnTo>
                  <a:pt x="570" y="429"/>
                </a:lnTo>
                <a:lnTo>
                  <a:pt x="568" y="451"/>
                </a:lnTo>
                <a:lnTo>
                  <a:pt x="565" y="471"/>
                </a:lnTo>
                <a:lnTo>
                  <a:pt x="560" y="487"/>
                </a:lnTo>
                <a:lnTo>
                  <a:pt x="560" y="487"/>
                </a:lnTo>
                <a:lnTo>
                  <a:pt x="556" y="500"/>
                </a:lnTo>
                <a:lnTo>
                  <a:pt x="551" y="509"/>
                </a:lnTo>
                <a:lnTo>
                  <a:pt x="543" y="523"/>
                </a:lnTo>
                <a:lnTo>
                  <a:pt x="541" y="529"/>
                </a:lnTo>
                <a:lnTo>
                  <a:pt x="541" y="535"/>
                </a:lnTo>
                <a:lnTo>
                  <a:pt x="545" y="542"/>
                </a:lnTo>
                <a:lnTo>
                  <a:pt x="551" y="551"/>
                </a:lnTo>
                <a:lnTo>
                  <a:pt x="551" y="551"/>
                </a:lnTo>
                <a:lnTo>
                  <a:pt x="564" y="568"/>
                </a:lnTo>
                <a:lnTo>
                  <a:pt x="573" y="579"/>
                </a:lnTo>
                <a:lnTo>
                  <a:pt x="580" y="585"/>
                </a:lnTo>
                <a:lnTo>
                  <a:pt x="594" y="653"/>
                </a:lnTo>
                <a:lnTo>
                  <a:pt x="604" y="643"/>
                </a:lnTo>
                <a:lnTo>
                  <a:pt x="623" y="701"/>
                </a:lnTo>
                <a:lnTo>
                  <a:pt x="638" y="706"/>
                </a:lnTo>
                <a:lnTo>
                  <a:pt x="638" y="706"/>
                </a:lnTo>
                <a:lnTo>
                  <a:pt x="642" y="735"/>
                </a:lnTo>
                <a:lnTo>
                  <a:pt x="645" y="754"/>
                </a:lnTo>
                <a:lnTo>
                  <a:pt x="646" y="762"/>
                </a:lnTo>
                <a:lnTo>
                  <a:pt x="648" y="764"/>
                </a:lnTo>
                <a:lnTo>
                  <a:pt x="648" y="764"/>
                </a:lnTo>
                <a:lnTo>
                  <a:pt x="655" y="773"/>
                </a:lnTo>
                <a:lnTo>
                  <a:pt x="666" y="791"/>
                </a:lnTo>
                <a:lnTo>
                  <a:pt x="682" y="818"/>
                </a:lnTo>
                <a:lnTo>
                  <a:pt x="682" y="769"/>
                </a:lnTo>
                <a:lnTo>
                  <a:pt x="686" y="735"/>
                </a:lnTo>
                <a:lnTo>
                  <a:pt x="686" y="701"/>
                </a:lnTo>
                <a:lnTo>
                  <a:pt x="701" y="701"/>
                </a:lnTo>
                <a:lnTo>
                  <a:pt x="701" y="701"/>
                </a:lnTo>
                <a:lnTo>
                  <a:pt x="698" y="697"/>
                </a:lnTo>
                <a:lnTo>
                  <a:pt x="696" y="690"/>
                </a:lnTo>
                <a:lnTo>
                  <a:pt x="688" y="665"/>
                </a:lnTo>
                <a:lnTo>
                  <a:pt x="677" y="628"/>
                </a:lnTo>
                <a:lnTo>
                  <a:pt x="696" y="633"/>
                </a:lnTo>
                <a:lnTo>
                  <a:pt x="696" y="633"/>
                </a:lnTo>
                <a:lnTo>
                  <a:pt x="698" y="602"/>
                </a:lnTo>
                <a:lnTo>
                  <a:pt x="700" y="581"/>
                </a:lnTo>
                <a:lnTo>
                  <a:pt x="700" y="576"/>
                </a:lnTo>
                <a:lnTo>
                  <a:pt x="701" y="575"/>
                </a:lnTo>
                <a:lnTo>
                  <a:pt x="701" y="575"/>
                </a:lnTo>
                <a:lnTo>
                  <a:pt x="701" y="575"/>
                </a:lnTo>
                <a:lnTo>
                  <a:pt x="705" y="582"/>
                </a:lnTo>
                <a:lnTo>
                  <a:pt x="714" y="596"/>
                </a:lnTo>
                <a:lnTo>
                  <a:pt x="742" y="637"/>
                </a:lnTo>
                <a:lnTo>
                  <a:pt x="771" y="680"/>
                </a:lnTo>
                <a:lnTo>
                  <a:pt x="788" y="706"/>
                </a:lnTo>
                <a:lnTo>
                  <a:pt x="788" y="706"/>
                </a:lnTo>
                <a:lnTo>
                  <a:pt x="793" y="713"/>
                </a:lnTo>
                <a:lnTo>
                  <a:pt x="797" y="716"/>
                </a:lnTo>
                <a:lnTo>
                  <a:pt x="798" y="716"/>
                </a:lnTo>
                <a:lnTo>
                  <a:pt x="798" y="716"/>
                </a:lnTo>
                <a:lnTo>
                  <a:pt x="803" y="696"/>
                </a:lnTo>
                <a:lnTo>
                  <a:pt x="803" y="696"/>
                </a:lnTo>
                <a:lnTo>
                  <a:pt x="818" y="723"/>
                </a:lnTo>
                <a:lnTo>
                  <a:pt x="832" y="744"/>
                </a:lnTo>
                <a:lnTo>
                  <a:pt x="841" y="759"/>
                </a:lnTo>
                <a:lnTo>
                  <a:pt x="841" y="759"/>
                </a:lnTo>
                <a:lnTo>
                  <a:pt x="850" y="768"/>
                </a:lnTo>
                <a:lnTo>
                  <a:pt x="857" y="774"/>
                </a:lnTo>
                <a:lnTo>
                  <a:pt x="866" y="779"/>
                </a:lnTo>
                <a:lnTo>
                  <a:pt x="875" y="759"/>
                </a:lnTo>
                <a:lnTo>
                  <a:pt x="904" y="822"/>
                </a:lnTo>
                <a:lnTo>
                  <a:pt x="904" y="822"/>
                </a:lnTo>
                <a:lnTo>
                  <a:pt x="909" y="812"/>
                </a:lnTo>
                <a:lnTo>
                  <a:pt x="913" y="804"/>
                </a:lnTo>
                <a:lnTo>
                  <a:pt x="914" y="803"/>
                </a:lnTo>
                <a:lnTo>
                  <a:pt x="914" y="803"/>
                </a:lnTo>
                <a:lnTo>
                  <a:pt x="914" y="803"/>
                </a:lnTo>
                <a:lnTo>
                  <a:pt x="920" y="813"/>
                </a:lnTo>
                <a:lnTo>
                  <a:pt x="935" y="832"/>
                </a:lnTo>
                <a:lnTo>
                  <a:pt x="949" y="853"/>
                </a:lnTo>
                <a:lnTo>
                  <a:pt x="955" y="861"/>
                </a:lnTo>
                <a:lnTo>
                  <a:pt x="958" y="866"/>
                </a:lnTo>
                <a:lnTo>
                  <a:pt x="958" y="866"/>
                </a:lnTo>
                <a:lnTo>
                  <a:pt x="961" y="875"/>
                </a:lnTo>
                <a:lnTo>
                  <a:pt x="966" y="884"/>
                </a:lnTo>
                <a:lnTo>
                  <a:pt x="972" y="895"/>
                </a:lnTo>
                <a:lnTo>
                  <a:pt x="977" y="822"/>
                </a:lnTo>
                <a:lnTo>
                  <a:pt x="982" y="813"/>
                </a:lnTo>
                <a:lnTo>
                  <a:pt x="919" y="740"/>
                </a:lnTo>
                <a:lnTo>
                  <a:pt x="919" y="740"/>
                </a:lnTo>
                <a:lnTo>
                  <a:pt x="913" y="725"/>
                </a:lnTo>
                <a:lnTo>
                  <a:pt x="910" y="721"/>
                </a:lnTo>
                <a:lnTo>
                  <a:pt x="910" y="717"/>
                </a:lnTo>
                <a:lnTo>
                  <a:pt x="910" y="714"/>
                </a:lnTo>
                <a:lnTo>
                  <a:pt x="914" y="716"/>
                </a:lnTo>
                <a:lnTo>
                  <a:pt x="914" y="716"/>
                </a:lnTo>
                <a:lnTo>
                  <a:pt x="918" y="717"/>
                </a:lnTo>
                <a:lnTo>
                  <a:pt x="920" y="717"/>
                </a:lnTo>
                <a:lnTo>
                  <a:pt x="921" y="714"/>
                </a:lnTo>
                <a:lnTo>
                  <a:pt x="922" y="712"/>
                </a:lnTo>
                <a:lnTo>
                  <a:pt x="921" y="705"/>
                </a:lnTo>
                <a:lnTo>
                  <a:pt x="919" y="696"/>
                </a:lnTo>
                <a:lnTo>
                  <a:pt x="919" y="696"/>
                </a:lnTo>
                <a:lnTo>
                  <a:pt x="904" y="665"/>
                </a:lnTo>
                <a:lnTo>
                  <a:pt x="895" y="648"/>
                </a:lnTo>
                <a:lnTo>
                  <a:pt x="890" y="638"/>
                </a:lnTo>
                <a:lnTo>
                  <a:pt x="890" y="638"/>
                </a:lnTo>
                <a:lnTo>
                  <a:pt x="885" y="627"/>
                </a:lnTo>
                <a:lnTo>
                  <a:pt x="875" y="604"/>
                </a:lnTo>
                <a:lnTo>
                  <a:pt x="864" y="580"/>
                </a:lnTo>
                <a:lnTo>
                  <a:pt x="860" y="571"/>
                </a:lnTo>
                <a:lnTo>
                  <a:pt x="856" y="565"/>
                </a:lnTo>
                <a:lnTo>
                  <a:pt x="856" y="565"/>
                </a:lnTo>
                <a:lnTo>
                  <a:pt x="851" y="559"/>
                </a:lnTo>
                <a:lnTo>
                  <a:pt x="845" y="549"/>
                </a:lnTo>
                <a:lnTo>
                  <a:pt x="830" y="523"/>
                </a:lnTo>
                <a:lnTo>
                  <a:pt x="812" y="487"/>
                </a:lnTo>
                <a:lnTo>
                  <a:pt x="812" y="487"/>
                </a:lnTo>
                <a:lnTo>
                  <a:pt x="847" y="497"/>
                </a:lnTo>
                <a:lnTo>
                  <a:pt x="880" y="506"/>
                </a:lnTo>
                <a:lnTo>
                  <a:pt x="914" y="512"/>
                </a:lnTo>
                <a:lnTo>
                  <a:pt x="914" y="512"/>
                </a:lnTo>
                <a:lnTo>
                  <a:pt x="960" y="518"/>
                </a:lnTo>
                <a:lnTo>
                  <a:pt x="970" y="518"/>
                </a:lnTo>
                <a:lnTo>
                  <a:pt x="971" y="518"/>
                </a:lnTo>
                <a:lnTo>
                  <a:pt x="972" y="517"/>
                </a:lnTo>
                <a:lnTo>
                  <a:pt x="972" y="517"/>
                </a:lnTo>
                <a:lnTo>
                  <a:pt x="975" y="512"/>
                </a:lnTo>
                <a:lnTo>
                  <a:pt x="979" y="506"/>
                </a:lnTo>
                <a:lnTo>
                  <a:pt x="987" y="497"/>
                </a:lnTo>
                <a:lnTo>
                  <a:pt x="1030" y="521"/>
                </a:lnTo>
                <a:lnTo>
                  <a:pt x="1030" y="502"/>
                </a:lnTo>
                <a:lnTo>
                  <a:pt x="1030" y="502"/>
                </a:lnTo>
                <a:lnTo>
                  <a:pt x="1034" y="504"/>
                </a:lnTo>
                <a:lnTo>
                  <a:pt x="1044" y="509"/>
                </a:lnTo>
                <a:lnTo>
                  <a:pt x="1053" y="512"/>
                </a:lnTo>
                <a:lnTo>
                  <a:pt x="1064" y="514"/>
                </a:lnTo>
                <a:lnTo>
                  <a:pt x="1077" y="515"/>
                </a:lnTo>
                <a:lnTo>
                  <a:pt x="1093" y="517"/>
                </a:lnTo>
                <a:lnTo>
                  <a:pt x="1093" y="517"/>
                </a:lnTo>
                <a:lnTo>
                  <a:pt x="1124" y="517"/>
                </a:lnTo>
                <a:lnTo>
                  <a:pt x="1143" y="515"/>
                </a:lnTo>
                <a:lnTo>
                  <a:pt x="1151" y="513"/>
                </a:lnTo>
                <a:lnTo>
                  <a:pt x="1153" y="513"/>
                </a:lnTo>
                <a:lnTo>
                  <a:pt x="1151" y="512"/>
                </a:lnTo>
                <a:lnTo>
                  <a:pt x="1151" y="512"/>
                </a:lnTo>
                <a:lnTo>
                  <a:pt x="1147" y="509"/>
                </a:lnTo>
                <a:lnTo>
                  <a:pt x="1138" y="503"/>
                </a:lnTo>
                <a:lnTo>
                  <a:pt x="1115" y="487"/>
                </a:lnTo>
                <a:lnTo>
                  <a:pt x="1084" y="463"/>
                </a:lnTo>
                <a:lnTo>
                  <a:pt x="1084" y="463"/>
                </a:lnTo>
                <a:lnTo>
                  <a:pt x="1069" y="452"/>
                </a:lnTo>
                <a:lnTo>
                  <a:pt x="1058" y="444"/>
                </a:lnTo>
                <a:lnTo>
                  <a:pt x="1050" y="439"/>
                </a:lnTo>
                <a:lnTo>
                  <a:pt x="1050" y="439"/>
                </a:lnTo>
                <a:lnTo>
                  <a:pt x="1035" y="433"/>
                </a:lnTo>
                <a:lnTo>
                  <a:pt x="1025" y="429"/>
                </a:lnTo>
                <a:lnTo>
                  <a:pt x="1045" y="405"/>
                </a:lnTo>
                <a:lnTo>
                  <a:pt x="1045" y="405"/>
                </a:lnTo>
                <a:lnTo>
                  <a:pt x="1022" y="393"/>
                </a:lnTo>
                <a:lnTo>
                  <a:pt x="1004" y="386"/>
                </a:lnTo>
                <a:lnTo>
                  <a:pt x="992" y="381"/>
                </a:lnTo>
                <a:lnTo>
                  <a:pt x="992" y="381"/>
                </a:lnTo>
                <a:lnTo>
                  <a:pt x="988" y="379"/>
                </a:lnTo>
                <a:lnTo>
                  <a:pt x="985" y="377"/>
                </a:lnTo>
                <a:lnTo>
                  <a:pt x="983" y="373"/>
                </a:lnTo>
                <a:lnTo>
                  <a:pt x="982" y="371"/>
                </a:lnTo>
                <a:lnTo>
                  <a:pt x="981" y="364"/>
                </a:lnTo>
                <a:lnTo>
                  <a:pt x="981" y="362"/>
                </a:lnTo>
                <a:lnTo>
                  <a:pt x="982" y="361"/>
                </a:lnTo>
                <a:lnTo>
                  <a:pt x="982" y="361"/>
                </a:lnTo>
                <a:lnTo>
                  <a:pt x="987" y="359"/>
                </a:lnTo>
                <a:lnTo>
                  <a:pt x="994" y="354"/>
                </a:lnTo>
                <a:lnTo>
                  <a:pt x="998" y="349"/>
                </a:lnTo>
                <a:lnTo>
                  <a:pt x="999" y="348"/>
                </a:lnTo>
                <a:lnTo>
                  <a:pt x="996" y="347"/>
                </a:lnTo>
                <a:lnTo>
                  <a:pt x="996" y="347"/>
                </a:lnTo>
                <a:lnTo>
                  <a:pt x="958" y="337"/>
                </a:lnTo>
                <a:lnTo>
                  <a:pt x="919" y="322"/>
                </a:lnTo>
                <a:lnTo>
                  <a:pt x="919" y="322"/>
                </a:lnTo>
                <a:lnTo>
                  <a:pt x="921" y="318"/>
                </a:lnTo>
                <a:lnTo>
                  <a:pt x="921" y="315"/>
                </a:lnTo>
                <a:lnTo>
                  <a:pt x="920" y="314"/>
                </a:lnTo>
                <a:lnTo>
                  <a:pt x="919" y="313"/>
                </a:lnTo>
                <a:lnTo>
                  <a:pt x="919" y="313"/>
                </a:lnTo>
                <a:lnTo>
                  <a:pt x="866" y="298"/>
                </a:lnTo>
                <a:lnTo>
                  <a:pt x="841" y="269"/>
                </a:lnTo>
                <a:lnTo>
                  <a:pt x="841" y="269"/>
                </a:lnTo>
                <a:lnTo>
                  <a:pt x="872" y="256"/>
                </a:lnTo>
                <a:lnTo>
                  <a:pt x="895" y="244"/>
                </a:lnTo>
                <a:lnTo>
                  <a:pt x="903" y="239"/>
                </a:lnTo>
                <a:lnTo>
                  <a:pt x="909" y="235"/>
                </a:lnTo>
                <a:lnTo>
                  <a:pt x="909" y="235"/>
                </a:lnTo>
                <a:lnTo>
                  <a:pt x="912" y="231"/>
                </a:lnTo>
                <a:lnTo>
                  <a:pt x="914" y="229"/>
                </a:lnTo>
                <a:lnTo>
                  <a:pt x="915" y="222"/>
                </a:lnTo>
                <a:lnTo>
                  <a:pt x="915" y="218"/>
                </a:lnTo>
                <a:lnTo>
                  <a:pt x="914" y="216"/>
                </a:lnTo>
                <a:lnTo>
                  <a:pt x="914" y="216"/>
                </a:lnTo>
                <a:lnTo>
                  <a:pt x="938" y="211"/>
                </a:lnTo>
                <a:lnTo>
                  <a:pt x="958" y="206"/>
                </a:lnTo>
                <a:lnTo>
                  <a:pt x="972" y="201"/>
                </a:lnTo>
                <a:lnTo>
                  <a:pt x="972" y="201"/>
                </a:lnTo>
                <a:lnTo>
                  <a:pt x="976" y="199"/>
                </a:lnTo>
                <a:lnTo>
                  <a:pt x="978" y="195"/>
                </a:lnTo>
                <a:lnTo>
                  <a:pt x="978" y="190"/>
                </a:lnTo>
                <a:lnTo>
                  <a:pt x="977" y="187"/>
                </a:lnTo>
                <a:lnTo>
                  <a:pt x="975" y="179"/>
                </a:lnTo>
                <a:lnTo>
                  <a:pt x="972" y="177"/>
                </a:lnTo>
                <a:lnTo>
                  <a:pt x="972" y="177"/>
                </a:lnTo>
                <a:lnTo>
                  <a:pt x="1008" y="156"/>
                </a:lnTo>
                <a:lnTo>
                  <a:pt x="1034" y="142"/>
                </a:lnTo>
                <a:lnTo>
                  <a:pt x="1042" y="136"/>
                </a:lnTo>
                <a:lnTo>
                  <a:pt x="1045" y="133"/>
                </a:lnTo>
                <a:lnTo>
                  <a:pt x="1045" y="133"/>
                </a:lnTo>
                <a:lnTo>
                  <a:pt x="1042" y="131"/>
                </a:lnTo>
                <a:lnTo>
                  <a:pt x="1038" y="127"/>
                </a:lnTo>
                <a:lnTo>
                  <a:pt x="1030" y="123"/>
                </a:lnTo>
                <a:lnTo>
                  <a:pt x="1030" y="123"/>
                </a:lnTo>
                <a:lnTo>
                  <a:pt x="1039" y="122"/>
                </a:lnTo>
                <a:lnTo>
                  <a:pt x="1058" y="119"/>
                </a:lnTo>
                <a:lnTo>
                  <a:pt x="1081" y="112"/>
                </a:lnTo>
                <a:lnTo>
                  <a:pt x="1093" y="109"/>
                </a:lnTo>
                <a:lnTo>
                  <a:pt x="1103" y="104"/>
                </a:lnTo>
                <a:lnTo>
                  <a:pt x="1103" y="104"/>
                </a:lnTo>
                <a:lnTo>
                  <a:pt x="1110" y="99"/>
                </a:lnTo>
                <a:lnTo>
                  <a:pt x="1114" y="94"/>
                </a:lnTo>
                <a:lnTo>
                  <a:pt x="1115" y="91"/>
                </a:lnTo>
                <a:lnTo>
                  <a:pt x="1115" y="87"/>
                </a:lnTo>
                <a:lnTo>
                  <a:pt x="1113" y="85"/>
                </a:lnTo>
                <a:lnTo>
                  <a:pt x="1110" y="82"/>
                </a:lnTo>
                <a:lnTo>
                  <a:pt x="1108" y="80"/>
                </a:lnTo>
                <a:lnTo>
                  <a:pt x="1108" y="80"/>
                </a:lnTo>
                <a:lnTo>
                  <a:pt x="1091" y="80"/>
                </a:lnTo>
                <a:lnTo>
                  <a:pt x="1076" y="79"/>
                </a:lnTo>
                <a:lnTo>
                  <a:pt x="1059" y="80"/>
                </a:lnTo>
                <a:lnTo>
                  <a:pt x="1059" y="80"/>
                </a:lnTo>
                <a:lnTo>
                  <a:pt x="1024" y="83"/>
                </a:lnTo>
                <a:lnTo>
                  <a:pt x="1017" y="85"/>
                </a:lnTo>
                <a:lnTo>
                  <a:pt x="1011" y="85"/>
                </a:lnTo>
                <a:lnTo>
                  <a:pt x="1007" y="82"/>
                </a:lnTo>
                <a:lnTo>
                  <a:pt x="1006" y="81"/>
                </a:lnTo>
                <a:lnTo>
                  <a:pt x="1006" y="80"/>
                </a:lnTo>
                <a:lnTo>
                  <a:pt x="1006" y="80"/>
                </a:lnTo>
                <a:lnTo>
                  <a:pt x="1006" y="79"/>
                </a:lnTo>
                <a:lnTo>
                  <a:pt x="1005" y="76"/>
                </a:lnTo>
                <a:lnTo>
                  <a:pt x="1001" y="72"/>
                </a:lnTo>
                <a:lnTo>
                  <a:pt x="996" y="70"/>
                </a:lnTo>
                <a:lnTo>
                  <a:pt x="990" y="68"/>
                </a:lnTo>
                <a:lnTo>
                  <a:pt x="983" y="66"/>
                </a:lnTo>
                <a:lnTo>
                  <a:pt x="977" y="66"/>
                </a:lnTo>
                <a:lnTo>
                  <a:pt x="971" y="68"/>
                </a:lnTo>
                <a:lnTo>
                  <a:pt x="967" y="70"/>
                </a:lnTo>
                <a:lnTo>
                  <a:pt x="967" y="70"/>
                </a:lnTo>
                <a:lnTo>
                  <a:pt x="962" y="72"/>
                </a:lnTo>
                <a:lnTo>
                  <a:pt x="953" y="76"/>
                </a:lnTo>
                <a:lnTo>
                  <a:pt x="927" y="81"/>
                </a:lnTo>
                <a:lnTo>
                  <a:pt x="895" y="85"/>
                </a:lnTo>
                <a:lnTo>
                  <a:pt x="895" y="85"/>
                </a:lnTo>
                <a:lnTo>
                  <a:pt x="887" y="82"/>
                </a:lnTo>
                <a:lnTo>
                  <a:pt x="880" y="82"/>
                </a:lnTo>
                <a:lnTo>
                  <a:pt x="878" y="82"/>
                </a:lnTo>
                <a:lnTo>
                  <a:pt x="875" y="85"/>
                </a:lnTo>
                <a:lnTo>
                  <a:pt x="875" y="85"/>
                </a:lnTo>
                <a:lnTo>
                  <a:pt x="872" y="88"/>
                </a:lnTo>
                <a:lnTo>
                  <a:pt x="869" y="89"/>
                </a:lnTo>
                <a:lnTo>
                  <a:pt x="866" y="89"/>
                </a:lnTo>
                <a:lnTo>
                  <a:pt x="866" y="89"/>
                </a:lnTo>
                <a:lnTo>
                  <a:pt x="885" y="72"/>
                </a:lnTo>
                <a:lnTo>
                  <a:pt x="924" y="38"/>
                </a:lnTo>
                <a:lnTo>
                  <a:pt x="942" y="20"/>
                </a:lnTo>
                <a:lnTo>
                  <a:pt x="954" y="7"/>
                </a:lnTo>
                <a:lnTo>
                  <a:pt x="958" y="2"/>
                </a:lnTo>
                <a:lnTo>
                  <a:pt x="958" y="0"/>
                </a:lnTo>
                <a:lnTo>
                  <a:pt x="954" y="0"/>
                </a:lnTo>
                <a:lnTo>
                  <a:pt x="948" y="2"/>
                </a:lnTo>
                <a:lnTo>
                  <a:pt x="948" y="2"/>
                </a:lnTo>
                <a:lnTo>
                  <a:pt x="931" y="11"/>
                </a:lnTo>
                <a:lnTo>
                  <a:pt x="914" y="20"/>
                </a:lnTo>
                <a:lnTo>
                  <a:pt x="897" y="31"/>
                </a:lnTo>
                <a:lnTo>
                  <a:pt x="881" y="42"/>
                </a:lnTo>
                <a:lnTo>
                  <a:pt x="852" y="65"/>
                </a:lnTo>
                <a:lnTo>
                  <a:pt x="827" y="85"/>
                </a:lnTo>
                <a:lnTo>
                  <a:pt x="827" y="85"/>
                </a:lnTo>
                <a:lnTo>
                  <a:pt x="790" y="116"/>
                </a:lnTo>
                <a:lnTo>
                  <a:pt x="737" y="165"/>
                </a:lnTo>
                <a:lnTo>
                  <a:pt x="683" y="216"/>
                </a:lnTo>
                <a:lnTo>
                  <a:pt x="648" y="250"/>
                </a:lnTo>
                <a:lnTo>
                  <a:pt x="648" y="250"/>
                </a:lnTo>
                <a:lnTo>
                  <a:pt x="629" y="270"/>
                </a:lnTo>
                <a:lnTo>
                  <a:pt x="612" y="287"/>
                </a:lnTo>
                <a:lnTo>
                  <a:pt x="604" y="295"/>
                </a:lnTo>
                <a:lnTo>
                  <a:pt x="596" y="301"/>
                </a:lnTo>
                <a:lnTo>
                  <a:pt x="586" y="305"/>
                </a:lnTo>
                <a:lnTo>
                  <a:pt x="575" y="308"/>
                </a:lnTo>
                <a:lnTo>
                  <a:pt x="575" y="308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06A6A226-753B-4FF3-AC69-8D6B75EC716F}"/>
              </a:ext>
            </a:extLst>
          </p:cNvPr>
          <p:cNvSpPr>
            <a:spLocks/>
          </p:cNvSpPr>
          <p:nvPr/>
        </p:nvSpPr>
        <p:spPr bwMode="auto">
          <a:xfrm>
            <a:off x="6715023" y="1009150"/>
            <a:ext cx="2229958" cy="2148388"/>
          </a:xfrm>
          <a:custGeom>
            <a:avLst/>
            <a:gdLst>
              <a:gd name="T0" fmla="*/ 313 w 1777"/>
              <a:gd name="T1" fmla="*/ 1466 h 1712"/>
              <a:gd name="T2" fmla="*/ 62 w 1777"/>
              <a:gd name="T3" fmla="*/ 1695 h 1712"/>
              <a:gd name="T4" fmla="*/ 8 w 1777"/>
              <a:gd name="T5" fmla="*/ 1695 h 1712"/>
              <a:gd name="T6" fmla="*/ 32 w 1777"/>
              <a:gd name="T7" fmla="*/ 1666 h 1712"/>
              <a:gd name="T8" fmla="*/ 279 w 1777"/>
              <a:gd name="T9" fmla="*/ 1466 h 1712"/>
              <a:gd name="T10" fmla="*/ 710 w 1777"/>
              <a:gd name="T11" fmla="*/ 839 h 1712"/>
              <a:gd name="T12" fmla="*/ 626 w 1777"/>
              <a:gd name="T13" fmla="*/ 772 h 1712"/>
              <a:gd name="T14" fmla="*/ 566 w 1777"/>
              <a:gd name="T15" fmla="*/ 662 h 1712"/>
              <a:gd name="T16" fmla="*/ 458 w 1777"/>
              <a:gd name="T17" fmla="*/ 553 h 1712"/>
              <a:gd name="T18" fmla="*/ 579 w 1777"/>
              <a:gd name="T19" fmla="*/ 600 h 1712"/>
              <a:gd name="T20" fmla="*/ 654 w 1777"/>
              <a:gd name="T21" fmla="*/ 627 h 1712"/>
              <a:gd name="T22" fmla="*/ 661 w 1777"/>
              <a:gd name="T23" fmla="*/ 553 h 1712"/>
              <a:gd name="T24" fmla="*/ 676 w 1777"/>
              <a:gd name="T25" fmla="*/ 509 h 1712"/>
              <a:gd name="T26" fmla="*/ 666 w 1777"/>
              <a:gd name="T27" fmla="*/ 369 h 1712"/>
              <a:gd name="T28" fmla="*/ 661 w 1777"/>
              <a:gd name="T29" fmla="*/ 281 h 1712"/>
              <a:gd name="T30" fmla="*/ 661 w 1777"/>
              <a:gd name="T31" fmla="*/ 126 h 1712"/>
              <a:gd name="T32" fmla="*/ 807 w 1777"/>
              <a:gd name="T33" fmla="*/ 388 h 1712"/>
              <a:gd name="T34" fmla="*/ 853 w 1777"/>
              <a:gd name="T35" fmla="*/ 469 h 1712"/>
              <a:gd name="T36" fmla="*/ 875 w 1777"/>
              <a:gd name="T37" fmla="*/ 689 h 1712"/>
              <a:gd name="T38" fmla="*/ 931 w 1777"/>
              <a:gd name="T39" fmla="*/ 390 h 1712"/>
              <a:gd name="T40" fmla="*/ 1008 w 1777"/>
              <a:gd name="T41" fmla="*/ 255 h 1712"/>
              <a:gd name="T42" fmla="*/ 1063 w 1777"/>
              <a:gd name="T43" fmla="*/ 222 h 1712"/>
              <a:gd name="T44" fmla="*/ 1114 w 1777"/>
              <a:gd name="T45" fmla="*/ 196 h 1712"/>
              <a:gd name="T46" fmla="*/ 1220 w 1777"/>
              <a:gd name="T47" fmla="*/ 54 h 1712"/>
              <a:gd name="T48" fmla="*/ 1262 w 1777"/>
              <a:gd name="T49" fmla="*/ 58 h 1712"/>
              <a:gd name="T50" fmla="*/ 1223 w 1777"/>
              <a:gd name="T51" fmla="*/ 160 h 1712"/>
              <a:gd name="T52" fmla="*/ 1238 w 1777"/>
              <a:gd name="T53" fmla="*/ 170 h 1712"/>
              <a:gd name="T54" fmla="*/ 1203 w 1777"/>
              <a:gd name="T55" fmla="*/ 309 h 1712"/>
              <a:gd name="T56" fmla="*/ 1228 w 1777"/>
              <a:gd name="T57" fmla="*/ 333 h 1712"/>
              <a:gd name="T58" fmla="*/ 1194 w 1777"/>
              <a:gd name="T59" fmla="*/ 451 h 1712"/>
              <a:gd name="T60" fmla="*/ 1291 w 1777"/>
              <a:gd name="T61" fmla="*/ 422 h 1712"/>
              <a:gd name="T62" fmla="*/ 1418 w 1777"/>
              <a:gd name="T63" fmla="*/ 367 h 1712"/>
              <a:gd name="T64" fmla="*/ 1528 w 1777"/>
              <a:gd name="T65" fmla="*/ 373 h 1712"/>
              <a:gd name="T66" fmla="*/ 1630 w 1777"/>
              <a:gd name="T67" fmla="*/ 378 h 1712"/>
              <a:gd name="T68" fmla="*/ 1777 w 1777"/>
              <a:gd name="T69" fmla="*/ 387 h 1712"/>
              <a:gd name="T70" fmla="*/ 1587 w 1777"/>
              <a:gd name="T71" fmla="*/ 495 h 1712"/>
              <a:gd name="T72" fmla="*/ 1553 w 1777"/>
              <a:gd name="T73" fmla="*/ 563 h 1712"/>
              <a:gd name="T74" fmla="*/ 1482 w 1777"/>
              <a:gd name="T75" fmla="*/ 628 h 1712"/>
              <a:gd name="T76" fmla="*/ 1410 w 1777"/>
              <a:gd name="T77" fmla="*/ 685 h 1712"/>
              <a:gd name="T78" fmla="*/ 1146 w 1777"/>
              <a:gd name="T79" fmla="*/ 805 h 1712"/>
              <a:gd name="T80" fmla="*/ 1393 w 1777"/>
              <a:gd name="T81" fmla="*/ 786 h 1712"/>
              <a:gd name="T82" fmla="*/ 1577 w 1777"/>
              <a:gd name="T83" fmla="*/ 835 h 1712"/>
              <a:gd name="T84" fmla="*/ 1698 w 1777"/>
              <a:gd name="T85" fmla="*/ 922 h 1712"/>
              <a:gd name="T86" fmla="*/ 1713 w 1777"/>
              <a:gd name="T87" fmla="*/ 971 h 1712"/>
              <a:gd name="T88" fmla="*/ 1576 w 1777"/>
              <a:gd name="T89" fmla="*/ 1003 h 1712"/>
              <a:gd name="T90" fmla="*/ 1478 w 1777"/>
              <a:gd name="T91" fmla="*/ 1001 h 1712"/>
              <a:gd name="T92" fmla="*/ 1401 w 1777"/>
              <a:gd name="T93" fmla="*/ 1019 h 1712"/>
              <a:gd name="T94" fmla="*/ 1291 w 1777"/>
              <a:gd name="T95" fmla="*/ 1000 h 1712"/>
              <a:gd name="T96" fmla="*/ 1243 w 1777"/>
              <a:gd name="T97" fmla="*/ 1008 h 1712"/>
              <a:gd name="T98" fmla="*/ 1383 w 1777"/>
              <a:gd name="T99" fmla="*/ 1109 h 1712"/>
              <a:gd name="T100" fmla="*/ 1412 w 1777"/>
              <a:gd name="T101" fmla="*/ 1213 h 1712"/>
              <a:gd name="T102" fmla="*/ 1466 w 1777"/>
              <a:gd name="T103" fmla="*/ 1320 h 1712"/>
              <a:gd name="T104" fmla="*/ 1258 w 1777"/>
              <a:gd name="T105" fmla="*/ 1204 h 1712"/>
              <a:gd name="T106" fmla="*/ 1044 w 1777"/>
              <a:gd name="T107" fmla="*/ 1087 h 1712"/>
              <a:gd name="T108" fmla="*/ 1039 w 1777"/>
              <a:gd name="T109" fmla="*/ 1136 h 1712"/>
              <a:gd name="T110" fmla="*/ 1044 w 1777"/>
              <a:gd name="T111" fmla="*/ 1208 h 1712"/>
              <a:gd name="T112" fmla="*/ 1016 w 1777"/>
              <a:gd name="T113" fmla="*/ 1309 h 1712"/>
              <a:gd name="T114" fmla="*/ 957 w 1777"/>
              <a:gd name="T115" fmla="*/ 1247 h 1712"/>
              <a:gd name="T116" fmla="*/ 918 w 1777"/>
              <a:gd name="T117" fmla="*/ 1170 h 1712"/>
              <a:gd name="T118" fmla="*/ 860 w 1777"/>
              <a:gd name="T119" fmla="*/ 1087 h 1712"/>
              <a:gd name="T120" fmla="*/ 846 w 1777"/>
              <a:gd name="T121" fmla="*/ 998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77" h="1712">
                <a:moveTo>
                  <a:pt x="865" y="937"/>
                </a:moveTo>
                <a:lnTo>
                  <a:pt x="865" y="937"/>
                </a:lnTo>
                <a:lnTo>
                  <a:pt x="793" y="1007"/>
                </a:lnTo>
                <a:lnTo>
                  <a:pt x="629" y="1168"/>
                </a:lnTo>
                <a:lnTo>
                  <a:pt x="536" y="1261"/>
                </a:lnTo>
                <a:lnTo>
                  <a:pt x="445" y="1347"/>
                </a:lnTo>
                <a:lnTo>
                  <a:pt x="367" y="1418"/>
                </a:lnTo>
                <a:lnTo>
                  <a:pt x="337" y="1445"/>
                </a:lnTo>
                <a:lnTo>
                  <a:pt x="313" y="1466"/>
                </a:lnTo>
                <a:lnTo>
                  <a:pt x="313" y="1466"/>
                </a:lnTo>
                <a:lnTo>
                  <a:pt x="274" y="1497"/>
                </a:lnTo>
                <a:lnTo>
                  <a:pt x="239" y="1529"/>
                </a:lnTo>
                <a:lnTo>
                  <a:pt x="207" y="1558"/>
                </a:lnTo>
                <a:lnTo>
                  <a:pt x="179" y="1586"/>
                </a:lnTo>
                <a:lnTo>
                  <a:pt x="132" y="1633"/>
                </a:lnTo>
                <a:lnTo>
                  <a:pt x="114" y="1651"/>
                </a:lnTo>
                <a:lnTo>
                  <a:pt x="100" y="1665"/>
                </a:lnTo>
                <a:lnTo>
                  <a:pt x="100" y="1665"/>
                </a:lnTo>
                <a:lnTo>
                  <a:pt x="74" y="1687"/>
                </a:lnTo>
                <a:lnTo>
                  <a:pt x="62" y="1695"/>
                </a:lnTo>
                <a:lnTo>
                  <a:pt x="51" y="1702"/>
                </a:lnTo>
                <a:lnTo>
                  <a:pt x="40" y="1708"/>
                </a:lnTo>
                <a:lnTo>
                  <a:pt x="32" y="1711"/>
                </a:lnTo>
                <a:lnTo>
                  <a:pt x="27" y="1712"/>
                </a:lnTo>
                <a:lnTo>
                  <a:pt x="23" y="1712"/>
                </a:lnTo>
                <a:lnTo>
                  <a:pt x="20" y="1711"/>
                </a:lnTo>
                <a:lnTo>
                  <a:pt x="17" y="1708"/>
                </a:lnTo>
                <a:lnTo>
                  <a:pt x="17" y="1708"/>
                </a:lnTo>
                <a:lnTo>
                  <a:pt x="12" y="1702"/>
                </a:lnTo>
                <a:lnTo>
                  <a:pt x="8" y="1695"/>
                </a:lnTo>
                <a:lnTo>
                  <a:pt x="4" y="1687"/>
                </a:lnTo>
                <a:lnTo>
                  <a:pt x="1" y="1678"/>
                </a:lnTo>
                <a:lnTo>
                  <a:pt x="0" y="1671"/>
                </a:lnTo>
                <a:lnTo>
                  <a:pt x="0" y="1665"/>
                </a:lnTo>
                <a:lnTo>
                  <a:pt x="1" y="1662"/>
                </a:lnTo>
                <a:lnTo>
                  <a:pt x="3" y="1661"/>
                </a:lnTo>
                <a:lnTo>
                  <a:pt x="5" y="1660"/>
                </a:lnTo>
                <a:lnTo>
                  <a:pt x="8" y="1660"/>
                </a:lnTo>
                <a:lnTo>
                  <a:pt x="8" y="1660"/>
                </a:lnTo>
                <a:lnTo>
                  <a:pt x="32" y="1666"/>
                </a:lnTo>
                <a:lnTo>
                  <a:pt x="41" y="1667"/>
                </a:lnTo>
                <a:lnTo>
                  <a:pt x="46" y="1666"/>
                </a:lnTo>
                <a:lnTo>
                  <a:pt x="51" y="1665"/>
                </a:lnTo>
                <a:lnTo>
                  <a:pt x="51" y="1665"/>
                </a:lnTo>
                <a:lnTo>
                  <a:pt x="62" y="1656"/>
                </a:lnTo>
                <a:lnTo>
                  <a:pt x="84" y="1638"/>
                </a:lnTo>
                <a:lnTo>
                  <a:pt x="148" y="1582"/>
                </a:lnTo>
                <a:lnTo>
                  <a:pt x="221" y="1518"/>
                </a:lnTo>
                <a:lnTo>
                  <a:pt x="279" y="1466"/>
                </a:lnTo>
                <a:lnTo>
                  <a:pt x="279" y="1466"/>
                </a:lnTo>
                <a:lnTo>
                  <a:pt x="413" y="1339"/>
                </a:lnTo>
                <a:lnTo>
                  <a:pt x="531" y="1228"/>
                </a:lnTo>
                <a:lnTo>
                  <a:pt x="531" y="1228"/>
                </a:lnTo>
                <a:lnTo>
                  <a:pt x="855" y="917"/>
                </a:lnTo>
                <a:lnTo>
                  <a:pt x="855" y="917"/>
                </a:lnTo>
                <a:lnTo>
                  <a:pt x="797" y="883"/>
                </a:lnTo>
                <a:lnTo>
                  <a:pt x="749" y="858"/>
                </a:lnTo>
                <a:lnTo>
                  <a:pt x="727" y="847"/>
                </a:lnTo>
                <a:lnTo>
                  <a:pt x="710" y="839"/>
                </a:lnTo>
                <a:lnTo>
                  <a:pt x="710" y="839"/>
                </a:lnTo>
                <a:lnTo>
                  <a:pt x="697" y="835"/>
                </a:lnTo>
                <a:lnTo>
                  <a:pt x="686" y="827"/>
                </a:lnTo>
                <a:lnTo>
                  <a:pt x="677" y="821"/>
                </a:lnTo>
                <a:lnTo>
                  <a:pt x="670" y="813"/>
                </a:lnTo>
                <a:lnTo>
                  <a:pt x="657" y="798"/>
                </a:lnTo>
                <a:lnTo>
                  <a:pt x="647" y="786"/>
                </a:lnTo>
                <a:lnTo>
                  <a:pt x="647" y="786"/>
                </a:lnTo>
                <a:lnTo>
                  <a:pt x="642" y="781"/>
                </a:lnTo>
                <a:lnTo>
                  <a:pt x="637" y="779"/>
                </a:lnTo>
                <a:lnTo>
                  <a:pt x="626" y="772"/>
                </a:lnTo>
                <a:lnTo>
                  <a:pt x="621" y="767"/>
                </a:lnTo>
                <a:lnTo>
                  <a:pt x="614" y="759"/>
                </a:lnTo>
                <a:lnTo>
                  <a:pt x="607" y="748"/>
                </a:lnTo>
                <a:lnTo>
                  <a:pt x="598" y="733"/>
                </a:lnTo>
                <a:lnTo>
                  <a:pt x="598" y="733"/>
                </a:lnTo>
                <a:lnTo>
                  <a:pt x="590" y="717"/>
                </a:lnTo>
                <a:lnTo>
                  <a:pt x="585" y="702"/>
                </a:lnTo>
                <a:lnTo>
                  <a:pt x="575" y="679"/>
                </a:lnTo>
                <a:lnTo>
                  <a:pt x="571" y="671"/>
                </a:lnTo>
                <a:lnTo>
                  <a:pt x="566" y="662"/>
                </a:lnTo>
                <a:lnTo>
                  <a:pt x="559" y="654"/>
                </a:lnTo>
                <a:lnTo>
                  <a:pt x="550" y="645"/>
                </a:lnTo>
                <a:lnTo>
                  <a:pt x="550" y="645"/>
                </a:lnTo>
                <a:lnTo>
                  <a:pt x="522" y="621"/>
                </a:lnTo>
                <a:lnTo>
                  <a:pt x="488" y="591"/>
                </a:lnTo>
                <a:lnTo>
                  <a:pt x="474" y="577"/>
                </a:lnTo>
                <a:lnTo>
                  <a:pt x="463" y="565"/>
                </a:lnTo>
                <a:lnTo>
                  <a:pt x="457" y="557"/>
                </a:lnTo>
                <a:lnTo>
                  <a:pt x="457" y="554"/>
                </a:lnTo>
                <a:lnTo>
                  <a:pt x="458" y="553"/>
                </a:lnTo>
                <a:lnTo>
                  <a:pt x="458" y="553"/>
                </a:lnTo>
                <a:lnTo>
                  <a:pt x="465" y="553"/>
                </a:lnTo>
                <a:lnTo>
                  <a:pt x="476" y="557"/>
                </a:lnTo>
                <a:lnTo>
                  <a:pt x="500" y="565"/>
                </a:lnTo>
                <a:lnTo>
                  <a:pt x="523" y="575"/>
                </a:lnTo>
                <a:lnTo>
                  <a:pt x="536" y="582"/>
                </a:lnTo>
                <a:lnTo>
                  <a:pt x="536" y="582"/>
                </a:lnTo>
                <a:lnTo>
                  <a:pt x="540" y="585"/>
                </a:lnTo>
                <a:lnTo>
                  <a:pt x="550" y="589"/>
                </a:lnTo>
                <a:lnTo>
                  <a:pt x="579" y="600"/>
                </a:lnTo>
                <a:lnTo>
                  <a:pt x="618" y="616"/>
                </a:lnTo>
                <a:lnTo>
                  <a:pt x="618" y="616"/>
                </a:lnTo>
                <a:lnTo>
                  <a:pt x="620" y="614"/>
                </a:lnTo>
                <a:lnTo>
                  <a:pt x="628" y="610"/>
                </a:lnTo>
                <a:lnTo>
                  <a:pt x="631" y="608"/>
                </a:lnTo>
                <a:lnTo>
                  <a:pt x="636" y="608"/>
                </a:lnTo>
                <a:lnTo>
                  <a:pt x="640" y="608"/>
                </a:lnTo>
                <a:lnTo>
                  <a:pt x="642" y="611"/>
                </a:lnTo>
                <a:lnTo>
                  <a:pt x="642" y="611"/>
                </a:lnTo>
                <a:lnTo>
                  <a:pt x="654" y="627"/>
                </a:lnTo>
                <a:lnTo>
                  <a:pt x="675" y="651"/>
                </a:lnTo>
                <a:lnTo>
                  <a:pt x="710" y="694"/>
                </a:lnTo>
                <a:lnTo>
                  <a:pt x="710" y="694"/>
                </a:lnTo>
                <a:lnTo>
                  <a:pt x="724" y="711"/>
                </a:lnTo>
                <a:lnTo>
                  <a:pt x="745" y="733"/>
                </a:lnTo>
                <a:lnTo>
                  <a:pt x="773" y="762"/>
                </a:lnTo>
                <a:lnTo>
                  <a:pt x="773" y="762"/>
                </a:lnTo>
                <a:lnTo>
                  <a:pt x="723" y="670"/>
                </a:lnTo>
                <a:lnTo>
                  <a:pt x="686" y="600"/>
                </a:lnTo>
                <a:lnTo>
                  <a:pt x="661" y="553"/>
                </a:lnTo>
                <a:lnTo>
                  <a:pt x="661" y="553"/>
                </a:lnTo>
                <a:lnTo>
                  <a:pt x="659" y="547"/>
                </a:lnTo>
                <a:lnTo>
                  <a:pt x="658" y="541"/>
                </a:lnTo>
                <a:lnTo>
                  <a:pt x="657" y="536"/>
                </a:lnTo>
                <a:lnTo>
                  <a:pt x="657" y="532"/>
                </a:lnTo>
                <a:lnTo>
                  <a:pt x="659" y="524"/>
                </a:lnTo>
                <a:lnTo>
                  <a:pt x="663" y="518"/>
                </a:lnTo>
                <a:lnTo>
                  <a:pt x="668" y="514"/>
                </a:lnTo>
                <a:lnTo>
                  <a:pt x="671" y="512"/>
                </a:lnTo>
                <a:lnTo>
                  <a:pt x="676" y="509"/>
                </a:lnTo>
                <a:lnTo>
                  <a:pt x="676" y="509"/>
                </a:lnTo>
                <a:lnTo>
                  <a:pt x="666" y="456"/>
                </a:lnTo>
                <a:lnTo>
                  <a:pt x="657" y="393"/>
                </a:lnTo>
                <a:lnTo>
                  <a:pt x="657" y="393"/>
                </a:lnTo>
                <a:lnTo>
                  <a:pt x="657" y="382"/>
                </a:lnTo>
                <a:lnTo>
                  <a:pt x="659" y="372"/>
                </a:lnTo>
                <a:lnTo>
                  <a:pt x="660" y="369"/>
                </a:lnTo>
                <a:lnTo>
                  <a:pt x="663" y="367"/>
                </a:lnTo>
                <a:lnTo>
                  <a:pt x="664" y="366"/>
                </a:lnTo>
                <a:lnTo>
                  <a:pt x="666" y="369"/>
                </a:lnTo>
                <a:lnTo>
                  <a:pt x="666" y="369"/>
                </a:lnTo>
                <a:lnTo>
                  <a:pt x="668" y="369"/>
                </a:lnTo>
                <a:lnTo>
                  <a:pt x="668" y="367"/>
                </a:lnTo>
                <a:lnTo>
                  <a:pt x="666" y="358"/>
                </a:lnTo>
                <a:lnTo>
                  <a:pt x="664" y="326"/>
                </a:lnTo>
                <a:lnTo>
                  <a:pt x="660" y="295"/>
                </a:lnTo>
                <a:lnTo>
                  <a:pt x="660" y="285"/>
                </a:lnTo>
                <a:lnTo>
                  <a:pt x="660" y="281"/>
                </a:lnTo>
                <a:lnTo>
                  <a:pt x="661" y="281"/>
                </a:lnTo>
                <a:lnTo>
                  <a:pt x="661" y="281"/>
                </a:lnTo>
                <a:lnTo>
                  <a:pt x="664" y="282"/>
                </a:lnTo>
                <a:lnTo>
                  <a:pt x="668" y="282"/>
                </a:lnTo>
                <a:lnTo>
                  <a:pt x="674" y="280"/>
                </a:lnTo>
                <a:lnTo>
                  <a:pt x="681" y="276"/>
                </a:lnTo>
                <a:lnTo>
                  <a:pt x="681" y="276"/>
                </a:lnTo>
                <a:lnTo>
                  <a:pt x="670" y="197"/>
                </a:lnTo>
                <a:lnTo>
                  <a:pt x="663" y="146"/>
                </a:lnTo>
                <a:lnTo>
                  <a:pt x="661" y="129"/>
                </a:lnTo>
                <a:lnTo>
                  <a:pt x="661" y="126"/>
                </a:lnTo>
                <a:lnTo>
                  <a:pt x="661" y="126"/>
                </a:lnTo>
                <a:lnTo>
                  <a:pt x="692" y="190"/>
                </a:lnTo>
                <a:lnTo>
                  <a:pt x="720" y="247"/>
                </a:lnTo>
                <a:lnTo>
                  <a:pt x="734" y="238"/>
                </a:lnTo>
                <a:lnTo>
                  <a:pt x="768" y="310"/>
                </a:lnTo>
                <a:lnTo>
                  <a:pt x="783" y="305"/>
                </a:lnTo>
                <a:lnTo>
                  <a:pt x="783" y="305"/>
                </a:lnTo>
                <a:lnTo>
                  <a:pt x="791" y="341"/>
                </a:lnTo>
                <a:lnTo>
                  <a:pt x="800" y="369"/>
                </a:lnTo>
                <a:lnTo>
                  <a:pt x="803" y="380"/>
                </a:lnTo>
                <a:lnTo>
                  <a:pt x="807" y="388"/>
                </a:lnTo>
                <a:lnTo>
                  <a:pt x="807" y="388"/>
                </a:lnTo>
                <a:lnTo>
                  <a:pt x="827" y="427"/>
                </a:lnTo>
                <a:lnTo>
                  <a:pt x="841" y="451"/>
                </a:lnTo>
                <a:lnTo>
                  <a:pt x="841" y="451"/>
                </a:lnTo>
                <a:lnTo>
                  <a:pt x="841" y="449"/>
                </a:lnTo>
                <a:lnTo>
                  <a:pt x="842" y="446"/>
                </a:lnTo>
                <a:lnTo>
                  <a:pt x="848" y="441"/>
                </a:lnTo>
                <a:lnTo>
                  <a:pt x="855" y="437"/>
                </a:lnTo>
                <a:lnTo>
                  <a:pt x="855" y="437"/>
                </a:lnTo>
                <a:lnTo>
                  <a:pt x="853" y="469"/>
                </a:lnTo>
                <a:lnTo>
                  <a:pt x="853" y="496"/>
                </a:lnTo>
                <a:lnTo>
                  <a:pt x="853" y="507"/>
                </a:lnTo>
                <a:lnTo>
                  <a:pt x="855" y="514"/>
                </a:lnTo>
                <a:lnTo>
                  <a:pt x="855" y="514"/>
                </a:lnTo>
                <a:lnTo>
                  <a:pt x="861" y="531"/>
                </a:lnTo>
                <a:lnTo>
                  <a:pt x="867" y="555"/>
                </a:lnTo>
                <a:lnTo>
                  <a:pt x="872" y="581"/>
                </a:lnTo>
                <a:lnTo>
                  <a:pt x="875" y="597"/>
                </a:lnTo>
                <a:lnTo>
                  <a:pt x="875" y="689"/>
                </a:lnTo>
                <a:lnTo>
                  <a:pt x="875" y="689"/>
                </a:lnTo>
                <a:lnTo>
                  <a:pt x="881" y="611"/>
                </a:lnTo>
                <a:lnTo>
                  <a:pt x="887" y="546"/>
                </a:lnTo>
                <a:lnTo>
                  <a:pt x="890" y="515"/>
                </a:lnTo>
                <a:lnTo>
                  <a:pt x="894" y="490"/>
                </a:lnTo>
                <a:lnTo>
                  <a:pt x="894" y="490"/>
                </a:lnTo>
                <a:lnTo>
                  <a:pt x="896" y="479"/>
                </a:lnTo>
                <a:lnTo>
                  <a:pt x="900" y="467"/>
                </a:lnTo>
                <a:lnTo>
                  <a:pt x="910" y="441"/>
                </a:lnTo>
                <a:lnTo>
                  <a:pt x="921" y="415"/>
                </a:lnTo>
                <a:lnTo>
                  <a:pt x="931" y="390"/>
                </a:lnTo>
                <a:lnTo>
                  <a:pt x="953" y="350"/>
                </a:lnTo>
                <a:lnTo>
                  <a:pt x="962" y="335"/>
                </a:lnTo>
                <a:lnTo>
                  <a:pt x="981" y="339"/>
                </a:lnTo>
                <a:lnTo>
                  <a:pt x="981" y="339"/>
                </a:lnTo>
                <a:lnTo>
                  <a:pt x="984" y="327"/>
                </a:lnTo>
                <a:lnTo>
                  <a:pt x="992" y="299"/>
                </a:lnTo>
                <a:lnTo>
                  <a:pt x="996" y="284"/>
                </a:lnTo>
                <a:lnTo>
                  <a:pt x="1001" y="269"/>
                </a:lnTo>
                <a:lnTo>
                  <a:pt x="1005" y="258"/>
                </a:lnTo>
                <a:lnTo>
                  <a:pt x="1008" y="255"/>
                </a:lnTo>
                <a:lnTo>
                  <a:pt x="1010" y="252"/>
                </a:lnTo>
                <a:lnTo>
                  <a:pt x="1010" y="252"/>
                </a:lnTo>
                <a:lnTo>
                  <a:pt x="1017" y="246"/>
                </a:lnTo>
                <a:lnTo>
                  <a:pt x="1024" y="239"/>
                </a:lnTo>
                <a:lnTo>
                  <a:pt x="1030" y="233"/>
                </a:lnTo>
                <a:lnTo>
                  <a:pt x="1039" y="257"/>
                </a:lnTo>
                <a:lnTo>
                  <a:pt x="1039" y="257"/>
                </a:lnTo>
                <a:lnTo>
                  <a:pt x="1044" y="250"/>
                </a:lnTo>
                <a:lnTo>
                  <a:pt x="1056" y="231"/>
                </a:lnTo>
                <a:lnTo>
                  <a:pt x="1063" y="222"/>
                </a:lnTo>
                <a:lnTo>
                  <a:pt x="1071" y="213"/>
                </a:lnTo>
                <a:lnTo>
                  <a:pt x="1077" y="207"/>
                </a:lnTo>
                <a:lnTo>
                  <a:pt x="1083" y="204"/>
                </a:lnTo>
                <a:lnTo>
                  <a:pt x="1083" y="204"/>
                </a:lnTo>
                <a:lnTo>
                  <a:pt x="1093" y="200"/>
                </a:lnTo>
                <a:lnTo>
                  <a:pt x="1101" y="196"/>
                </a:lnTo>
                <a:lnTo>
                  <a:pt x="1108" y="194"/>
                </a:lnTo>
                <a:lnTo>
                  <a:pt x="1112" y="194"/>
                </a:lnTo>
                <a:lnTo>
                  <a:pt x="1112" y="194"/>
                </a:lnTo>
                <a:lnTo>
                  <a:pt x="1114" y="196"/>
                </a:lnTo>
                <a:lnTo>
                  <a:pt x="1118" y="199"/>
                </a:lnTo>
                <a:lnTo>
                  <a:pt x="1122" y="204"/>
                </a:lnTo>
                <a:lnTo>
                  <a:pt x="1141" y="155"/>
                </a:lnTo>
                <a:lnTo>
                  <a:pt x="1156" y="160"/>
                </a:lnTo>
                <a:lnTo>
                  <a:pt x="1165" y="121"/>
                </a:lnTo>
                <a:lnTo>
                  <a:pt x="1180" y="102"/>
                </a:lnTo>
                <a:lnTo>
                  <a:pt x="1199" y="106"/>
                </a:lnTo>
                <a:lnTo>
                  <a:pt x="1218" y="48"/>
                </a:lnTo>
                <a:lnTo>
                  <a:pt x="1218" y="48"/>
                </a:lnTo>
                <a:lnTo>
                  <a:pt x="1220" y="54"/>
                </a:lnTo>
                <a:lnTo>
                  <a:pt x="1221" y="58"/>
                </a:lnTo>
                <a:lnTo>
                  <a:pt x="1222" y="59"/>
                </a:lnTo>
                <a:lnTo>
                  <a:pt x="1223" y="58"/>
                </a:lnTo>
                <a:lnTo>
                  <a:pt x="1223" y="58"/>
                </a:lnTo>
                <a:lnTo>
                  <a:pt x="1249" y="26"/>
                </a:lnTo>
                <a:lnTo>
                  <a:pt x="1272" y="0"/>
                </a:lnTo>
                <a:lnTo>
                  <a:pt x="1272" y="14"/>
                </a:lnTo>
                <a:lnTo>
                  <a:pt x="1301" y="4"/>
                </a:lnTo>
                <a:lnTo>
                  <a:pt x="1301" y="4"/>
                </a:lnTo>
                <a:lnTo>
                  <a:pt x="1262" y="58"/>
                </a:lnTo>
                <a:lnTo>
                  <a:pt x="1262" y="58"/>
                </a:lnTo>
                <a:lnTo>
                  <a:pt x="1254" y="74"/>
                </a:lnTo>
                <a:lnTo>
                  <a:pt x="1248" y="87"/>
                </a:lnTo>
                <a:lnTo>
                  <a:pt x="1248" y="106"/>
                </a:lnTo>
                <a:lnTo>
                  <a:pt x="1238" y="121"/>
                </a:lnTo>
                <a:lnTo>
                  <a:pt x="1238" y="121"/>
                </a:lnTo>
                <a:lnTo>
                  <a:pt x="1231" y="129"/>
                </a:lnTo>
                <a:lnTo>
                  <a:pt x="1226" y="136"/>
                </a:lnTo>
                <a:lnTo>
                  <a:pt x="1223" y="140"/>
                </a:lnTo>
                <a:lnTo>
                  <a:pt x="1223" y="160"/>
                </a:lnTo>
                <a:lnTo>
                  <a:pt x="1223" y="160"/>
                </a:lnTo>
                <a:lnTo>
                  <a:pt x="1220" y="172"/>
                </a:lnTo>
                <a:lnTo>
                  <a:pt x="1216" y="180"/>
                </a:lnTo>
                <a:lnTo>
                  <a:pt x="1215" y="183"/>
                </a:lnTo>
                <a:lnTo>
                  <a:pt x="1214" y="184"/>
                </a:lnTo>
                <a:lnTo>
                  <a:pt x="1214" y="184"/>
                </a:lnTo>
                <a:lnTo>
                  <a:pt x="1214" y="183"/>
                </a:lnTo>
                <a:lnTo>
                  <a:pt x="1216" y="182"/>
                </a:lnTo>
                <a:lnTo>
                  <a:pt x="1225" y="177"/>
                </a:lnTo>
                <a:lnTo>
                  <a:pt x="1238" y="170"/>
                </a:lnTo>
                <a:lnTo>
                  <a:pt x="1238" y="170"/>
                </a:lnTo>
                <a:lnTo>
                  <a:pt x="1234" y="206"/>
                </a:lnTo>
                <a:lnTo>
                  <a:pt x="1229" y="236"/>
                </a:lnTo>
                <a:lnTo>
                  <a:pt x="1226" y="248"/>
                </a:lnTo>
                <a:lnTo>
                  <a:pt x="1223" y="257"/>
                </a:lnTo>
                <a:lnTo>
                  <a:pt x="1223" y="257"/>
                </a:lnTo>
                <a:lnTo>
                  <a:pt x="1209" y="290"/>
                </a:lnTo>
                <a:lnTo>
                  <a:pt x="1203" y="304"/>
                </a:lnTo>
                <a:lnTo>
                  <a:pt x="1203" y="308"/>
                </a:lnTo>
                <a:lnTo>
                  <a:pt x="1203" y="309"/>
                </a:lnTo>
                <a:lnTo>
                  <a:pt x="1204" y="310"/>
                </a:lnTo>
                <a:lnTo>
                  <a:pt x="1204" y="310"/>
                </a:lnTo>
                <a:lnTo>
                  <a:pt x="1210" y="312"/>
                </a:lnTo>
                <a:lnTo>
                  <a:pt x="1216" y="310"/>
                </a:lnTo>
                <a:lnTo>
                  <a:pt x="1223" y="310"/>
                </a:lnTo>
                <a:lnTo>
                  <a:pt x="1223" y="310"/>
                </a:lnTo>
                <a:lnTo>
                  <a:pt x="1225" y="314"/>
                </a:lnTo>
                <a:lnTo>
                  <a:pt x="1227" y="319"/>
                </a:lnTo>
                <a:lnTo>
                  <a:pt x="1228" y="326"/>
                </a:lnTo>
                <a:lnTo>
                  <a:pt x="1228" y="333"/>
                </a:lnTo>
                <a:lnTo>
                  <a:pt x="1227" y="342"/>
                </a:lnTo>
                <a:lnTo>
                  <a:pt x="1223" y="353"/>
                </a:lnTo>
                <a:lnTo>
                  <a:pt x="1218" y="364"/>
                </a:lnTo>
                <a:lnTo>
                  <a:pt x="1218" y="364"/>
                </a:lnTo>
                <a:lnTo>
                  <a:pt x="1212" y="376"/>
                </a:lnTo>
                <a:lnTo>
                  <a:pt x="1208" y="388"/>
                </a:lnTo>
                <a:lnTo>
                  <a:pt x="1204" y="401"/>
                </a:lnTo>
                <a:lnTo>
                  <a:pt x="1202" y="413"/>
                </a:lnTo>
                <a:lnTo>
                  <a:pt x="1197" y="435"/>
                </a:lnTo>
                <a:lnTo>
                  <a:pt x="1194" y="451"/>
                </a:lnTo>
                <a:lnTo>
                  <a:pt x="1194" y="451"/>
                </a:lnTo>
                <a:lnTo>
                  <a:pt x="1192" y="458"/>
                </a:lnTo>
                <a:lnTo>
                  <a:pt x="1186" y="471"/>
                </a:lnTo>
                <a:lnTo>
                  <a:pt x="1171" y="497"/>
                </a:lnTo>
                <a:lnTo>
                  <a:pt x="1151" y="534"/>
                </a:lnTo>
                <a:lnTo>
                  <a:pt x="1151" y="534"/>
                </a:lnTo>
                <a:lnTo>
                  <a:pt x="1199" y="495"/>
                </a:lnTo>
                <a:lnTo>
                  <a:pt x="1262" y="446"/>
                </a:lnTo>
                <a:lnTo>
                  <a:pt x="1262" y="446"/>
                </a:lnTo>
                <a:lnTo>
                  <a:pt x="1291" y="422"/>
                </a:lnTo>
                <a:lnTo>
                  <a:pt x="1296" y="441"/>
                </a:lnTo>
                <a:lnTo>
                  <a:pt x="1369" y="398"/>
                </a:lnTo>
                <a:lnTo>
                  <a:pt x="1369" y="412"/>
                </a:lnTo>
                <a:lnTo>
                  <a:pt x="1369" y="412"/>
                </a:lnTo>
                <a:lnTo>
                  <a:pt x="1386" y="393"/>
                </a:lnTo>
                <a:lnTo>
                  <a:pt x="1400" y="378"/>
                </a:lnTo>
                <a:lnTo>
                  <a:pt x="1406" y="372"/>
                </a:lnTo>
                <a:lnTo>
                  <a:pt x="1412" y="369"/>
                </a:lnTo>
                <a:lnTo>
                  <a:pt x="1412" y="369"/>
                </a:lnTo>
                <a:lnTo>
                  <a:pt x="1418" y="367"/>
                </a:lnTo>
                <a:lnTo>
                  <a:pt x="1427" y="366"/>
                </a:lnTo>
                <a:lnTo>
                  <a:pt x="1446" y="369"/>
                </a:lnTo>
                <a:lnTo>
                  <a:pt x="1463" y="372"/>
                </a:lnTo>
                <a:lnTo>
                  <a:pt x="1470" y="373"/>
                </a:lnTo>
                <a:lnTo>
                  <a:pt x="1461" y="403"/>
                </a:lnTo>
                <a:lnTo>
                  <a:pt x="1461" y="403"/>
                </a:lnTo>
                <a:lnTo>
                  <a:pt x="1491" y="388"/>
                </a:lnTo>
                <a:lnTo>
                  <a:pt x="1513" y="378"/>
                </a:lnTo>
                <a:lnTo>
                  <a:pt x="1522" y="375"/>
                </a:lnTo>
                <a:lnTo>
                  <a:pt x="1528" y="373"/>
                </a:lnTo>
                <a:lnTo>
                  <a:pt x="1528" y="373"/>
                </a:lnTo>
                <a:lnTo>
                  <a:pt x="1550" y="371"/>
                </a:lnTo>
                <a:lnTo>
                  <a:pt x="1559" y="372"/>
                </a:lnTo>
                <a:lnTo>
                  <a:pt x="1562" y="372"/>
                </a:lnTo>
                <a:lnTo>
                  <a:pt x="1562" y="373"/>
                </a:lnTo>
                <a:lnTo>
                  <a:pt x="1562" y="373"/>
                </a:lnTo>
                <a:lnTo>
                  <a:pt x="1561" y="381"/>
                </a:lnTo>
                <a:lnTo>
                  <a:pt x="1560" y="392"/>
                </a:lnTo>
                <a:lnTo>
                  <a:pt x="1558" y="407"/>
                </a:lnTo>
                <a:lnTo>
                  <a:pt x="1630" y="378"/>
                </a:lnTo>
                <a:lnTo>
                  <a:pt x="1650" y="383"/>
                </a:lnTo>
                <a:lnTo>
                  <a:pt x="1693" y="364"/>
                </a:lnTo>
                <a:lnTo>
                  <a:pt x="1708" y="369"/>
                </a:lnTo>
                <a:lnTo>
                  <a:pt x="1766" y="344"/>
                </a:lnTo>
                <a:lnTo>
                  <a:pt x="1771" y="359"/>
                </a:lnTo>
                <a:lnTo>
                  <a:pt x="1761" y="383"/>
                </a:lnTo>
                <a:lnTo>
                  <a:pt x="1761" y="383"/>
                </a:lnTo>
                <a:lnTo>
                  <a:pt x="1771" y="386"/>
                </a:lnTo>
                <a:lnTo>
                  <a:pt x="1776" y="387"/>
                </a:lnTo>
                <a:lnTo>
                  <a:pt x="1777" y="387"/>
                </a:lnTo>
                <a:lnTo>
                  <a:pt x="1776" y="388"/>
                </a:lnTo>
                <a:lnTo>
                  <a:pt x="1776" y="388"/>
                </a:lnTo>
                <a:lnTo>
                  <a:pt x="1731" y="398"/>
                </a:lnTo>
                <a:lnTo>
                  <a:pt x="1688" y="407"/>
                </a:lnTo>
                <a:lnTo>
                  <a:pt x="1693" y="417"/>
                </a:lnTo>
                <a:lnTo>
                  <a:pt x="1664" y="432"/>
                </a:lnTo>
                <a:lnTo>
                  <a:pt x="1659" y="446"/>
                </a:lnTo>
                <a:lnTo>
                  <a:pt x="1625" y="456"/>
                </a:lnTo>
                <a:lnTo>
                  <a:pt x="1616" y="480"/>
                </a:lnTo>
                <a:lnTo>
                  <a:pt x="1587" y="495"/>
                </a:lnTo>
                <a:lnTo>
                  <a:pt x="1587" y="495"/>
                </a:lnTo>
                <a:lnTo>
                  <a:pt x="1593" y="497"/>
                </a:lnTo>
                <a:lnTo>
                  <a:pt x="1596" y="501"/>
                </a:lnTo>
                <a:lnTo>
                  <a:pt x="1596" y="503"/>
                </a:lnTo>
                <a:lnTo>
                  <a:pt x="1596" y="505"/>
                </a:lnTo>
                <a:lnTo>
                  <a:pt x="1596" y="505"/>
                </a:lnTo>
                <a:lnTo>
                  <a:pt x="1578" y="530"/>
                </a:lnTo>
                <a:lnTo>
                  <a:pt x="1565" y="549"/>
                </a:lnTo>
                <a:lnTo>
                  <a:pt x="1553" y="563"/>
                </a:lnTo>
                <a:lnTo>
                  <a:pt x="1553" y="563"/>
                </a:lnTo>
                <a:lnTo>
                  <a:pt x="1545" y="568"/>
                </a:lnTo>
                <a:lnTo>
                  <a:pt x="1535" y="572"/>
                </a:lnTo>
                <a:lnTo>
                  <a:pt x="1509" y="582"/>
                </a:lnTo>
                <a:lnTo>
                  <a:pt x="1485" y="589"/>
                </a:lnTo>
                <a:lnTo>
                  <a:pt x="1475" y="592"/>
                </a:lnTo>
                <a:lnTo>
                  <a:pt x="1509" y="597"/>
                </a:lnTo>
                <a:lnTo>
                  <a:pt x="1509" y="597"/>
                </a:lnTo>
                <a:lnTo>
                  <a:pt x="1505" y="602"/>
                </a:lnTo>
                <a:lnTo>
                  <a:pt x="1496" y="614"/>
                </a:lnTo>
                <a:lnTo>
                  <a:pt x="1482" y="628"/>
                </a:lnTo>
                <a:lnTo>
                  <a:pt x="1474" y="634"/>
                </a:lnTo>
                <a:lnTo>
                  <a:pt x="1466" y="640"/>
                </a:lnTo>
                <a:lnTo>
                  <a:pt x="1466" y="640"/>
                </a:lnTo>
                <a:lnTo>
                  <a:pt x="1456" y="645"/>
                </a:lnTo>
                <a:lnTo>
                  <a:pt x="1445" y="650"/>
                </a:lnTo>
                <a:lnTo>
                  <a:pt x="1421" y="657"/>
                </a:lnTo>
                <a:lnTo>
                  <a:pt x="1393" y="665"/>
                </a:lnTo>
                <a:lnTo>
                  <a:pt x="1417" y="679"/>
                </a:lnTo>
                <a:lnTo>
                  <a:pt x="1417" y="679"/>
                </a:lnTo>
                <a:lnTo>
                  <a:pt x="1410" y="685"/>
                </a:lnTo>
                <a:lnTo>
                  <a:pt x="1389" y="699"/>
                </a:lnTo>
                <a:lnTo>
                  <a:pt x="1375" y="708"/>
                </a:lnTo>
                <a:lnTo>
                  <a:pt x="1359" y="717"/>
                </a:lnTo>
                <a:lnTo>
                  <a:pt x="1342" y="725"/>
                </a:lnTo>
                <a:lnTo>
                  <a:pt x="1325" y="733"/>
                </a:lnTo>
                <a:lnTo>
                  <a:pt x="1325" y="733"/>
                </a:lnTo>
                <a:lnTo>
                  <a:pt x="1278" y="752"/>
                </a:lnTo>
                <a:lnTo>
                  <a:pt x="1220" y="776"/>
                </a:lnTo>
                <a:lnTo>
                  <a:pt x="1169" y="797"/>
                </a:lnTo>
                <a:lnTo>
                  <a:pt x="1146" y="805"/>
                </a:lnTo>
                <a:lnTo>
                  <a:pt x="1146" y="805"/>
                </a:lnTo>
                <a:lnTo>
                  <a:pt x="1243" y="797"/>
                </a:lnTo>
                <a:lnTo>
                  <a:pt x="1317" y="791"/>
                </a:lnTo>
                <a:lnTo>
                  <a:pt x="1364" y="786"/>
                </a:lnTo>
                <a:lnTo>
                  <a:pt x="1364" y="786"/>
                </a:lnTo>
                <a:lnTo>
                  <a:pt x="1381" y="784"/>
                </a:lnTo>
                <a:lnTo>
                  <a:pt x="1389" y="784"/>
                </a:lnTo>
                <a:lnTo>
                  <a:pt x="1393" y="785"/>
                </a:lnTo>
                <a:lnTo>
                  <a:pt x="1393" y="786"/>
                </a:lnTo>
                <a:lnTo>
                  <a:pt x="1393" y="786"/>
                </a:lnTo>
                <a:lnTo>
                  <a:pt x="1399" y="785"/>
                </a:lnTo>
                <a:lnTo>
                  <a:pt x="1417" y="785"/>
                </a:lnTo>
                <a:lnTo>
                  <a:pt x="1429" y="786"/>
                </a:lnTo>
                <a:lnTo>
                  <a:pt x="1444" y="787"/>
                </a:lnTo>
                <a:lnTo>
                  <a:pt x="1458" y="791"/>
                </a:lnTo>
                <a:lnTo>
                  <a:pt x="1475" y="796"/>
                </a:lnTo>
                <a:lnTo>
                  <a:pt x="1475" y="796"/>
                </a:lnTo>
                <a:lnTo>
                  <a:pt x="1543" y="821"/>
                </a:lnTo>
                <a:lnTo>
                  <a:pt x="1577" y="835"/>
                </a:lnTo>
                <a:lnTo>
                  <a:pt x="1577" y="835"/>
                </a:lnTo>
                <a:lnTo>
                  <a:pt x="1585" y="838"/>
                </a:lnTo>
                <a:lnTo>
                  <a:pt x="1601" y="849"/>
                </a:lnTo>
                <a:lnTo>
                  <a:pt x="1601" y="849"/>
                </a:lnTo>
                <a:lnTo>
                  <a:pt x="1612" y="858"/>
                </a:lnTo>
                <a:lnTo>
                  <a:pt x="1624" y="870"/>
                </a:lnTo>
                <a:lnTo>
                  <a:pt x="1640" y="883"/>
                </a:lnTo>
                <a:lnTo>
                  <a:pt x="1654" y="898"/>
                </a:lnTo>
                <a:lnTo>
                  <a:pt x="1645" y="907"/>
                </a:lnTo>
                <a:lnTo>
                  <a:pt x="1698" y="922"/>
                </a:lnTo>
                <a:lnTo>
                  <a:pt x="1698" y="922"/>
                </a:lnTo>
                <a:lnTo>
                  <a:pt x="1711" y="922"/>
                </a:lnTo>
                <a:lnTo>
                  <a:pt x="1721" y="923"/>
                </a:lnTo>
                <a:lnTo>
                  <a:pt x="1725" y="924"/>
                </a:lnTo>
                <a:lnTo>
                  <a:pt x="1727" y="927"/>
                </a:lnTo>
                <a:lnTo>
                  <a:pt x="1727" y="927"/>
                </a:lnTo>
                <a:lnTo>
                  <a:pt x="1730" y="929"/>
                </a:lnTo>
                <a:lnTo>
                  <a:pt x="1733" y="930"/>
                </a:lnTo>
                <a:lnTo>
                  <a:pt x="1742" y="934"/>
                </a:lnTo>
                <a:lnTo>
                  <a:pt x="1751" y="937"/>
                </a:lnTo>
                <a:lnTo>
                  <a:pt x="1713" y="971"/>
                </a:lnTo>
                <a:lnTo>
                  <a:pt x="1732" y="975"/>
                </a:lnTo>
                <a:lnTo>
                  <a:pt x="1669" y="971"/>
                </a:lnTo>
                <a:lnTo>
                  <a:pt x="1679" y="985"/>
                </a:lnTo>
                <a:lnTo>
                  <a:pt x="1635" y="961"/>
                </a:lnTo>
                <a:lnTo>
                  <a:pt x="1640" y="990"/>
                </a:lnTo>
                <a:lnTo>
                  <a:pt x="1582" y="971"/>
                </a:lnTo>
                <a:lnTo>
                  <a:pt x="1587" y="995"/>
                </a:lnTo>
                <a:lnTo>
                  <a:pt x="1587" y="995"/>
                </a:lnTo>
                <a:lnTo>
                  <a:pt x="1582" y="998"/>
                </a:lnTo>
                <a:lnTo>
                  <a:pt x="1576" y="1003"/>
                </a:lnTo>
                <a:lnTo>
                  <a:pt x="1568" y="1008"/>
                </a:lnTo>
                <a:lnTo>
                  <a:pt x="1559" y="1012"/>
                </a:lnTo>
                <a:lnTo>
                  <a:pt x="1547" y="1014"/>
                </a:lnTo>
                <a:lnTo>
                  <a:pt x="1533" y="1015"/>
                </a:lnTo>
                <a:lnTo>
                  <a:pt x="1526" y="1015"/>
                </a:lnTo>
                <a:lnTo>
                  <a:pt x="1519" y="1014"/>
                </a:lnTo>
                <a:lnTo>
                  <a:pt x="1519" y="1014"/>
                </a:lnTo>
                <a:lnTo>
                  <a:pt x="1503" y="1011"/>
                </a:lnTo>
                <a:lnTo>
                  <a:pt x="1490" y="1006"/>
                </a:lnTo>
                <a:lnTo>
                  <a:pt x="1478" y="1001"/>
                </a:lnTo>
                <a:lnTo>
                  <a:pt x="1467" y="996"/>
                </a:lnTo>
                <a:lnTo>
                  <a:pt x="1451" y="989"/>
                </a:lnTo>
                <a:lnTo>
                  <a:pt x="1446" y="985"/>
                </a:lnTo>
                <a:lnTo>
                  <a:pt x="1446" y="985"/>
                </a:lnTo>
                <a:lnTo>
                  <a:pt x="1441" y="991"/>
                </a:lnTo>
                <a:lnTo>
                  <a:pt x="1428" y="1003"/>
                </a:lnTo>
                <a:lnTo>
                  <a:pt x="1421" y="1009"/>
                </a:lnTo>
                <a:lnTo>
                  <a:pt x="1412" y="1015"/>
                </a:lnTo>
                <a:lnTo>
                  <a:pt x="1405" y="1019"/>
                </a:lnTo>
                <a:lnTo>
                  <a:pt x="1401" y="1019"/>
                </a:lnTo>
                <a:lnTo>
                  <a:pt x="1398" y="1019"/>
                </a:lnTo>
                <a:lnTo>
                  <a:pt x="1398" y="1019"/>
                </a:lnTo>
                <a:lnTo>
                  <a:pt x="1381" y="1014"/>
                </a:lnTo>
                <a:lnTo>
                  <a:pt x="1360" y="1006"/>
                </a:lnTo>
                <a:lnTo>
                  <a:pt x="1337" y="998"/>
                </a:lnTo>
                <a:lnTo>
                  <a:pt x="1327" y="996"/>
                </a:lnTo>
                <a:lnTo>
                  <a:pt x="1320" y="995"/>
                </a:lnTo>
                <a:lnTo>
                  <a:pt x="1320" y="995"/>
                </a:lnTo>
                <a:lnTo>
                  <a:pt x="1306" y="996"/>
                </a:lnTo>
                <a:lnTo>
                  <a:pt x="1291" y="1000"/>
                </a:lnTo>
                <a:lnTo>
                  <a:pt x="1279" y="1003"/>
                </a:lnTo>
                <a:lnTo>
                  <a:pt x="1272" y="1005"/>
                </a:lnTo>
                <a:lnTo>
                  <a:pt x="1272" y="1005"/>
                </a:lnTo>
                <a:lnTo>
                  <a:pt x="1251" y="1001"/>
                </a:lnTo>
                <a:lnTo>
                  <a:pt x="1211" y="995"/>
                </a:lnTo>
                <a:lnTo>
                  <a:pt x="1156" y="985"/>
                </a:lnTo>
                <a:lnTo>
                  <a:pt x="1156" y="985"/>
                </a:lnTo>
                <a:lnTo>
                  <a:pt x="1174" y="989"/>
                </a:lnTo>
                <a:lnTo>
                  <a:pt x="1217" y="1000"/>
                </a:lnTo>
                <a:lnTo>
                  <a:pt x="1243" y="1008"/>
                </a:lnTo>
                <a:lnTo>
                  <a:pt x="1267" y="1015"/>
                </a:lnTo>
                <a:lnTo>
                  <a:pt x="1289" y="1025"/>
                </a:lnTo>
                <a:lnTo>
                  <a:pt x="1298" y="1029"/>
                </a:lnTo>
                <a:lnTo>
                  <a:pt x="1306" y="1034"/>
                </a:lnTo>
                <a:lnTo>
                  <a:pt x="1306" y="1034"/>
                </a:lnTo>
                <a:lnTo>
                  <a:pt x="1320" y="1045"/>
                </a:lnTo>
                <a:lnTo>
                  <a:pt x="1336" y="1059"/>
                </a:lnTo>
                <a:lnTo>
                  <a:pt x="1353" y="1075"/>
                </a:lnTo>
                <a:lnTo>
                  <a:pt x="1369" y="1092"/>
                </a:lnTo>
                <a:lnTo>
                  <a:pt x="1383" y="1109"/>
                </a:lnTo>
                <a:lnTo>
                  <a:pt x="1396" y="1125"/>
                </a:lnTo>
                <a:lnTo>
                  <a:pt x="1406" y="1139"/>
                </a:lnTo>
                <a:lnTo>
                  <a:pt x="1412" y="1150"/>
                </a:lnTo>
                <a:lnTo>
                  <a:pt x="1412" y="1150"/>
                </a:lnTo>
                <a:lnTo>
                  <a:pt x="1415" y="1160"/>
                </a:lnTo>
                <a:lnTo>
                  <a:pt x="1416" y="1171"/>
                </a:lnTo>
                <a:lnTo>
                  <a:pt x="1417" y="1180"/>
                </a:lnTo>
                <a:lnTo>
                  <a:pt x="1416" y="1190"/>
                </a:lnTo>
                <a:lnTo>
                  <a:pt x="1413" y="1207"/>
                </a:lnTo>
                <a:lnTo>
                  <a:pt x="1412" y="1213"/>
                </a:lnTo>
                <a:lnTo>
                  <a:pt x="1422" y="1242"/>
                </a:lnTo>
                <a:lnTo>
                  <a:pt x="1422" y="1242"/>
                </a:lnTo>
                <a:lnTo>
                  <a:pt x="1432" y="1263"/>
                </a:lnTo>
                <a:lnTo>
                  <a:pt x="1438" y="1280"/>
                </a:lnTo>
                <a:lnTo>
                  <a:pt x="1441" y="1291"/>
                </a:lnTo>
                <a:lnTo>
                  <a:pt x="1441" y="1291"/>
                </a:lnTo>
                <a:lnTo>
                  <a:pt x="1443" y="1295"/>
                </a:lnTo>
                <a:lnTo>
                  <a:pt x="1446" y="1299"/>
                </a:lnTo>
                <a:lnTo>
                  <a:pt x="1453" y="1309"/>
                </a:lnTo>
                <a:lnTo>
                  <a:pt x="1466" y="1320"/>
                </a:lnTo>
                <a:lnTo>
                  <a:pt x="1407" y="1291"/>
                </a:lnTo>
                <a:lnTo>
                  <a:pt x="1407" y="1291"/>
                </a:lnTo>
                <a:lnTo>
                  <a:pt x="1378" y="1274"/>
                </a:lnTo>
                <a:lnTo>
                  <a:pt x="1335" y="1247"/>
                </a:lnTo>
                <a:lnTo>
                  <a:pt x="1335" y="1247"/>
                </a:lnTo>
                <a:lnTo>
                  <a:pt x="1317" y="1236"/>
                </a:lnTo>
                <a:lnTo>
                  <a:pt x="1300" y="1229"/>
                </a:lnTo>
                <a:lnTo>
                  <a:pt x="1281" y="1223"/>
                </a:lnTo>
                <a:lnTo>
                  <a:pt x="1281" y="1223"/>
                </a:lnTo>
                <a:lnTo>
                  <a:pt x="1258" y="1204"/>
                </a:lnTo>
                <a:lnTo>
                  <a:pt x="1238" y="1184"/>
                </a:lnTo>
                <a:lnTo>
                  <a:pt x="1238" y="1184"/>
                </a:lnTo>
                <a:lnTo>
                  <a:pt x="1211" y="1168"/>
                </a:lnTo>
                <a:lnTo>
                  <a:pt x="1191" y="1157"/>
                </a:lnTo>
                <a:lnTo>
                  <a:pt x="1175" y="1150"/>
                </a:lnTo>
                <a:lnTo>
                  <a:pt x="1175" y="1150"/>
                </a:lnTo>
                <a:lnTo>
                  <a:pt x="1149" y="1138"/>
                </a:lnTo>
                <a:lnTo>
                  <a:pt x="1107" y="1117"/>
                </a:lnTo>
                <a:lnTo>
                  <a:pt x="1066" y="1097"/>
                </a:lnTo>
                <a:lnTo>
                  <a:pt x="1044" y="1087"/>
                </a:lnTo>
                <a:lnTo>
                  <a:pt x="1044" y="1087"/>
                </a:lnTo>
                <a:lnTo>
                  <a:pt x="1039" y="1083"/>
                </a:lnTo>
                <a:lnTo>
                  <a:pt x="1031" y="1075"/>
                </a:lnTo>
                <a:lnTo>
                  <a:pt x="1008" y="1051"/>
                </a:lnTo>
                <a:lnTo>
                  <a:pt x="976" y="1014"/>
                </a:lnTo>
                <a:lnTo>
                  <a:pt x="976" y="1014"/>
                </a:lnTo>
                <a:lnTo>
                  <a:pt x="1004" y="1064"/>
                </a:lnTo>
                <a:lnTo>
                  <a:pt x="1026" y="1104"/>
                </a:lnTo>
                <a:lnTo>
                  <a:pt x="1034" y="1122"/>
                </a:lnTo>
                <a:lnTo>
                  <a:pt x="1039" y="1136"/>
                </a:lnTo>
                <a:lnTo>
                  <a:pt x="1039" y="1136"/>
                </a:lnTo>
                <a:lnTo>
                  <a:pt x="1044" y="1155"/>
                </a:lnTo>
                <a:lnTo>
                  <a:pt x="1048" y="1168"/>
                </a:lnTo>
                <a:lnTo>
                  <a:pt x="1049" y="1179"/>
                </a:lnTo>
                <a:lnTo>
                  <a:pt x="1030" y="1174"/>
                </a:lnTo>
                <a:lnTo>
                  <a:pt x="1030" y="1174"/>
                </a:lnTo>
                <a:lnTo>
                  <a:pt x="1037" y="1189"/>
                </a:lnTo>
                <a:lnTo>
                  <a:pt x="1043" y="1201"/>
                </a:lnTo>
                <a:lnTo>
                  <a:pt x="1044" y="1206"/>
                </a:lnTo>
                <a:lnTo>
                  <a:pt x="1044" y="1208"/>
                </a:lnTo>
                <a:lnTo>
                  <a:pt x="1044" y="1208"/>
                </a:lnTo>
                <a:lnTo>
                  <a:pt x="1043" y="1218"/>
                </a:lnTo>
                <a:lnTo>
                  <a:pt x="1044" y="1234"/>
                </a:lnTo>
                <a:lnTo>
                  <a:pt x="1044" y="1257"/>
                </a:lnTo>
                <a:lnTo>
                  <a:pt x="1020" y="1238"/>
                </a:lnTo>
                <a:lnTo>
                  <a:pt x="1020" y="1286"/>
                </a:lnTo>
                <a:lnTo>
                  <a:pt x="1020" y="1286"/>
                </a:lnTo>
                <a:lnTo>
                  <a:pt x="1019" y="1298"/>
                </a:lnTo>
                <a:lnTo>
                  <a:pt x="1017" y="1307"/>
                </a:lnTo>
                <a:lnTo>
                  <a:pt x="1016" y="1309"/>
                </a:lnTo>
                <a:lnTo>
                  <a:pt x="1015" y="1310"/>
                </a:lnTo>
                <a:lnTo>
                  <a:pt x="1015" y="1310"/>
                </a:lnTo>
                <a:lnTo>
                  <a:pt x="1014" y="1312"/>
                </a:lnTo>
                <a:lnTo>
                  <a:pt x="1013" y="1315"/>
                </a:lnTo>
                <a:lnTo>
                  <a:pt x="1009" y="1325"/>
                </a:lnTo>
                <a:lnTo>
                  <a:pt x="1005" y="1339"/>
                </a:lnTo>
                <a:lnTo>
                  <a:pt x="1005" y="1339"/>
                </a:lnTo>
                <a:lnTo>
                  <a:pt x="981" y="1295"/>
                </a:lnTo>
                <a:lnTo>
                  <a:pt x="964" y="1263"/>
                </a:lnTo>
                <a:lnTo>
                  <a:pt x="957" y="1247"/>
                </a:lnTo>
                <a:lnTo>
                  <a:pt x="957" y="1247"/>
                </a:lnTo>
                <a:lnTo>
                  <a:pt x="955" y="1244"/>
                </a:lnTo>
                <a:lnTo>
                  <a:pt x="950" y="1239"/>
                </a:lnTo>
                <a:lnTo>
                  <a:pt x="944" y="1231"/>
                </a:lnTo>
                <a:lnTo>
                  <a:pt x="938" y="1223"/>
                </a:lnTo>
                <a:lnTo>
                  <a:pt x="938" y="1223"/>
                </a:lnTo>
                <a:lnTo>
                  <a:pt x="934" y="1213"/>
                </a:lnTo>
                <a:lnTo>
                  <a:pt x="930" y="1201"/>
                </a:lnTo>
                <a:lnTo>
                  <a:pt x="925" y="1187"/>
                </a:lnTo>
                <a:lnTo>
                  <a:pt x="918" y="1170"/>
                </a:lnTo>
                <a:lnTo>
                  <a:pt x="918" y="1170"/>
                </a:lnTo>
                <a:lnTo>
                  <a:pt x="912" y="1154"/>
                </a:lnTo>
                <a:lnTo>
                  <a:pt x="908" y="1142"/>
                </a:lnTo>
                <a:lnTo>
                  <a:pt x="904" y="1126"/>
                </a:lnTo>
                <a:lnTo>
                  <a:pt x="904" y="1126"/>
                </a:lnTo>
                <a:lnTo>
                  <a:pt x="901" y="1121"/>
                </a:lnTo>
                <a:lnTo>
                  <a:pt x="896" y="1115"/>
                </a:lnTo>
                <a:lnTo>
                  <a:pt x="882" y="1103"/>
                </a:lnTo>
                <a:lnTo>
                  <a:pt x="867" y="1092"/>
                </a:lnTo>
                <a:lnTo>
                  <a:pt x="860" y="1087"/>
                </a:lnTo>
                <a:lnTo>
                  <a:pt x="860" y="1087"/>
                </a:lnTo>
                <a:lnTo>
                  <a:pt x="855" y="1081"/>
                </a:lnTo>
                <a:lnTo>
                  <a:pt x="848" y="1066"/>
                </a:lnTo>
                <a:lnTo>
                  <a:pt x="844" y="1057"/>
                </a:lnTo>
                <a:lnTo>
                  <a:pt x="842" y="1046"/>
                </a:lnTo>
                <a:lnTo>
                  <a:pt x="841" y="1035"/>
                </a:lnTo>
                <a:lnTo>
                  <a:pt x="841" y="1024"/>
                </a:lnTo>
                <a:lnTo>
                  <a:pt x="841" y="1024"/>
                </a:lnTo>
                <a:lnTo>
                  <a:pt x="843" y="1012"/>
                </a:lnTo>
                <a:lnTo>
                  <a:pt x="846" y="998"/>
                </a:lnTo>
                <a:lnTo>
                  <a:pt x="854" y="969"/>
                </a:lnTo>
                <a:lnTo>
                  <a:pt x="865" y="937"/>
                </a:lnTo>
                <a:lnTo>
                  <a:pt x="865" y="937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rgbClr val="FF0000"/>
              </a:gs>
              <a:gs pos="80000">
                <a:srgbClr val="C00000"/>
              </a:gs>
            </a:gsLst>
            <a:path path="circle">
              <a:fillToRect l="50000" t="130000" r="50000" b="-30000"/>
            </a:path>
            <a:tileRect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pptxh53_枯れたモミジの葉のシルエット</dc:title>
  <dc:subject>pptxh53_枯れたモミジの葉のシルエット</dc:subject>
  <dc:creator>でじけろお</dc:creator>
  <cp:revision>1</cp:revision>
  <dcterms:created xsi:type="dcterms:W3CDTF">2018-05-20T00:31:01Z</dcterms:created>
  <dcterms:modified xsi:type="dcterms:W3CDTF">2021-06-08T02:21:22Z</dcterms:modified>
  <cp:version>1</cp:version>
</cp:coreProperties>
</file>