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DAF0A9DE-7802-44EE-8107-006C7E3EF3A2}"/>
              </a:ext>
            </a:extLst>
          </p:cNvPr>
          <p:cNvSpPr>
            <a:spLocks/>
          </p:cNvSpPr>
          <p:nvPr/>
        </p:nvSpPr>
        <p:spPr bwMode="auto">
          <a:xfrm>
            <a:off x="3681328" y="1622425"/>
            <a:ext cx="2543344" cy="1467500"/>
          </a:xfrm>
          <a:custGeom>
            <a:avLst/>
            <a:gdLst>
              <a:gd name="T0" fmla="*/ 294 w 2104"/>
              <a:gd name="T1" fmla="*/ 1145 h 1214"/>
              <a:gd name="T2" fmla="*/ 310 w 2104"/>
              <a:gd name="T3" fmla="*/ 1047 h 1214"/>
              <a:gd name="T4" fmla="*/ 385 w 2104"/>
              <a:gd name="T5" fmla="*/ 907 h 1214"/>
              <a:gd name="T6" fmla="*/ 427 w 2104"/>
              <a:gd name="T7" fmla="*/ 784 h 1214"/>
              <a:gd name="T8" fmla="*/ 445 w 2104"/>
              <a:gd name="T9" fmla="*/ 649 h 1214"/>
              <a:gd name="T10" fmla="*/ 408 w 2104"/>
              <a:gd name="T11" fmla="*/ 454 h 1214"/>
              <a:gd name="T12" fmla="*/ 340 w 2104"/>
              <a:gd name="T13" fmla="*/ 328 h 1214"/>
              <a:gd name="T14" fmla="*/ 282 w 2104"/>
              <a:gd name="T15" fmla="*/ 286 h 1214"/>
              <a:gd name="T16" fmla="*/ 193 w 2104"/>
              <a:gd name="T17" fmla="*/ 207 h 1214"/>
              <a:gd name="T18" fmla="*/ 21 w 2104"/>
              <a:gd name="T19" fmla="*/ 134 h 1214"/>
              <a:gd name="T20" fmla="*/ 8 w 2104"/>
              <a:gd name="T21" fmla="*/ 123 h 1214"/>
              <a:gd name="T22" fmla="*/ 192 w 2104"/>
              <a:gd name="T23" fmla="*/ 155 h 1214"/>
              <a:gd name="T24" fmla="*/ 295 w 2104"/>
              <a:gd name="T25" fmla="*/ 186 h 1214"/>
              <a:gd name="T26" fmla="*/ 183 w 2104"/>
              <a:gd name="T27" fmla="*/ 76 h 1214"/>
              <a:gd name="T28" fmla="*/ 74 w 2104"/>
              <a:gd name="T29" fmla="*/ 7 h 1214"/>
              <a:gd name="T30" fmla="*/ 151 w 2104"/>
              <a:gd name="T31" fmla="*/ 4 h 1214"/>
              <a:gd name="T32" fmla="*/ 238 w 2104"/>
              <a:gd name="T33" fmla="*/ 47 h 1214"/>
              <a:gd name="T34" fmla="*/ 338 w 2104"/>
              <a:gd name="T35" fmla="*/ 76 h 1214"/>
              <a:gd name="T36" fmla="*/ 399 w 2104"/>
              <a:gd name="T37" fmla="*/ 58 h 1214"/>
              <a:gd name="T38" fmla="*/ 510 w 2104"/>
              <a:gd name="T39" fmla="*/ 65 h 1214"/>
              <a:gd name="T40" fmla="*/ 621 w 2104"/>
              <a:gd name="T41" fmla="*/ 121 h 1214"/>
              <a:gd name="T42" fmla="*/ 698 w 2104"/>
              <a:gd name="T43" fmla="*/ 220 h 1214"/>
              <a:gd name="T44" fmla="*/ 725 w 2104"/>
              <a:gd name="T45" fmla="*/ 291 h 1214"/>
              <a:gd name="T46" fmla="*/ 762 w 2104"/>
              <a:gd name="T47" fmla="*/ 332 h 1214"/>
              <a:gd name="T48" fmla="*/ 833 w 2104"/>
              <a:gd name="T49" fmla="*/ 353 h 1214"/>
              <a:gd name="T50" fmla="*/ 798 w 2104"/>
              <a:gd name="T51" fmla="*/ 365 h 1214"/>
              <a:gd name="T52" fmla="*/ 758 w 2104"/>
              <a:gd name="T53" fmla="*/ 376 h 1214"/>
              <a:gd name="T54" fmla="*/ 783 w 2104"/>
              <a:gd name="T55" fmla="*/ 418 h 1214"/>
              <a:gd name="T56" fmla="*/ 841 w 2104"/>
              <a:gd name="T57" fmla="*/ 453 h 1214"/>
              <a:gd name="T58" fmla="*/ 812 w 2104"/>
              <a:gd name="T59" fmla="*/ 465 h 1214"/>
              <a:gd name="T60" fmla="*/ 775 w 2104"/>
              <a:gd name="T61" fmla="*/ 475 h 1214"/>
              <a:gd name="T62" fmla="*/ 805 w 2104"/>
              <a:gd name="T63" fmla="*/ 527 h 1214"/>
              <a:gd name="T64" fmla="*/ 790 w 2104"/>
              <a:gd name="T65" fmla="*/ 557 h 1214"/>
              <a:gd name="T66" fmla="*/ 752 w 2104"/>
              <a:gd name="T67" fmla="*/ 499 h 1214"/>
              <a:gd name="T68" fmla="*/ 759 w 2104"/>
              <a:gd name="T69" fmla="*/ 580 h 1214"/>
              <a:gd name="T70" fmla="*/ 784 w 2104"/>
              <a:gd name="T71" fmla="*/ 616 h 1214"/>
              <a:gd name="T72" fmla="*/ 784 w 2104"/>
              <a:gd name="T73" fmla="*/ 629 h 1214"/>
              <a:gd name="T74" fmla="*/ 743 w 2104"/>
              <a:gd name="T75" fmla="*/ 648 h 1214"/>
              <a:gd name="T76" fmla="*/ 746 w 2104"/>
              <a:gd name="T77" fmla="*/ 676 h 1214"/>
              <a:gd name="T78" fmla="*/ 698 w 2104"/>
              <a:gd name="T79" fmla="*/ 715 h 1214"/>
              <a:gd name="T80" fmla="*/ 656 w 2104"/>
              <a:gd name="T81" fmla="*/ 806 h 1214"/>
              <a:gd name="T82" fmla="*/ 633 w 2104"/>
              <a:gd name="T83" fmla="*/ 968 h 1214"/>
              <a:gd name="T84" fmla="*/ 658 w 2104"/>
              <a:gd name="T85" fmla="*/ 1022 h 1214"/>
              <a:gd name="T86" fmla="*/ 806 w 2104"/>
              <a:gd name="T87" fmla="*/ 933 h 1214"/>
              <a:gd name="T88" fmla="*/ 977 w 2104"/>
              <a:gd name="T89" fmla="*/ 884 h 1214"/>
              <a:gd name="T90" fmla="*/ 1343 w 2104"/>
              <a:gd name="T91" fmla="*/ 859 h 1214"/>
              <a:gd name="T92" fmla="*/ 1549 w 2104"/>
              <a:gd name="T93" fmla="*/ 874 h 1214"/>
              <a:gd name="T94" fmla="*/ 1630 w 2104"/>
              <a:gd name="T95" fmla="*/ 895 h 1214"/>
              <a:gd name="T96" fmla="*/ 1637 w 2104"/>
              <a:gd name="T97" fmla="*/ 913 h 1214"/>
              <a:gd name="T98" fmla="*/ 1686 w 2104"/>
              <a:gd name="T99" fmla="*/ 928 h 1214"/>
              <a:gd name="T100" fmla="*/ 1686 w 2104"/>
              <a:gd name="T101" fmla="*/ 940 h 1214"/>
              <a:gd name="T102" fmla="*/ 1686 w 2104"/>
              <a:gd name="T103" fmla="*/ 955 h 1214"/>
              <a:gd name="T104" fmla="*/ 1883 w 2104"/>
              <a:gd name="T105" fmla="*/ 1007 h 1214"/>
              <a:gd name="T106" fmla="*/ 1979 w 2104"/>
              <a:gd name="T107" fmla="*/ 1061 h 1214"/>
              <a:gd name="T108" fmla="*/ 2005 w 2104"/>
              <a:gd name="T109" fmla="*/ 1092 h 1214"/>
              <a:gd name="T110" fmla="*/ 2004 w 2104"/>
              <a:gd name="T111" fmla="*/ 1116 h 1214"/>
              <a:gd name="T112" fmla="*/ 2095 w 2104"/>
              <a:gd name="T113" fmla="*/ 1135 h 1214"/>
              <a:gd name="T114" fmla="*/ 2079 w 2104"/>
              <a:gd name="T115" fmla="*/ 1171 h 1214"/>
              <a:gd name="T116" fmla="*/ 2084 w 2104"/>
              <a:gd name="T117" fmla="*/ 1186 h 1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04" h="1214">
                <a:moveTo>
                  <a:pt x="305" y="1213"/>
                </a:moveTo>
                <a:lnTo>
                  <a:pt x="305" y="1213"/>
                </a:lnTo>
                <a:lnTo>
                  <a:pt x="301" y="1198"/>
                </a:lnTo>
                <a:lnTo>
                  <a:pt x="298" y="1181"/>
                </a:lnTo>
                <a:lnTo>
                  <a:pt x="294" y="1159"/>
                </a:lnTo>
                <a:lnTo>
                  <a:pt x="294" y="1145"/>
                </a:lnTo>
                <a:lnTo>
                  <a:pt x="294" y="1131"/>
                </a:lnTo>
                <a:lnTo>
                  <a:pt x="295" y="1116"/>
                </a:lnTo>
                <a:lnTo>
                  <a:pt x="296" y="1100"/>
                </a:lnTo>
                <a:lnTo>
                  <a:pt x="300" y="1082"/>
                </a:lnTo>
                <a:lnTo>
                  <a:pt x="304" y="1065"/>
                </a:lnTo>
                <a:lnTo>
                  <a:pt x="310" y="1047"/>
                </a:lnTo>
                <a:lnTo>
                  <a:pt x="319" y="1028"/>
                </a:lnTo>
                <a:lnTo>
                  <a:pt x="319" y="1028"/>
                </a:lnTo>
                <a:lnTo>
                  <a:pt x="336" y="994"/>
                </a:lnTo>
                <a:lnTo>
                  <a:pt x="353" y="964"/>
                </a:lnTo>
                <a:lnTo>
                  <a:pt x="369" y="937"/>
                </a:lnTo>
                <a:lnTo>
                  <a:pt x="385" y="907"/>
                </a:lnTo>
                <a:lnTo>
                  <a:pt x="393" y="891"/>
                </a:lnTo>
                <a:lnTo>
                  <a:pt x="400" y="874"/>
                </a:lnTo>
                <a:lnTo>
                  <a:pt x="406" y="855"/>
                </a:lnTo>
                <a:lnTo>
                  <a:pt x="414" y="833"/>
                </a:lnTo>
                <a:lnTo>
                  <a:pt x="420" y="810"/>
                </a:lnTo>
                <a:lnTo>
                  <a:pt x="427" y="784"/>
                </a:lnTo>
                <a:lnTo>
                  <a:pt x="432" y="753"/>
                </a:lnTo>
                <a:lnTo>
                  <a:pt x="438" y="720"/>
                </a:lnTo>
                <a:lnTo>
                  <a:pt x="438" y="720"/>
                </a:lnTo>
                <a:lnTo>
                  <a:pt x="441" y="702"/>
                </a:lnTo>
                <a:lnTo>
                  <a:pt x="443" y="685"/>
                </a:lnTo>
                <a:lnTo>
                  <a:pt x="445" y="649"/>
                </a:lnTo>
                <a:lnTo>
                  <a:pt x="443" y="615"/>
                </a:lnTo>
                <a:lnTo>
                  <a:pt x="440" y="580"/>
                </a:lnTo>
                <a:lnTo>
                  <a:pt x="433" y="547"/>
                </a:lnTo>
                <a:lnTo>
                  <a:pt x="426" y="513"/>
                </a:lnTo>
                <a:lnTo>
                  <a:pt x="417" y="483"/>
                </a:lnTo>
                <a:lnTo>
                  <a:pt x="408" y="454"/>
                </a:lnTo>
                <a:lnTo>
                  <a:pt x="398" y="426"/>
                </a:lnTo>
                <a:lnTo>
                  <a:pt x="387" y="401"/>
                </a:lnTo>
                <a:lnTo>
                  <a:pt x="374" y="379"/>
                </a:lnTo>
                <a:lnTo>
                  <a:pt x="363" y="359"/>
                </a:lnTo>
                <a:lnTo>
                  <a:pt x="351" y="342"/>
                </a:lnTo>
                <a:lnTo>
                  <a:pt x="340" y="328"/>
                </a:lnTo>
                <a:lnTo>
                  <a:pt x="330" y="318"/>
                </a:lnTo>
                <a:lnTo>
                  <a:pt x="321" y="312"/>
                </a:lnTo>
                <a:lnTo>
                  <a:pt x="321" y="312"/>
                </a:lnTo>
                <a:lnTo>
                  <a:pt x="305" y="304"/>
                </a:lnTo>
                <a:lnTo>
                  <a:pt x="293" y="295"/>
                </a:lnTo>
                <a:lnTo>
                  <a:pt x="282" y="286"/>
                </a:lnTo>
                <a:lnTo>
                  <a:pt x="271" y="275"/>
                </a:lnTo>
                <a:lnTo>
                  <a:pt x="245" y="250"/>
                </a:lnTo>
                <a:lnTo>
                  <a:pt x="227" y="234"/>
                </a:lnTo>
                <a:lnTo>
                  <a:pt x="205" y="217"/>
                </a:lnTo>
                <a:lnTo>
                  <a:pt x="205" y="217"/>
                </a:lnTo>
                <a:lnTo>
                  <a:pt x="193" y="207"/>
                </a:lnTo>
                <a:lnTo>
                  <a:pt x="178" y="197"/>
                </a:lnTo>
                <a:lnTo>
                  <a:pt x="162" y="189"/>
                </a:lnTo>
                <a:lnTo>
                  <a:pt x="145" y="181"/>
                </a:lnTo>
                <a:lnTo>
                  <a:pt x="111" y="167"/>
                </a:lnTo>
                <a:lnTo>
                  <a:pt x="77" y="154"/>
                </a:lnTo>
                <a:lnTo>
                  <a:pt x="21" y="134"/>
                </a:lnTo>
                <a:lnTo>
                  <a:pt x="5" y="128"/>
                </a:lnTo>
                <a:lnTo>
                  <a:pt x="1" y="126"/>
                </a:lnTo>
                <a:lnTo>
                  <a:pt x="0" y="125"/>
                </a:lnTo>
                <a:lnTo>
                  <a:pt x="0" y="125"/>
                </a:lnTo>
                <a:lnTo>
                  <a:pt x="3" y="123"/>
                </a:lnTo>
                <a:lnTo>
                  <a:pt x="8" y="123"/>
                </a:lnTo>
                <a:lnTo>
                  <a:pt x="27" y="125"/>
                </a:lnTo>
                <a:lnTo>
                  <a:pt x="53" y="127"/>
                </a:lnTo>
                <a:lnTo>
                  <a:pt x="85" y="132"/>
                </a:lnTo>
                <a:lnTo>
                  <a:pt x="148" y="144"/>
                </a:lnTo>
                <a:lnTo>
                  <a:pt x="174" y="151"/>
                </a:lnTo>
                <a:lnTo>
                  <a:pt x="192" y="155"/>
                </a:lnTo>
                <a:lnTo>
                  <a:pt x="192" y="155"/>
                </a:lnTo>
                <a:lnTo>
                  <a:pt x="250" y="175"/>
                </a:lnTo>
                <a:lnTo>
                  <a:pt x="299" y="195"/>
                </a:lnTo>
                <a:lnTo>
                  <a:pt x="299" y="195"/>
                </a:lnTo>
                <a:lnTo>
                  <a:pt x="298" y="191"/>
                </a:lnTo>
                <a:lnTo>
                  <a:pt x="295" y="186"/>
                </a:lnTo>
                <a:lnTo>
                  <a:pt x="287" y="174"/>
                </a:lnTo>
                <a:lnTo>
                  <a:pt x="273" y="158"/>
                </a:lnTo>
                <a:lnTo>
                  <a:pt x="256" y="141"/>
                </a:lnTo>
                <a:lnTo>
                  <a:pt x="217" y="105"/>
                </a:lnTo>
                <a:lnTo>
                  <a:pt x="183" y="76"/>
                </a:lnTo>
                <a:lnTo>
                  <a:pt x="183" y="76"/>
                </a:lnTo>
                <a:lnTo>
                  <a:pt x="158" y="58"/>
                </a:lnTo>
                <a:lnTo>
                  <a:pt x="130" y="41"/>
                </a:lnTo>
                <a:lnTo>
                  <a:pt x="99" y="25"/>
                </a:lnTo>
                <a:lnTo>
                  <a:pt x="67" y="10"/>
                </a:lnTo>
                <a:lnTo>
                  <a:pt x="67" y="10"/>
                </a:lnTo>
                <a:lnTo>
                  <a:pt x="74" y="7"/>
                </a:lnTo>
                <a:lnTo>
                  <a:pt x="83" y="4"/>
                </a:lnTo>
                <a:lnTo>
                  <a:pt x="94" y="1"/>
                </a:lnTo>
                <a:lnTo>
                  <a:pt x="108" y="0"/>
                </a:lnTo>
                <a:lnTo>
                  <a:pt x="121" y="0"/>
                </a:lnTo>
                <a:lnTo>
                  <a:pt x="136" y="1"/>
                </a:lnTo>
                <a:lnTo>
                  <a:pt x="151" y="4"/>
                </a:lnTo>
                <a:lnTo>
                  <a:pt x="166" y="7"/>
                </a:lnTo>
                <a:lnTo>
                  <a:pt x="166" y="7"/>
                </a:lnTo>
                <a:lnTo>
                  <a:pt x="179" y="12"/>
                </a:lnTo>
                <a:lnTo>
                  <a:pt x="193" y="18"/>
                </a:lnTo>
                <a:lnTo>
                  <a:pt x="216" y="33"/>
                </a:lnTo>
                <a:lnTo>
                  <a:pt x="238" y="47"/>
                </a:lnTo>
                <a:lnTo>
                  <a:pt x="250" y="53"/>
                </a:lnTo>
                <a:lnTo>
                  <a:pt x="262" y="58"/>
                </a:lnTo>
                <a:lnTo>
                  <a:pt x="262" y="58"/>
                </a:lnTo>
                <a:lnTo>
                  <a:pt x="288" y="64"/>
                </a:lnTo>
                <a:lnTo>
                  <a:pt x="313" y="70"/>
                </a:lnTo>
                <a:lnTo>
                  <a:pt x="338" y="76"/>
                </a:lnTo>
                <a:lnTo>
                  <a:pt x="338" y="76"/>
                </a:lnTo>
                <a:lnTo>
                  <a:pt x="342" y="74"/>
                </a:lnTo>
                <a:lnTo>
                  <a:pt x="354" y="69"/>
                </a:lnTo>
                <a:lnTo>
                  <a:pt x="373" y="63"/>
                </a:lnTo>
                <a:lnTo>
                  <a:pt x="385" y="60"/>
                </a:lnTo>
                <a:lnTo>
                  <a:pt x="399" y="58"/>
                </a:lnTo>
                <a:lnTo>
                  <a:pt x="414" y="57"/>
                </a:lnTo>
                <a:lnTo>
                  <a:pt x="431" y="55"/>
                </a:lnTo>
                <a:lnTo>
                  <a:pt x="448" y="55"/>
                </a:lnTo>
                <a:lnTo>
                  <a:pt x="468" y="57"/>
                </a:lnTo>
                <a:lnTo>
                  <a:pt x="488" y="60"/>
                </a:lnTo>
                <a:lnTo>
                  <a:pt x="510" y="65"/>
                </a:lnTo>
                <a:lnTo>
                  <a:pt x="532" y="73"/>
                </a:lnTo>
                <a:lnTo>
                  <a:pt x="557" y="81"/>
                </a:lnTo>
                <a:lnTo>
                  <a:pt x="557" y="81"/>
                </a:lnTo>
                <a:lnTo>
                  <a:pt x="580" y="92"/>
                </a:lnTo>
                <a:lnTo>
                  <a:pt x="601" y="106"/>
                </a:lnTo>
                <a:lnTo>
                  <a:pt x="621" y="121"/>
                </a:lnTo>
                <a:lnTo>
                  <a:pt x="638" y="137"/>
                </a:lnTo>
                <a:lnTo>
                  <a:pt x="653" y="153"/>
                </a:lnTo>
                <a:lnTo>
                  <a:pt x="667" y="169"/>
                </a:lnTo>
                <a:lnTo>
                  <a:pt x="679" y="186"/>
                </a:lnTo>
                <a:lnTo>
                  <a:pt x="689" y="204"/>
                </a:lnTo>
                <a:lnTo>
                  <a:pt x="698" y="220"/>
                </a:lnTo>
                <a:lnTo>
                  <a:pt x="705" y="234"/>
                </a:lnTo>
                <a:lnTo>
                  <a:pt x="716" y="260"/>
                </a:lnTo>
                <a:lnTo>
                  <a:pt x="722" y="279"/>
                </a:lnTo>
                <a:lnTo>
                  <a:pt x="724" y="286"/>
                </a:lnTo>
                <a:lnTo>
                  <a:pt x="724" y="286"/>
                </a:lnTo>
                <a:lnTo>
                  <a:pt x="725" y="291"/>
                </a:lnTo>
                <a:lnTo>
                  <a:pt x="730" y="301"/>
                </a:lnTo>
                <a:lnTo>
                  <a:pt x="738" y="312"/>
                </a:lnTo>
                <a:lnTo>
                  <a:pt x="745" y="320"/>
                </a:lnTo>
                <a:lnTo>
                  <a:pt x="752" y="326"/>
                </a:lnTo>
                <a:lnTo>
                  <a:pt x="752" y="326"/>
                </a:lnTo>
                <a:lnTo>
                  <a:pt x="762" y="332"/>
                </a:lnTo>
                <a:lnTo>
                  <a:pt x="774" y="338"/>
                </a:lnTo>
                <a:lnTo>
                  <a:pt x="787" y="342"/>
                </a:lnTo>
                <a:lnTo>
                  <a:pt x="800" y="346"/>
                </a:lnTo>
                <a:lnTo>
                  <a:pt x="824" y="352"/>
                </a:lnTo>
                <a:lnTo>
                  <a:pt x="833" y="353"/>
                </a:lnTo>
                <a:lnTo>
                  <a:pt x="833" y="353"/>
                </a:lnTo>
                <a:lnTo>
                  <a:pt x="831" y="355"/>
                </a:lnTo>
                <a:lnTo>
                  <a:pt x="824" y="359"/>
                </a:lnTo>
                <a:lnTo>
                  <a:pt x="814" y="364"/>
                </a:lnTo>
                <a:lnTo>
                  <a:pt x="806" y="365"/>
                </a:lnTo>
                <a:lnTo>
                  <a:pt x="798" y="365"/>
                </a:lnTo>
                <a:lnTo>
                  <a:pt x="798" y="365"/>
                </a:lnTo>
                <a:lnTo>
                  <a:pt x="782" y="364"/>
                </a:lnTo>
                <a:lnTo>
                  <a:pt x="768" y="362"/>
                </a:lnTo>
                <a:lnTo>
                  <a:pt x="756" y="358"/>
                </a:lnTo>
                <a:lnTo>
                  <a:pt x="756" y="358"/>
                </a:lnTo>
                <a:lnTo>
                  <a:pt x="757" y="364"/>
                </a:lnTo>
                <a:lnTo>
                  <a:pt x="758" y="376"/>
                </a:lnTo>
                <a:lnTo>
                  <a:pt x="761" y="385"/>
                </a:lnTo>
                <a:lnTo>
                  <a:pt x="764" y="394"/>
                </a:lnTo>
                <a:lnTo>
                  <a:pt x="769" y="402"/>
                </a:lnTo>
                <a:lnTo>
                  <a:pt x="775" y="411"/>
                </a:lnTo>
                <a:lnTo>
                  <a:pt x="775" y="411"/>
                </a:lnTo>
                <a:lnTo>
                  <a:pt x="783" y="418"/>
                </a:lnTo>
                <a:lnTo>
                  <a:pt x="793" y="426"/>
                </a:lnTo>
                <a:lnTo>
                  <a:pt x="815" y="438"/>
                </a:lnTo>
                <a:lnTo>
                  <a:pt x="835" y="448"/>
                </a:lnTo>
                <a:lnTo>
                  <a:pt x="842" y="452"/>
                </a:lnTo>
                <a:lnTo>
                  <a:pt x="842" y="452"/>
                </a:lnTo>
                <a:lnTo>
                  <a:pt x="841" y="453"/>
                </a:lnTo>
                <a:lnTo>
                  <a:pt x="838" y="457"/>
                </a:lnTo>
                <a:lnTo>
                  <a:pt x="832" y="460"/>
                </a:lnTo>
                <a:lnTo>
                  <a:pt x="827" y="463"/>
                </a:lnTo>
                <a:lnTo>
                  <a:pt x="821" y="464"/>
                </a:lnTo>
                <a:lnTo>
                  <a:pt x="821" y="464"/>
                </a:lnTo>
                <a:lnTo>
                  <a:pt x="812" y="465"/>
                </a:lnTo>
                <a:lnTo>
                  <a:pt x="803" y="464"/>
                </a:lnTo>
                <a:lnTo>
                  <a:pt x="782" y="463"/>
                </a:lnTo>
                <a:lnTo>
                  <a:pt x="756" y="458"/>
                </a:lnTo>
                <a:lnTo>
                  <a:pt x="756" y="458"/>
                </a:lnTo>
                <a:lnTo>
                  <a:pt x="762" y="463"/>
                </a:lnTo>
                <a:lnTo>
                  <a:pt x="775" y="475"/>
                </a:lnTo>
                <a:lnTo>
                  <a:pt x="790" y="491"/>
                </a:lnTo>
                <a:lnTo>
                  <a:pt x="798" y="499"/>
                </a:lnTo>
                <a:lnTo>
                  <a:pt x="803" y="507"/>
                </a:lnTo>
                <a:lnTo>
                  <a:pt x="803" y="507"/>
                </a:lnTo>
                <a:lnTo>
                  <a:pt x="805" y="516"/>
                </a:lnTo>
                <a:lnTo>
                  <a:pt x="805" y="527"/>
                </a:lnTo>
                <a:lnTo>
                  <a:pt x="805" y="538"/>
                </a:lnTo>
                <a:lnTo>
                  <a:pt x="804" y="549"/>
                </a:lnTo>
                <a:lnTo>
                  <a:pt x="800" y="568"/>
                </a:lnTo>
                <a:lnTo>
                  <a:pt x="798" y="575"/>
                </a:lnTo>
                <a:lnTo>
                  <a:pt x="798" y="575"/>
                </a:lnTo>
                <a:lnTo>
                  <a:pt x="790" y="557"/>
                </a:lnTo>
                <a:lnTo>
                  <a:pt x="775" y="523"/>
                </a:lnTo>
                <a:lnTo>
                  <a:pt x="775" y="523"/>
                </a:lnTo>
                <a:lnTo>
                  <a:pt x="772" y="516"/>
                </a:lnTo>
                <a:lnTo>
                  <a:pt x="767" y="511"/>
                </a:lnTo>
                <a:lnTo>
                  <a:pt x="758" y="504"/>
                </a:lnTo>
                <a:lnTo>
                  <a:pt x="752" y="499"/>
                </a:lnTo>
                <a:lnTo>
                  <a:pt x="749" y="497"/>
                </a:lnTo>
                <a:lnTo>
                  <a:pt x="749" y="497"/>
                </a:lnTo>
                <a:lnTo>
                  <a:pt x="753" y="527"/>
                </a:lnTo>
                <a:lnTo>
                  <a:pt x="757" y="554"/>
                </a:lnTo>
                <a:lnTo>
                  <a:pt x="759" y="580"/>
                </a:lnTo>
                <a:lnTo>
                  <a:pt x="759" y="580"/>
                </a:lnTo>
                <a:lnTo>
                  <a:pt x="759" y="586"/>
                </a:lnTo>
                <a:lnTo>
                  <a:pt x="762" y="591"/>
                </a:lnTo>
                <a:lnTo>
                  <a:pt x="764" y="596"/>
                </a:lnTo>
                <a:lnTo>
                  <a:pt x="767" y="601"/>
                </a:lnTo>
                <a:lnTo>
                  <a:pt x="775" y="610"/>
                </a:lnTo>
                <a:lnTo>
                  <a:pt x="784" y="616"/>
                </a:lnTo>
                <a:lnTo>
                  <a:pt x="794" y="621"/>
                </a:lnTo>
                <a:lnTo>
                  <a:pt x="801" y="624"/>
                </a:lnTo>
                <a:lnTo>
                  <a:pt x="809" y="628"/>
                </a:lnTo>
                <a:lnTo>
                  <a:pt x="809" y="628"/>
                </a:lnTo>
                <a:lnTo>
                  <a:pt x="801" y="628"/>
                </a:lnTo>
                <a:lnTo>
                  <a:pt x="784" y="629"/>
                </a:lnTo>
                <a:lnTo>
                  <a:pt x="773" y="631"/>
                </a:lnTo>
                <a:lnTo>
                  <a:pt x="763" y="633"/>
                </a:lnTo>
                <a:lnTo>
                  <a:pt x="754" y="637"/>
                </a:lnTo>
                <a:lnTo>
                  <a:pt x="748" y="642"/>
                </a:lnTo>
                <a:lnTo>
                  <a:pt x="748" y="642"/>
                </a:lnTo>
                <a:lnTo>
                  <a:pt x="743" y="648"/>
                </a:lnTo>
                <a:lnTo>
                  <a:pt x="742" y="654"/>
                </a:lnTo>
                <a:lnTo>
                  <a:pt x="741" y="660"/>
                </a:lnTo>
                <a:lnTo>
                  <a:pt x="742" y="665"/>
                </a:lnTo>
                <a:lnTo>
                  <a:pt x="745" y="673"/>
                </a:lnTo>
                <a:lnTo>
                  <a:pt x="746" y="676"/>
                </a:lnTo>
                <a:lnTo>
                  <a:pt x="746" y="676"/>
                </a:lnTo>
                <a:lnTo>
                  <a:pt x="743" y="676"/>
                </a:lnTo>
                <a:lnTo>
                  <a:pt x="736" y="680"/>
                </a:lnTo>
                <a:lnTo>
                  <a:pt x="725" y="687"/>
                </a:lnTo>
                <a:lnTo>
                  <a:pt x="712" y="699"/>
                </a:lnTo>
                <a:lnTo>
                  <a:pt x="705" y="706"/>
                </a:lnTo>
                <a:lnTo>
                  <a:pt x="698" y="715"/>
                </a:lnTo>
                <a:lnTo>
                  <a:pt x="690" y="724"/>
                </a:lnTo>
                <a:lnTo>
                  <a:pt x="683" y="737"/>
                </a:lnTo>
                <a:lnTo>
                  <a:pt x="675" y="752"/>
                </a:lnTo>
                <a:lnTo>
                  <a:pt x="668" y="768"/>
                </a:lnTo>
                <a:lnTo>
                  <a:pt x="662" y="785"/>
                </a:lnTo>
                <a:lnTo>
                  <a:pt x="656" y="806"/>
                </a:lnTo>
                <a:lnTo>
                  <a:pt x="656" y="806"/>
                </a:lnTo>
                <a:lnTo>
                  <a:pt x="651" y="827"/>
                </a:lnTo>
                <a:lnTo>
                  <a:pt x="647" y="849"/>
                </a:lnTo>
                <a:lnTo>
                  <a:pt x="640" y="891"/>
                </a:lnTo>
                <a:lnTo>
                  <a:pt x="636" y="931"/>
                </a:lnTo>
                <a:lnTo>
                  <a:pt x="633" y="968"/>
                </a:lnTo>
                <a:lnTo>
                  <a:pt x="632" y="998"/>
                </a:lnTo>
                <a:lnTo>
                  <a:pt x="632" y="1022"/>
                </a:lnTo>
                <a:lnTo>
                  <a:pt x="632" y="1043"/>
                </a:lnTo>
                <a:lnTo>
                  <a:pt x="632" y="1043"/>
                </a:lnTo>
                <a:lnTo>
                  <a:pt x="640" y="1037"/>
                </a:lnTo>
                <a:lnTo>
                  <a:pt x="658" y="1022"/>
                </a:lnTo>
                <a:lnTo>
                  <a:pt x="688" y="1000"/>
                </a:lnTo>
                <a:lnTo>
                  <a:pt x="706" y="987"/>
                </a:lnTo>
                <a:lnTo>
                  <a:pt x="729" y="974"/>
                </a:lnTo>
                <a:lnTo>
                  <a:pt x="752" y="960"/>
                </a:lnTo>
                <a:lnTo>
                  <a:pt x="778" y="947"/>
                </a:lnTo>
                <a:lnTo>
                  <a:pt x="806" y="933"/>
                </a:lnTo>
                <a:lnTo>
                  <a:pt x="837" y="921"/>
                </a:lnTo>
                <a:lnTo>
                  <a:pt x="869" y="908"/>
                </a:lnTo>
                <a:lnTo>
                  <a:pt x="904" y="898"/>
                </a:lnTo>
                <a:lnTo>
                  <a:pt x="940" y="890"/>
                </a:lnTo>
                <a:lnTo>
                  <a:pt x="977" y="884"/>
                </a:lnTo>
                <a:lnTo>
                  <a:pt x="977" y="884"/>
                </a:lnTo>
                <a:lnTo>
                  <a:pt x="1052" y="874"/>
                </a:lnTo>
                <a:lnTo>
                  <a:pt x="1124" y="868"/>
                </a:lnTo>
                <a:lnTo>
                  <a:pt x="1189" y="863"/>
                </a:lnTo>
                <a:lnTo>
                  <a:pt x="1248" y="860"/>
                </a:lnTo>
                <a:lnTo>
                  <a:pt x="1300" y="859"/>
                </a:lnTo>
                <a:lnTo>
                  <a:pt x="1343" y="859"/>
                </a:lnTo>
                <a:lnTo>
                  <a:pt x="1377" y="860"/>
                </a:lnTo>
                <a:lnTo>
                  <a:pt x="1399" y="861"/>
                </a:lnTo>
                <a:lnTo>
                  <a:pt x="1399" y="861"/>
                </a:lnTo>
                <a:lnTo>
                  <a:pt x="1447" y="865"/>
                </a:lnTo>
                <a:lnTo>
                  <a:pt x="1515" y="871"/>
                </a:lnTo>
                <a:lnTo>
                  <a:pt x="1549" y="874"/>
                </a:lnTo>
                <a:lnTo>
                  <a:pt x="1579" y="877"/>
                </a:lnTo>
                <a:lnTo>
                  <a:pt x="1602" y="882"/>
                </a:lnTo>
                <a:lnTo>
                  <a:pt x="1610" y="884"/>
                </a:lnTo>
                <a:lnTo>
                  <a:pt x="1616" y="886"/>
                </a:lnTo>
                <a:lnTo>
                  <a:pt x="1616" y="886"/>
                </a:lnTo>
                <a:lnTo>
                  <a:pt x="1630" y="895"/>
                </a:lnTo>
                <a:lnTo>
                  <a:pt x="1639" y="902"/>
                </a:lnTo>
                <a:lnTo>
                  <a:pt x="1642" y="906"/>
                </a:lnTo>
                <a:lnTo>
                  <a:pt x="1642" y="908"/>
                </a:lnTo>
                <a:lnTo>
                  <a:pt x="1641" y="911"/>
                </a:lnTo>
                <a:lnTo>
                  <a:pt x="1637" y="913"/>
                </a:lnTo>
                <a:lnTo>
                  <a:pt x="1637" y="913"/>
                </a:lnTo>
                <a:lnTo>
                  <a:pt x="1636" y="915"/>
                </a:lnTo>
                <a:lnTo>
                  <a:pt x="1636" y="916"/>
                </a:lnTo>
                <a:lnTo>
                  <a:pt x="1642" y="918"/>
                </a:lnTo>
                <a:lnTo>
                  <a:pt x="1664" y="923"/>
                </a:lnTo>
                <a:lnTo>
                  <a:pt x="1677" y="926"/>
                </a:lnTo>
                <a:lnTo>
                  <a:pt x="1686" y="928"/>
                </a:lnTo>
                <a:lnTo>
                  <a:pt x="1690" y="931"/>
                </a:lnTo>
                <a:lnTo>
                  <a:pt x="1693" y="932"/>
                </a:lnTo>
                <a:lnTo>
                  <a:pt x="1693" y="934"/>
                </a:lnTo>
                <a:lnTo>
                  <a:pt x="1691" y="936"/>
                </a:lnTo>
                <a:lnTo>
                  <a:pt x="1691" y="936"/>
                </a:lnTo>
                <a:lnTo>
                  <a:pt x="1686" y="940"/>
                </a:lnTo>
                <a:lnTo>
                  <a:pt x="1684" y="943"/>
                </a:lnTo>
                <a:lnTo>
                  <a:pt x="1683" y="947"/>
                </a:lnTo>
                <a:lnTo>
                  <a:pt x="1683" y="949"/>
                </a:lnTo>
                <a:lnTo>
                  <a:pt x="1685" y="953"/>
                </a:lnTo>
                <a:lnTo>
                  <a:pt x="1686" y="955"/>
                </a:lnTo>
                <a:lnTo>
                  <a:pt x="1686" y="955"/>
                </a:lnTo>
                <a:lnTo>
                  <a:pt x="1710" y="959"/>
                </a:lnTo>
                <a:lnTo>
                  <a:pt x="1765" y="971"/>
                </a:lnTo>
                <a:lnTo>
                  <a:pt x="1799" y="979"/>
                </a:lnTo>
                <a:lnTo>
                  <a:pt x="1833" y="990"/>
                </a:lnTo>
                <a:lnTo>
                  <a:pt x="1868" y="1001"/>
                </a:lnTo>
                <a:lnTo>
                  <a:pt x="1883" y="1007"/>
                </a:lnTo>
                <a:lnTo>
                  <a:pt x="1897" y="1013"/>
                </a:lnTo>
                <a:lnTo>
                  <a:pt x="1897" y="1013"/>
                </a:lnTo>
                <a:lnTo>
                  <a:pt x="1922" y="1027"/>
                </a:lnTo>
                <a:lnTo>
                  <a:pt x="1944" y="1039"/>
                </a:lnTo>
                <a:lnTo>
                  <a:pt x="1963" y="1052"/>
                </a:lnTo>
                <a:lnTo>
                  <a:pt x="1979" y="1061"/>
                </a:lnTo>
                <a:lnTo>
                  <a:pt x="1990" y="1071"/>
                </a:lnTo>
                <a:lnTo>
                  <a:pt x="1999" y="1080"/>
                </a:lnTo>
                <a:lnTo>
                  <a:pt x="2004" y="1087"/>
                </a:lnTo>
                <a:lnTo>
                  <a:pt x="2005" y="1090"/>
                </a:lnTo>
                <a:lnTo>
                  <a:pt x="2005" y="1092"/>
                </a:lnTo>
                <a:lnTo>
                  <a:pt x="2005" y="1092"/>
                </a:lnTo>
                <a:lnTo>
                  <a:pt x="2004" y="1096"/>
                </a:lnTo>
                <a:lnTo>
                  <a:pt x="2001" y="1100"/>
                </a:lnTo>
                <a:lnTo>
                  <a:pt x="1996" y="1107"/>
                </a:lnTo>
                <a:lnTo>
                  <a:pt x="1996" y="1111"/>
                </a:lnTo>
                <a:lnTo>
                  <a:pt x="1999" y="1113"/>
                </a:lnTo>
                <a:lnTo>
                  <a:pt x="2004" y="1116"/>
                </a:lnTo>
                <a:lnTo>
                  <a:pt x="2013" y="1118"/>
                </a:lnTo>
                <a:lnTo>
                  <a:pt x="2013" y="1118"/>
                </a:lnTo>
                <a:lnTo>
                  <a:pt x="2039" y="1123"/>
                </a:lnTo>
                <a:lnTo>
                  <a:pt x="2068" y="1128"/>
                </a:lnTo>
                <a:lnTo>
                  <a:pt x="2090" y="1133"/>
                </a:lnTo>
                <a:lnTo>
                  <a:pt x="2095" y="1135"/>
                </a:lnTo>
                <a:lnTo>
                  <a:pt x="2096" y="1137"/>
                </a:lnTo>
                <a:lnTo>
                  <a:pt x="2096" y="1138"/>
                </a:lnTo>
                <a:lnTo>
                  <a:pt x="2096" y="1138"/>
                </a:lnTo>
                <a:lnTo>
                  <a:pt x="2090" y="1148"/>
                </a:lnTo>
                <a:lnTo>
                  <a:pt x="2081" y="1163"/>
                </a:lnTo>
                <a:lnTo>
                  <a:pt x="2079" y="1171"/>
                </a:lnTo>
                <a:lnTo>
                  <a:pt x="2076" y="1177"/>
                </a:lnTo>
                <a:lnTo>
                  <a:pt x="2076" y="1182"/>
                </a:lnTo>
                <a:lnTo>
                  <a:pt x="2078" y="1184"/>
                </a:lnTo>
                <a:lnTo>
                  <a:pt x="2079" y="1185"/>
                </a:lnTo>
                <a:lnTo>
                  <a:pt x="2079" y="1185"/>
                </a:lnTo>
                <a:lnTo>
                  <a:pt x="2084" y="1186"/>
                </a:lnTo>
                <a:lnTo>
                  <a:pt x="2088" y="1190"/>
                </a:lnTo>
                <a:lnTo>
                  <a:pt x="2095" y="1200"/>
                </a:lnTo>
                <a:lnTo>
                  <a:pt x="2101" y="1210"/>
                </a:lnTo>
                <a:lnTo>
                  <a:pt x="2104" y="1214"/>
                </a:lnTo>
                <a:lnTo>
                  <a:pt x="305" y="121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D70338BB-1AA4-47B1-B9F2-00865C8307A1}"/>
              </a:ext>
            </a:extLst>
          </p:cNvPr>
          <p:cNvSpPr>
            <a:spLocks/>
          </p:cNvSpPr>
          <p:nvPr/>
        </p:nvSpPr>
        <p:spPr bwMode="auto">
          <a:xfrm>
            <a:off x="677274" y="1417638"/>
            <a:ext cx="2617378" cy="1435100"/>
          </a:xfrm>
          <a:custGeom>
            <a:avLst/>
            <a:gdLst>
              <a:gd name="T0" fmla="*/ 716 w 2143"/>
              <a:gd name="T1" fmla="*/ 47 h 1175"/>
              <a:gd name="T2" fmla="*/ 795 w 2143"/>
              <a:gd name="T3" fmla="*/ 76 h 1175"/>
              <a:gd name="T4" fmla="*/ 975 w 2143"/>
              <a:gd name="T5" fmla="*/ 180 h 1175"/>
              <a:gd name="T6" fmla="*/ 931 w 2143"/>
              <a:gd name="T7" fmla="*/ 321 h 1175"/>
              <a:gd name="T8" fmla="*/ 899 w 2143"/>
              <a:gd name="T9" fmla="*/ 427 h 1175"/>
              <a:gd name="T10" fmla="*/ 848 w 2143"/>
              <a:gd name="T11" fmla="*/ 447 h 1175"/>
              <a:gd name="T12" fmla="*/ 578 w 2143"/>
              <a:gd name="T13" fmla="*/ 295 h 1175"/>
              <a:gd name="T14" fmla="*/ 295 w 2143"/>
              <a:gd name="T15" fmla="*/ 395 h 1175"/>
              <a:gd name="T16" fmla="*/ 326 w 2143"/>
              <a:gd name="T17" fmla="*/ 420 h 1175"/>
              <a:gd name="T18" fmla="*/ 1 w 2143"/>
              <a:gd name="T19" fmla="*/ 586 h 1175"/>
              <a:gd name="T20" fmla="*/ 58 w 2143"/>
              <a:gd name="T21" fmla="*/ 612 h 1175"/>
              <a:gd name="T22" fmla="*/ 109 w 2143"/>
              <a:gd name="T23" fmla="*/ 652 h 1175"/>
              <a:gd name="T24" fmla="*/ 149 w 2143"/>
              <a:gd name="T25" fmla="*/ 664 h 1175"/>
              <a:gd name="T26" fmla="*/ 221 w 2143"/>
              <a:gd name="T27" fmla="*/ 660 h 1175"/>
              <a:gd name="T28" fmla="*/ 265 w 2143"/>
              <a:gd name="T29" fmla="*/ 670 h 1175"/>
              <a:gd name="T30" fmla="*/ 367 w 2143"/>
              <a:gd name="T31" fmla="*/ 670 h 1175"/>
              <a:gd name="T32" fmla="*/ 439 w 2143"/>
              <a:gd name="T33" fmla="*/ 664 h 1175"/>
              <a:gd name="T34" fmla="*/ 501 w 2143"/>
              <a:gd name="T35" fmla="*/ 695 h 1175"/>
              <a:gd name="T36" fmla="*/ 554 w 2143"/>
              <a:gd name="T37" fmla="*/ 734 h 1175"/>
              <a:gd name="T38" fmla="*/ 621 w 2143"/>
              <a:gd name="T39" fmla="*/ 764 h 1175"/>
              <a:gd name="T40" fmla="*/ 681 w 2143"/>
              <a:gd name="T41" fmla="*/ 803 h 1175"/>
              <a:gd name="T42" fmla="*/ 755 w 2143"/>
              <a:gd name="T43" fmla="*/ 826 h 1175"/>
              <a:gd name="T44" fmla="*/ 786 w 2143"/>
              <a:gd name="T45" fmla="*/ 847 h 1175"/>
              <a:gd name="T46" fmla="*/ 864 w 2143"/>
              <a:gd name="T47" fmla="*/ 803 h 1175"/>
              <a:gd name="T48" fmla="*/ 895 w 2143"/>
              <a:gd name="T49" fmla="*/ 816 h 1175"/>
              <a:gd name="T50" fmla="*/ 999 w 2143"/>
              <a:gd name="T51" fmla="*/ 922 h 1175"/>
              <a:gd name="T52" fmla="*/ 1027 w 2143"/>
              <a:gd name="T53" fmla="*/ 932 h 1175"/>
              <a:gd name="T54" fmla="*/ 925 w 2143"/>
              <a:gd name="T55" fmla="*/ 1058 h 1175"/>
              <a:gd name="T56" fmla="*/ 960 w 2143"/>
              <a:gd name="T57" fmla="*/ 1116 h 1175"/>
              <a:gd name="T58" fmla="*/ 1010 w 2143"/>
              <a:gd name="T59" fmla="*/ 1150 h 1175"/>
              <a:gd name="T60" fmla="*/ 1055 w 2143"/>
              <a:gd name="T61" fmla="*/ 1158 h 1175"/>
              <a:gd name="T62" fmla="*/ 1110 w 2143"/>
              <a:gd name="T63" fmla="*/ 1158 h 1175"/>
              <a:gd name="T64" fmla="*/ 1153 w 2143"/>
              <a:gd name="T65" fmla="*/ 1150 h 1175"/>
              <a:gd name="T66" fmla="*/ 1197 w 2143"/>
              <a:gd name="T67" fmla="*/ 1147 h 1175"/>
              <a:gd name="T68" fmla="*/ 1236 w 2143"/>
              <a:gd name="T69" fmla="*/ 1134 h 1175"/>
              <a:gd name="T70" fmla="*/ 1279 w 2143"/>
              <a:gd name="T71" fmla="*/ 1113 h 1175"/>
              <a:gd name="T72" fmla="*/ 1304 w 2143"/>
              <a:gd name="T73" fmla="*/ 1081 h 1175"/>
              <a:gd name="T74" fmla="*/ 1266 w 2143"/>
              <a:gd name="T75" fmla="*/ 990 h 1175"/>
              <a:gd name="T76" fmla="*/ 1225 w 2143"/>
              <a:gd name="T77" fmla="*/ 840 h 1175"/>
              <a:gd name="T78" fmla="*/ 1248 w 2143"/>
              <a:gd name="T79" fmla="*/ 708 h 1175"/>
              <a:gd name="T80" fmla="*/ 1297 w 2143"/>
              <a:gd name="T81" fmla="*/ 747 h 1175"/>
              <a:gd name="T82" fmla="*/ 1353 w 2143"/>
              <a:gd name="T83" fmla="*/ 757 h 1175"/>
              <a:gd name="T84" fmla="*/ 1401 w 2143"/>
              <a:gd name="T85" fmla="*/ 797 h 1175"/>
              <a:gd name="T86" fmla="*/ 1458 w 2143"/>
              <a:gd name="T87" fmla="*/ 770 h 1175"/>
              <a:gd name="T88" fmla="*/ 1549 w 2143"/>
              <a:gd name="T89" fmla="*/ 747 h 1175"/>
              <a:gd name="T90" fmla="*/ 1642 w 2143"/>
              <a:gd name="T91" fmla="*/ 702 h 1175"/>
              <a:gd name="T92" fmla="*/ 1727 w 2143"/>
              <a:gd name="T93" fmla="*/ 669 h 1175"/>
              <a:gd name="T94" fmla="*/ 1779 w 2143"/>
              <a:gd name="T95" fmla="*/ 618 h 1175"/>
              <a:gd name="T96" fmla="*/ 1902 w 2143"/>
              <a:gd name="T97" fmla="*/ 587 h 1175"/>
              <a:gd name="T98" fmla="*/ 1980 w 2143"/>
              <a:gd name="T99" fmla="*/ 558 h 1175"/>
              <a:gd name="T100" fmla="*/ 2022 w 2143"/>
              <a:gd name="T101" fmla="*/ 531 h 1175"/>
              <a:gd name="T102" fmla="*/ 2033 w 2143"/>
              <a:gd name="T103" fmla="*/ 489 h 1175"/>
              <a:gd name="T104" fmla="*/ 2101 w 2143"/>
              <a:gd name="T105" fmla="*/ 483 h 1175"/>
              <a:gd name="T106" fmla="*/ 2140 w 2143"/>
              <a:gd name="T107" fmla="*/ 444 h 1175"/>
              <a:gd name="T108" fmla="*/ 1713 w 2143"/>
              <a:gd name="T109" fmla="*/ 289 h 1175"/>
              <a:gd name="T110" fmla="*/ 1654 w 2143"/>
              <a:gd name="T111" fmla="*/ 280 h 1175"/>
              <a:gd name="T112" fmla="*/ 1610 w 2143"/>
              <a:gd name="T113" fmla="*/ 271 h 1175"/>
              <a:gd name="T114" fmla="*/ 1310 w 2143"/>
              <a:gd name="T115" fmla="*/ 422 h 1175"/>
              <a:gd name="T116" fmla="*/ 1075 w 2143"/>
              <a:gd name="T117" fmla="*/ 329 h 1175"/>
              <a:gd name="T118" fmla="*/ 1071 w 2143"/>
              <a:gd name="T119" fmla="*/ 91 h 1175"/>
              <a:gd name="T120" fmla="*/ 986 w 2143"/>
              <a:gd name="T121" fmla="*/ 9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43" h="1175">
                <a:moveTo>
                  <a:pt x="850" y="33"/>
                </a:moveTo>
                <a:lnTo>
                  <a:pt x="850" y="33"/>
                </a:lnTo>
                <a:lnTo>
                  <a:pt x="790" y="31"/>
                </a:lnTo>
                <a:lnTo>
                  <a:pt x="790" y="31"/>
                </a:lnTo>
                <a:lnTo>
                  <a:pt x="771" y="30"/>
                </a:lnTo>
                <a:lnTo>
                  <a:pt x="754" y="27"/>
                </a:lnTo>
                <a:lnTo>
                  <a:pt x="741" y="26"/>
                </a:lnTo>
                <a:lnTo>
                  <a:pt x="736" y="26"/>
                </a:lnTo>
                <a:lnTo>
                  <a:pt x="731" y="27"/>
                </a:lnTo>
                <a:lnTo>
                  <a:pt x="731" y="27"/>
                </a:lnTo>
                <a:lnTo>
                  <a:pt x="727" y="30"/>
                </a:lnTo>
                <a:lnTo>
                  <a:pt x="725" y="33"/>
                </a:lnTo>
                <a:lnTo>
                  <a:pt x="720" y="41"/>
                </a:lnTo>
                <a:lnTo>
                  <a:pt x="716" y="47"/>
                </a:lnTo>
                <a:lnTo>
                  <a:pt x="715" y="51"/>
                </a:lnTo>
                <a:lnTo>
                  <a:pt x="715" y="51"/>
                </a:lnTo>
                <a:lnTo>
                  <a:pt x="720" y="49"/>
                </a:lnTo>
                <a:lnTo>
                  <a:pt x="731" y="47"/>
                </a:lnTo>
                <a:lnTo>
                  <a:pt x="747" y="44"/>
                </a:lnTo>
                <a:lnTo>
                  <a:pt x="755" y="46"/>
                </a:lnTo>
                <a:lnTo>
                  <a:pt x="764" y="47"/>
                </a:lnTo>
                <a:lnTo>
                  <a:pt x="764" y="47"/>
                </a:lnTo>
                <a:lnTo>
                  <a:pt x="809" y="60"/>
                </a:lnTo>
                <a:lnTo>
                  <a:pt x="838" y="69"/>
                </a:lnTo>
                <a:lnTo>
                  <a:pt x="741" y="53"/>
                </a:lnTo>
                <a:lnTo>
                  <a:pt x="770" y="73"/>
                </a:lnTo>
                <a:lnTo>
                  <a:pt x="770" y="73"/>
                </a:lnTo>
                <a:lnTo>
                  <a:pt x="795" y="76"/>
                </a:lnTo>
                <a:lnTo>
                  <a:pt x="817" y="80"/>
                </a:lnTo>
                <a:lnTo>
                  <a:pt x="838" y="85"/>
                </a:lnTo>
                <a:lnTo>
                  <a:pt x="838" y="85"/>
                </a:lnTo>
                <a:lnTo>
                  <a:pt x="855" y="91"/>
                </a:lnTo>
                <a:lnTo>
                  <a:pt x="871" y="96"/>
                </a:lnTo>
                <a:lnTo>
                  <a:pt x="886" y="101"/>
                </a:lnTo>
                <a:lnTo>
                  <a:pt x="886" y="101"/>
                </a:lnTo>
                <a:lnTo>
                  <a:pt x="925" y="126"/>
                </a:lnTo>
                <a:lnTo>
                  <a:pt x="953" y="147"/>
                </a:lnTo>
                <a:lnTo>
                  <a:pt x="964" y="155"/>
                </a:lnTo>
                <a:lnTo>
                  <a:pt x="970" y="163"/>
                </a:lnTo>
                <a:lnTo>
                  <a:pt x="970" y="163"/>
                </a:lnTo>
                <a:lnTo>
                  <a:pt x="974" y="170"/>
                </a:lnTo>
                <a:lnTo>
                  <a:pt x="975" y="180"/>
                </a:lnTo>
                <a:lnTo>
                  <a:pt x="975" y="191"/>
                </a:lnTo>
                <a:lnTo>
                  <a:pt x="975" y="202"/>
                </a:lnTo>
                <a:lnTo>
                  <a:pt x="973" y="213"/>
                </a:lnTo>
                <a:lnTo>
                  <a:pt x="970" y="223"/>
                </a:lnTo>
                <a:lnTo>
                  <a:pt x="968" y="232"/>
                </a:lnTo>
                <a:lnTo>
                  <a:pt x="964" y="237"/>
                </a:lnTo>
                <a:lnTo>
                  <a:pt x="964" y="237"/>
                </a:lnTo>
                <a:lnTo>
                  <a:pt x="955" y="249"/>
                </a:lnTo>
                <a:lnTo>
                  <a:pt x="946" y="265"/>
                </a:lnTo>
                <a:lnTo>
                  <a:pt x="938" y="286"/>
                </a:lnTo>
                <a:lnTo>
                  <a:pt x="934" y="297"/>
                </a:lnTo>
                <a:lnTo>
                  <a:pt x="932" y="308"/>
                </a:lnTo>
                <a:lnTo>
                  <a:pt x="932" y="308"/>
                </a:lnTo>
                <a:lnTo>
                  <a:pt x="931" y="321"/>
                </a:lnTo>
                <a:lnTo>
                  <a:pt x="931" y="334"/>
                </a:lnTo>
                <a:lnTo>
                  <a:pt x="933" y="362"/>
                </a:lnTo>
                <a:lnTo>
                  <a:pt x="936" y="384"/>
                </a:lnTo>
                <a:lnTo>
                  <a:pt x="938" y="392"/>
                </a:lnTo>
                <a:lnTo>
                  <a:pt x="938" y="392"/>
                </a:lnTo>
                <a:lnTo>
                  <a:pt x="921" y="399"/>
                </a:lnTo>
                <a:lnTo>
                  <a:pt x="909" y="405"/>
                </a:lnTo>
                <a:lnTo>
                  <a:pt x="904" y="407"/>
                </a:lnTo>
                <a:lnTo>
                  <a:pt x="902" y="408"/>
                </a:lnTo>
                <a:lnTo>
                  <a:pt x="902" y="408"/>
                </a:lnTo>
                <a:lnTo>
                  <a:pt x="902" y="412"/>
                </a:lnTo>
                <a:lnTo>
                  <a:pt x="902" y="418"/>
                </a:lnTo>
                <a:lnTo>
                  <a:pt x="901" y="425"/>
                </a:lnTo>
                <a:lnTo>
                  <a:pt x="899" y="427"/>
                </a:lnTo>
                <a:lnTo>
                  <a:pt x="896" y="428"/>
                </a:lnTo>
                <a:lnTo>
                  <a:pt x="896" y="428"/>
                </a:lnTo>
                <a:lnTo>
                  <a:pt x="890" y="429"/>
                </a:lnTo>
                <a:lnTo>
                  <a:pt x="886" y="433"/>
                </a:lnTo>
                <a:lnTo>
                  <a:pt x="884" y="437"/>
                </a:lnTo>
                <a:lnTo>
                  <a:pt x="883" y="441"/>
                </a:lnTo>
                <a:lnTo>
                  <a:pt x="883" y="441"/>
                </a:lnTo>
                <a:lnTo>
                  <a:pt x="883" y="442"/>
                </a:lnTo>
                <a:lnTo>
                  <a:pt x="880" y="443"/>
                </a:lnTo>
                <a:lnTo>
                  <a:pt x="873" y="445"/>
                </a:lnTo>
                <a:lnTo>
                  <a:pt x="864" y="447"/>
                </a:lnTo>
                <a:lnTo>
                  <a:pt x="857" y="447"/>
                </a:lnTo>
                <a:lnTo>
                  <a:pt x="857" y="447"/>
                </a:lnTo>
                <a:lnTo>
                  <a:pt x="848" y="447"/>
                </a:lnTo>
                <a:lnTo>
                  <a:pt x="832" y="447"/>
                </a:lnTo>
                <a:lnTo>
                  <a:pt x="817" y="448"/>
                </a:lnTo>
                <a:lnTo>
                  <a:pt x="809" y="447"/>
                </a:lnTo>
                <a:lnTo>
                  <a:pt x="809" y="447"/>
                </a:lnTo>
                <a:lnTo>
                  <a:pt x="780" y="425"/>
                </a:lnTo>
                <a:lnTo>
                  <a:pt x="716" y="376"/>
                </a:lnTo>
                <a:lnTo>
                  <a:pt x="680" y="350"/>
                </a:lnTo>
                <a:lnTo>
                  <a:pt x="646" y="327"/>
                </a:lnTo>
                <a:lnTo>
                  <a:pt x="616" y="308"/>
                </a:lnTo>
                <a:lnTo>
                  <a:pt x="605" y="302"/>
                </a:lnTo>
                <a:lnTo>
                  <a:pt x="595" y="299"/>
                </a:lnTo>
                <a:lnTo>
                  <a:pt x="595" y="299"/>
                </a:lnTo>
                <a:lnTo>
                  <a:pt x="588" y="296"/>
                </a:lnTo>
                <a:lnTo>
                  <a:pt x="578" y="295"/>
                </a:lnTo>
                <a:lnTo>
                  <a:pt x="555" y="295"/>
                </a:lnTo>
                <a:lnTo>
                  <a:pt x="532" y="296"/>
                </a:lnTo>
                <a:lnTo>
                  <a:pt x="506" y="301"/>
                </a:lnTo>
                <a:lnTo>
                  <a:pt x="481" y="306"/>
                </a:lnTo>
                <a:lnTo>
                  <a:pt x="457" y="315"/>
                </a:lnTo>
                <a:lnTo>
                  <a:pt x="435" y="323"/>
                </a:lnTo>
                <a:lnTo>
                  <a:pt x="423" y="328"/>
                </a:lnTo>
                <a:lnTo>
                  <a:pt x="415" y="334"/>
                </a:lnTo>
                <a:lnTo>
                  <a:pt x="415" y="334"/>
                </a:lnTo>
                <a:lnTo>
                  <a:pt x="397" y="346"/>
                </a:lnTo>
                <a:lnTo>
                  <a:pt x="379" y="355"/>
                </a:lnTo>
                <a:lnTo>
                  <a:pt x="346" y="373"/>
                </a:lnTo>
                <a:lnTo>
                  <a:pt x="316" y="386"/>
                </a:lnTo>
                <a:lnTo>
                  <a:pt x="295" y="395"/>
                </a:lnTo>
                <a:lnTo>
                  <a:pt x="295" y="395"/>
                </a:lnTo>
                <a:lnTo>
                  <a:pt x="291" y="397"/>
                </a:lnTo>
                <a:lnTo>
                  <a:pt x="290" y="399"/>
                </a:lnTo>
                <a:lnTo>
                  <a:pt x="290" y="401"/>
                </a:lnTo>
                <a:lnTo>
                  <a:pt x="291" y="402"/>
                </a:lnTo>
                <a:lnTo>
                  <a:pt x="296" y="405"/>
                </a:lnTo>
                <a:lnTo>
                  <a:pt x="304" y="407"/>
                </a:lnTo>
                <a:lnTo>
                  <a:pt x="320" y="411"/>
                </a:lnTo>
                <a:lnTo>
                  <a:pt x="327" y="412"/>
                </a:lnTo>
                <a:lnTo>
                  <a:pt x="327" y="412"/>
                </a:lnTo>
                <a:lnTo>
                  <a:pt x="328" y="412"/>
                </a:lnTo>
                <a:lnTo>
                  <a:pt x="330" y="412"/>
                </a:lnTo>
                <a:lnTo>
                  <a:pt x="328" y="415"/>
                </a:lnTo>
                <a:lnTo>
                  <a:pt x="326" y="420"/>
                </a:lnTo>
                <a:lnTo>
                  <a:pt x="317" y="427"/>
                </a:lnTo>
                <a:lnTo>
                  <a:pt x="301" y="438"/>
                </a:lnTo>
                <a:lnTo>
                  <a:pt x="278" y="453"/>
                </a:lnTo>
                <a:lnTo>
                  <a:pt x="243" y="473"/>
                </a:lnTo>
                <a:lnTo>
                  <a:pt x="243" y="473"/>
                </a:lnTo>
                <a:lnTo>
                  <a:pt x="201" y="495"/>
                </a:lnTo>
                <a:lnTo>
                  <a:pt x="158" y="515"/>
                </a:lnTo>
                <a:lnTo>
                  <a:pt x="116" y="533"/>
                </a:lnTo>
                <a:lnTo>
                  <a:pt x="77" y="549"/>
                </a:lnTo>
                <a:lnTo>
                  <a:pt x="17" y="574"/>
                </a:lnTo>
                <a:lnTo>
                  <a:pt x="2" y="581"/>
                </a:lnTo>
                <a:lnTo>
                  <a:pt x="0" y="584"/>
                </a:lnTo>
                <a:lnTo>
                  <a:pt x="0" y="585"/>
                </a:lnTo>
                <a:lnTo>
                  <a:pt x="1" y="586"/>
                </a:lnTo>
                <a:lnTo>
                  <a:pt x="1" y="586"/>
                </a:lnTo>
                <a:lnTo>
                  <a:pt x="9" y="587"/>
                </a:lnTo>
                <a:lnTo>
                  <a:pt x="22" y="587"/>
                </a:lnTo>
                <a:lnTo>
                  <a:pt x="54" y="585"/>
                </a:lnTo>
                <a:lnTo>
                  <a:pt x="85" y="581"/>
                </a:lnTo>
                <a:lnTo>
                  <a:pt x="98" y="580"/>
                </a:lnTo>
                <a:lnTo>
                  <a:pt x="98" y="580"/>
                </a:lnTo>
                <a:lnTo>
                  <a:pt x="89" y="585"/>
                </a:lnTo>
                <a:lnTo>
                  <a:pt x="69" y="596"/>
                </a:lnTo>
                <a:lnTo>
                  <a:pt x="62" y="602"/>
                </a:lnTo>
                <a:lnTo>
                  <a:pt x="59" y="606"/>
                </a:lnTo>
                <a:lnTo>
                  <a:pt x="57" y="608"/>
                </a:lnTo>
                <a:lnTo>
                  <a:pt x="57" y="611"/>
                </a:lnTo>
                <a:lnTo>
                  <a:pt x="58" y="612"/>
                </a:lnTo>
                <a:lnTo>
                  <a:pt x="60" y="615"/>
                </a:lnTo>
                <a:lnTo>
                  <a:pt x="65" y="615"/>
                </a:lnTo>
                <a:lnTo>
                  <a:pt x="65" y="615"/>
                </a:lnTo>
                <a:lnTo>
                  <a:pt x="78" y="616"/>
                </a:lnTo>
                <a:lnTo>
                  <a:pt x="91" y="615"/>
                </a:lnTo>
                <a:lnTo>
                  <a:pt x="105" y="612"/>
                </a:lnTo>
                <a:lnTo>
                  <a:pt x="119" y="610"/>
                </a:lnTo>
                <a:lnTo>
                  <a:pt x="138" y="605"/>
                </a:lnTo>
                <a:lnTo>
                  <a:pt x="147" y="602"/>
                </a:lnTo>
                <a:lnTo>
                  <a:pt x="147" y="602"/>
                </a:lnTo>
                <a:lnTo>
                  <a:pt x="123" y="628"/>
                </a:lnTo>
                <a:lnTo>
                  <a:pt x="110" y="645"/>
                </a:lnTo>
                <a:lnTo>
                  <a:pt x="107" y="650"/>
                </a:lnTo>
                <a:lnTo>
                  <a:pt x="109" y="652"/>
                </a:lnTo>
                <a:lnTo>
                  <a:pt x="111" y="650"/>
                </a:lnTo>
                <a:lnTo>
                  <a:pt x="111" y="650"/>
                </a:lnTo>
                <a:lnTo>
                  <a:pt x="159" y="627"/>
                </a:lnTo>
                <a:lnTo>
                  <a:pt x="184" y="615"/>
                </a:lnTo>
                <a:lnTo>
                  <a:pt x="193" y="612"/>
                </a:lnTo>
                <a:lnTo>
                  <a:pt x="194" y="611"/>
                </a:lnTo>
                <a:lnTo>
                  <a:pt x="195" y="612"/>
                </a:lnTo>
                <a:lnTo>
                  <a:pt x="195" y="612"/>
                </a:lnTo>
                <a:lnTo>
                  <a:pt x="191" y="616"/>
                </a:lnTo>
                <a:lnTo>
                  <a:pt x="185" y="623"/>
                </a:lnTo>
                <a:lnTo>
                  <a:pt x="165" y="643"/>
                </a:lnTo>
                <a:lnTo>
                  <a:pt x="157" y="653"/>
                </a:lnTo>
                <a:lnTo>
                  <a:pt x="151" y="661"/>
                </a:lnTo>
                <a:lnTo>
                  <a:pt x="149" y="664"/>
                </a:lnTo>
                <a:lnTo>
                  <a:pt x="151" y="666"/>
                </a:lnTo>
                <a:lnTo>
                  <a:pt x="152" y="668"/>
                </a:lnTo>
                <a:lnTo>
                  <a:pt x="156" y="666"/>
                </a:lnTo>
                <a:lnTo>
                  <a:pt x="156" y="666"/>
                </a:lnTo>
                <a:lnTo>
                  <a:pt x="177" y="661"/>
                </a:lnTo>
                <a:lnTo>
                  <a:pt x="195" y="654"/>
                </a:lnTo>
                <a:lnTo>
                  <a:pt x="215" y="648"/>
                </a:lnTo>
                <a:lnTo>
                  <a:pt x="215" y="648"/>
                </a:lnTo>
                <a:lnTo>
                  <a:pt x="212" y="650"/>
                </a:lnTo>
                <a:lnTo>
                  <a:pt x="209" y="655"/>
                </a:lnTo>
                <a:lnTo>
                  <a:pt x="207" y="658"/>
                </a:lnTo>
                <a:lnTo>
                  <a:pt x="209" y="660"/>
                </a:lnTo>
                <a:lnTo>
                  <a:pt x="214" y="661"/>
                </a:lnTo>
                <a:lnTo>
                  <a:pt x="221" y="660"/>
                </a:lnTo>
                <a:lnTo>
                  <a:pt x="221" y="660"/>
                </a:lnTo>
                <a:lnTo>
                  <a:pt x="238" y="655"/>
                </a:lnTo>
                <a:lnTo>
                  <a:pt x="253" y="650"/>
                </a:lnTo>
                <a:lnTo>
                  <a:pt x="263" y="648"/>
                </a:lnTo>
                <a:lnTo>
                  <a:pt x="265" y="649"/>
                </a:lnTo>
                <a:lnTo>
                  <a:pt x="265" y="650"/>
                </a:lnTo>
                <a:lnTo>
                  <a:pt x="265" y="650"/>
                </a:lnTo>
                <a:lnTo>
                  <a:pt x="264" y="654"/>
                </a:lnTo>
                <a:lnTo>
                  <a:pt x="262" y="657"/>
                </a:lnTo>
                <a:lnTo>
                  <a:pt x="256" y="664"/>
                </a:lnTo>
                <a:lnTo>
                  <a:pt x="253" y="666"/>
                </a:lnTo>
                <a:lnTo>
                  <a:pt x="254" y="669"/>
                </a:lnTo>
                <a:lnTo>
                  <a:pt x="258" y="670"/>
                </a:lnTo>
                <a:lnTo>
                  <a:pt x="265" y="670"/>
                </a:lnTo>
                <a:lnTo>
                  <a:pt x="265" y="670"/>
                </a:lnTo>
                <a:lnTo>
                  <a:pt x="278" y="669"/>
                </a:lnTo>
                <a:lnTo>
                  <a:pt x="291" y="666"/>
                </a:lnTo>
                <a:lnTo>
                  <a:pt x="321" y="660"/>
                </a:lnTo>
                <a:lnTo>
                  <a:pt x="357" y="650"/>
                </a:lnTo>
                <a:lnTo>
                  <a:pt x="357" y="650"/>
                </a:lnTo>
                <a:lnTo>
                  <a:pt x="354" y="653"/>
                </a:lnTo>
                <a:lnTo>
                  <a:pt x="351" y="660"/>
                </a:lnTo>
                <a:lnTo>
                  <a:pt x="351" y="663"/>
                </a:lnTo>
                <a:lnTo>
                  <a:pt x="352" y="666"/>
                </a:lnTo>
                <a:lnTo>
                  <a:pt x="354" y="669"/>
                </a:lnTo>
                <a:lnTo>
                  <a:pt x="359" y="670"/>
                </a:lnTo>
                <a:lnTo>
                  <a:pt x="359" y="670"/>
                </a:lnTo>
                <a:lnTo>
                  <a:pt x="367" y="670"/>
                </a:lnTo>
                <a:lnTo>
                  <a:pt x="374" y="669"/>
                </a:lnTo>
                <a:lnTo>
                  <a:pt x="388" y="664"/>
                </a:lnTo>
                <a:lnTo>
                  <a:pt x="397" y="659"/>
                </a:lnTo>
                <a:lnTo>
                  <a:pt x="401" y="657"/>
                </a:lnTo>
                <a:lnTo>
                  <a:pt x="401" y="657"/>
                </a:lnTo>
                <a:lnTo>
                  <a:pt x="400" y="660"/>
                </a:lnTo>
                <a:lnTo>
                  <a:pt x="397" y="666"/>
                </a:lnTo>
                <a:lnTo>
                  <a:pt x="397" y="669"/>
                </a:lnTo>
                <a:lnTo>
                  <a:pt x="399" y="671"/>
                </a:lnTo>
                <a:lnTo>
                  <a:pt x="401" y="673"/>
                </a:lnTo>
                <a:lnTo>
                  <a:pt x="405" y="673"/>
                </a:lnTo>
                <a:lnTo>
                  <a:pt x="405" y="673"/>
                </a:lnTo>
                <a:lnTo>
                  <a:pt x="420" y="669"/>
                </a:lnTo>
                <a:lnTo>
                  <a:pt x="439" y="664"/>
                </a:lnTo>
                <a:lnTo>
                  <a:pt x="455" y="659"/>
                </a:lnTo>
                <a:lnTo>
                  <a:pt x="462" y="659"/>
                </a:lnTo>
                <a:lnTo>
                  <a:pt x="463" y="659"/>
                </a:lnTo>
                <a:lnTo>
                  <a:pt x="463" y="660"/>
                </a:lnTo>
                <a:lnTo>
                  <a:pt x="463" y="660"/>
                </a:lnTo>
                <a:lnTo>
                  <a:pt x="463" y="668"/>
                </a:lnTo>
                <a:lnTo>
                  <a:pt x="464" y="673"/>
                </a:lnTo>
                <a:lnTo>
                  <a:pt x="465" y="678"/>
                </a:lnTo>
                <a:lnTo>
                  <a:pt x="468" y="682"/>
                </a:lnTo>
                <a:lnTo>
                  <a:pt x="472" y="687"/>
                </a:lnTo>
                <a:lnTo>
                  <a:pt x="478" y="691"/>
                </a:lnTo>
                <a:lnTo>
                  <a:pt x="485" y="692"/>
                </a:lnTo>
                <a:lnTo>
                  <a:pt x="485" y="692"/>
                </a:lnTo>
                <a:lnTo>
                  <a:pt x="501" y="695"/>
                </a:lnTo>
                <a:lnTo>
                  <a:pt x="511" y="697"/>
                </a:lnTo>
                <a:lnTo>
                  <a:pt x="515" y="700"/>
                </a:lnTo>
                <a:lnTo>
                  <a:pt x="517" y="702"/>
                </a:lnTo>
                <a:lnTo>
                  <a:pt x="520" y="705"/>
                </a:lnTo>
                <a:lnTo>
                  <a:pt x="521" y="708"/>
                </a:lnTo>
                <a:lnTo>
                  <a:pt x="521" y="708"/>
                </a:lnTo>
                <a:lnTo>
                  <a:pt x="525" y="715"/>
                </a:lnTo>
                <a:lnTo>
                  <a:pt x="530" y="719"/>
                </a:lnTo>
                <a:lnTo>
                  <a:pt x="536" y="724"/>
                </a:lnTo>
                <a:lnTo>
                  <a:pt x="544" y="728"/>
                </a:lnTo>
                <a:lnTo>
                  <a:pt x="544" y="728"/>
                </a:lnTo>
                <a:lnTo>
                  <a:pt x="552" y="732"/>
                </a:lnTo>
                <a:lnTo>
                  <a:pt x="552" y="732"/>
                </a:lnTo>
                <a:lnTo>
                  <a:pt x="554" y="734"/>
                </a:lnTo>
                <a:lnTo>
                  <a:pt x="560" y="740"/>
                </a:lnTo>
                <a:lnTo>
                  <a:pt x="560" y="740"/>
                </a:lnTo>
                <a:lnTo>
                  <a:pt x="565" y="749"/>
                </a:lnTo>
                <a:lnTo>
                  <a:pt x="569" y="754"/>
                </a:lnTo>
                <a:lnTo>
                  <a:pt x="573" y="757"/>
                </a:lnTo>
                <a:lnTo>
                  <a:pt x="578" y="758"/>
                </a:lnTo>
                <a:lnTo>
                  <a:pt x="593" y="760"/>
                </a:lnTo>
                <a:lnTo>
                  <a:pt x="593" y="760"/>
                </a:lnTo>
                <a:lnTo>
                  <a:pt x="601" y="760"/>
                </a:lnTo>
                <a:lnTo>
                  <a:pt x="607" y="760"/>
                </a:lnTo>
                <a:lnTo>
                  <a:pt x="616" y="759"/>
                </a:lnTo>
                <a:lnTo>
                  <a:pt x="618" y="759"/>
                </a:lnTo>
                <a:lnTo>
                  <a:pt x="620" y="759"/>
                </a:lnTo>
                <a:lnTo>
                  <a:pt x="621" y="764"/>
                </a:lnTo>
                <a:lnTo>
                  <a:pt x="621" y="764"/>
                </a:lnTo>
                <a:lnTo>
                  <a:pt x="625" y="770"/>
                </a:lnTo>
                <a:lnTo>
                  <a:pt x="631" y="776"/>
                </a:lnTo>
                <a:lnTo>
                  <a:pt x="637" y="782"/>
                </a:lnTo>
                <a:lnTo>
                  <a:pt x="644" y="786"/>
                </a:lnTo>
                <a:lnTo>
                  <a:pt x="644" y="786"/>
                </a:lnTo>
                <a:lnTo>
                  <a:pt x="653" y="790"/>
                </a:lnTo>
                <a:lnTo>
                  <a:pt x="664" y="792"/>
                </a:lnTo>
                <a:lnTo>
                  <a:pt x="679" y="796"/>
                </a:lnTo>
                <a:lnTo>
                  <a:pt x="679" y="796"/>
                </a:lnTo>
                <a:lnTo>
                  <a:pt x="680" y="796"/>
                </a:lnTo>
                <a:lnTo>
                  <a:pt x="680" y="797"/>
                </a:lnTo>
                <a:lnTo>
                  <a:pt x="680" y="801"/>
                </a:lnTo>
                <a:lnTo>
                  <a:pt x="681" y="803"/>
                </a:lnTo>
                <a:lnTo>
                  <a:pt x="684" y="805"/>
                </a:lnTo>
                <a:lnTo>
                  <a:pt x="688" y="806"/>
                </a:lnTo>
                <a:lnTo>
                  <a:pt x="692" y="806"/>
                </a:lnTo>
                <a:lnTo>
                  <a:pt x="692" y="806"/>
                </a:lnTo>
                <a:lnTo>
                  <a:pt x="701" y="805"/>
                </a:lnTo>
                <a:lnTo>
                  <a:pt x="706" y="803"/>
                </a:lnTo>
                <a:lnTo>
                  <a:pt x="709" y="805"/>
                </a:lnTo>
                <a:lnTo>
                  <a:pt x="715" y="808"/>
                </a:lnTo>
                <a:lnTo>
                  <a:pt x="715" y="808"/>
                </a:lnTo>
                <a:lnTo>
                  <a:pt x="726" y="815"/>
                </a:lnTo>
                <a:lnTo>
                  <a:pt x="737" y="818"/>
                </a:lnTo>
                <a:lnTo>
                  <a:pt x="754" y="824"/>
                </a:lnTo>
                <a:lnTo>
                  <a:pt x="754" y="824"/>
                </a:lnTo>
                <a:lnTo>
                  <a:pt x="755" y="826"/>
                </a:lnTo>
                <a:lnTo>
                  <a:pt x="757" y="824"/>
                </a:lnTo>
                <a:lnTo>
                  <a:pt x="758" y="823"/>
                </a:lnTo>
                <a:lnTo>
                  <a:pt x="758" y="823"/>
                </a:lnTo>
                <a:lnTo>
                  <a:pt x="760" y="824"/>
                </a:lnTo>
                <a:lnTo>
                  <a:pt x="767" y="832"/>
                </a:lnTo>
                <a:lnTo>
                  <a:pt x="767" y="832"/>
                </a:lnTo>
                <a:lnTo>
                  <a:pt x="771" y="837"/>
                </a:lnTo>
                <a:lnTo>
                  <a:pt x="773" y="840"/>
                </a:lnTo>
                <a:lnTo>
                  <a:pt x="775" y="845"/>
                </a:lnTo>
                <a:lnTo>
                  <a:pt x="775" y="847"/>
                </a:lnTo>
                <a:lnTo>
                  <a:pt x="776" y="848"/>
                </a:lnTo>
                <a:lnTo>
                  <a:pt x="783" y="848"/>
                </a:lnTo>
                <a:lnTo>
                  <a:pt x="783" y="848"/>
                </a:lnTo>
                <a:lnTo>
                  <a:pt x="786" y="847"/>
                </a:lnTo>
                <a:lnTo>
                  <a:pt x="790" y="844"/>
                </a:lnTo>
                <a:lnTo>
                  <a:pt x="799" y="836"/>
                </a:lnTo>
                <a:lnTo>
                  <a:pt x="818" y="811"/>
                </a:lnTo>
                <a:lnTo>
                  <a:pt x="827" y="798"/>
                </a:lnTo>
                <a:lnTo>
                  <a:pt x="836" y="789"/>
                </a:lnTo>
                <a:lnTo>
                  <a:pt x="842" y="784"/>
                </a:lnTo>
                <a:lnTo>
                  <a:pt x="843" y="784"/>
                </a:lnTo>
                <a:lnTo>
                  <a:pt x="844" y="786"/>
                </a:lnTo>
                <a:lnTo>
                  <a:pt x="844" y="786"/>
                </a:lnTo>
                <a:lnTo>
                  <a:pt x="846" y="791"/>
                </a:lnTo>
                <a:lnTo>
                  <a:pt x="849" y="796"/>
                </a:lnTo>
                <a:lnTo>
                  <a:pt x="853" y="800"/>
                </a:lnTo>
                <a:lnTo>
                  <a:pt x="858" y="802"/>
                </a:lnTo>
                <a:lnTo>
                  <a:pt x="864" y="803"/>
                </a:lnTo>
                <a:lnTo>
                  <a:pt x="869" y="803"/>
                </a:lnTo>
                <a:lnTo>
                  <a:pt x="873" y="802"/>
                </a:lnTo>
                <a:lnTo>
                  <a:pt x="876" y="798"/>
                </a:lnTo>
                <a:lnTo>
                  <a:pt x="876" y="798"/>
                </a:lnTo>
                <a:lnTo>
                  <a:pt x="883" y="794"/>
                </a:lnTo>
                <a:lnTo>
                  <a:pt x="888" y="790"/>
                </a:lnTo>
                <a:lnTo>
                  <a:pt x="890" y="790"/>
                </a:lnTo>
                <a:lnTo>
                  <a:pt x="891" y="791"/>
                </a:lnTo>
                <a:lnTo>
                  <a:pt x="892" y="792"/>
                </a:lnTo>
                <a:lnTo>
                  <a:pt x="892" y="796"/>
                </a:lnTo>
                <a:lnTo>
                  <a:pt x="892" y="796"/>
                </a:lnTo>
                <a:lnTo>
                  <a:pt x="892" y="805"/>
                </a:lnTo>
                <a:lnTo>
                  <a:pt x="894" y="813"/>
                </a:lnTo>
                <a:lnTo>
                  <a:pt x="895" y="816"/>
                </a:lnTo>
                <a:lnTo>
                  <a:pt x="897" y="817"/>
                </a:lnTo>
                <a:lnTo>
                  <a:pt x="900" y="816"/>
                </a:lnTo>
                <a:lnTo>
                  <a:pt x="902" y="812"/>
                </a:lnTo>
                <a:lnTo>
                  <a:pt x="942" y="744"/>
                </a:lnTo>
                <a:lnTo>
                  <a:pt x="942" y="744"/>
                </a:lnTo>
                <a:lnTo>
                  <a:pt x="949" y="785"/>
                </a:lnTo>
                <a:lnTo>
                  <a:pt x="960" y="848"/>
                </a:lnTo>
                <a:lnTo>
                  <a:pt x="960" y="848"/>
                </a:lnTo>
                <a:lnTo>
                  <a:pt x="964" y="859"/>
                </a:lnTo>
                <a:lnTo>
                  <a:pt x="969" y="874"/>
                </a:lnTo>
                <a:lnTo>
                  <a:pt x="976" y="887"/>
                </a:lnTo>
                <a:lnTo>
                  <a:pt x="984" y="902"/>
                </a:lnTo>
                <a:lnTo>
                  <a:pt x="991" y="913"/>
                </a:lnTo>
                <a:lnTo>
                  <a:pt x="999" y="922"/>
                </a:lnTo>
                <a:lnTo>
                  <a:pt x="1001" y="923"/>
                </a:lnTo>
                <a:lnTo>
                  <a:pt x="1004" y="924"/>
                </a:lnTo>
                <a:lnTo>
                  <a:pt x="1005" y="924"/>
                </a:lnTo>
                <a:lnTo>
                  <a:pt x="1006" y="922"/>
                </a:lnTo>
                <a:lnTo>
                  <a:pt x="1006" y="922"/>
                </a:lnTo>
                <a:lnTo>
                  <a:pt x="1008" y="908"/>
                </a:lnTo>
                <a:lnTo>
                  <a:pt x="1011" y="896"/>
                </a:lnTo>
                <a:lnTo>
                  <a:pt x="1016" y="882"/>
                </a:lnTo>
                <a:lnTo>
                  <a:pt x="1016" y="882"/>
                </a:lnTo>
                <a:lnTo>
                  <a:pt x="1018" y="889"/>
                </a:lnTo>
                <a:lnTo>
                  <a:pt x="1022" y="903"/>
                </a:lnTo>
                <a:lnTo>
                  <a:pt x="1025" y="912"/>
                </a:lnTo>
                <a:lnTo>
                  <a:pt x="1026" y="922"/>
                </a:lnTo>
                <a:lnTo>
                  <a:pt x="1027" y="932"/>
                </a:lnTo>
                <a:lnTo>
                  <a:pt x="1026" y="942"/>
                </a:lnTo>
                <a:lnTo>
                  <a:pt x="1026" y="942"/>
                </a:lnTo>
                <a:lnTo>
                  <a:pt x="1023" y="947"/>
                </a:lnTo>
                <a:lnTo>
                  <a:pt x="1018" y="953"/>
                </a:lnTo>
                <a:lnTo>
                  <a:pt x="1005" y="969"/>
                </a:lnTo>
                <a:lnTo>
                  <a:pt x="986" y="986"/>
                </a:lnTo>
                <a:lnTo>
                  <a:pt x="967" y="1006"/>
                </a:lnTo>
                <a:lnTo>
                  <a:pt x="948" y="1023"/>
                </a:lnTo>
                <a:lnTo>
                  <a:pt x="933" y="1039"/>
                </a:lnTo>
                <a:lnTo>
                  <a:pt x="927" y="1045"/>
                </a:lnTo>
                <a:lnTo>
                  <a:pt x="925" y="1052"/>
                </a:lnTo>
                <a:lnTo>
                  <a:pt x="923" y="1055"/>
                </a:lnTo>
                <a:lnTo>
                  <a:pt x="923" y="1056"/>
                </a:lnTo>
                <a:lnTo>
                  <a:pt x="925" y="1058"/>
                </a:lnTo>
                <a:lnTo>
                  <a:pt x="925" y="1058"/>
                </a:lnTo>
                <a:lnTo>
                  <a:pt x="939" y="1061"/>
                </a:lnTo>
                <a:lnTo>
                  <a:pt x="952" y="1065"/>
                </a:lnTo>
                <a:lnTo>
                  <a:pt x="958" y="1068"/>
                </a:lnTo>
                <a:lnTo>
                  <a:pt x="962" y="1071"/>
                </a:lnTo>
                <a:lnTo>
                  <a:pt x="964" y="1075"/>
                </a:lnTo>
                <a:lnTo>
                  <a:pt x="964" y="1080"/>
                </a:lnTo>
                <a:lnTo>
                  <a:pt x="964" y="1080"/>
                </a:lnTo>
                <a:lnTo>
                  <a:pt x="960" y="1092"/>
                </a:lnTo>
                <a:lnTo>
                  <a:pt x="955" y="1105"/>
                </a:lnTo>
                <a:lnTo>
                  <a:pt x="955" y="1110"/>
                </a:lnTo>
                <a:lnTo>
                  <a:pt x="957" y="1113"/>
                </a:lnTo>
                <a:lnTo>
                  <a:pt x="958" y="1114"/>
                </a:lnTo>
                <a:lnTo>
                  <a:pt x="960" y="1116"/>
                </a:lnTo>
                <a:lnTo>
                  <a:pt x="967" y="1116"/>
                </a:lnTo>
                <a:lnTo>
                  <a:pt x="967" y="1116"/>
                </a:lnTo>
                <a:lnTo>
                  <a:pt x="975" y="1113"/>
                </a:lnTo>
                <a:lnTo>
                  <a:pt x="981" y="1112"/>
                </a:lnTo>
                <a:lnTo>
                  <a:pt x="989" y="1108"/>
                </a:lnTo>
                <a:lnTo>
                  <a:pt x="992" y="1108"/>
                </a:lnTo>
                <a:lnTo>
                  <a:pt x="995" y="1110"/>
                </a:lnTo>
                <a:lnTo>
                  <a:pt x="997" y="1114"/>
                </a:lnTo>
                <a:lnTo>
                  <a:pt x="1000" y="1122"/>
                </a:lnTo>
                <a:lnTo>
                  <a:pt x="1000" y="1122"/>
                </a:lnTo>
                <a:lnTo>
                  <a:pt x="1004" y="1138"/>
                </a:lnTo>
                <a:lnTo>
                  <a:pt x="1006" y="1148"/>
                </a:lnTo>
                <a:lnTo>
                  <a:pt x="1008" y="1150"/>
                </a:lnTo>
                <a:lnTo>
                  <a:pt x="1010" y="1150"/>
                </a:lnTo>
                <a:lnTo>
                  <a:pt x="1012" y="1150"/>
                </a:lnTo>
                <a:lnTo>
                  <a:pt x="1016" y="1148"/>
                </a:lnTo>
                <a:lnTo>
                  <a:pt x="1016" y="1148"/>
                </a:lnTo>
                <a:lnTo>
                  <a:pt x="1023" y="1140"/>
                </a:lnTo>
                <a:lnTo>
                  <a:pt x="1028" y="1135"/>
                </a:lnTo>
                <a:lnTo>
                  <a:pt x="1033" y="1132"/>
                </a:lnTo>
                <a:lnTo>
                  <a:pt x="1037" y="1131"/>
                </a:lnTo>
                <a:lnTo>
                  <a:pt x="1042" y="1131"/>
                </a:lnTo>
                <a:lnTo>
                  <a:pt x="1043" y="1132"/>
                </a:lnTo>
                <a:lnTo>
                  <a:pt x="1046" y="1134"/>
                </a:lnTo>
                <a:lnTo>
                  <a:pt x="1048" y="1142"/>
                </a:lnTo>
                <a:lnTo>
                  <a:pt x="1048" y="1142"/>
                </a:lnTo>
                <a:lnTo>
                  <a:pt x="1050" y="1150"/>
                </a:lnTo>
                <a:lnTo>
                  <a:pt x="1055" y="1158"/>
                </a:lnTo>
                <a:lnTo>
                  <a:pt x="1060" y="1163"/>
                </a:lnTo>
                <a:lnTo>
                  <a:pt x="1067" y="1166"/>
                </a:lnTo>
                <a:lnTo>
                  <a:pt x="1071" y="1169"/>
                </a:lnTo>
                <a:lnTo>
                  <a:pt x="1076" y="1169"/>
                </a:lnTo>
                <a:lnTo>
                  <a:pt x="1080" y="1168"/>
                </a:lnTo>
                <a:lnTo>
                  <a:pt x="1084" y="1164"/>
                </a:lnTo>
                <a:lnTo>
                  <a:pt x="1084" y="1164"/>
                </a:lnTo>
                <a:lnTo>
                  <a:pt x="1087" y="1156"/>
                </a:lnTo>
                <a:lnTo>
                  <a:pt x="1091" y="1154"/>
                </a:lnTo>
                <a:lnTo>
                  <a:pt x="1094" y="1151"/>
                </a:lnTo>
                <a:lnTo>
                  <a:pt x="1097" y="1150"/>
                </a:lnTo>
                <a:lnTo>
                  <a:pt x="1101" y="1151"/>
                </a:lnTo>
                <a:lnTo>
                  <a:pt x="1105" y="1153"/>
                </a:lnTo>
                <a:lnTo>
                  <a:pt x="1110" y="1158"/>
                </a:lnTo>
                <a:lnTo>
                  <a:pt x="1110" y="1158"/>
                </a:lnTo>
                <a:lnTo>
                  <a:pt x="1117" y="1168"/>
                </a:lnTo>
                <a:lnTo>
                  <a:pt x="1123" y="1174"/>
                </a:lnTo>
                <a:lnTo>
                  <a:pt x="1126" y="1175"/>
                </a:lnTo>
                <a:lnTo>
                  <a:pt x="1127" y="1175"/>
                </a:lnTo>
                <a:lnTo>
                  <a:pt x="1129" y="1172"/>
                </a:lnTo>
                <a:lnTo>
                  <a:pt x="1132" y="1168"/>
                </a:lnTo>
                <a:lnTo>
                  <a:pt x="1132" y="1168"/>
                </a:lnTo>
                <a:lnTo>
                  <a:pt x="1137" y="1156"/>
                </a:lnTo>
                <a:lnTo>
                  <a:pt x="1139" y="1153"/>
                </a:lnTo>
                <a:lnTo>
                  <a:pt x="1143" y="1150"/>
                </a:lnTo>
                <a:lnTo>
                  <a:pt x="1146" y="1148"/>
                </a:lnTo>
                <a:lnTo>
                  <a:pt x="1149" y="1149"/>
                </a:lnTo>
                <a:lnTo>
                  <a:pt x="1153" y="1150"/>
                </a:lnTo>
                <a:lnTo>
                  <a:pt x="1158" y="1154"/>
                </a:lnTo>
                <a:lnTo>
                  <a:pt x="1158" y="1154"/>
                </a:lnTo>
                <a:lnTo>
                  <a:pt x="1165" y="1163"/>
                </a:lnTo>
                <a:lnTo>
                  <a:pt x="1171" y="1169"/>
                </a:lnTo>
                <a:lnTo>
                  <a:pt x="1174" y="1170"/>
                </a:lnTo>
                <a:lnTo>
                  <a:pt x="1175" y="1170"/>
                </a:lnTo>
                <a:lnTo>
                  <a:pt x="1178" y="1168"/>
                </a:lnTo>
                <a:lnTo>
                  <a:pt x="1180" y="1164"/>
                </a:lnTo>
                <a:lnTo>
                  <a:pt x="1180" y="1164"/>
                </a:lnTo>
                <a:lnTo>
                  <a:pt x="1186" y="1155"/>
                </a:lnTo>
                <a:lnTo>
                  <a:pt x="1189" y="1151"/>
                </a:lnTo>
                <a:lnTo>
                  <a:pt x="1191" y="1149"/>
                </a:lnTo>
                <a:lnTo>
                  <a:pt x="1194" y="1147"/>
                </a:lnTo>
                <a:lnTo>
                  <a:pt x="1197" y="1147"/>
                </a:lnTo>
                <a:lnTo>
                  <a:pt x="1201" y="1148"/>
                </a:lnTo>
                <a:lnTo>
                  <a:pt x="1206" y="1151"/>
                </a:lnTo>
                <a:lnTo>
                  <a:pt x="1206" y="1151"/>
                </a:lnTo>
                <a:lnTo>
                  <a:pt x="1216" y="1159"/>
                </a:lnTo>
                <a:lnTo>
                  <a:pt x="1225" y="1166"/>
                </a:lnTo>
                <a:lnTo>
                  <a:pt x="1227" y="1168"/>
                </a:lnTo>
                <a:lnTo>
                  <a:pt x="1229" y="1166"/>
                </a:lnTo>
                <a:lnTo>
                  <a:pt x="1231" y="1164"/>
                </a:lnTo>
                <a:lnTo>
                  <a:pt x="1232" y="1158"/>
                </a:lnTo>
                <a:lnTo>
                  <a:pt x="1232" y="1158"/>
                </a:lnTo>
                <a:lnTo>
                  <a:pt x="1233" y="1144"/>
                </a:lnTo>
                <a:lnTo>
                  <a:pt x="1233" y="1139"/>
                </a:lnTo>
                <a:lnTo>
                  <a:pt x="1234" y="1137"/>
                </a:lnTo>
                <a:lnTo>
                  <a:pt x="1236" y="1134"/>
                </a:lnTo>
                <a:lnTo>
                  <a:pt x="1238" y="1134"/>
                </a:lnTo>
                <a:lnTo>
                  <a:pt x="1243" y="1135"/>
                </a:lnTo>
                <a:lnTo>
                  <a:pt x="1248" y="1138"/>
                </a:lnTo>
                <a:lnTo>
                  <a:pt x="1248" y="1138"/>
                </a:lnTo>
                <a:lnTo>
                  <a:pt x="1254" y="1140"/>
                </a:lnTo>
                <a:lnTo>
                  <a:pt x="1258" y="1140"/>
                </a:lnTo>
                <a:lnTo>
                  <a:pt x="1262" y="1138"/>
                </a:lnTo>
                <a:lnTo>
                  <a:pt x="1264" y="1134"/>
                </a:lnTo>
                <a:lnTo>
                  <a:pt x="1266" y="1124"/>
                </a:lnTo>
                <a:lnTo>
                  <a:pt x="1268" y="1118"/>
                </a:lnTo>
                <a:lnTo>
                  <a:pt x="1268" y="1118"/>
                </a:lnTo>
                <a:lnTo>
                  <a:pt x="1269" y="1117"/>
                </a:lnTo>
                <a:lnTo>
                  <a:pt x="1271" y="1116"/>
                </a:lnTo>
                <a:lnTo>
                  <a:pt x="1279" y="1113"/>
                </a:lnTo>
                <a:lnTo>
                  <a:pt x="1287" y="1113"/>
                </a:lnTo>
                <a:lnTo>
                  <a:pt x="1291" y="1113"/>
                </a:lnTo>
                <a:lnTo>
                  <a:pt x="1294" y="1116"/>
                </a:lnTo>
                <a:lnTo>
                  <a:pt x="1294" y="1116"/>
                </a:lnTo>
                <a:lnTo>
                  <a:pt x="1296" y="1117"/>
                </a:lnTo>
                <a:lnTo>
                  <a:pt x="1297" y="1116"/>
                </a:lnTo>
                <a:lnTo>
                  <a:pt x="1299" y="1112"/>
                </a:lnTo>
                <a:lnTo>
                  <a:pt x="1300" y="1107"/>
                </a:lnTo>
                <a:lnTo>
                  <a:pt x="1301" y="1096"/>
                </a:lnTo>
                <a:lnTo>
                  <a:pt x="1300" y="1086"/>
                </a:lnTo>
                <a:lnTo>
                  <a:pt x="1300" y="1086"/>
                </a:lnTo>
                <a:lnTo>
                  <a:pt x="1300" y="1085"/>
                </a:lnTo>
                <a:lnTo>
                  <a:pt x="1301" y="1084"/>
                </a:lnTo>
                <a:lnTo>
                  <a:pt x="1304" y="1081"/>
                </a:lnTo>
                <a:lnTo>
                  <a:pt x="1308" y="1080"/>
                </a:lnTo>
                <a:lnTo>
                  <a:pt x="1315" y="1080"/>
                </a:lnTo>
                <a:lnTo>
                  <a:pt x="1327" y="1080"/>
                </a:lnTo>
                <a:lnTo>
                  <a:pt x="1336" y="1080"/>
                </a:lnTo>
                <a:lnTo>
                  <a:pt x="1336" y="1080"/>
                </a:lnTo>
                <a:lnTo>
                  <a:pt x="1336" y="1080"/>
                </a:lnTo>
                <a:lnTo>
                  <a:pt x="1337" y="1077"/>
                </a:lnTo>
                <a:lnTo>
                  <a:pt x="1334" y="1074"/>
                </a:lnTo>
                <a:lnTo>
                  <a:pt x="1327" y="1060"/>
                </a:lnTo>
                <a:lnTo>
                  <a:pt x="1300" y="1026"/>
                </a:lnTo>
                <a:lnTo>
                  <a:pt x="1300" y="1026"/>
                </a:lnTo>
                <a:lnTo>
                  <a:pt x="1292" y="1017"/>
                </a:lnTo>
                <a:lnTo>
                  <a:pt x="1284" y="1008"/>
                </a:lnTo>
                <a:lnTo>
                  <a:pt x="1266" y="990"/>
                </a:lnTo>
                <a:lnTo>
                  <a:pt x="1257" y="979"/>
                </a:lnTo>
                <a:lnTo>
                  <a:pt x="1249" y="965"/>
                </a:lnTo>
                <a:lnTo>
                  <a:pt x="1242" y="950"/>
                </a:lnTo>
                <a:lnTo>
                  <a:pt x="1236" y="932"/>
                </a:lnTo>
                <a:lnTo>
                  <a:pt x="1236" y="932"/>
                </a:lnTo>
                <a:lnTo>
                  <a:pt x="1226" y="894"/>
                </a:lnTo>
                <a:lnTo>
                  <a:pt x="1221" y="863"/>
                </a:lnTo>
                <a:lnTo>
                  <a:pt x="1220" y="852"/>
                </a:lnTo>
                <a:lnTo>
                  <a:pt x="1220" y="843"/>
                </a:lnTo>
                <a:lnTo>
                  <a:pt x="1221" y="839"/>
                </a:lnTo>
                <a:lnTo>
                  <a:pt x="1221" y="838"/>
                </a:lnTo>
                <a:lnTo>
                  <a:pt x="1222" y="838"/>
                </a:lnTo>
                <a:lnTo>
                  <a:pt x="1222" y="838"/>
                </a:lnTo>
                <a:lnTo>
                  <a:pt x="1225" y="840"/>
                </a:lnTo>
                <a:lnTo>
                  <a:pt x="1227" y="844"/>
                </a:lnTo>
                <a:lnTo>
                  <a:pt x="1232" y="854"/>
                </a:lnTo>
                <a:lnTo>
                  <a:pt x="1233" y="857"/>
                </a:lnTo>
                <a:lnTo>
                  <a:pt x="1233" y="857"/>
                </a:lnTo>
                <a:lnTo>
                  <a:pt x="1234" y="857"/>
                </a:lnTo>
                <a:lnTo>
                  <a:pt x="1234" y="852"/>
                </a:lnTo>
                <a:lnTo>
                  <a:pt x="1236" y="840"/>
                </a:lnTo>
                <a:lnTo>
                  <a:pt x="1236" y="840"/>
                </a:lnTo>
                <a:lnTo>
                  <a:pt x="1238" y="803"/>
                </a:lnTo>
                <a:lnTo>
                  <a:pt x="1242" y="758"/>
                </a:lnTo>
                <a:lnTo>
                  <a:pt x="1245" y="721"/>
                </a:lnTo>
                <a:lnTo>
                  <a:pt x="1248" y="710"/>
                </a:lnTo>
                <a:lnTo>
                  <a:pt x="1248" y="708"/>
                </a:lnTo>
                <a:lnTo>
                  <a:pt x="1248" y="708"/>
                </a:lnTo>
                <a:lnTo>
                  <a:pt x="1248" y="708"/>
                </a:lnTo>
                <a:lnTo>
                  <a:pt x="1252" y="719"/>
                </a:lnTo>
                <a:lnTo>
                  <a:pt x="1259" y="734"/>
                </a:lnTo>
                <a:lnTo>
                  <a:pt x="1264" y="742"/>
                </a:lnTo>
                <a:lnTo>
                  <a:pt x="1269" y="749"/>
                </a:lnTo>
                <a:lnTo>
                  <a:pt x="1275" y="754"/>
                </a:lnTo>
                <a:lnTo>
                  <a:pt x="1280" y="757"/>
                </a:lnTo>
                <a:lnTo>
                  <a:pt x="1280" y="757"/>
                </a:lnTo>
                <a:lnTo>
                  <a:pt x="1285" y="758"/>
                </a:lnTo>
                <a:lnTo>
                  <a:pt x="1289" y="757"/>
                </a:lnTo>
                <a:lnTo>
                  <a:pt x="1291" y="754"/>
                </a:lnTo>
                <a:lnTo>
                  <a:pt x="1294" y="752"/>
                </a:lnTo>
                <a:lnTo>
                  <a:pt x="1295" y="749"/>
                </a:lnTo>
                <a:lnTo>
                  <a:pt x="1297" y="747"/>
                </a:lnTo>
                <a:lnTo>
                  <a:pt x="1300" y="747"/>
                </a:lnTo>
                <a:lnTo>
                  <a:pt x="1304" y="748"/>
                </a:lnTo>
                <a:lnTo>
                  <a:pt x="1304" y="748"/>
                </a:lnTo>
                <a:lnTo>
                  <a:pt x="1306" y="750"/>
                </a:lnTo>
                <a:lnTo>
                  <a:pt x="1308" y="755"/>
                </a:lnTo>
                <a:lnTo>
                  <a:pt x="1312" y="765"/>
                </a:lnTo>
                <a:lnTo>
                  <a:pt x="1315" y="769"/>
                </a:lnTo>
                <a:lnTo>
                  <a:pt x="1316" y="770"/>
                </a:lnTo>
                <a:lnTo>
                  <a:pt x="1318" y="771"/>
                </a:lnTo>
                <a:lnTo>
                  <a:pt x="1326" y="770"/>
                </a:lnTo>
                <a:lnTo>
                  <a:pt x="1336" y="766"/>
                </a:lnTo>
                <a:lnTo>
                  <a:pt x="1336" y="766"/>
                </a:lnTo>
                <a:lnTo>
                  <a:pt x="1345" y="761"/>
                </a:lnTo>
                <a:lnTo>
                  <a:pt x="1353" y="757"/>
                </a:lnTo>
                <a:lnTo>
                  <a:pt x="1360" y="749"/>
                </a:lnTo>
                <a:lnTo>
                  <a:pt x="1362" y="748"/>
                </a:lnTo>
                <a:lnTo>
                  <a:pt x="1363" y="748"/>
                </a:lnTo>
                <a:lnTo>
                  <a:pt x="1368" y="754"/>
                </a:lnTo>
                <a:lnTo>
                  <a:pt x="1368" y="754"/>
                </a:lnTo>
                <a:lnTo>
                  <a:pt x="1375" y="766"/>
                </a:lnTo>
                <a:lnTo>
                  <a:pt x="1381" y="781"/>
                </a:lnTo>
                <a:lnTo>
                  <a:pt x="1385" y="787"/>
                </a:lnTo>
                <a:lnTo>
                  <a:pt x="1389" y="794"/>
                </a:lnTo>
                <a:lnTo>
                  <a:pt x="1392" y="797"/>
                </a:lnTo>
                <a:lnTo>
                  <a:pt x="1397" y="798"/>
                </a:lnTo>
                <a:lnTo>
                  <a:pt x="1397" y="798"/>
                </a:lnTo>
                <a:lnTo>
                  <a:pt x="1399" y="798"/>
                </a:lnTo>
                <a:lnTo>
                  <a:pt x="1401" y="797"/>
                </a:lnTo>
                <a:lnTo>
                  <a:pt x="1405" y="794"/>
                </a:lnTo>
                <a:lnTo>
                  <a:pt x="1407" y="787"/>
                </a:lnTo>
                <a:lnTo>
                  <a:pt x="1410" y="780"/>
                </a:lnTo>
                <a:lnTo>
                  <a:pt x="1415" y="769"/>
                </a:lnTo>
                <a:lnTo>
                  <a:pt x="1417" y="766"/>
                </a:lnTo>
                <a:lnTo>
                  <a:pt x="1418" y="766"/>
                </a:lnTo>
                <a:lnTo>
                  <a:pt x="1420" y="766"/>
                </a:lnTo>
                <a:lnTo>
                  <a:pt x="1420" y="766"/>
                </a:lnTo>
                <a:lnTo>
                  <a:pt x="1423" y="769"/>
                </a:lnTo>
                <a:lnTo>
                  <a:pt x="1429" y="771"/>
                </a:lnTo>
                <a:lnTo>
                  <a:pt x="1436" y="771"/>
                </a:lnTo>
                <a:lnTo>
                  <a:pt x="1443" y="773"/>
                </a:lnTo>
                <a:lnTo>
                  <a:pt x="1450" y="771"/>
                </a:lnTo>
                <a:lnTo>
                  <a:pt x="1458" y="770"/>
                </a:lnTo>
                <a:lnTo>
                  <a:pt x="1465" y="768"/>
                </a:lnTo>
                <a:lnTo>
                  <a:pt x="1471" y="764"/>
                </a:lnTo>
                <a:lnTo>
                  <a:pt x="1471" y="764"/>
                </a:lnTo>
                <a:lnTo>
                  <a:pt x="1478" y="760"/>
                </a:lnTo>
                <a:lnTo>
                  <a:pt x="1484" y="757"/>
                </a:lnTo>
                <a:lnTo>
                  <a:pt x="1500" y="752"/>
                </a:lnTo>
                <a:lnTo>
                  <a:pt x="1507" y="749"/>
                </a:lnTo>
                <a:lnTo>
                  <a:pt x="1515" y="749"/>
                </a:lnTo>
                <a:lnTo>
                  <a:pt x="1521" y="749"/>
                </a:lnTo>
                <a:lnTo>
                  <a:pt x="1526" y="750"/>
                </a:lnTo>
                <a:lnTo>
                  <a:pt x="1526" y="750"/>
                </a:lnTo>
                <a:lnTo>
                  <a:pt x="1532" y="752"/>
                </a:lnTo>
                <a:lnTo>
                  <a:pt x="1539" y="750"/>
                </a:lnTo>
                <a:lnTo>
                  <a:pt x="1549" y="747"/>
                </a:lnTo>
                <a:lnTo>
                  <a:pt x="1558" y="743"/>
                </a:lnTo>
                <a:lnTo>
                  <a:pt x="1576" y="736"/>
                </a:lnTo>
                <a:lnTo>
                  <a:pt x="1582" y="732"/>
                </a:lnTo>
                <a:lnTo>
                  <a:pt x="1587" y="732"/>
                </a:lnTo>
                <a:lnTo>
                  <a:pt x="1587" y="732"/>
                </a:lnTo>
                <a:lnTo>
                  <a:pt x="1591" y="729"/>
                </a:lnTo>
                <a:lnTo>
                  <a:pt x="1597" y="727"/>
                </a:lnTo>
                <a:lnTo>
                  <a:pt x="1611" y="716"/>
                </a:lnTo>
                <a:lnTo>
                  <a:pt x="1624" y="706"/>
                </a:lnTo>
                <a:lnTo>
                  <a:pt x="1629" y="703"/>
                </a:lnTo>
                <a:lnTo>
                  <a:pt x="1633" y="702"/>
                </a:lnTo>
                <a:lnTo>
                  <a:pt x="1633" y="702"/>
                </a:lnTo>
                <a:lnTo>
                  <a:pt x="1637" y="702"/>
                </a:lnTo>
                <a:lnTo>
                  <a:pt x="1642" y="702"/>
                </a:lnTo>
                <a:lnTo>
                  <a:pt x="1655" y="699"/>
                </a:lnTo>
                <a:lnTo>
                  <a:pt x="1670" y="696"/>
                </a:lnTo>
                <a:lnTo>
                  <a:pt x="1676" y="696"/>
                </a:lnTo>
                <a:lnTo>
                  <a:pt x="1681" y="696"/>
                </a:lnTo>
                <a:lnTo>
                  <a:pt x="1681" y="696"/>
                </a:lnTo>
                <a:lnTo>
                  <a:pt x="1686" y="695"/>
                </a:lnTo>
                <a:lnTo>
                  <a:pt x="1691" y="692"/>
                </a:lnTo>
                <a:lnTo>
                  <a:pt x="1703" y="684"/>
                </a:lnTo>
                <a:lnTo>
                  <a:pt x="1715" y="674"/>
                </a:lnTo>
                <a:lnTo>
                  <a:pt x="1720" y="671"/>
                </a:lnTo>
                <a:lnTo>
                  <a:pt x="1723" y="670"/>
                </a:lnTo>
                <a:lnTo>
                  <a:pt x="1723" y="670"/>
                </a:lnTo>
                <a:lnTo>
                  <a:pt x="1726" y="670"/>
                </a:lnTo>
                <a:lnTo>
                  <a:pt x="1727" y="669"/>
                </a:lnTo>
                <a:lnTo>
                  <a:pt x="1732" y="664"/>
                </a:lnTo>
                <a:lnTo>
                  <a:pt x="1742" y="650"/>
                </a:lnTo>
                <a:lnTo>
                  <a:pt x="1750" y="637"/>
                </a:lnTo>
                <a:lnTo>
                  <a:pt x="1753" y="632"/>
                </a:lnTo>
                <a:lnTo>
                  <a:pt x="1755" y="631"/>
                </a:lnTo>
                <a:lnTo>
                  <a:pt x="1755" y="631"/>
                </a:lnTo>
                <a:lnTo>
                  <a:pt x="1758" y="631"/>
                </a:lnTo>
                <a:lnTo>
                  <a:pt x="1759" y="629"/>
                </a:lnTo>
                <a:lnTo>
                  <a:pt x="1763" y="626"/>
                </a:lnTo>
                <a:lnTo>
                  <a:pt x="1766" y="622"/>
                </a:lnTo>
                <a:lnTo>
                  <a:pt x="1769" y="620"/>
                </a:lnTo>
                <a:lnTo>
                  <a:pt x="1774" y="618"/>
                </a:lnTo>
                <a:lnTo>
                  <a:pt x="1779" y="618"/>
                </a:lnTo>
                <a:lnTo>
                  <a:pt x="1779" y="618"/>
                </a:lnTo>
                <a:lnTo>
                  <a:pt x="1790" y="620"/>
                </a:lnTo>
                <a:lnTo>
                  <a:pt x="1806" y="621"/>
                </a:lnTo>
                <a:lnTo>
                  <a:pt x="1816" y="621"/>
                </a:lnTo>
                <a:lnTo>
                  <a:pt x="1827" y="620"/>
                </a:lnTo>
                <a:lnTo>
                  <a:pt x="1840" y="616"/>
                </a:lnTo>
                <a:lnTo>
                  <a:pt x="1855" y="612"/>
                </a:lnTo>
                <a:lnTo>
                  <a:pt x="1855" y="612"/>
                </a:lnTo>
                <a:lnTo>
                  <a:pt x="1870" y="606"/>
                </a:lnTo>
                <a:lnTo>
                  <a:pt x="1879" y="601"/>
                </a:lnTo>
                <a:lnTo>
                  <a:pt x="1885" y="596"/>
                </a:lnTo>
                <a:lnTo>
                  <a:pt x="1889" y="592"/>
                </a:lnTo>
                <a:lnTo>
                  <a:pt x="1892" y="590"/>
                </a:lnTo>
                <a:lnTo>
                  <a:pt x="1896" y="587"/>
                </a:lnTo>
                <a:lnTo>
                  <a:pt x="1902" y="587"/>
                </a:lnTo>
                <a:lnTo>
                  <a:pt x="1911" y="589"/>
                </a:lnTo>
                <a:lnTo>
                  <a:pt x="1911" y="589"/>
                </a:lnTo>
                <a:lnTo>
                  <a:pt x="1916" y="590"/>
                </a:lnTo>
                <a:lnTo>
                  <a:pt x="1921" y="590"/>
                </a:lnTo>
                <a:lnTo>
                  <a:pt x="1926" y="589"/>
                </a:lnTo>
                <a:lnTo>
                  <a:pt x="1931" y="586"/>
                </a:lnTo>
                <a:lnTo>
                  <a:pt x="1938" y="581"/>
                </a:lnTo>
                <a:lnTo>
                  <a:pt x="1945" y="575"/>
                </a:lnTo>
                <a:lnTo>
                  <a:pt x="1957" y="563"/>
                </a:lnTo>
                <a:lnTo>
                  <a:pt x="1960" y="558"/>
                </a:lnTo>
                <a:lnTo>
                  <a:pt x="1963" y="557"/>
                </a:lnTo>
                <a:lnTo>
                  <a:pt x="1963" y="557"/>
                </a:lnTo>
                <a:lnTo>
                  <a:pt x="1970" y="558"/>
                </a:lnTo>
                <a:lnTo>
                  <a:pt x="1980" y="558"/>
                </a:lnTo>
                <a:lnTo>
                  <a:pt x="1985" y="557"/>
                </a:lnTo>
                <a:lnTo>
                  <a:pt x="1990" y="554"/>
                </a:lnTo>
                <a:lnTo>
                  <a:pt x="1994" y="552"/>
                </a:lnTo>
                <a:lnTo>
                  <a:pt x="1995" y="547"/>
                </a:lnTo>
                <a:lnTo>
                  <a:pt x="1995" y="547"/>
                </a:lnTo>
                <a:lnTo>
                  <a:pt x="1995" y="542"/>
                </a:lnTo>
                <a:lnTo>
                  <a:pt x="1994" y="538"/>
                </a:lnTo>
                <a:lnTo>
                  <a:pt x="1990" y="529"/>
                </a:lnTo>
                <a:lnTo>
                  <a:pt x="1990" y="527"/>
                </a:lnTo>
                <a:lnTo>
                  <a:pt x="1991" y="524"/>
                </a:lnTo>
                <a:lnTo>
                  <a:pt x="1995" y="523"/>
                </a:lnTo>
                <a:lnTo>
                  <a:pt x="2001" y="524"/>
                </a:lnTo>
                <a:lnTo>
                  <a:pt x="2001" y="524"/>
                </a:lnTo>
                <a:lnTo>
                  <a:pt x="2022" y="531"/>
                </a:lnTo>
                <a:lnTo>
                  <a:pt x="2047" y="538"/>
                </a:lnTo>
                <a:lnTo>
                  <a:pt x="2056" y="541"/>
                </a:lnTo>
                <a:lnTo>
                  <a:pt x="2065" y="542"/>
                </a:lnTo>
                <a:lnTo>
                  <a:pt x="2068" y="541"/>
                </a:lnTo>
                <a:lnTo>
                  <a:pt x="2069" y="539"/>
                </a:lnTo>
                <a:lnTo>
                  <a:pt x="2070" y="537"/>
                </a:lnTo>
                <a:lnTo>
                  <a:pt x="2069" y="534"/>
                </a:lnTo>
                <a:lnTo>
                  <a:pt x="2069" y="534"/>
                </a:lnTo>
                <a:lnTo>
                  <a:pt x="2065" y="527"/>
                </a:lnTo>
                <a:lnTo>
                  <a:pt x="2060" y="520"/>
                </a:lnTo>
                <a:lnTo>
                  <a:pt x="2048" y="505"/>
                </a:lnTo>
                <a:lnTo>
                  <a:pt x="2037" y="494"/>
                </a:lnTo>
                <a:lnTo>
                  <a:pt x="2034" y="491"/>
                </a:lnTo>
                <a:lnTo>
                  <a:pt x="2033" y="489"/>
                </a:lnTo>
                <a:lnTo>
                  <a:pt x="2033" y="489"/>
                </a:lnTo>
                <a:lnTo>
                  <a:pt x="2038" y="490"/>
                </a:lnTo>
                <a:lnTo>
                  <a:pt x="2047" y="494"/>
                </a:lnTo>
                <a:lnTo>
                  <a:pt x="2073" y="503"/>
                </a:lnTo>
                <a:lnTo>
                  <a:pt x="2087" y="507"/>
                </a:lnTo>
                <a:lnTo>
                  <a:pt x="2098" y="510"/>
                </a:lnTo>
                <a:lnTo>
                  <a:pt x="2103" y="510"/>
                </a:lnTo>
                <a:lnTo>
                  <a:pt x="2107" y="510"/>
                </a:lnTo>
                <a:lnTo>
                  <a:pt x="2110" y="508"/>
                </a:lnTo>
                <a:lnTo>
                  <a:pt x="2111" y="505"/>
                </a:lnTo>
                <a:lnTo>
                  <a:pt x="2111" y="505"/>
                </a:lnTo>
                <a:lnTo>
                  <a:pt x="2110" y="499"/>
                </a:lnTo>
                <a:lnTo>
                  <a:pt x="2107" y="490"/>
                </a:lnTo>
                <a:lnTo>
                  <a:pt x="2101" y="483"/>
                </a:lnTo>
                <a:lnTo>
                  <a:pt x="2095" y="475"/>
                </a:lnTo>
                <a:lnTo>
                  <a:pt x="2084" y="462"/>
                </a:lnTo>
                <a:lnTo>
                  <a:pt x="2079" y="457"/>
                </a:lnTo>
                <a:lnTo>
                  <a:pt x="2079" y="457"/>
                </a:lnTo>
                <a:lnTo>
                  <a:pt x="2091" y="458"/>
                </a:lnTo>
                <a:lnTo>
                  <a:pt x="2103" y="459"/>
                </a:lnTo>
                <a:lnTo>
                  <a:pt x="2116" y="459"/>
                </a:lnTo>
                <a:lnTo>
                  <a:pt x="2129" y="458"/>
                </a:lnTo>
                <a:lnTo>
                  <a:pt x="2138" y="455"/>
                </a:lnTo>
                <a:lnTo>
                  <a:pt x="2142" y="453"/>
                </a:lnTo>
                <a:lnTo>
                  <a:pt x="2143" y="450"/>
                </a:lnTo>
                <a:lnTo>
                  <a:pt x="2143" y="448"/>
                </a:lnTo>
                <a:lnTo>
                  <a:pt x="2140" y="444"/>
                </a:lnTo>
                <a:lnTo>
                  <a:pt x="2140" y="444"/>
                </a:lnTo>
                <a:lnTo>
                  <a:pt x="2134" y="439"/>
                </a:lnTo>
                <a:lnTo>
                  <a:pt x="2124" y="432"/>
                </a:lnTo>
                <a:lnTo>
                  <a:pt x="2092" y="416"/>
                </a:lnTo>
                <a:lnTo>
                  <a:pt x="2049" y="395"/>
                </a:lnTo>
                <a:lnTo>
                  <a:pt x="2000" y="374"/>
                </a:lnTo>
                <a:lnTo>
                  <a:pt x="1948" y="353"/>
                </a:lnTo>
                <a:lnTo>
                  <a:pt x="1900" y="333"/>
                </a:lnTo>
                <a:lnTo>
                  <a:pt x="1859" y="318"/>
                </a:lnTo>
                <a:lnTo>
                  <a:pt x="1829" y="308"/>
                </a:lnTo>
                <a:lnTo>
                  <a:pt x="1829" y="308"/>
                </a:lnTo>
                <a:lnTo>
                  <a:pt x="1808" y="302"/>
                </a:lnTo>
                <a:lnTo>
                  <a:pt x="1786" y="299"/>
                </a:lnTo>
                <a:lnTo>
                  <a:pt x="1743" y="292"/>
                </a:lnTo>
                <a:lnTo>
                  <a:pt x="1713" y="289"/>
                </a:lnTo>
                <a:lnTo>
                  <a:pt x="1705" y="287"/>
                </a:lnTo>
                <a:lnTo>
                  <a:pt x="1703" y="286"/>
                </a:lnTo>
                <a:lnTo>
                  <a:pt x="1703" y="286"/>
                </a:lnTo>
                <a:lnTo>
                  <a:pt x="1703" y="286"/>
                </a:lnTo>
                <a:lnTo>
                  <a:pt x="1708" y="283"/>
                </a:lnTo>
                <a:lnTo>
                  <a:pt x="1712" y="279"/>
                </a:lnTo>
                <a:lnTo>
                  <a:pt x="1712" y="278"/>
                </a:lnTo>
                <a:lnTo>
                  <a:pt x="1712" y="276"/>
                </a:lnTo>
                <a:lnTo>
                  <a:pt x="1703" y="276"/>
                </a:lnTo>
                <a:lnTo>
                  <a:pt x="1703" y="276"/>
                </a:lnTo>
                <a:lnTo>
                  <a:pt x="1689" y="278"/>
                </a:lnTo>
                <a:lnTo>
                  <a:pt x="1669" y="280"/>
                </a:lnTo>
                <a:lnTo>
                  <a:pt x="1660" y="280"/>
                </a:lnTo>
                <a:lnTo>
                  <a:pt x="1654" y="280"/>
                </a:lnTo>
                <a:lnTo>
                  <a:pt x="1649" y="279"/>
                </a:lnTo>
                <a:lnTo>
                  <a:pt x="1649" y="278"/>
                </a:lnTo>
                <a:lnTo>
                  <a:pt x="1649" y="276"/>
                </a:lnTo>
                <a:lnTo>
                  <a:pt x="1649" y="276"/>
                </a:lnTo>
                <a:lnTo>
                  <a:pt x="1652" y="265"/>
                </a:lnTo>
                <a:lnTo>
                  <a:pt x="1653" y="252"/>
                </a:lnTo>
                <a:lnTo>
                  <a:pt x="1653" y="246"/>
                </a:lnTo>
                <a:lnTo>
                  <a:pt x="1652" y="242"/>
                </a:lnTo>
                <a:lnTo>
                  <a:pt x="1650" y="241"/>
                </a:lnTo>
                <a:lnTo>
                  <a:pt x="1649" y="241"/>
                </a:lnTo>
                <a:lnTo>
                  <a:pt x="1645" y="244"/>
                </a:lnTo>
                <a:lnTo>
                  <a:pt x="1645" y="244"/>
                </a:lnTo>
                <a:lnTo>
                  <a:pt x="1632" y="255"/>
                </a:lnTo>
                <a:lnTo>
                  <a:pt x="1610" y="271"/>
                </a:lnTo>
                <a:lnTo>
                  <a:pt x="1542" y="318"/>
                </a:lnTo>
                <a:lnTo>
                  <a:pt x="1542" y="318"/>
                </a:lnTo>
                <a:lnTo>
                  <a:pt x="1501" y="348"/>
                </a:lnTo>
                <a:lnTo>
                  <a:pt x="1480" y="363"/>
                </a:lnTo>
                <a:lnTo>
                  <a:pt x="1457" y="378"/>
                </a:lnTo>
                <a:lnTo>
                  <a:pt x="1432" y="391"/>
                </a:lnTo>
                <a:lnTo>
                  <a:pt x="1420" y="397"/>
                </a:lnTo>
                <a:lnTo>
                  <a:pt x="1405" y="402"/>
                </a:lnTo>
                <a:lnTo>
                  <a:pt x="1391" y="407"/>
                </a:lnTo>
                <a:lnTo>
                  <a:pt x="1375" y="412"/>
                </a:lnTo>
                <a:lnTo>
                  <a:pt x="1359" y="416"/>
                </a:lnTo>
                <a:lnTo>
                  <a:pt x="1342" y="418"/>
                </a:lnTo>
                <a:lnTo>
                  <a:pt x="1342" y="418"/>
                </a:lnTo>
                <a:lnTo>
                  <a:pt x="1310" y="422"/>
                </a:lnTo>
                <a:lnTo>
                  <a:pt x="1284" y="427"/>
                </a:lnTo>
                <a:lnTo>
                  <a:pt x="1263" y="431"/>
                </a:lnTo>
                <a:lnTo>
                  <a:pt x="1244" y="433"/>
                </a:lnTo>
                <a:lnTo>
                  <a:pt x="1228" y="433"/>
                </a:lnTo>
                <a:lnTo>
                  <a:pt x="1212" y="431"/>
                </a:lnTo>
                <a:lnTo>
                  <a:pt x="1194" y="426"/>
                </a:lnTo>
                <a:lnTo>
                  <a:pt x="1174" y="418"/>
                </a:lnTo>
                <a:lnTo>
                  <a:pt x="1174" y="418"/>
                </a:lnTo>
                <a:lnTo>
                  <a:pt x="1153" y="406"/>
                </a:lnTo>
                <a:lnTo>
                  <a:pt x="1133" y="392"/>
                </a:lnTo>
                <a:lnTo>
                  <a:pt x="1115" y="378"/>
                </a:lnTo>
                <a:lnTo>
                  <a:pt x="1099" y="362"/>
                </a:lnTo>
                <a:lnTo>
                  <a:pt x="1085" y="346"/>
                </a:lnTo>
                <a:lnTo>
                  <a:pt x="1075" y="329"/>
                </a:lnTo>
                <a:lnTo>
                  <a:pt x="1068" y="315"/>
                </a:lnTo>
                <a:lnTo>
                  <a:pt x="1065" y="308"/>
                </a:lnTo>
                <a:lnTo>
                  <a:pt x="1064" y="302"/>
                </a:lnTo>
                <a:lnTo>
                  <a:pt x="1064" y="302"/>
                </a:lnTo>
                <a:lnTo>
                  <a:pt x="1063" y="289"/>
                </a:lnTo>
                <a:lnTo>
                  <a:pt x="1063" y="273"/>
                </a:lnTo>
                <a:lnTo>
                  <a:pt x="1065" y="236"/>
                </a:lnTo>
                <a:lnTo>
                  <a:pt x="1069" y="195"/>
                </a:lnTo>
                <a:lnTo>
                  <a:pt x="1074" y="153"/>
                </a:lnTo>
                <a:lnTo>
                  <a:pt x="1074" y="153"/>
                </a:lnTo>
                <a:lnTo>
                  <a:pt x="1075" y="134"/>
                </a:lnTo>
                <a:lnTo>
                  <a:pt x="1075" y="118"/>
                </a:lnTo>
                <a:lnTo>
                  <a:pt x="1074" y="104"/>
                </a:lnTo>
                <a:lnTo>
                  <a:pt x="1071" y="91"/>
                </a:lnTo>
                <a:lnTo>
                  <a:pt x="1068" y="80"/>
                </a:lnTo>
                <a:lnTo>
                  <a:pt x="1063" y="70"/>
                </a:lnTo>
                <a:lnTo>
                  <a:pt x="1055" y="62"/>
                </a:lnTo>
                <a:lnTo>
                  <a:pt x="1048" y="53"/>
                </a:lnTo>
                <a:lnTo>
                  <a:pt x="1048" y="53"/>
                </a:lnTo>
                <a:lnTo>
                  <a:pt x="1022" y="31"/>
                </a:lnTo>
                <a:lnTo>
                  <a:pt x="1042" y="21"/>
                </a:lnTo>
                <a:lnTo>
                  <a:pt x="1042" y="21"/>
                </a:lnTo>
                <a:lnTo>
                  <a:pt x="1028" y="16"/>
                </a:lnTo>
                <a:lnTo>
                  <a:pt x="1015" y="13"/>
                </a:lnTo>
                <a:lnTo>
                  <a:pt x="1000" y="11"/>
                </a:lnTo>
                <a:lnTo>
                  <a:pt x="1000" y="11"/>
                </a:lnTo>
                <a:lnTo>
                  <a:pt x="992" y="10"/>
                </a:lnTo>
                <a:lnTo>
                  <a:pt x="986" y="9"/>
                </a:lnTo>
                <a:lnTo>
                  <a:pt x="974" y="4"/>
                </a:lnTo>
                <a:lnTo>
                  <a:pt x="967" y="1"/>
                </a:lnTo>
                <a:lnTo>
                  <a:pt x="957" y="0"/>
                </a:lnTo>
                <a:lnTo>
                  <a:pt x="944" y="0"/>
                </a:lnTo>
                <a:lnTo>
                  <a:pt x="928" y="1"/>
                </a:lnTo>
                <a:lnTo>
                  <a:pt x="928" y="1"/>
                </a:lnTo>
                <a:lnTo>
                  <a:pt x="911" y="5"/>
                </a:lnTo>
                <a:lnTo>
                  <a:pt x="896" y="10"/>
                </a:lnTo>
                <a:lnTo>
                  <a:pt x="883" y="15"/>
                </a:lnTo>
                <a:lnTo>
                  <a:pt x="871" y="20"/>
                </a:lnTo>
                <a:lnTo>
                  <a:pt x="857" y="30"/>
                </a:lnTo>
                <a:lnTo>
                  <a:pt x="850" y="33"/>
                </a:lnTo>
                <a:lnTo>
                  <a:pt x="850" y="3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16D68E06-7E03-4B57-8106-934349344022}"/>
              </a:ext>
            </a:extLst>
          </p:cNvPr>
          <p:cNvSpPr>
            <a:spLocks/>
          </p:cNvSpPr>
          <p:nvPr/>
        </p:nvSpPr>
        <p:spPr bwMode="auto">
          <a:xfrm>
            <a:off x="6611348" y="1441656"/>
            <a:ext cx="2543344" cy="1411082"/>
          </a:xfrm>
          <a:custGeom>
            <a:avLst/>
            <a:gdLst>
              <a:gd name="T0" fmla="*/ 821 w 1797"/>
              <a:gd name="T1" fmla="*/ 397 h 997"/>
              <a:gd name="T2" fmla="*/ 753 w 1797"/>
              <a:gd name="T3" fmla="*/ 271 h 997"/>
              <a:gd name="T4" fmla="*/ 726 w 1797"/>
              <a:gd name="T5" fmla="*/ 150 h 997"/>
              <a:gd name="T6" fmla="*/ 615 w 1797"/>
              <a:gd name="T7" fmla="*/ 96 h 997"/>
              <a:gd name="T8" fmla="*/ 338 w 1797"/>
              <a:gd name="T9" fmla="*/ 38 h 997"/>
              <a:gd name="T10" fmla="*/ 1 w 1797"/>
              <a:gd name="T11" fmla="*/ 1 h 997"/>
              <a:gd name="T12" fmla="*/ 134 w 1797"/>
              <a:gd name="T13" fmla="*/ 76 h 997"/>
              <a:gd name="T14" fmla="*/ 161 w 1797"/>
              <a:gd name="T15" fmla="*/ 108 h 997"/>
              <a:gd name="T16" fmla="*/ 171 w 1797"/>
              <a:gd name="T17" fmla="*/ 136 h 997"/>
              <a:gd name="T18" fmla="*/ 237 w 1797"/>
              <a:gd name="T19" fmla="*/ 192 h 997"/>
              <a:gd name="T20" fmla="*/ 206 w 1797"/>
              <a:gd name="T21" fmla="*/ 207 h 997"/>
              <a:gd name="T22" fmla="*/ 230 w 1797"/>
              <a:gd name="T23" fmla="*/ 232 h 997"/>
              <a:gd name="T24" fmla="*/ 314 w 1797"/>
              <a:gd name="T25" fmla="*/ 274 h 997"/>
              <a:gd name="T26" fmla="*/ 294 w 1797"/>
              <a:gd name="T27" fmla="*/ 291 h 997"/>
              <a:gd name="T28" fmla="*/ 325 w 1797"/>
              <a:gd name="T29" fmla="*/ 322 h 997"/>
              <a:gd name="T30" fmla="*/ 343 w 1797"/>
              <a:gd name="T31" fmla="*/ 365 h 997"/>
              <a:gd name="T32" fmla="*/ 369 w 1797"/>
              <a:gd name="T33" fmla="*/ 410 h 997"/>
              <a:gd name="T34" fmla="*/ 462 w 1797"/>
              <a:gd name="T35" fmla="*/ 464 h 997"/>
              <a:gd name="T36" fmla="*/ 461 w 1797"/>
              <a:gd name="T37" fmla="*/ 518 h 997"/>
              <a:gd name="T38" fmla="*/ 496 w 1797"/>
              <a:gd name="T39" fmla="*/ 547 h 997"/>
              <a:gd name="T40" fmla="*/ 513 w 1797"/>
              <a:gd name="T41" fmla="*/ 593 h 997"/>
              <a:gd name="T42" fmla="*/ 477 w 1797"/>
              <a:gd name="T43" fmla="*/ 602 h 997"/>
              <a:gd name="T44" fmla="*/ 531 w 1797"/>
              <a:gd name="T45" fmla="*/ 639 h 997"/>
              <a:gd name="T46" fmla="*/ 516 w 1797"/>
              <a:gd name="T47" fmla="*/ 656 h 997"/>
              <a:gd name="T48" fmla="*/ 510 w 1797"/>
              <a:gd name="T49" fmla="*/ 674 h 997"/>
              <a:gd name="T50" fmla="*/ 608 w 1797"/>
              <a:gd name="T51" fmla="*/ 749 h 997"/>
              <a:gd name="T52" fmla="*/ 438 w 1797"/>
              <a:gd name="T53" fmla="*/ 827 h 997"/>
              <a:gd name="T54" fmla="*/ 162 w 1797"/>
              <a:gd name="T55" fmla="*/ 871 h 997"/>
              <a:gd name="T56" fmla="*/ 80 w 1797"/>
              <a:gd name="T57" fmla="*/ 892 h 997"/>
              <a:gd name="T58" fmla="*/ 167 w 1797"/>
              <a:gd name="T59" fmla="*/ 902 h 997"/>
              <a:gd name="T60" fmla="*/ 235 w 1797"/>
              <a:gd name="T61" fmla="*/ 913 h 997"/>
              <a:gd name="T62" fmla="*/ 219 w 1797"/>
              <a:gd name="T63" fmla="*/ 943 h 997"/>
              <a:gd name="T64" fmla="*/ 282 w 1797"/>
              <a:gd name="T65" fmla="*/ 955 h 997"/>
              <a:gd name="T66" fmla="*/ 506 w 1797"/>
              <a:gd name="T67" fmla="*/ 923 h 997"/>
              <a:gd name="T68" fmla="*/ 751 w 1797"/>
              <a:gd name="T69" fmla="*/ 995 h 997"/>
              <a:gd name="T70" fmla="*/ 880 w 1797"/>
              <a:gd name="T71" fmla="*/ 985 h 997"/>
              <a:gd name="T72" fmla="*/ 1210 w 1797"/>
              <a:gd name="T73" fmla="*/ 879 h 997"/>
              <a:gd name="T74" fmla="*/ 1286 w 1797"/>
              <a:gd name="T75" fmla="*/ 845 h 997"/>
              <a:gd name="T76" fmla="*/ 1444 w 1797"/>
              <a:gd name="T77" fmla="*/ 756 h 997"/>
              <a:gd name="T78" fmla="*/ 1548 w 1797"/>
              <a:gd name="T79" fmla="*/ 724 h 997"/>
              <a:gd name="T80" fmla="*/ 1668 w 1797"/>
              <a:gd name="T81" fmla="*/ 675 h 997"/>
              <a:gd name="T82" fmla="*/ 1759 w 1797"/>
              <a:gd name="T83" fmla="*/ 661 h 997"/>
              <a:gd name="T84" fmla="*/ 1797 w 1797"/>
              <a:gd name="T85" fmla="*/ 653 h 997"/>
              <a:gd name="T86" fmla="*/ 1765 w 1797"/>
              <a:gd name="T87" fmla="*/ 630 h 997"/>
              <a:gd name="T88" fmla="*/ 1667 w 1797"/>
              <a:gd name="T89" fmla="*/ 628 h 997"/>
              <a:gd name="T90" fmla="*/ 1568 w 1797"/>
              <a:gd name="T91" fmla="*/ 579 h 997"/>
              <a:gd name="T92" fmla="*/ 1440 w 1797"/>
              <a:gd name="T93" fmla="*/ 575 h 997"/>
              <a:gd name="T94" fmla="*/ 1399 w 1797"/>
              <a:gd name="T95" fmla="*/ 598 h 997"/>
              <a:gd name="T96" fmla="*/ 1357 w 1797"/>
              <a:gd name="T97" fmla="*/ 611 h 997"/>
              <a:gd name="T98" fmla="*/ 1305 w 1797"/>
              <a:gd name="T99" fmla="*/ 644 h 997"/>
              <a:gd name="T100" fmla="*/ 1300 w 1797"/>
              <a:gd name="T101" fmla="*/ 617 h 997"/>
              <a:gd name="T102" fmla="*/ 1327 w 1797"/>
              <a:gd name="T103" fmla="*/ 564 h 997"/>
              <a:gd name="T104" fmla="*/ 1435 w 1797"/>
              <a:gd name="T105" fmla="*/ 493 h 997"/>
              <a:gd name="T106" fmla="*/ 1546 w 1797"/>
              <a:gd name="T107" fmla="*/ 433 h 997"/>
              <a:gd name="T108" fmla="*/ 1726 w 1797"/>
              <a:gd name="T109" fmla="*/ 374 h 997"/>
              <a:gd name="T110" fmla="*/ 1762 w 1797"/>
              <a:gd name="T111" fmla="*/ 354 h 997"/>
              <a:gd name="T112" fmla="*/ 1620 w 1797"/>
              <a:gd name="T113" fmla="*/ 355 h 997"/>
              <a:gd name="T114" fmla="*/ 1478 w 1797"/>
              <a:gd name="T115" fmla="*/ 400 h 997"/>
              <a:gd name="T116" fmla="*/ 1346 w 1797"/>
              <a:gd name="T117" fmla="*/ 442 h 997"/>
              <a:gd name="T118" fmla="*/ 1147 w 1797"/>
              <a:gd name="T119" fmla="*/ 453 h 997"/>
              <a:gd name="T120" fmla="*/ 1015 w 1797"/>
              <a:gd name="T121" fmla="*/ 510 h 997"/>
              <a:gd name="T122" fmla="*/ 975 w 1797"/>
              <a:gd name="T123" fmla="*/ 559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97" h="997">
                <a:moveTo>
                  <a:pt x="975" y="559"/>
                </a:moveTo>
                <a:lnTo>
                  <a:pt x="975" y="559"/>
                </a:lnTo>
                <a:lnTo>
                  <a:pt x="946" y="530"/>
                </a:lnTo>
                <a:lnTo>
                  <a:pt x="914" y="498"/>
                </a:lnTo>
                <a:lnTo>
                  <a:pt x="878" y="460"/>
                </a:lnTo>
                <a:lnTo>
                  <a:pt x="840" y="418"/>
                </a:lnTo>
                <a:lnTo>
                  <a:pt x="821" y="397"/>
                </a:lnTo>
                <a:lnTo>
                  <a:pt x="805" y="376"/>
                </a:lnTo>
                <a:lnTo>
                  <a:pt x="790" y="355"/>
                </a:lnTo>
                <a:lnTo>
                  <a:pt x="778" y="335"/>
                </a:lnTo>
                <a:lnTo>
                  <a:pt x="768" y="317"/>
                </a:lnTo>
                <a:lnTo>
                  <a:pt x="761" y="301"/>
                </a:lnTo>
                <a:lnTo>
                  <a:pt x="761" y="301"/>
                </a:lnTo>
                <a:lnTo>
                  <a:pt x="753" y="271"/>
                </a:lnTo>
                <a:lnTo>
                  <a:pt x="748" y="245"/>
                </a:lnTo>
                <a:lnTo>
                  <a:pt x="743" y="200"/>
                </a:lnTo>
                <a:lnTo>
                  <a:pt x="740" y="181"/>
                </a:lnTo>
                <a:lnTo>
                  <a:pt x="737" y="173"/>
                </a:lnTo>
                <a:lnTo>
                  <a:pt x="735" y="164"/>
                </a:lnTo>
                <a:lnTo>
                  <a:pt x="731" y="158"/>
                </a:lnTo>
                <a:lnTo>
                  <a:pt x="726" y="150"/>
                </a:lnTo>
                <a:lnTo>
                  <a:pt x="721" y="144"/>
                </a:lnTo>
                <a:lnTo>
                  <a:pt x="714" y="139"/>
                </a:lnTo>
                <a:lnTo>
                  <a:pt x="714" y="139"/>
                </a:lnTo>
                <a:lnTo>
                  <a:pt x="696" y="129"/>
                </a:lnTo>
                <a:lnTo>
                  <a:pt x="674" y="118"/>
                </a:lnTo>
                <a:lnTo>
                  <a:pt x="647" y="107"/>
                </a:lnTo>
                <a:lnTo>
                  <a:pt x="615" y="96"/>
                </a:lnTo>
                <a:lnTo>
                  <a:pt x="580" y="85"/>
                </a:lnTo>
                <a:lnTo>
                  <a:pt x="542" y="75"/>
                </a:lnTo>
                <a:lnTo>
                  <a:pt x="503" y="66"/>
                </a:lnTo>
                <a:lnTo>
                  <a:pt x="461" y="58"/>
                </a:lnTo>
                <a:lnTo>
                  <a:pt x="461" y="58"/>
                </a:lnTo>
                <a:lnTo>
                  <a:pt x="408" y="49"/>
                </a:lnTo>
                <a:lnTo>
                  <a:pt x="338" y="38"/>
                </a:lnTo>
                <a:lnTo>
                  <a:pt x="259" y="27"/>
                </a:lnTo>
                <a:lnTo>
                  <a:pt x="179" y="16"/>
                </a:lnTo>
                <a:lnTo>
                  <a:pt x="106" y="7"/>
                </a:lnTo>
                <a:lnTo>
                  <a:pt x="47" y="1"/>
                </a:lnTo>
                <a:lnTo>
                  <a:pt x="25" y="0"/>
                </a:lnTo>
                <a:lnTo>
                  <a:pt x="9" y="0"/>
                </a:lnTo>
                <a:lnTo>
                  <a:pt x="1" y="1"/>
                </a:lnTo>
                <a:lnTo>
                  <a:pt x="0" y="2"/>
                </a:lnTo>
                <a:lnTo>
                  <a:pt x="1" y="5"/>
                </a:lnTo>
                <a:lnTo>
                  <a:pt x="1" y="5"/>
                </a:lnTo>
                <a:lnTo>
                  <a:pt x="16" y="15"/>
                </a:lnTo>
                <a:lnTo>
                  <a:pt x="41" y="28"/>
                </a:lnTo>
                <a:lnTo>
                  <a:pt x="103" y="60"/>
                </a:lnTo>
                <a:lnTo>
                  <a:pt x="134" y="76"/>
                </a:lnTo>
                <a:lnTo>
                  <a:pt x="157" y="90"/>
                </a:lnTo>
                <a:lnTo>
                  <a:pt x="172" y="100"/>
                </a:lnTo>
                <a:lnTo>
                  <a:pt x="174" y="103"/>
                </a:lnTo>
                <a:lnTo>
                  <a:pt x="174" y="103"/>
                </a:lnTo>
                <a:lnTo>
                  <a:pt x="173" y="105"/>
                </a:lnTo>
                <a:lnTo>
                  <a:pt x="173" y="105"/>
                </a:lnTo>
                <a:lnTo>
                  <a:pt x="161" y="108"/>
                </a:lnTo>
                <a:lnTo>
                  <a:pt x="157" y="111"/>
                </a:lnTo>
                <a:lnTo>
                  <a:pt x="155" y="113"/>
                </a:lnTo>
                <a:lnTo>
                  <a:pt x="155" y="118"/>
                </a:lnTo>
                <a:lnTo>
                  <a:pt x="157" y="122"/>
                </a:lnTo>
                <a:lnTo>
                  <a:pt x="162" y="128"/>
                </a:lnTo>
                <a:lnTo>
                  <a:pt x="171" y="136"/>
                </a:lnTo>
                <a:lnTo>
                  <a:pt x="171" y="136"/>
                </a:lnTo>
                <a:lnTo>
                  <a:pt x="196" y="153"/>
                </a:lnTo>
                <a:lnTo>
                  <a:pt x="210" y="163"/>
                </a:lnTo>
                <a:lnTo>
                  <a:pt x="222" y="173"/>
                </a:lnTo>
                <a:lnTo>
                  <a:pt x="232" y="181"/>
                </a:lnTo>
                <a:lnTo>
                  <a:pt x="235" y="185"/>
                </a:lnTo>
                <a:lnTo>
                  <a:pt x="237" y="189"/>
                </a:lnTo>
                <a:lnTo>
                  <a:pt x="237" y="192"/>
                </a:lnTo>
                <a:lnTo>
                  <a:pt x="236" y="195"/>
                </a:lnTo>
                <a:lnTo>
                  <a:pt x="234" y="197"/>
                </a:lnTo>
                <a:lnTo>
                  <a:pt x="229" y="198"/>
                </a:lnTo>
                <a:lnTo>
                  <a:pt x="229" y="198"/>
                </a:lnTo>
                <a:lnTo>
                  <a:pt x="217" y="201"/>
                </a:lnTo>
                <a:lnTo>
                  <a:pt x="210" y="203"/>
                </a:lnTo>
                <a:lnTo>
                  <a:pt x="206" y="207"/>
                </a:lnTo>
                <a:lnTo>
                  <a:pt x="205" y="208"/>
                </a:lnTo>
                <a:lnTo>
                  <a:pt x="205" y="211"/>
                </a:lnTo>
                <a:lnTo>
                  <a:pt x="208" y="215"/>
                </a:lnTo>
                <a:lnTo>
                  <a:pt x="213" y="219"/>
                </a:lnTo>
                <a:lnTo>
                  <a:pt x="220" y="226"/>
                </a:lnTo>
                <a:lnTo>
                  <a:pt x="230" y="232"/>
                </a:lnTo>
                <a:lnTo>
                  <a:pt x="230" y="232"/>
                </a:lnTo>
                <a:lnTo>
                  <a:pt x="243" y="238"/>
                </a:lnTo>
                <a:lnTo>
                  <a:pt x="259" y="245"/>
                </a:lnTo>
                <a:lnTo>
                  <a:pt x="293" y="258"/>
                </a:lnTo>
                <a:lnTo>
                  <a:pt x="305" y="264"/>
                </a:lnTo>
                <a:lnTo>
                  <a:pt x="310" y="268"/>
                </a:lnTo>
                <a:lnTo>
                  <a:pt x="313" y="270"/>
                </a:lnTo>
                <a:lnTo>
                  <a:pt x="314" y="274"/>
                </a:lnTo>
                <a:lnTo>
                  <a:pt x="314" y="276"/>
                </a:lnTo>
                <a:lnTo>
                  <a:pt x="311" y="280"/>
                </a:lnTo>
                <a:lnTo>
                  <a:pt x="305" y="282"/>
                </a:lnTo>
                <a:lnTo>
                  <a:pt x="305" y="282"/>
                </a:lnTo>
                <a:lnTo>
                  <a:pt x="300" y="286"/>
                </a:lnTo>
                <a:lnTo>
                  <a:pt x="296" y="289"/>
                </a:lnTo>
                <a:lnTo>
                  <a:pt x="294" y="291"/>
                </a:lnTo>
                <a:lnTo>
                  <a:pt x="293" y="295"/>
                </a:lnTo>
                <a:lnTo>
                  <a:pt x="293" y="297"/>
                </a:lnTo>
                <a:lnTo>
                  <a:pt x="294" y="300"/>
                </a:lnTo>
                <a:lnTo>
                  <a:pt x="300" y="306"/>
                </a:lnTo>
                <a:lnTo>
                  <a:pt x="308" y="312"/>
                </a:lnTo>
                <a:lnTo>
                  <a:pt x="316" y="317"/>
                </a:lnTo>
                <a:lnTo>
                  <a:pt x="325" y="322"/>
                </a:lnTo>
                <a:lnTo>
                  <a:pt x="332" y="328"/>
                </a:lnTo>
                <a:lnTo>
                  <a:pt x="332" y="328"/>
                </a:lnTo>
                <a:lnTo>
                  <a:pt x="335" y="331"/>
                </a:lnTo>
                <a:lnTo>
                  <a:pt x="337" y="334"/>
                </a:lnTo>
                <a:lnTo>
                  <a:pt x="340" y="343"/>
                </a:lnTo>
                <a:lnTo>
                  <a:pt x="342" y="354"/>
                </a:lnTo>
                <a:lnTo>
                  <a:pt x="343" y="365"/>
                </a:lnTo>
                <a:lnTo>
                  <a:pt x="345" y="376"/>
                </a:lnTo>
                <a:lnTo>
                  <a:pt x="347" y="386"/>
                </a:lnTo>
                <a:lnTo>
                  <a:pt x="352" y="396"/>
                </a:lnTo>
                <a:lnTo>
                  <a:pt x="354" y="400"/>
                </a:lnTo>
                <a:lnTo>
                  <a:pt x="358" y="403"/>
                </a:lnTo>
                <a:lnTo>
                  <a:pt x="358" y="403"/>
                </a:lnTo>
                <a:lnTo>
                  <a:pt x="369" y="410"/>
                </a:lnTo>
                <a:lnTo>
                  <a:pt x="382" y="417"/>
                </a:lnTo>
                <a:lnTo>
                  <a:pt x="411" y="432"/>
                </a:lnTo>
                <a:lnTo>
                  <a:pt x="440" y="447"/>
                </a:lnTo>
                <a:lnTo>
                  <a:pt x="451" y="454"/>
                </a:lnTo>
                <a:lnTo>
                  <a:pt x="459" y="460"/>
                </a:lnTo>
                <a:lnTo>
                  <a:pt x="459" y="460"/>
                </a:lnTo>
                <a:lnTo>
                  <a:pt x="462" y="464"/>
                </a:lnTo>
                <a:lnTo>
                  <a:pt x="463" y="469"/>
                </a:lnTo>
                <a:lnTo>
                  <a:pt x="463" y="477"/>
                </a:lnTo>
                <a:lnTo>
                  <a:pt x="463" y="487"/>
                </a:lnTo>
                <a:lnTo>
                  <a:pt x="461" y="498"/>
                </a:lnTo>
                <a:lnTo>
                  <a:pt x="459" y="508"/>
                </a:lnTo>
                <a:lnTo>
                  <a:pt x="461" y="513"/>
                </a:lnTo>
                <a:lnTo>
                  <a:pt x="461" y="518"/>
                </a:lnTo>
                <a:lnTo>
                  <a:pt x="463" y="522"/>
                </a:lnTo>
                <a:lnTo>
                  <a:pt x="466" y="526"/>
                </a:lnTo>
                <a:lnTo>
                  <a:pt x="469" y="529"/>
                </a:lnTo>
                <a:lnTo>
                  <a:pt x="475" y="532"/>
                </a:lnTo>
                <a:lnTo>
                  <a:pt x="475" y="532"/>
                </a:lnTo>
                <a:lnTo>
                  <a:pt x="487" y="539"/>
                </a:lnTo>
                <a:lnTo>
                  <a:pt x="496" y="547"/>
                </a:lnTo>
                <a:lnTo>
                  <a:pt x="505" y="556"/>
                </a:lnTo>
                <a:lnTo>
                  <a:pt x="511" y="566"/>
                </a:lnTo>
                <a:lnTo>
                  <a:pt x="516" y="576"/>
                </a:lnTo>
                <a:lnTo>
                  <a:pt x="516" y="585"/>
                </a:lnTo>
                <a:lnTo>
                  <a:pt x="516" y="589"/>
                </a:lnTo>
                <a:lnTo>
                  <a:pt x="515" y="591"/>
                </a:lnTo>
                <a:lnTo>
                  <a:pt x="513" y="593"/>
                </a:lnTo>
                <a:lnTo>
                  <a:pt x="510" y="596"/>
                </a:lnTo>
                <a:lnTo>
                  <a:pt x="510" y="596"/>
                </a:lnTo>
                <a:lnTo>
                  <a:pt x="503" y="598"/>
                </a:lnTo>
                <a:lnTo>
                  <a:pt x="494" y="598"/>
                </a:lnTo>
                <a:lnTo>
                  <a:pt x="480" y="600"/>
                </a:lnTo>
                <a:lnTo>
                  <a:pt x="477" y="601"/>
                </a:lnTo>
                <a:lnTo>
                  <a:pt x="477" y="602"/>
                </a:lnTo>
                <a:lnTo>
                  <a:pt x="477" y="603"/>
                </a:lnTo>
                <a:lnTo>
                  <a:pt x="482" y="608"/>
                </a:lnTo>
                <a:lnTo>
                  <a:pt x="492" y="616"/>
                </a:lnTo>
                <a:lnTo>
                  <a:pt x="492" y="616"/>
                </a:lnTo>
                <a:lnTo>
                  <a:pt x="504" y="624"/>
                </a:lnTo>
                <a:lnTo>
                  <a:pt x="515" y="630"/>
                </a:lnTo>
                <a:lnTo>
                  <a:pt x="531" y="639"/>
                </a:lnTo>
                <a:lnTo>
                  <a:pt x="535" y="642"/>
                </a:lnTo>
                <a:lnTo>
                  <a:pt x="537" y="644"/>
                </a:lnTo>
                <a:lnTo>
                  <a:pt x="536" y="648"/>
                </a:lnTo>
                <a:lnTo>
                  <a:pt x="530" y="651"/>
                </a:lnTo>
                <a:lnTo>
                  <a:pt x="530" y="651"/>
                </a:lnTo>
                <a:lnTo>
                  <a:pt x="524" y="654"/>
                </a:lnTo>
                <a:lnTo>
                  <a:pt x="516" y="656"/>
                </a:lnTo>
                <a:lnTo>
                  <a:pt x="504" y="659"/>
                </a:lnTo>
                <a:lnTo>
                  <a:pt x="500" y="661"/>
                </a:lnTo>
                <a:lnTo>
                  <a:pt x="500" y="663"/>
                </a:lnTo>
                <a:lnTo>
                  <a:pt x="500" y="664"/>
                </a:lnTo>
                <a:lnTo>
                  <a:pt x="503" y="667"/>
                </a:lnTo>
                <a:lnTo>
                  <a:pt x="510" y="674"/>
                </a:lnTo>
                <a:lnTo>
                  <a:pt x="510" y="674"/>
                </a:lnTo>
                <a:lnTo>
                  <a:pt x="538" y="692"/>
                </a:lnTo>
                <a:lnTo>
                  <a:pt x="574" y="716"/>
                </a:lnTo>
                <a:lnTo>
                  <a:pt x="590" y="727"/>
                </a:lnTo>
                <a:lnTo>
                  <a:pt x="603" y="738"/>
                </a:lnTo>
                <a:lnTo>
                  <a:pt x="606" y="742"/>
                </a:lnTo>
                <a:lnTo>
                  <a:pt x="608" y="745"/>
                </a:lnTo>
                <a:lnTo>
                  <a:pt x="608" y="749"/>
                </a:lnTo>
                <a:lnTo>
                  <a:pt x="606" y="751"/>
                </a:lnTo>
                <a:lnTo>
                  <a:pt x="606" y="751"/>
                </a:lnTo>
                <a:lnTo>
                  <a:pt x="583" y="763"/>
                </a:lnTo>
                <a:lnTo>
                  <a:pt x="545" y="781"/>
                </a:lnTo>
                <a:lnTo>
                  <a:pt x="495" y="803"/>
                </a:lnTo>
                <a:lnTo>
                  <a:pt x="438" y="827"/>
                </a:lnTo>
                <a:lnTo>
                  <a:pt x="438" y="827"/>
                </a:lnTo>
                <a:lnTo>
                  <a:pt x="421" y="833"/>
                </a:lnTo>
                <a:lnTo>
                  <a:pt x="400" y="838"/>
                </a:lnTo>
                <a:lnTo>
                  <a:pt x="374" y="843"/>
                </a:lnTo>
                <a:lnTo>
                  <a:pt x="346" y="848"/>
                </a:lnTo>
                <a:lnTo>
                  <a:pt x="284" y="855"/>
                </a:lnTo>
                <a:lnTo>
                  <a:pt x="221" y="864"/>
                </a:lnTo>
                <a:lnTo>
                  <a:pt x="162" y="871"/>
                </a:lnTo>
                <a:lnTo>
                  <a:pt x="115" y="877"/>
                </a:lnTo>
                <a:lnTo>
                  <a:pt x="98" y="881"/>
                </a:lnTo>
                <a:lnTo>
                  <a:pt x="85" y="885"/>
                </a:lnTo>
                <a:lnTo>
                  <a:pt x="82" y="887"/>
                </a:lnTo>
                <a:lnTo>
                  <a:pt x="79" y="888"/>
                </a:lnTo>
                <a:lnTo>
                  <a:pt x="79" y="891"/>
                </a:lnTo>
                <a:lnTo>
                  <a:pt x="80" y="892"/>
                </a:lnTo>
                <a:lnTo>
                  <a:pt x="80" y="892"/>
                </a:lnTo>
                <a:lnTo>
                  <a:pt x="87" y="896"/>
                </a:lnTo>
                <a:lnTo>
                  <a:pt x="95" y="898"/>
                </a:lnTo>
                <a:lnTo>
                  <a:pt x="105" y="900"/>
                </a:lnTo>
                <a:lnTo>
                  <a:pt x="116" y="901"/>
                </a:lnTo>
                <a:lnTo>
                  <a:pt x="141" y="902"/>
                </a:lnTo>
                <a:lnTo>
                  <a:pt x="167" y="902"/>
                </a:lnTo>
                <a:lnTo>
                  <a:pt x="192" y="902"/>
                </a:lnTo>
                <a:lnTo>
                  <a:pt x="213" y="903"/>
                </a:lnTo>
                <a:lnTo>
                  <a:pt x="221" y="904"/>
                </a:lnTo>
                <a:lnTo>
                  <a:pt x="229" y="906"/>
                </a:lnTo>
                <a:lnTo>
                  <a:pt x="232" y="909"/>
                </a:lnTo>
                <a:lnTo>
                  <a:pt x="235" y="913"/>
                </a:lnTo>
                <a:lnTo>
                  <a:pt x="235" y="913"/>
                </a:lnTo>
                <a:lnTo>
                  <a:pt x="234" y="917"/>
                </a:lnTo>
                <a:lnTo>
                  <a:pt x="232" y="921"/>
                </a:lnTo>
                <a:lnTo>
                  <a:pt x="229" y="927"/>
                </a:lnTo>
                <a:lnTo>
                  <a:pt x="224" y="933"/>
                </a:lnTo>
                <a:lnTo>
                  <a:pt x="220" y="938"/>
                </a:lnTo>
                <a:lnTo>
                  <a:pt x="219" y="940"/>
                </a:lnTo>
                <a:lnTo>
                  <a:pt x="219" y="943"/>
                </a:lnTo>
                <a:lnTo>
                  <a:pt x="220" y="944"/>
                </a:lnTo>
                <a:lnTo>
                  <a:pt x="222" y="946"/>
                </a:lnTo>
                <a:lnTo>
                  <a:pt x="234" y="950"/>
                </a:lnTo>
                <a:lnTo>
                  <a:pt x="252" y="954"/>
                </a:lnTo>
                <a:lnTo>
                  <a:pt x="252" y="954"/>
                </a:lnTo>
                <a:lnTo>
                  <a:pt x="266" y="955"/>
                </a:lnTo>
                <a:lnTo>
                  <a:pt x="282" y="955"/>
                </a:lnTo>
                <a:lnTo>
                  <a:pt x="300" y="955"/>
                </a:lnTo>
                <a:lnTo>
                  <a:pt x="320" y="954"/>
                </a:lnTo>
                <a:lnTo>
                  <a:pt x="362" y="949"/>
                </a:lnTo>
                <a:lnTo>
                  <a:pt x="404" y="943"/>
                </a:lnTo>
                <a:lnTo>
                  <a:pt x="475" y="929"/>
                </a:lnTo>
                <a:lnTo>
                  <a:pt x="506" y="923"/>
                </a:lnTo>
                <a:lnTo>
                  <a:pt x="506" y="923"/>
                </a:lnTo>
                <a:lnTo>
                  <a:pt x="525" y="932"/>
                </a:lnTo>
                <a:lnTo>
                  <a:pt x="547" y="940"/>
                </a:lnTo>
                <a:lnTo>
                  <a:pt x="577" y="950"/>
                </a:lnTo>
                <a:lnTo>
                  <a:pt x="614" y="962"/>
                </a:lnTo>
                <a:lnTo>
                  <a:pt x="654" y="974"/>
                </a:lnTo>
                <a:lnTo>
                  <a:pt x="701" y="985"/>
                </a:lnTo>
                <a:lnTo>
                  <a:pt x="751" y="995"/>
                </a:lnTo>
                <a:lnTo>
                  <a:pt x="751" y="995"/>
                </a:lnTo>
                <a:lnTo>
                  <a:pt x="764" y="996"/>
                </a:lnTo>
                <a:lnTo>
                  <a:pt x="779" y="997"/>
                </a:lnTo>
                <a:lnTo>
                  <a:pt x="794" y="997"/>
                </a:lnTo>
                <a:lnTo>
                  <a:pt x="810" y="996"/>
                </a:lnTo>
                <a:lnTo>
                  <a:pt x="845" y="992"/>
                </a:lnTo>
                <a:lnTo>
                  <a:pt x="880" y="985"/>
                </a:lnTo>
                <a:lnTo>
                  <a:pt x="919" y="976"/>
                </a:lnTo>
                <a:lnTo>
                  <a:pt x="957" y="966"/>
                </a:lnTo>
                <a:lnTo>
                  <a:pt x="996" y="954"/>
                </a:lnTo>
                <a:lnTo>
                  <a:pt x="1035" y="942"/>
                </a:lnTo>
                <a:lnTo>
                  <a:pt x="1106" y="917"/>
                </a:lnTo>
                <a:lnTo>
                  <a:pt x="1167" y="895"/>
                </a:lnTo>
                <a:lnTo>
                  <a:pt x="1210" y="879"/>
                </a:lnTo>
                <a:lnTo>
                  <a:pt x="1224" y="874"/>
                </a:lnTo>
                <a:lnTo>
                  <a:pt x="1231" y="872"/>
                </a:lnTo>
                <a:lnTo>
                  <a:pt x="1231" y="872"/>
                </a:lnTo>
                <a:lnTo>
                  <a:pt x="1236" y="871"/>
                </a:lnTo>
                <a:lnTo>
                  <a:pt x="1243" y="869"/>
                </a:lnTo>
                <a:lnTo>
                  <a:pt x="1262" y="859"/>
                </a:lnTo>
                <a:lnTo>
                  <a:pt x="1286" y="845"/>
                </a:lnTo>
                <a:lnTo>
                  <a:pt x="1314" y="829"/>
                </a:lnTo>
                <a:lnTo>
                  <a:pt x="1370" y="796"/>
                </a:lnTo>
                <a:lnTo>
                  <a:pt x="1396" y="782"/>
                </a:lnTo>
                <a:lnTo>
                  <a:pt x="1416" y="771"/>
                </a:lnTo>
                <a:lnTo>
                  <a:pt x="1416" y="771"/>
                </a:lnTo>
                <a:lnTo>
                  <a:pt x="1432" y="764"/>
                </a:lnTo>
                <a:lnTo>
                  <a:pt x="1444" y="756"/>
                </a:lnTo>
                <a:lnTo>
                  <a:pt x="1464" y="743"/>
                </a:lnTo>
                <a:lnTo>
                  <a:pt x="1475" y="738"/>
                </a:lnTo>
                <a:lnTo>
                  <a:pt x="1488" y="733"/>
                </a:lnTo>
                <a:lnTo>
                  <a:pt x="1504" y="729"/>
                </a:lnTo>
                <a:lnTo>
                  <a:pt x="1525" y="727"/>
                </a:lnTo>
                <a:lnTo>
                  <a:pt x="1525" y="727"/>
                </a:lnTo>
                <a:lnTo>
                  <a:pt x="1548" y="724"/>
                </a:lnTo>
                <a:lnTo>
                  <a:pt x="1572" y="718"/>
                </a:lnTo>
                <a:lnTo>
                  <a:pt x="1594" y="712"/>
                </a:lnTo>
                <a:lnTo>
                  <a:pt x="1615" y="705"/>
                </a:lnTo>
                <a:lnTo>
                  <a:pt x="1633" y="696"/>
                </a:lnTo>
                <a:lnTo>
                  <a:pt x="1648" y="688"/>
                </a:lnTo>
                <a:lnTo>
                  <a:pt x="1660" y="681"/>
                </a:lnTo>
                <a:lnTo>
                  <a:pt x="1668" y="675"/>
                </a:lnTo>
                <a:lnTo>
                  <a:pt x="1668" y="675"/>
                </a:lnTo>
                <a:lnTo>
                  <a:pt x="1678" y="669"/>
                </a:lnTo>
                <a:lnTo>
                  <a:pt x="1684" y="665"/>
                </a:lnTo>
                <a:lnTo>
                  <a:pt x="1689" y="664"/>
                </a:lnTo>
                <a:lnTo>
                  <a:pt x="1689" y="664"/>
                </a:lnTo>
                <a:lnTo>
                  <a:pt x="1730" y="663"/>
                </a:lnTo>
                <a:lnTo>
                  <a:pt x="1759" y="661"/>
                </a:lnTo>
                <a:lnTo>
                  <a:pt x="1769" y="661"/>
                </a:lnTo>
                <a:lnTo>
                  <a:pt x="1773" y="660"/>
                </a:lnTo>
                <a:lnTo>
                  <a:pt x="1773" y="660"/>
                </a:lnTo>
                <a:lnTo>
                  <a:pt x="1778" y="654"/>
                </a:lnTo>
                <a:lnTo>
                  <a:pt x="1779" y="651"/>
                </a:lnTo>
                <a:lnTo>
                  <a:pt x="1797" y="653"/>
                </a:lnTo>
                <a:lnTo>
                  <a:pt x="1797" y="653"/>
                </a:lnTo>
                <a:lnTo>
                  <a:pt x="1795" y="645"/>
                </a:lnTo>
                <a:lnTo>
                  <a:pt x="1791" y="638"/>
                </a:lnTo>
                <a:lnTo>
                  <a:pt x="1789" y="635"/>
                </a:lnTo>
                <a:lnTo>
                  <a:pt x="1786" y="633"/>
                </a:lnTo>
                <a:lnTo>
                  <a:pt x="1786" y="633"/>
                </a:lnTo>
                <a:lnTo>
                  <a:pt x="1778" y="632"/>
                </a:lnTo>
                <a:lnTo>
                  <a:pt x="1765" y="630"/>
                </a:lnTo>
                <a:lnTo>
                  <a:pt x="1728" y="632"/>
                </a:lnTo>
                <a:lnTo>
                  <a:pt x="1728" y="632"/>
                </a:lnTo>
                <a:lnTo>
                  <a:pt x="1689" y="632"/>
                </a:lnTo>
                <a:lnTo>
                  <a:pt x="1675" y="630"/>
                </a:lnTo>
                <a:lnTo>
                  <a:pt x="1670" y="629"/>
                </a:lnTo>
                <a:lnTo>
                  <a:pt x="1667" y="628"/>
                </a:lnTo>
                <a:lnTo>
                  <a:pt x="1667" y="628"/>
                </a:lnTo>
                <a:lnTo>
                  <a:pt x="1656" y="618"/>
                </a:lnTo>
                <a:lnTo>
                  <a:pt x="1647" y="611"/>
                </a:lnTo>
                <a:lnTo>
                  <a:pt x="1636" y="603"/>
                </a:lnTo>
                <a:lnTo>
                  <a:pt x="1622" y="596"/>
                </a:lnTo>
                <a:lnTo>
                  <a:pt x="1606" y="589"/>
                </a:lnTo>
                <a:lnTo>
                  <a:pt x="1588" y="582"/>
                </a:lnTo>
                <a:lnTo>
                  <a:pt x="1568" y="579"/>
                </a:lnTo>
                <a:lnTo>
                  <a:pt x="1568" y="579"/>
                </a:lnTo>
                <a:lnTo>
                  <a:pt x="1526" y="574"/>
                </a:lnTo>
                <a:lnTo>
                  <a:pt x="1505" y="571"/>
                </a:lnTo>
                <a:lnTo>
                  <a:pt x="1486" y="571"/>
                </a:lnTo>
                <a:lnTo>
                  <a:pt x="1468" y="571"/>
                </a:lnTo>
                <a:lnTo>
                  <a:pt x="1453" y="572"/>
                </a:lnTo>
                <a:lnTo>
                  <a:pt x="1440" y="575"/>
                </a:lnTo>
                <a:lnTo>
                  <a:pt x="1428" y="579"/>
                </a:lnTo>
                <a:lnTo>
                  <a:pt x="1428" y="579"/>
                </a:lnTo>
                <a:lnTo>
                  <a:pt x="1411" y="586"/>
                </a:lnTo>
                <a:lnTo>
                  <a:pt x="1396" y="590"/>
                </a:lnTo>
                <a:lnTo>
                  <a:pt x="1382" y="593"/>
                </a:lnTo>
                <a:lnTo>
                  <a:pt x="1399" y="598"/>
                </a:lnTo>
                <a:lnTo>
                  <a:pt x="1399" y="598"/>
                </a:lnTo>
                <a:lnTo>
                  <a:pt x="1400" y="598"/>
                </a:lnTo>
                <a:lnTo>
                  <a:pt x="1399" y="600"/>
                </a:lnTo>
                <a:lnTo>
                  <a:pt x="1395" y="601"/>
                </a:lnTo>
                <a:lnTo>
                  <a:pt x="1385" y="603"/>
                </a:lnTo>
                <a:lnTo>
                  <a:pt x="1385" y="603"/>
                </a:lnTo>
                <a:lnTo>
                  <a:pt x="1364" y="609"/>
                </a:lnTo>
                <a:lnTo>
                  <a:pt x="1357" y="611"/>
                </a:lnTo>
                <a:lnTo>
                  <a:pt x="1365" y="619"/>
                </a:lnTo>
                <a:lnTo>
                  <a:pt x="1365" y="619"/>
                </a:lnTo>
                <a:lnTo>
                  <a:pt x="1349" y="628"/>
                </a:lnTo>
                <a:lnTo>
                  <a:pt x="1327" y="639"/>
                </a:lnTo>
                <a:lnTo>
                  <a:pt x="1327" y="639"/>
                </a:lnTo>
                <a:lnTo>
                  <a:pt x="1317" y="643"/>
                </a:lnTo>
                <a:lnTo>
                  <a:pt x="1305" y="644"/>
                </a:lnTo>
                <a:lnTo>
                  <a:pt x="1290" y="645"/>
                </a:lnTo>
                <a:lnTo>
                  <a:pt x="1290" y="645"/>
                </a:lnTo>
                <a:lnTo>
                  <a:pt x="1290" y="642"/>
                </a:lnTo>
                <a:lnTo>
                  <a:pt x="1291" y="634"/>
                </a:lnTo>
                <a:lnTo>
                  <a:pt x="1293" y="629"/>
                </a:lnTo>
                <a:lnTo>
                  <a:pt x="1296" y="623"/>
                </a:lnTo>
                <a:lnTo>
                  <a:pt x="1300" y="617"/>
                </a:lnTo>
                <a:lnTo>
                  <a:pt x="1306" y="609"/>
                </a:lnTo>
                <a:lnTo>
                  <a:pt x="1306" y="609"/>
                </a:lnTo>
                <a:lnTo>
                  <a:pt x="1312" y="603"/>
                </a:lnTo>
                <a:lnTo>
                  <a:pt x="1316" y="595"/>
                </a:lnTo>
                <a:lnTo>
                  <a:pt x="1320" y="587"/>
                </a:lnTo>
                <a:lnTo>
                  <a:pt x="1322" y="579"/>
                </a:lnTo>
                <a:lnTo>
                  <a:pt x="1327" y="564"/>
                </a:lnTo>
                <a:lnTo>
                  <a:pt x="1331" y="558"/>
                </a:lnTo>
                <a:lnTo>
                  <a:pt x="1335" y="553"/>
                </a:lnTo>
                <a:lnTo>
                  <a:pt x="1335" y="553"/>
                </a:lnTo>
                <a:lnTo>
                  <a:pt x="1343" y="547"/>
                </a:lnTo>
                <a:lnTo>
                  <a:pt x="1357" y="538"/>
                </a:lnTo>
                <a:lnTo>
                  <a:pt x="1394" y="516"/>
                </a:lnTo>
                <a:lnTo>
                  <a:pt x="1435" y="493"/>
                </a:lnTo>
                <a:lnTo>
                  <a:pt x="1454" y="485"/>
                </a:lnTo>
                <a:lnTo>
                  <a:pt x="1469" y="479"/>
                </a:lnTo>
                <a:lnTo>
                  <a:pt x="1469" y="479"/>
                </a:lnTo>
                <a:lnTo>
                  <a:pt x="1484" y="474"/>
                </a:lnTo>
                <a:lnTo>
                  <a:pt x="1498" y="465"/>
                </a:lnTo>
                <a:lnTo>
                  <a:pt x="1528" y="445"/>
                </a:lnTo>
                <a:lnTo>
                  <a:pt x="1546" y="433"/>
                </a:lnTo>
                <a:lnTo>
                  <a:pt x="1567" y="422"/>
                </a:lnTo>
                <a:lnTo>
                  <a:pt x="1590" y="411"/>
                </a:lnTo>
                <a:lnTo>
                  <a:pt x="1617" y="401"/>
                </a:lnTo>
                <a:lnTo>
                  <a:pt x="1617" y="401"/>
                </a:lnTo>
                <a:lnTo>
                  <a:pt x="1646" y="392"/>
                </a:lnTo>
                <a:lnTo>
                  <a:pt x="1675" y="386"/>
                </a:lnTo>
                <a:lnTo>
                  <a:pt x="1726" y="374"/>
                </a:lnTo>
                <a:lnTo>
                  <a:pt x="1746" y="369"/>
                </a:lnTo>
                <a:lnTo>
                  <a:pt x="1759" y="364"/>
                </a:lnTo>
                <a:lnTo>
                  <a:pt x="1763" y="361"/>
                </a:lnTo>
                <a:lnTo>
                  <a:pt x="1764" y="359"/>
                </a:lnTo>
                <a:lnTo>
                  <a:pt x="1764" y="356"/>
                </a:lnTo>
                <a:lnTo>
                  <a:pt x="1762" y="354"/>
                </a:lnTo>
                <a:lnTo>
                  <a:pt x="1762" y="354"/>
                </a:lnTo>
                <a:lnTo>
                  <a:pt x="1753" y="349"/>
                </a:lnTo>
                <a:lnTo>
                  <a:pt x="1742" y="345"/>
                </a:lnTo>
                <a:lnTo>
                  <a:pt x="1728" y="343"/>
                </a:lnTo>
                <a:lnTo>
                  <a:pt x="1710" y="343"/>
                </a:lnTo>
                <a:lnTo>
                  <a:pt x="1686" y="344"/>
                </a:lnTo>
                <a:lnTo>
                  <a:pt x="1657" y="348"/>
                </a:lnTo>
                <a:lnTo>
                  <a:pt x="1620" y="355"/>
                </a:lnTo>
                <a:lnTo>
                  <a:pt x="1575" y="364"/>
                </a:lnTo>
                <a:lnTo>
                  <a:pt x="1575" y="364"/>
                </a:lnTo>
                <a:lnTo>
                  <a:pt x="1553" y="370"/>
                </a:lnTo>
                <a:lnTo>
                  <a:pt x="1535" y="376"/>
                </a:lnTo>
                <a:lnTo>
                  <a:pt x="1517" y="382"/>
                </a:lnTo>
                <a:lnTo>
                  <a:pt x="1502" y="387"/>
                </a:lnTo>
                <a:lnTo>
                  <a:pt x="1478" y="400"/>
                </a:lnTo>
                <a:lnTo>
                  <a:pt x="1456" y="411"/>
                </a:lnTo>
                <a:lnTo>
                  <a:pt x="1432" y="421"/>
                </a:lnTo>
                <a:lnTo>
                  <a:pt x="1419" y="426"/>
                </a:lnTo>
                <a:lnTo>
                  <a:pt x="1405" y="431"/>
                </a:lnTo>
                <a:lnTo>
                  <a:pt x="1388" y="434"/>
                </a:lnTo>
                <a:lnTo>
                  <a:pt x="1368" y="438"/>
                </a:lnTo>
                <a:lnTo>
                  <a:pt x="1346" y="442"/>
                </a:lnTo>
                <a:lnTo>
                  <a:pt x="1321" y="444"/>
                </a:lnTo>
                <a:lnTo>
                  <a:pt x="1321" y="444"/>
                </a:lnTo>
                <a:lnTo>
                  <a:pt x="1272" y="449"/>
                </a:lnTo>
                <a:lnTo>
                  <a:pt x="1233" y="450"/>
                </a:lnTo>
                <a:lnTo>
                  <a:pt x="1180" y="451"/>
                </a:lnTo>
                <a:lnTo>
                  <a:pt x="1162" y="451"/>
                </a:lnTo>
                <a:lnTo>
                  <a:pt x="1147" y="453"/>
                </a:lnTo>
                <a:lnTo>
                  <a:pt x="1132" y="456"/>
                </a:lnTo>
                <a:lnTo>
                  <a:pt x="1116" y="460"/>
                </a:lnTo>
                <a:lnTo>
                  <a:pt x="1116" y="460"/>
                </a:lnTo>
                <a:lnTo>
                  <a:pt x="1084" y="474"/>
                </a:lnTo>
                <a:lnTo>
                  <a:pt x="1056" y="487"/>
                </a:lnTo>
                <a:lnTo>
                  <a:pt x="1032" y="500"/>
                </a:lnTo>
                <a:lnTo>
                  <a:pt x="1015" y="510"/>
                </a:lnTo>
                <a:lnTo>
                  <a:pt x="1015" y="510"/>
                </a:lnTo>
                <a:lnTo>
                  <a:pt x="1007" y="516"/>
                </a:lnTo>
                <a:lnTo>
                  <a:pt x="1000" y="523"/>
                </a:lnTo>
                <a:lnTo>
                  <a:pt x="988" y="539"/>
                </a:lnTo>
                <a:lnTo>
                  <a:pt x="979" y="553"/>
                </a:lnTo>
                <a:lnTo>
                  <a:pt x="975" y="559"/>
                </a:lnTo>
                <a:lnTo>
                  <a:pt x="975" y="559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FAABEE03-0661-4AFA-9F2A-A5E9FBCD5EF5}"/>
              </a:ext>
            </a:extLst>
          </p:cNvPr>
          <p:cNvSpPr>
            <a:spLocks/>
          </p:cNvSpPr>
          <p:nvPr/>
        </p:nvSpPr>
        <p:spPr bwMode="auto">
          <a:xfrm>
            <a:off x="706558" y="4639654"/>
            <a:ext cx="2617378" cy="1011158"/>
          </a:xfrm>
          <a:custGeom>
            <a:avLst/>
            <a:gdLst>
              <a:gd name="T0" fmla="*/ 1522 w 2340"/>
              <a:gd name="T1" fmla="*/ 4 h 904"/>
              <a:gd name="T2" fmla="*/ 1531 w 2340"/>
              <a:gd name="T3" fmla="*/ 20 h 904"/>
              <a:gd name="T4" fmla="*/ 1548 w 2340"/>
              <a:gd name="T5" fmla="*/ 56 h 904"/>
              <a:gd name="T6" fmla="*/ 1436 w 2340"/>
              <a:gd name="T7" fmla="*/ 88 h 904"/>
              <a:gd name="T8" fmla="*/ 1321 w 2340"/>
              <a:gd name="T9" fmla="*/ 200 h 904"/>
              <a:gd name="T10" fmla="*/ 1353 w 2340"/>
              <a:gd name="T11" fmla="*/ 307 h 904"/>
              <a:gd name="T12" fmla="*/ 1634 w 2340"/>
              <a:gd name="T13" fmla="*/ 214 h 904"/>
              <a:gd name="T14" fmla="*/ 1861 w 2340"/>
              <a:gd name="T15" fmla="*/ 201 h 904"/>
              <a:gd name="T16" fmla="*/ 2237 w 2340"/>
              <a:gd name="T17" fmla="*/ 317 h 904"/>
              <a:gd name="T18" fmla="*/ 2307 w 2340"/>
              <a:gd name="T19" fmla="*/ 358 h 904"/>
              <a:gd name="T20" fmla="*/ 2239 w 2340"/>
              <a:gd name="T21" fmla="*/ 398 h 904"/>
              <a:gd name="T22" fmla="*/ 2202 w 2340"/>
              <a:gd name="T23" fmla="*/ 421 h 904"/>
              <a:gd name="T24" fmla="*/ 2124 w 2340"/>
              <a:gd name="T25" fmla="*/ 438 h 904"/>
              <a:gd name="T26" fmla="*/ 2043 w 2340"/>
              <a:gd name="T27" fmla="*/ 433 h 904"/>
              <a:gd name="T28" fmla="*/ 1989 w 2340"/>
              <a:gd name="T29" fmla="*/ 459 h 904"/>
              <a:gd name="T30" fmla="*/ 1940 w 2340"/>
              <a:gd name="T31" fmla="*/ 517 h 904"/>
              <a:gd name="T32" fmla="*/ 1897 w 2340"/>
              <a:gd name="T33" fmla="*/ 531 h 904"/>
              <a:gd name="T34" fmla="*/ 1840 w 2340"/>
              <a:gd name="T35" fmla="*/ 527 h 904"/>
              <a:gd name="T36" fmla="*/ 1792 w 2340"/>
              <a:gd name="T37" fmla="*/ 541 h 904"/>
              <a:gd name="T38" fmla="*/ 1722 w 2340"/>
              <a:gd name="T39" fmla="*/ 559 h 904"/>
              <a:gd name="T40" fmla="*/ 1624 w 2340"/>
              <a:gd name="T41" fmla="*/ 580 h 904"/>
              <a:gd name="T42" fmla="*/ 1498 w 2340"/>
              <a:gd name="T43" fmla="*/ 627 h 904"/>
              <a:gd name="T44" fmla="*/ 1460 w 2340"/>
              <a:gd name="T45" fmla="*/ 646 h 904"/>
              <a:gd name="T46" fmla="*/ 1397 w 2340"/>
              <a:gd name="T47" fmla="*/ 635 h 904"/>
              <a:gd name="T48" fmla="*/ 1276 w 2340"/>
              <a:gd name="T49" fmla="*/ 723 h 904"/>
              <a:gd name="T50" fmla="*/ 1238 w 2340"/>
              <a:gd name="T51" fmla="*/ 836 h 904"/>
              <a:gd name="T52" fmla="*/ 1266 w 2340"/>
              <a:gd name="T53" fmla="*/ 846 h 904"/>
              <a:gd name="T54" fmla="*/ 1258 w 2340"/>
              <a:gd name="T55" fmla="*/ 860 h 904"/>
              <a:gd name="T56" fmla="*/ 1220 w 2340"/>
              <a:gd name="T57" fmla="*/ 849 h 904"/>
              <a:gd name="T58" fmla="*/ 1200 w 2340"/>
              <a:gd name="T59" fmla="*/ 841 h 904"/>
              <a:gd name="T60" fmla="*/ 1192 w 2340"/>
              <a:gd name="T61" fmla="*/ 793 h 904"/>
              <a:gd name="T62" fmla="*/ 1084 w 2340"/>
              <a:gd name="T63" fmla="*/ 817 h 904"/>
              <a:gd name="T64" fmla="*/ 1068 w 2340"/>
              <a:gd name="T65" fmla="*/ 860 h 904"/>
              <a:gd name="T66" fmla="*/ 1103 w 2340"/>
              <a:gd name="T67" fmla="*/ 883 h 904"/>
              <a:gd name="T68" fmla="*/ 1070 w 2340"/>
              <a:gd name="T69" fmla="*/ 890 h 904"/>
              <a:gd name="T70" fmla="*/ 1043 w 2340"/>
              <a:gd name="T71" fmla="*/ 891 h 904"/>
              <a:gd name="T72" fmla="*/ 1017 w 2340"/>
              <a:gd name="T73" fmla="*/ 874 h 904"/>
              <a:gd name="T74" fmla="*/ 1022 w 2340"/>
              <a:gd name="T75" fmla="*/ 804 h 904"/>
              <a:gd name="T76" fmla="*/ 904 w 2340"/>
              <a:gd name="T77" fmla="*/ 811 h 904"/>
              <a:gd name="T78" fmla="*/ 921 w 2340"/>
              <a:gd name="T79" fmla="*/ 765 h 904"/>
              <a:gd name="T80" fmla="*/ 707 w 2340"/>
              <a:gd name="T81" fmla="*/ 757 h 904"/>
              <a:gd name="T82" fmla="*/ 723 w 2340"/>
              <a:gd name="T83" fmla="*/ 710 h 904"/>
              <a:gd name="T84" fmla="*/ 924 w 2340"/>
              <a:gd name="T85" fmla="*/ 707 h 904"/>
              <a:gd name="T86" fmla="*/ 1012 w 2340"/>
              <a:gd name="T87" fmla="*/ 622 h 904"/>
              <a:gd name="T88" fmla="*/ 918 w 2340"/>
              <a:gd name="T89" fmla="*/ 606 h 904"/>
              <a:gd name="T90" fmla="*/ 792 w 2340"/>
              <a:gd name="T91" fmla="*/ 635 h 904"/>
              <a:gd name="T92" fmla="*/ 692 w 2340"/>
              <a:gd name="T93" fmla="*/ 636 h 904"/>
              <a:gd name="T94" fmla="*/ 623 w 2340"/>
              <a:gd name="T95" fmla="*/ 633 h 904"/>
              <a:gd name="T96" fmla="*/ 548 w 2340"/>
              <a:gd name="T97" fmla="*/ 586 h 904"/>
              <a:gd name="T98" fmla="*/ 455 w 2340"/>
              <a:gd name="T99" fmla="*/ 560 h 904"/>
              <a:gd name="T100" fmla="*/ 370 w 2340"/>
              <a:gd name="T101" fmla="*/ 515 h 904"/>
              <a:gd name="T102" fmla="*/ 28 w 2340"/>
              <a:gd name="T103" fmla="*/ 375 h 904"/>
              <a:gd name="T104" fmla="*/ 102 w 2340"/>
              <a:gd name="T105" fmla="*/ 326 h 904"/>
              <a:gd name="T106" fmla="*/ 274 w 2340"/>
              <a:gd name="T107" fmla="*/ 203 h 904"/>
              <a:gd name="T108" fmla="*/ 532 w 2340"/>
              <a:gd name="T109" fmla="*/ 178 h 904"/>
              <a:gd name="T110" fmla="*/ 655 w 2340"/>
              <a:gd name="T111" fmla="*/ 238 h 904"/>
              <a:gd name="T112" fmla="*/ 1042 w 2340"/>
              <a:gd name="T113" fmla="*/ 354 h 904"/>
              <a:gd name="T114" fmla="*/ 1205 w 2340"/>
              <a:gd name="T115" fmla="*/ 367 h 904"/>
              <a:gd name="T116" fmla="*/ 1208 w 2340"/>
              <a:gd name="T117" fmla="*/ 299 h 904"/>
              <a:gd name="T118" fmla="*/ 1190 w 2340"/>
              <a:gd name="T119" fmla="*/ 141 h 904"/>
              <a:gd name="T120" fmla="*/ 1227 w 2340"/>
              <a:gd name="T121" fmla="*/ 42 h 904"/>
              <a:gd name="T122" fmla="*/ 1360 w 2340"/>
              <a:gd name="T123" fmla="*/ 15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40" h="904">
                <a:moveTo>
                  <a:pt x="1433" y="40"/>
                </a:moveTo>
                <a:lnTo>
                  <a:pt x="1433" y="40"/>
                </a:lnTo>
                <a:lnTo>
                  <a:pt x="1443" y="38"/>
                </a:lnTo>
                <a:lnTo>
                  <a:pt x="1466" y="32"/>
                </a:lnTo>
                <a:lnTo>
                  <a:pt x="1480" y="29"/>
                </a:lnTo>
                <a:lnTo>
                  <a:pt x="1494" y="24"/>
                </a:lnTo>
                <a:lnTo>
                  <a:pt x="1503" y="19"/>
                </a:lnTo>
                <a:lnTo>
                  <a:pt x="1511" y="12"/>
                </a:lnTo>
                <a:lnTo>
                  <a:pt x="1511" y="12"/>
                </a:lnTo>
                <a:lnTo>
                  <a:pt x="1516" y="8"/>
                </a:lnTo>
                <a:lnTo>
                  <a:pt x="1522" y="4"/>
                </a:lnTo>
                <a:lnTo>
                  <a:pt x="1527" y="3"/>
                </a:lnTo>
                <a:lnTo>
                  <a:pt x="1531" y="0"/>
                </a:lnTo>
                <a:lnTo>
                  <a:pt x="1539" y="0"/>
                </a:lnTo>
                <a:lnTo>
                  <a:pt x="1545" y="1"/>
                </a:lnTo>
                <a:lnTo>
                  <a:pt x="1545" y="1"/>
                </a:lnTo>
                <a:lnTo>
                  <a:pt x="1559" y="10"/>
                </a:lnTo>
                <a:lnTo>
                  <a:pt x="1559" y="10"/>
                </a:lnTo>
                <a:lnTo>
                  <a:pt x="1548" y="14"/>
                </a:lnTo>
                <a:lnTo>
                  <a:pt x="1538" y="16"/>
                </a:lnTo>
                <a:lnTo>
                  <a:pt x="1531" y="20"/>
                </a:lnTo>
                <a:lnTo>
                  <a:pt x="1531" y="20"/>
                </a:lnTo>
                <a:lnTo>
                  <a:pt x="1443" y="64"/>
                </a:lnTo>
                <a:lnTo>
                  <a:pt x="1443" y="64"/>
                </a:lnTo>
                <a:lnTo>
                  <a:pt x="1482" y="59"/>
                </a:lnTo>
                <a:lnTo>
                  <a:pt x="1512" y="56"/>
                </a:lnTo>
                <a:lnTo>
                  <a:pt x="1529" y="53"/>
                </a:lnTo>
                <a:lnTo>
                  <a:pt x="1529" y="53"/>
                </a:lnTo>
                <a:lnTo>
                  <a:pt x="1537" y="53"/>
                </a:lnTo>
                <a:lnTo>
                  <a:pt x="1543" y="51"/>
                </a:lnTo>
                <a:lnTo>
                  <a:pt x="1550" y="48"/>
                </a:lnTo>
                <a:lnTo>
                  <a:pt x="1550" y="48"/>
                </a:lnTo>
                <a:lnTo>
                  <a:pt x="1548" y="56"/>
                </a:lnTo>
                <a:lnTo>
                  <a:pt x="1544" y="61"/>
                </a:lnTo>
                <a:lnTo>
                  <a:pt x="1542" y="62"/>
                </a:lnTo>
                <a:lnTo>
                  <a:pt x="1538" y="63"/>
                </a:lnTo>
                <a:lnTo>
                  <a:pt x="1538" y="63"/>
                </a:lnTo>
                <a:lnTo>
                  <a:pt x="1510" y="67"/>
                </a:lnTo>
                <a:lnTo>
                  <a:pt x="1480" y="73"/>
                </a:lnTo>
                <a:lnTo>
                  <a:pt x="1480" y="73"/>
                </a:lnTo>
                <a:lnTo>
                  <a:pt x="1468" y="75"/>
                </a:lnTo>
                <a:lnTo>
                  <a:pt x="1444" y="84"/>
                </a:lnTo>
                <a:lnTo>
                  <a:pt x="1444" y="84"/>
                </a:lnTo>
                <a:lnTo>
                  <a:pt x="1436" y="88"/>
                </a:lnTo>
                <a:lnTo>
                  <a:pt x="1427" y="91"/>
                </a:lnTo>
                <a:lnTo>
                  <a:pt x="1410" y="103"/>
                </a:lnTo>
                <a:lnTo>
                  <a:pt x="1396" y="114"/>
                </a:lnTo>
                <a:lnTo>
                  <a:pt x="1387" y="121"/>
                </a:lnTo>
                <a:lnTo>
                  <a:pt x="1387" y="121"/>
                </a:lnTo>
                <a:lnTo>
                  <a:pt x="1375" y="135"/>
                </a:lnTo>
                <a:lnTo>
                  <a:pt x="1353" y="157"/>
                </a:lnTo>
                <a:lnTo>
                  <a:pt x="1340" y="169"/>
                </a:lnTo>
                <a:lnTo>
                  <a:pt x="1331" y="183"/>
                </a:lnTo>
                <a:lnTo>
                  <a:pt x="1323" y="194"/>
                </a:lnTo>
                <a:lnTo>
                  <a:pt x="1321" y="200"/>
                </a:lnTo>
                <a:lnTo>
                  <a:pt x="1318" y="205"/>
                </a:lnTo>
                <a:lnTo>
                  <a:pt x="1318" y="205"/>
                </a:lnTo>
                <a:lnTo>
                  <a:pt x="1318" y="215"/>
                </a:lnTo>
                <a:lnTo>
                  <a:pt x="1319" y="225"/>
                </a:lnTo>
                <a:lnTo>
                  <a:pt x="1323" y="237"/>
                </a:lnTo>
                <a:lnTo>
                  <a:pt x="1328" y="248"/>
                </a:lnTo>
                <a:lnTo>
                  <a:pt x="1338" y="270"/>
                </a:lnTo>
                <a:lnTo>
                  <a:pt x="1347" y="288"/>
                </a:lnTo>
                <a:lnTo>
                  <a:pt x="1347" y="288"/>
                </a:lnTo>
                <a:lnTo>
                  <a:pt x="1350" y="296"/>
                </a:lnTo>
                <a:lnTo>
                  <a:pt x="1353" y="307"/>
                </a:lnTo>
                <a:lnTo>
                  <a:pt x="1357" y="333"/>
                </a:lnTo>
                <a:lnTo>
                  <a:pt x="1360" y="364"/>
                </a:lnTo>
                <a:lnTo>
                  <a:pt x="1360" y="364"/>
                </a:lnTo>
                <a:lnTo>
                  <a:pt x="1432" y="324"/>
                </a:lnTo>
                <a:lnTo>
                  <a:pt x="1500" y="286"/>
                </a:lnTo>
                <a:lnTo>
                  <a:pt x="1534" y="268"/>
                </a:lnTo>
                <a:lnTo>
                  <a:pt x="1568" y="251"/>
                </a:lnTo>
                <a:lnTo>
                  <a:pt x="1568" y="251"/>
                </a:lnTo>
                <a:lnTo>
                  <a:pt x="1596" y="236"/>
                </a:lnTo>
                <a:lnTo>
                  <a:pt x="1618" y="224"/>
                </a:lnTo>
                <a:lnTo>
                  <a:pt x="1634" y="214"/>
                </a:lnTo>
                <a:lnTo>
                  <a:pt x="1650" y="206"/>
                </a:lnTo>
                <a:lnTo>
                  <a:pt x="1666" y="200"/>
                </a:lnTo>
                <a:lnTo>
                  <a:pt x="1687" y="195"/>
                </a:lnTo>
                <a:lnTo>
                  <a:pt x="1713" y="193"/>
                </a:lnTo>
                <a:lnTo>
                  <a:pt x="1749" y="191"/>
                </a:lnTo>
                <a:lnTo>
                  <a:pt x="1749" y="191"/>
                </a:lnTo>
                <a:lnTo>
                  <a:pt x="1769" y="191"/>
                </a:lnTo>
                <a:lnTo>
                  <a:pt x="1789" y="191"/>
                </a:lnTo>
                <a:lnTo>
                  <a:pt x="1807" y="193"/>
                </a:lnTo>
                <a:lnTo>
                  <a:pt x="1826" y="195"/>
                </a:lnTo>
                <a:lnTo>
                  <a:pt x="1861" y="201"/>
                </a:lnTo>
                <a:lnTo>
                  <a:pt x="1896" y="210"/>
                </a:lnTo>
                <a:lnTo>
                  <a:pt x="1931" y="220"/>
                </a:lnTo>
                <a:lnTo>
                  <a:pt x="1965" y="232"/>
                </a:lnTo>
                <a:lnTo>
                  <a:pt x="2001" y="246"/>
                </a:lnTo>
                <a:lnTo>
                  <a:pt x="2038" y="261"/>
                </a:lnTo>
                <a:lnTo>
                  <a:pt x="2038" y="261"/>
                </a:lnTo>
                <a:lnTo>
                  <a:pt x="2058" y="268"/>
                </a:lnTo>
                <a:lnTo>
                  <a:pt x="2081" y="275"/>
                </a:lnTo>
                <a:lnTo>
                  <a:pt x="2132" y="290"/>
                </a:lnTo>
                <a:lnTo>
                  <a:pt x="2185" y="304"/>
                </a:lnTo>
                <a:lnTo>
                  <a:pt x="2237" y="317"/>
                </a:lnTo>
                <a:lnTo>
                  <a:pt x="2282" y="328"/>
                </a:lnTo>
                <a:lnTo>
                  <a:pt x="2318" y="337"/>
                </a:lnTo>
                <a:lnTo>
                  <a:pt x="2330" y="342"/>
                </a:lnTo>
                <a:lnTo>
                  <a:pt x="2338" y="344"/>
                </a:lnTo>
                <a:lnTo>
                  <a:pt x="2339" y="347"/>
                </a:lnTo>
                <a:lnTo>
                  <a:pt x="2340" y="348"/>
                </a:lnTo>
                <a:lnTo>
                  <a:pt x="2339" y="349"/>
                </a:lnTo>
                <a:lnTo>
                  <a:pt x="2338" y="351"/>
                </a:lnTo>
                <a:lnTo>
                  <a:pt x="2338" y="351"/>
                </a:lnTo>
                <a:lnTo>
                  <a:pt x="2324" y="354"/>
                </a:lnTo>
                <a:lnTo>
                  <a:pt x="2307" y="358"/>
                </a:lnTo>
                <a:lnTo>
                  <a:pt x="2272" y="364"/>
                </a:lnTo>
                <a:lnTo>
                  <a:pt x="2232" y="369"/>
                </a:lnTo>
                <a:lnTo>
                  <a:pt x="2232" y="369"/>
                </a:lnTo>
                <a:lnTo>
                  <a:pt x="2235" y="374"/>
                </a:lnTo>
                <a:lnTo>
                  <a:pt x="2243" y="384"/>
                </a:lnTo>
                <a:lnTo>
                  <a:pt x="2245" y="390"/>
                </a:lnTo>
                <a:lnTo>
                  <a:pt x="2247" y="394"/>
                </a:lnTo>
                <a:lnTo>
                  <a:pt x="2245" y="396"/>
                </a:lnTo>
                <a:lnTo>
                  <a:pt x="2244" y="398"/>
                </a:lnTo>
                <a:lnTo>
                  <a:pt x="2243" y="398"/>
                </a:lnTo>
                <a:lnTo>
                  <a:pt x="2239" y="398"/>
                </a:lnTo>
                <a:lnTo>
                  <a:pt x="2239" y="398"/>
                </a:lnTo>
                <a:lnTo>
                  <a:pt x="2203" y="395"/>
                </a:lnTo>
                <a:lnTo>
                  <a:pt x="2180" y="394"/>
                </a:lnTo>
                <a:lnTo>
                  <a:pt x="2180" y="394"/>
                </a:lnTo>
                <a:lnTo>
                  <a:pt x="2186" y="398"/>
                </a:lnTo>
                <a:lnTo>
                  <a:pt x="2198" y="407"/>
                </a:lnTo>
                <a:lnTo>
                  <a:pt x="2203" y="412"/>
                </a:lnTo>
                <a:lnTo>
                  <a:pt x="2206" y="417"/>
                </a:lnTo>
                <a:lnTo>
                  <a:pt x="2206" y="419"/>
                </a:lnTo>
                <a:lnTo>
                  <a:pt x="2205" y="420"/>
                </a:lnTo>
                <a:lnTo>
                  <a:pt x="2202" y="421"/>
                </a:lnTo>
                <a:lnTo>
                  <a:pt x="2200" y="421"/>
                </a:lnTo>
                <a:lnTo>
                  <a:pt x="2200" y="421"/>
                </a:lnTo>
                <a:lnTo>
                  <a:pt x="2176" y="420"/>
                </a:lnTo>
                <a:lnTo>
                  <a:pt x="2147" y="417"/>
                </a:lnTo>
                <a:lnTo>
                  <a:pt x="2112" y="415"/>
                </a:lnTo>
                <a:lnTo>
                  <a:pt x="2112" y="415"/>
                </a:lnTo>
                <a:lnTo>
                  <a:pt x="2117" y="420"/>
                </a:lnTo>
                <a:lnTo>
                  <a:pt x="2123" y="430"/>
                </a:lnTo>
                <a:lnTo>
                  <a:pt x="2124" y="435"/>
                </a:lnTo>
                <a:lnTo>
                  <a:pt x="2124" y="437"/>
                </a:lnTo>
                <a:lnTo>
                  <a:pt x="2124" y="438"/>
                </a:lnTo>
                <a:lnTo>
                  <a:pt x="2123" y="440"/>
                </a:lnTo>
                <a:lnTo>
                  <a:pt x="2119" y="440"/>
                </a:lnTo>
                <a:lnTo>
                  <a:pt x="2111" y="437"/>
                </a:lnTo>
                <a:lnTo>
                  <a:pt x="2111" y="437"/>
                </a:lnTo>
                <a:lnTo>
                  <a:pt x="2100" y="435"/>
                </a:lnTo>
                <a:lnTo>
                  <a:pt x="2087" y="432"/>
                </a:lnTo>
                <a:lnTo>
                  <a:pt x="2076" y="431"/>
                </a:lnTo>
                <a:lnTo>
                  <a:pt x="2065" y="431"/>
                </a:lnTo>
                <a:lnTo>
                  <a:pt x="2049" y="432"/>
                </a:lnTo>
                <a:lnTo>
                  <a:pt x="2043" y="433"/>
                </a:lnTo>
                <a:lnTo>
                  <a:pt x="2043" y="433"/>
                </a:lnTo>
                <a:lnTo>
                  <a:pt x="2051" y="452"/>
                </a:lnTo>
                <a:lnTo>
                  <a:pt x="2053" y="458"/>
                </a:lnTo>
                <a:lnTo>
                  <a:pt x="2054" y="463"/>
                </a:lnTo>
                <a:lnTo>
                  <a:pt x="2054" y="467"/>
                </a:lnTo>
                <a:lnTo>
                  <a:pt x="2053" y="467"/>
                </a:lnTo>
                <a:lnTo>
                  <a:pt x="2051" y="465"/>
                </a:lnTo>
                <a:lnTo>
                  <a:pt x="2051" y="465"/>
                </a:lnTo>
                <a:lnTo>
                  <a:pt x="2045" y="464"/>
                </a:lnTo>
                <a:lnTo>
                  <a:pt x="2037" y="462"/>
                </a:lnTo>
                <a:lnTo>
                  <a:pt x="2016" y="461"/>
                </a:lnTo>
                <a:lnTo>
                  <a:pt x="1989" y="459"/>
                </a:lnTo>
                <a:lnTo>
                  <a:pt x="1989" y="489"/>
                </a:lnTo>
                <a:lnTo>
                  <a:pt x="1959" y="483"/>
                </a:lnTo>
                <a:lnTo>
                  <a:pt x="1959" y="483"/>
                </a:lnTo>
                <a:lnTo>
                  <a:pt x="1958" y="490"/>
                </a:lnTo>
                <a:lnTo>
                  <a:pt x="1955" y="506"/>
                </a:lnTo>
                <a:lnTo>
                  <a:pt x="1953" y="514"/>
                </a:lnTo>
                <a:lnTo>
                  <a:pt x="1950" y="520"/>
                </a:lnTo>
                <a:lnTo>
                  <a:pt x="1948" y="521"/>
                </a:lnTo>
                <a:lnTo>
                  <a:pt x="1945" y="521"/>
                </a:lnTo>
                <a:lnTo>
                  <a:pt x="1943" y="520"/>
                </a:lnTo>
                <a:lnTo>
                  <a:pt x="1940" y="517"/>
                </a:lnTo>
                <a:lnTo>
                  <a:pt x="1940" y="517"/>
                </a:lnTo>
                <a:lnTo>
                  <a:pt x="1933" y="512"/>
                </a:lnTo>
                <a:lnTo>
                  <a:pt x="1927" y="509"/>
                </a:lnTo>
                <a:lnTo>
                  <a:pt x="1919" y="505"/>
                </a:lnTo>
                <a:lnTo>
                  <a:pt x="1913" y="504"/>
                </a:lnTo>
                <a:lnTo>
                  <a:pt x="1903" y="501"/>
                </a:lnTo>
                <a:lnTo>
                  <a:pt x="1900" y="501"/>
                </a:lnTo>
                <a:lnTo>
                  <a:pt x="1900" y="501"/>
                </a:lnTo>
                <a:lnTo>
                  <a:pt x="1900" y="509"/>
                </a:lnTo>
                <a:lnTo>
                  <a:pt x="1898" y="523"/>
                </a:lnTo>
                <a:lnTo>
                  <a:pt x="1897" y="531"/>
                </a:lnTo>
                <a:lnTo>
                  <a:pt x="1895" y="537"/>
                </a:lnTo>
                <a:lnTo>
                  <a:pt x="1893" y="538"/>
                </a:lnTo>
                <a:lnTo>
                  <a:pt x="1892" y="540"/>
                </a:lnTo>
                <a:lnTo>
                  <a:pt x="1890" y="540"/>
                </a:lnTo>
                <a:lnTo>
                  <a:pt x="1887" y="538"/>
                </a:lnTo>
                <a:lnTo>
                  <a:pt x="1887" y="538"/>
                </a:lnTo>
                <a:lnTo>
                  <a:pt x="1881" y="535"/>
                </a:lnTo>
                <a:lnTo>
                  <a:pt x="1874" y="532"/>
                </a:lnTo>
                <a:lnTo>
                  <a:pt x="1859" y="528"/>
                </a:lnTo>
                <a:lnTo>
                  <a:pt x="1847" y="527"/>
                </a:lnTo>
                <a:lnTo>
                  <a:pt x="1840" y="527"/>
                </a:lnTo>
                <a:lnTo>
                  <a:pt x="1840" y="527"/>
                </a:lnTo>
                <a:lnTo>
                  <a:pt x="1839" y="536"/>
                </a:lnTo>
                <a:lnTo>
                  <a:pt x="1837" y="542"/>
                </a:lnTo>
                <a:lnTo>
                  <a:pt x="1834" y="544"/>
                </a:lnTo>
                <a:lnTo>
                  <a:pt x="1833" y="544"/>
                </a:lnTo>
                <a:lnTo>
                  <a:pt x="1833" y="544"/>
                </a:lnTo>
                <a:lnTo>
                  <a:pt x="1812" y="541"/>
                </a:lnTo>
                <a:lnTo>
                  <a:pt x="1800" y="540"/>
                </a:lnTo>
                <a:lnTo>
                  <a:pt x="1795" y="540"/>
                </a:lnTo>
                <a:lnTo>
                  <a:pt x="1792" y="541"/>
                </a:lnTo>
                <a:lnTo>
                  <a:pt x="1792" y="541"/>
                </a:lnTo>
                <a:lnTo>
                  <a:pt x="1764" y="554"/>
                </a:lnTo>
                <a:lnTo>
                  <a:pt x="1739" y="565"/>
                </a:lnTo>
                <a:lnTo>
                  <a:pt x="1739" y="565"/>
                </a:lnTo>
                <a:lnTo>
                  <a:pt x="1739" y="564"/>
                </a:lnTo>
                <a:lnTo>
                  <a:pt x="1738" y="559"/>
                </a:lnTo>
                <a:lnTo>
                  <a:pt x="1735" y="556"/>
                </a:lnTo>
                <a:lnTo>
                  <a:pt x="1734" y="554"/>
                </a:lnTo>
                <a:lnTo>
                  <a:pt x="1731" y="554"/>
                </a:lnTo>
                <a:lnTo>
                  <a:pt x="1731" y="554"/>
                </a:lnTo>
                <a:lnTo>
                  <a:pt x="1727" y="556"/>
                </a:lnTo>
                <a:lnTo>
                  <a:pt x="1722" y="559"/>
                </a:lnTo>
                <a:lnTo>
                  <a:pt x="1711" y="572"/>
                </a:lnTo>
                <a:lnTo>
                  <a:pt x="1697" y="584"/>
                </a:lnTo>
                <a:lnTo>
                  <a:pt x="1691" y="588"/>
                </a:lnTo>
                <a:lnTo>
                  <a:pt x="1685" y="590"/>
                </a:lnTo>
                <a:lnTo>
                  <a:pt x="1685" y="590"/>
                </a:lnTo>
                <a:lnTo>
                  <a:pt x="1677" y="590"/>
                </a:lnTo>
                <a:lnTo>
                  <a:pt x="1669" y="589"/>
                </a:lnTo>
                <a:lnTo>
                  <a:pt x="1648" y="585"/>
                </a:lnTo>
                <a:lnTo>
                  <a:pt x="1624" y="579"/>
                </a:lnTo>
                <a:lnTo>
                  <a:pt x="1624" y="579"/>
                </a:lnTo>
                <a:lnTo>
                  <a:pt x="1624" y="580"/>
                </a:lnTo>
                <a:lnTo>
                  <a:pt x="1624" y="584"/>
                </a:lnTo>
                <a:lnTo>
                  <a:pt x="1623" y="586"/>
                </a:lnTo>
                <a:lnTo>
                  <a:pt x="1619" y="589"/>
                </a:lnTo>
                <a:lnTo>
                  <a:pt x="1616" y="593"/>
                </a:lnTo>
                <a:lnTo>
                  <a:pt x="1608" y="595"/>
                </a:lnTo>
                <a:lnTo>
                  <a:pt x="1608" y="595"/>
                </a:lnTo>
                <a:lnTo>
                  <a:pt x="1598" y="599"/>
                </a:lnTo>
                <a:lnTo>
                  <a:pt x="1582" y="604"/>
                </a:lnTo>
                <a:lnTo>
                  <a:pt x="1544" y="614"/>
                </a:lnTo>
                <a:lnTo>
                  <a:pt x="1510" y="623"/>
                </a:lnTo>
                <a:lnTo>
                  <a:pt x="1498" y="627"/>
                </a:lnTo>
                <a:lnTo>
                  <a:pt x="1495" y="628"/>
                </a:lnTo>
                <a:lnTo>
                  <a:pt x="1494" y="630"/>
                </a:lnTo>
                <a:lnTo>
                  <a:pt x="1494" y="630"/>
                </a:lnTo>
                <a:lnTo>
                  <a:pt x="1491" y="637"/>
                </a:lnTo>
                <a:lnTo>
                  <a:pt x="1490" y="642"/>
                </a:lnTo>
                <a:lnTo>
                  <a:pt x="1486" y="647"/>
                </a:lnTo>
                <a:lnTo>
                  <a:pt x="1482" y="651"/>
                </a:lnTo>
                <a:lnTo>
                  <a:pt x="1476" y="652"/>
                </a:lnTo>
                <a:lnTo>
                  <a:pt x="1473" y="652"/>
                </a:lnTo>
                <a:lnTo>
                  <a:pt x="1469" y="651"/>
                </a:lnTo>
                <a:lnTo>
                  <a:pt x="1460" y="646"/>
                </a:lnTo>
                <a:lnTo>
                  <a:pt x="1460" y="646"/>
                </a:lnTo>
                <a:lnTo>
                  <a:pt x="1442" y="635"/>
                </a:lnTo>
                <a:lnTo>
                  <a:pt x="1433" y="631"/>
                </a:lnTo>
                <a:lnTo>
                  <a:pt x="1427" y="628"/>
                </a:lnTo>
                <a:lnTo>
                  <a:pt x="1421" y="627"/>
                </a:lnTo>
                <a:lnTo>
                  <a:pt x="1416" y="627"/>
                </a:lnTo>
                <a:lnTo>
                  <a:pt x="1412" y="628"/>
                </a:lnTo>
                <a:lnTo>
                  <a:pt x="1408" y="631"/>
                </a:lnTo>
                <a:lnTo>
                  <a:pt x="1408" y="631"/>
                </a:lnTo>
                <a:lnTo>
                  <a:pt x="1403" y="633"/>
                </a:lnTo>
                <a:lnTo>
                  <a:pt x="1397" y="635"/>
                </a:lnTo>
                <a:lnTo>
                  <a:pt x="1384" y="637"/>
                </a:lnTo>
                <a:lnTo>
                  <a:pt x="1366" y="637"/>
                </a:lnTo>
                <a:lnTo>
                  <a:pt x="1340" y="631"/>
                </a:lnTo>
                <a:lnTo>
                  <a:pt x="1340" y="631"/>
                </a:lnTo>
                <a:lnTo>
                  <a:pt x="1338" y="635"/>
                </a:lnTo>
                <a:lnTo>
                  <a:pt x="1332" y="648"/>
                </a:lnTo>
                <a:lnTo>
                  <a:pt x="1321" y="668"/>
                </a:lnTo>
                <a:lnTo>
                  <a:pt x="1312" y="680"/>
                </a:lnTo>
                <a:lnTo>
                  <a:pt x="1301" y="695"/>
                </a:lnTo>
                <a:lnTo>
                  <a:pt x="1301" y="695"/>
                </a:lnTo>
                <a:lnTo>
                  <a:pt x="1276" y="723"/>
                </a:lnTo>
                <a:lnTo>
                  <a:pt x="1254" y="749"/>
                </a:lnTo>
                <a:lnTo>
                  <a:pt x="1236" y="769"/>
                </a:lnTo>
                <a:lnTo>
                  <a:pt x="1224" y="778"/>
                </a:lnTo>
                <a:lnTo>
                  <a:pt x="1224" y="778"/>
                </a:lnTo>
                <a:lnTo>
                  <a:pt x="1224" y="779"/>
                </a:lnTo>
                <a:lnTo>
                  <a:pt x="1223" y="781"/>
                </a:lnTo>
                <a:lnTo>
                  <a:pt x="1223" y="788"/>
                </a:lnTo>
                <a:lnTo>
                  <a:pt x="1224" y="807"/>
                </a:lnTo>
                <a:lnTo>
                  <a:pt x="1228" y="834"/>
                </a:lnTo>
                <a:lnTo>
                  <a:pt x="1228" y="834"/>
                </a:lnTo>
                <a:lnTo>
                  <a:pt x="1238" y="836"/>
                </a:lnTo>
                <a:lnTo>
                  <a:pt x="1261" y="838"/>
                </a:lnTo>
                <a:lnTo>
                  <a:pt x="1274" y="839"/>
                </a:lnTo>
                <a:lnTo>
                  <a:pt x="1284" y="842"/>
                </a:lnTo>
                <a:lnTo>
                  <a:pt x="1291" y="844"/>
                </a:lnTo>
                <a:lnTo>
                  <a:pt x="1294" y="846"/>
                </a:lnTo>
                <a:lnTo>
                  <a:pt x="1294" y="847"/>
                </a:lnTo>
                <a:lnTo>
                  <a:pt x="1294" y="847"/>
                </a:lnTo>
                <a:lnTo>
                  <a:pt x="1292" y="848"/>
                </a:lnTo>
                <a:lnTo>
                  <a:pt x="1287" y="848"/>
                </a:lnTo>
                <a:lnTo>
                  <a:pt x="1276" y="847"/>
                </a:lnTo>
                <a:lnTo>
                  <a:pt x="1266" y="846"/>
                </a:lnTo>
                <a:lnTo>
                  <a:pt x="1263" y="847"/>
                </a:lnTo>
                <a:lnTo>
                  <a:pt x="1260" y="849"/>
                </a:lnTo>
                <a:lnTo>
                  <a:pt x="1260" y="849"/>
                </a:lnTo>
                <a:lnTo>
                  <a:pt x="1274" y="854"/>
                </a:lnTo>
                <a:lnTo>
                  <a:pt x="1280" y="858"/>
                </a:lnTo>
                <a:lnTo>
                  <a:pt x="1281" y="859"/>
                </a:lnTo>
                <a:lnTo>
                  <a:pt x="1281" y="860"/>
                </a:lnTo>
                <a:lnTo>
                  <a:pt x="1279" y="862"/>
                </a:lnTo>
                <a:lnTo>
                  <a:pt x="1268" y="862"/>
                </a:lnTo>
                <a:lnTo>
                  <a:pt x="1258" y="860"/>
                </a:lnTo>
                <a:lnTo>
                  <a:pt x="1258" y="860"/>
                </a:lnTo>
                <a:lnTo>
                  <a:pt x="1259" y="863"/>
                </a:lnTo>
                <a:lnTo>
                  <a:pt x="1259" y="867"/>
                </a:lnTo>
                <a:lnTo>
                  <a:pt x="1257" y="873"/>
                </a:lnTo>
                <a:lnTo>
                  <a:pt x="1253" y="876"/>
                </a:lnTo>
                <a:lnTo>
                  <a:pt x="1250" y="878"/>
                </a:lnTo>
                <a:lnTo>
                  <a:pt x="1250" y="878"/>
                </a:lnTo>
                <a:lnTo>
                  <a:pt x="1248" y="876"/>
                </a:lnTo>
                <a:lnTo>
                  <a:pt x="1247" y="872"/>
                </a:lnTo>
                <a:lnTo>
                  <a:pt x="1244" y="868"/>
                </a:lnTo>
                <a:lnTo>
                  <a:pt x="1242" y="864"/>
                </a:lnTo>
                <a:lnTo>
                  <a:pt x="1220" y="849"/>
                </a:lnTo>
                <a:lnTo>
                  <a:pt x="1220" y="849"/>
                </a:lnTo>
                <a:lnTo>
                  <a:pt x="1207" y="851"/>
                </a:lnTo>
                <a:lnTo>
                  <a:pt x="1197" y="851"/>
                </a:lnTo>
                <a:lnTo>
                  <a:pt x="1192" y="849"/>
                </a:lnTo>
                <a:lnTo>
                  <a:pt x="1192" y="849"/>
                </a:lnTo>
                <a:lnTo>
                  <a:pt x="1190" y="849"/>
                </a:lnTo>
                <a:lnTo>
                  <a:pt x="1190" y="847"/>
                </a:lnTo>
                <a:lnTo>
                  <a:pt x="1191" y="846"/>
                </a:lnTo>
                <a:lnTo>
                  <a:pt x="1196" y="842"/>
                </a:lnTo>
                <a:lnTo>
                  <a:pt x="1196" y="842"/>
                </a:lnTo>
                <a:lnTo>
                  <a:pt x="1200" y="841"/>
                </a:lnTo>
                <a:lnTo>
                  <a:pt x="1203" y="839"/>
                </a:lnTo>
                <a:lnTo>
                  <a:pt x="1208" y="841"/>
                </a:lnTo>
                <a:lnTo>
                  <a:pt x="1210" y="841"/>
                </a:lnTo>
                <a:lnTo>
                  <a:pt x="1211" y="839"/>
                </a:lnTo>
                <a:lnTo>
                  <a:pt x="1208" y="833"/>
                </a:lnTo>
                <a:lnTo>
                  <a:pt x="1208" y="833"/>
                </a:lnTo>
                <a:lnTo>
                  <a:pt x="1196" y="805"/>
                </a:lnTo>
                <a:lnTo>
                  <a:pt x="1191" y="791"/>
                </a:lnTo>
                <a:lnTo>
                  <a:pt x="1191" y="791"/>
                </a:lnTo>
                <a:lnTo>
                  <a:pt x="1192" y="791"/>
                </a:lnTo>
                <a:lnTo>
                  <a:pt x="1192" y="793"/>
                </a:lnTo>
                <a:lnTo>
                  <a:pt x="1190" y="796"/>
                </a:lnTo>
                <a:lnTo>
                  <a:pt x="1181" y="801"/>
                </a:lnTo>
                <a:lnTo>
                  <a:pt x="1181" y="801"/>
                </a:lnTo>
                <a:lnTo>
                  <a:pt x="1168" y="807"/>
                </a:lnTo>
                <a:lnTo>
                  <a:pt x="1153" y="812"/>
                </a:lnTo>
                <a:lnTo>
                  <a:pt x="1153" y="812"/>
                </a:lnTo>
                <a:lnTo>
                  <a:pt x="1139" y="815"/>
                </a:lnTo>
                <a:lnTo>
                  <a:pt x="1123" y="817"/>
                </a:lnTo>
                <a:lnTo>
                  <a:pt x="1105" y="818"/>
                </a:lnTo>
                <a:lnTo>
                  <a:pt x="1084" y="817"/>
                </a:lnTo>
                <a:lnTo>
                  <a:pt x="1084" y="817"/>
                </a:lnTo>
                <a:lnTo>
                  <a:pt x="1068" y="816"/>
                </a:lnTo>
                <a:lnTo>
                  <a:pt x="1063" y="817"/>
                </a:lnTo>
                <a:lnTo>
                  <a:pt x="1062" y="817"/>
                </a:lnTo>
                <a:lnTo>
                  <a:pt x="1063" y="818"/>
                </a:lnTo>
                <a:lnTo>
                  <a:pt x="1064" y="818"/>
                </a:lnTo>
                <a:lnTo>
                  <a:pt x="1064" y="818"/>
                </a:lnTo>
                <a:lnTo>
                  <a:pt x="1064" y="839"/>
                </a:lnTo>
                <a:lnTo>
                  <a:pt x="1065" y="853"/>
                </a:lnTo>
                <a:lnTo>
                  <a:pt x="1066" y="858"/>
                </a:lnTo>
                <a:lnTo>
                  <a:pt x="1068" y="860"/>
                </a:lnTo>
                <a:lnTo>
                  <a:pt x="1068" y="860"/>
                </a:lnTo>
                <a:lnTo>
                  <a:pt x="1089" y="864"/>
                </a:lnTo>
                <a:lnTo>
                  <a:pt x="1105" y="868"/>
                </a:lnTo>
                <a:lnTo>
                  <a:pt x="1111" y="872"/>
                </a:lnTo>
                <a:lnTo>
                  <a:pt x="1115" y="874"/>
                </a:lnTo>
                <a:lnTo>
                  <a:pt x="1115" y="874"/>
                </a:lnTo>
                <a:lnTo>
                  <a:pt x="1124" y="885"/>
                </a:lnTo>
                <a:lnTo>
                  <a:pt x="1126" y="886"/>
                </a:lnTo>
                <a:lnTo>
                  <a:pt x="1124" y="886"/>
                </a:lnTo>
                <a:lnTo>
                  <a:pt x="1124" y="886"/>
                </a:lnTo>
                <a:lnTo>
                  <a:pt x="1111" y="883"/>
                </a:lnTo>
                <a:lnTo>
                  <a:pt x="1103" y="883"/>
                </a:lnTo>
                <a:lnTo>
                  <a:pt x="1101" y="883"/>
                </a:lnTo>
                <a:lnTo>
                  <a:pt x="1100" y="884"/>
                </a:lnTo>
                <a:lnTo>
                  <a:pt x="1100" y="884"/>
                </a:lnTo>
                <a:lnTo>
                  <a:pt x="1100" y="888"/>
                </a:lnTo>
                <a:lnTo>
                  <a:pt x="1097" y="893"/>
                </a:lnTo>
                <a:lnTo>
                  <a:pt x="1094" y="896"/>
                </a:lnTo>
                <a:lnTo>
                  <a:pt x="1091" y="897"/>
                </a:lnTo>
                <a:lnTo>
                  <a:pt x="1091" y="897"/>
                </a:lnTo>
                <a:lnTo>
                  <a:pt x="1085" y="896"/>
                </a:lnTo>
                <a:lnTo>
                  <a:pt x="1078" y="893"/>
                </a:lnTo>
                <a:lnTo>
                  <a:pt x="1070" y="890"/>
                </a:lnTo>
                <a:lnTo>
                  <a:pt x="1065" y="888"/>
                </a:lnTo>
                <a:lnTo>
                  <a:pt x="1065" y="888"/>
                </a:lnTo>
                <a:lnTo>
                  <a:pt x="1059" y="891"/>
                </a:lnTo>
                <a:lnTo>
                  <a:pt x="1050" y="897"/>
                </a:lnTo>
                <a:lnTo>
                  <a:pt x="1042" y="902"/>
                </a:lnTo>
                <a:lnTo>
                  <a:pt x="1039" y="904"/>
                </a:lnTo>
                <a:lnTo>
                  <a:pt x="1038" y="902"/>
                </a:lnTo>
                <a:lnTo>
                  <a:pt x="1038" y="902"/>
                </a:lnTo>
                <a:lnTo>
                  <a:pt x="1038" y="901"/>
                </a:lnTo>
                <a:lnTo>
                  <a:pt x="1039" y="897"/>
                </a:lnTo>
                <a:lnTo>
                  <a:pt x="1043" y="891"/>
                </a:lnTo>
                <a:lnTo>
                  <a:pt x="1047" y="884"/>
                </a:lnTo>
                <a:lnTo>
                  <a:pt x="1048" y="880"/>
                </a:lnTo>
                <a:lnTo>
                  <a:pt x="1049" y="875"/>
                </a:lnTo>
                <a:lnTo>
                  <a:pt x="1049" y="875"/>
                </a:lnTo>
                <a:lnTo>
                  <a:pt x="1045" y="875"/>
                </a:lnTo>
                <a:lnTo>
                  <a:pt x="1041" y="875"/>
                </a:lnTo>
                <a:lnTo>
                  <a:pt x="1029" y="876"/>
                </a:lnTo>
                <a:lnTo>
                  <a:pt x="1021" y="876"/>
                </a:lnTo>
                <a:lnTo>
                  <a:pt x="1018" y="876"/>
                </a:lnTo>
                <a:lnTo>
                  <a:pt x="1017" y="874"/>
                </a:lnTo>
                <a:lnTo>
                  <a:pt x="1017" y="874"/>
                </a:lnTo>
                <a:lnTo>
                  <a:pt x="1018" y="873"/>
                </a:lnTo>
                <a:lnTo>
                  <a:pt x="1022" y="872"/>
                </a:lnTo>
                <a:lnTo>
                  <a:pt x="1032" y="867"/>
                </a:lnTo>
                <a:lnTo>
                  <a:pt x="1043" y="862"/>
                </a:lnTo>
                <a:lnTo>
                  <a:pt x="1045" y="858"/>
                </a:lnTo>
                <a:lnTo>
                  <a:pt x="1047" y="855"/>
                </a:lnTo>
                <a:lnTo>
                  <a:pt x="1047" y="855"/>
                </a:lnTo>
                <a:lnTo>
                  <a:pt x="1049" y="820"/>
                </a:lnTo>
                <a:lnTo>
                  <a:pt x="1049" y="820"/>
                </a:lnTo>
                <a:lnTo>
                  <a:pt x="1041" y="815"/>
                </a:lnTo>
                <a:lnTo>
                  <a:pt x="1022" y="804"/>
                </a:lnTo>
                <a:lnTo>
                  <a:pt x="1010" y="799"/>
                </a:lnTo>
                <a:lnTo>
                  <a:pt x="997" y="794"/>
                </a:lnTo>
                <a:lnTo>
                  <a:pt x="986" y="791"/>
                </a:lnTo>
                <a:lnTo>
                  <a:pt x="980" y="791"/>
                </a:lnTo>
                <a:lnTo>
                  <a:pt x="975" y="791"/>
                </a:lnTo>
                <a:lnTo>
                  <a:pt x="975" y="791"/>
                </a:lnTo>
                <a:lnTo>
                  <a:pt x="964" y="794"/>
                </a:lnTo>
                <a:lnTo>
                  <a:pt x="952" y="797"/>
                </a:lnTo>
                <a:lnTo>
                  <a:pt x="926" y="806"/>
                </a:lnTo>
                <a:lnTo>
                  <a:pt x="913" y="809"/>
                </a:lnTo>
                <a:lnTo>
                  <a:pt x="904" y="811"/>
                </a:lnTo>
                <a:lnTo>
                  <a:pt x="900" y="811"/>
                </a:lnTo>
                <a:lnTo>
                  <a:pt x="897" y="810"/>
                </a:lnTo>
                <a:lnTo>
                  <a:pt x="896" y="809"/>
                </a:lnTo>
                <a:lnTo>
                  <a:pt x="895" y="806"/>
                </a:lnTo>
                <a:lnTo>
                  <a:pt x="895" y="806"/>
                </a:lnTo>
                <a:lnTo>
                  <a:pt x="896" y="800"/>
                </a:lnTo>
                <a:lnTo>
                  <a:pt x="900" y="794"/>
                </a:lnTo>
                <a:lnTo>
                  <a:pt x="908" y="780"/>
                </a:lnTo>
                <a:lnTo>
                  <a:pt x="917" y="770"/>
                </a:lnTo>
                <a:lnTo>
                  <a:pt x="921" y="765"/>
                </a:lnTo>
                <a:lnTo>
                  <a:pt x="921" y="765"/>
                </a:lnTo>
                <a:lnTo>
                  <a:pt x="868" y="772"/>
                </a:lnTo>
                <a:lnTo>
                  <a:pt x="822" y="776"/>
                </a:lnTo>
                <a:lnTo>
                  <a:pt x="800" y="778"/>
                </a:lnTo>
                <a:lnTo>
                  <a:pt x="783" y="778"/>
                </a:lnTo>
                <a:lnTo>
                  <a:pt x="783" y="778"/>
                </a:lnTo>
                <a:lnTo>
                  <a:pt x="768" y="776"/>
                </a:lnTo>
                <a:lnTo>
                  <a:pt x="753" y="774"/>
                </a:lnTo>
                <a:lnTo>
                  <a:pt x="741" y="772"/>
                </a:lnTo>
                <a:lnTo>
                  <a:pt x="729" y="768"/>
                </a:lnTo>
                <a:lnTo>
                  <a:pt x="713" y="760"/>
                </a:lnTo>
                <a:lnTo>
                  <a:pt x="707" y="757"/>
                </a:lnTo>
                <a:lnTo>
                  <a:pt x="707" y="757"/>
                </a:lnTo>
                <a:lnTo>
                  <a:pt x="712" y="754"/>
                </a:lnTo>
                <a:lnTo>
                  <a:pt x="717" y="751"/>
                </a:lnTo>
                <a:lnTo>
                  <a:pt x="722" y="747"/>
                </a:lnTo>
                <a:lnTo>
                  <a:pt x="722" y="747"/>
                </a:lnTo>
                <a:lnTo>
                  <a:pt x="723" y="743"/>
                </a:lnTo>
                <a:lnTo>
                  <a:pt x="725" y="738"/>
                </a:lnTo>
                <a:lnTo>
                  <a:pt x="725" y="726"/>
                </a:lnTo>
                <a:lnTo>
                  <a:pt x="723" y="711"/>
                </a:lnTo>
                <a:lnTo>
                  <a:pt x="723" y="711"/>
                </a:lnTo>
                <a:lnTo>
                  <a:pt x="723" y="710"/>
                </a:lnTo>
                <a:lnTo>
                  <a:pt x="725" y="707"/>
                </a:lnTo>
                <a:lnTo>
                  <a:pt x="727" y="706"/>
                </a:lnTo>
                <a:lnTo>
                  <a:pt x="731" y="706"/>
                </a:lnTo>
                <a:lnTo>
                  <a:pt x="736" y="706"/>
                </a:lnTo>
                <a:lnTo>
                  <a:pt x="742" y="707"/>
                </a:lnTo>
                <a:lnTo>
                  <a:pt x="742" y="707"/>
                </a:lnTo>
                <a:lnTo>
                  <a:pt x="755" y="709"/>
                </a:lnTo>
                <a:lnTo>
                  <a:pt x="778" y="710"/>
                </a:lnTo>
                <a:lnTo>
                  <a:pt x="839" y="710"/>
                </a:lnTo>
                <a:lnTo>
                  <a:pt x="901" y="709"/>
                </a:lnTo>
                <a:lnTo>
                  <a:pt x="924" y="707"/>
                </a:lnTo>
                <a:lnTo>
                  <a:pt x="937" y="706"/>
                </a:lnTo>
                <a:lnTo>
                  <a:pt x="937" y="706"/>
                </a:lnTo>
                <a:lnTo>
                  <a:pt x="945" y="702"/>
                </a:lnTo>
                <a:lnTo>
                  <a:pt x="954" y="696"/>
                </a:lnTo>
                <a:lnTo>
                  <a:pt x="962" y="689"/>
                </a:lnTo>
                <a:lnTo>
                  <a:pt x="970" y="681"/>
                </a:lnTo>
                <a:lnTo>
                  <a:pt x="987" y="663"/>
                </a:lnTo>
                <a:lnTo>
                  <a:pt x="1001" y="646"/>
                </a:lnTo>
                <a:lnTo>
                  <a:pt x="1001" y="646"/>
                </a:lnTo>
                <a:lnTo>
                  <a:pt x="1007" y="636"/>
                </a:lnTo>
                <a:lnTo>
                  <a:pt x="1012" y="622"/>
                </a:lnTo>
                <a:lnTo>
                  <a:pt x="1017" y="606"/>
                </a:lnTo>
                <a:lnTo>
                  <a:pt x="1021" y="590"/>
                </a:lnTo>
                <a:lnTo>
                  <a:pt x="1027" y="562"/>
                </a:lnTo>
                <a:lnTo>
                  <a:pt x="1029" y="551"/>
                </a:lnTo>
                <a:lnTo>
                  <a:pt x="1029" y="551"/>
                </a:lnTo>
                <a:lnTo>
                  <a:pt x="1021" y="556"/>
                </a:lnTo>
                <a:lnTo>
                  <a:pt x="996" y="570"/>
                </a:lnTo>
                <a:lnTo>
                  <a:pt x="960" y="588"/>
                </a:lnTo>
                <a:lnTo>
                  <a:pt x="939" y="598"/>
                </a:lnTo>
                <a:lnTo>
                  <a:pt x="918" y="606"/>
                </a:lnTo>
                <a:lnTo>
                  <a:pt x="918" y="606"/>
                </a:lnTo>
                <a:lnTo>
                  <a:pt x="843" y="636"/>
                </a:lnTo>
                <a:lnTo>
                  <a:pt x="818" y="644"/>
                </a:lnTo>
                <a:lnTo>
                  <a:pt x="810" y="646"/>
                </a:lnTo>
                <a:lnTo>
                  <a:pt x="806" y="646"/>
                </a:lnTo>
                <a:lnTo>
                  <a:pt x="806" y="646"/>
                </a:lnTo>
                <a:lnTo>
                  <a:pt x="804" y="643"/>
                </a:lnTo>
                <a:lnTo>
                  <a:pt x="802" y="642"/>
                </a:lnTo>
                <a:lnTo>
                  <a:pt x="801" y="639"/>
                </a:lnTo>
                <a:lnTo>
                  <a:pt x="800" y="637"/>
                </a:lnTo>
                <a:lnTo>
                  <a:pt x="797" y="636"/>
                </a:lnTo>
                <a:lnTo>
                  <a:pt x="792" y="635"/>
                </a:lnTo>
                <a:lnTo>
                  <a:pt x="785" y="636"/>
                </a:lnTo>
                <a:lnTo>
                  <a:pt x="775" y="637"/>
                </a:lnTo>
                <a:lnTo>
                  <a:pt x="775" y="637"/>
                </a:lnTo>
                <a:lnTo>
                  <a:pt x="752" y="643"/>
                </a:lnTo>
                <a:lnTo>
                  <a:pt x="732" y="647"/>
                </a:lnTo>
                <a:lnTo>
                  <a:pt x="716" y="648"/>
                </a:lnTo>
                <a:lnTo>
                  <a:pt x="711" y="648"/>
                </a:lnTo>
                <a:lnTo>
                  <a:pt x="707" y="647"/>
                </a:lnTo>
                <a:lnTo>
                  <a:pt x="707" y="647"/>
                </a:lnTo>
                <a:lnTo>
                  <a:pt x="700" y="642"/>
                </a:lnTo>
                <a:lnTo>
                  <a:pt x="692" y="636"/>
                </a:lnTo>
                <a:lnTo>
                  <a:pt x="689" y="632"/>
                </a:lnTo>
                <a:lnTo>
                  <a:pt x="684" y="630"/>
                </a:lnTo>
                <a:lnTo>
                  <a:pt x="679" y="627"/>
                </a:lnTo>
                <a:lnTo>
                  <a:pt x="674" y="627"/>
                </a:lnTo>
                <a:lnTo>
                  <a:pt x="674" y="627"/>
                </a:lnTo>
                <a:lnTo>
                  <a:pt x="668" y="627"/>
                </a:lnTo>
                <a:lnTo>
                  <a:pt x="662" y="630"/>
                </a:lnTo>
                <a:lnTo>
                  <a:pt x="647" y="633"/>
                </a:lnTo>
                <a:lnTo>
                  <a:pt x="638" y="635"/>
                </a:lnTo>
                <a:lnTo>
                  <a:pt x="631" y="636"/>
                </a:lnTo>
                <a:lnTo>
                  <a:pt x="623" y="633"/>
                </a:lnTo>
                <a:lnTo>
                  <a:pt x="616" y="630"/>
                </a:lnTo>
                <a:lnTo>
                  <a:pt x="616" y="630"/>
                </a:lnTo>
                <a:lnTo>
                  <a:pt x="610" y="623"/>
                </a:lnTo>
                <a:lnTo>
                  <a:pt x="604" y="616"/>
                </a:lnTo>
                <a:lnTo>
                  <a:pt x="592" y="602"/>
                </a:lnTo>
                <a:lnTo>
                  <a:pt x="588" y="596"/>
                </a:lnTo>
                <a:lnTo>
                  <a:pt x="581" y="590"/>
                </a:lnTo>
                <a:lnTo>
                  <a:pt x="573" y="588"/>
                </a:lnTo>
                <a:lnTo>
                  <a:pt x="564" y="585"/>
                </a:lnTo>
                <a:lnTo>
                  <a:pt x="564" y="585"/>
                </a:lnTo>
                <a:lnTo>
                  <a:pt x="548" y="586"/>
                </a:lnTo>
                <a:lnTo>
                  <a:pt x="536" y="589"/>
                </a:lnTo>
                <a:lnTo>
                  <a:pt x="522" y="589"/>
                </a:lnTo>
                <a:lnTo>
                  <a:pt x="513" y="589"/>
                </a:lnTo>
                <a:lnTo>
                  <a:pt x="504" y="588"/>
                </a:lnTo>
                <a:lnTo>
                  <a:pt x="504" y="588"/>
                </a:lnTo>
                <a:lnTo>
                  <a:pt x="492" y="584"/>
                </a:lnTo>
                <a:lnTo>
                  <a:pt x="484" y="580"/>
                </a:lnTo>
                <a:lnTo>
                  <a:pt x="476" y="575"/>
                </a:lnTo>
                <a:lnTo>
                  <a:pt x="470" y="570"/>
                </a:lnTo>
                <a:lnTo>
                  <a:pt x="463" y="565"/>
                </a:lnTo>
                <a:lnTo>
                  <a:pt x="455" y="560"/>
                </a:lnTo>
                <a:lnTo>
                  <a:pt x="447" y="557"/>
                </a:lnTo>
                <a:lnTo>
                  <a:pt x="436" y="553"/>
                </a:lnTo>
                <a:lnTo>
                  <a:pt x="436" y="553"/>
                </a:lnTo>
                <a:lnTo>
                  <a:pt x="423" y="551"/>
                </a:lnTo>
                <a:lnTo>
                  <a:pt x="413" y="547"/>
                </a:lnTo>
                <a:lnTo>
                  <a:pt x="405" y="544"/>
                </a:lnTo>
                <a:lnTo>
                  <a:pt x="397" y="540"/>
                </a:lnTo>
                <a:lnTo>
                  <a:pt x="390" y="535"/>
                </a:lnTo>
                <a:lnTo>
                  <a:pt x="384" y="530"/>
                </a:lnTo>
                <a:lnTo>
                  <a:pt x="370" y="515"/>
                </a:lnTo>
                <a:lnTo>
                  <a:pt x="370" y="515"/>
                </a:lnTo>
                <a:lnTo>
                  <a:pt x="332" y="473"/>
                </a:lnTo>
                <a:lnTo>
                  <a:pt x="307" y="447"/>
                </a:lnTo>
                <a:lnTo>
                  <a:pt x="307" y="447"/>
                </a:lnTo>
                <a:lnTo>
                  <a:pt x="223" y="430"/>
                </a:lnTo>
                <a:lnTo>
                  <a:pt x="158" y="414"/>
                </a:lnTo>
                <a:lnTo>
                  <a:pt x="132" y="406"/>
                </a:lnTo>
                <a:lnTo>
                  <a:pt x="112" y="399"/>
                </a:lnTo>
                <a:lnTo>
                  <a:pt x="112" y="399"/>
                </a:lnTo>
                <a:lnTo>
                  <a:pt x="95" y="394"/>
                </a:lnTo>
                <a:lnTo>
                  <a:pt x="73" y="388"/>
                </a:lnTo>
                <a:lnTo>
                  <a:pt x="28" y="375"/>
                </a:lnTo>
                <a:lnTo>
                  <a:pt x="11" y="369"/>
                </a:lnTo>
                <a:lnTo>
                  <a:pt x="5" y="367"/>
                </a:lnTo>
                <a:lnTo>
                  <a:pt x="1" y="364"/>
                </a:lnTo>
                <a:lnTo>
                  <a:pt x="0" y="362"/>
                </a:lnTo>
                <a:lnTo>
                  <a:pt x="2" y="359"/>
                </a:lnTo>
                <a:lnTo>
                  <a:pt x="7" y="357"/>
                </a:lnTo>
                <a:lnTo>
                  <a:pt x="17" y="354"/>
                </a:lnTo>
                <a:lnTo>
                  <a:pt x="17" y="354"/>
                </a:lnTo>
                <a:lnTo>
                  <a:pt x="43" y="348"/>
                </a:lnTo>
                <a:lnTo>
                  <a:pt x="72" y="338"/>
                </a:lnTo>
                <a:lnTo>
                  <a:pt x="102" y="326"/>
                </a:lnTo>
                <a:lnTo>
                  <a:pt x="132" y="312"/>
                </a:lnTo>
                <a:lnTo>
                  <a:pt x="163" y="296"/>
                </a:lnTo>
                <a:lnTo>
                  <a:pt x="190" y="280"/>
                </a:lnTo>
                <a:lnTo>
                  <a:pt x="213" y="265"/>
                </a:lnTo>
                <a:lnTo>
                  <a:pt x="232" y="251"/>
                </a:lnTo>
                <a:lnTo>
                  <a:pt x="232" y="251"/>
                </a:lnTo>
                <a:lnTo>
                  <a:pt x="244" y="238"/>
                </a:lnTo>
                <a:lnTo>
                  <a:pt x="253" y="227"/>
                </a:lnTo>
                <a:lnTo>
                  <a:pt x="259" y="217"/>
                </a:lnTo>
                <a:lnTo>
                  <a:pt x="265" y="210"/>
                </a:lnTo>
                <a:lnTo>
                  <a:pt x="274" y="203"/>
                </a:lnTo>
                <a:lnTo>
                  <a:pt x="279" y="200"/>
                </a:lnTo>
                <a:lnTo>
                  <a:pt x="285" y="198"/>
                </a:lnTo>
                <a:lnTo>
                  <a:pt x="302" y="193"/>
                </a:lnTo>
                <a:lnTo>
                  <a:pt x="327" y="190"/>
                </a:lnTo>
                <a:lnTo>
                  <a:pt x="327" y="190"/>
                </a:lnTo>
                <a:lnTo>
                  <a:pt x="384" y="183"/>
                </a:lnTo>
                <a:lnTo>
                  <a:pt x="437" y="178"/>
                </a:lnTo>
                <a:lnTo>
                  <a:pt x="462" y="175"/>
                </a:lnTo>
                <a:lnTo>
                  <a:pt x="486" y="174"/>
                </a:lnTo>
                <a:lnTo>
                  <a:pt x="510" y="175"/>
                </a:lnTo>
                <a:lnTo>
                  <a:pt x="532" y="178"/>
                </a:lnTo>
                <a:lnTo>
                  <a:pt x="532" y="178"/>
                </a:lnTo>
                <a:lnTo>
                  <a:pt x="549" y="180"/>
                </a:lnTo>
                <a:lnTo>
                  <a:pt x="554" y="183"/>
                </a:lnTo>
                <a:lnTo>
                  <a:pt x="559" y="185"/>
                </a:lnTo>
                <a:lnTo>
                  <a:pt x="567" y="191"/>
                </a:lnTo>
                <a:lnTo>
                  <a:pt x="575" y="198"/>
                </a:lnTo>
                <a:lnTo>
                  <a:pt x="586" y="206"/>
                </a:lnTo>
                <a:lnTo>
                  <a:pt x="606" y="217"/>
                </a:lnTo>
                <a:lnTo>
                  <a:pt x="618" y="224"/>
                </a:lnTo>
                <a:lnTo>
                  <a:pt x="636" y="231"/>
                </a:lnTo>
                <a:lnTo>
                  <a:pt x="655" y="238"/>
                </a:lnTo>
                <a:lnTo>
                  <a:pt x="680" y="247"/>
                </a:lnTo>
                <a:lnTo>
                  <a:pt x="680" y="247"/>
                </a:lnTo>
                <a:lnTo>
                  <a:pt x="765" y="275"/>
                </a:lnTo>
                <a:lnTo>
                  <a:pt x="823" y="295"/>
                </a:lnTo>
                <a:lnTo>
                  <a:pt x="868" y="310"/>
                </a:lnTo>
                <a:lnTo>
                  <a:pt x="915" y="322"/>
                </a:lnTo>
                <a:lnTo>
                  <a:pt x="915" y="322"/>
                </a:lnTo>
                <a:lnTo>
                  <a:pt x="954" y="332"/>
                </a:lnTo>
                <a:lnTo>
                  <a:pt x="980" y="340"/>
                </a:lnTo>
                <a:lnTo>
                  <a:pt x="1003" y="346"/>
                </a:lnTo>
                <a:lnTo>
                  <a:pt x="1042" y="354"/>
                </a:lnTo>
                <a:lnTo>
                  <a:pt x="1042" y="354"/>
                </a:lnTo>
                <a:lnTo>
                  <a:pt x="1091" y="364"/>
                </a:lnTo>
                <a:lnTo>
                  <a:pt x="1115" y="369"/>
                </a:lnTo>
                <a:lnTo>
                  <a:pt x="1138" y="373"/>
                </a:lnTo>
                <a:lnTo>
                  <a:pt x="1159" y="375"/>
                </a:lnTo>
                <a:lnTo>
                  <a:pt x="1178" y="375"/>
                </a:lnTo>
                <a:lnTo>
                  <a:pt x="1185" y="374"/>
                </a:lnTo>
                <a:lnTo>
                  <a:pt x="1192" y="373"/>
                </a:lnTo>
                <a:lnTo>
                  <a:pt x="1199" y="370"/>
                </a:lnTo>
                <a:lnTo>
                  <a:pt x="1205" y="367"/>
                </a:lnTo>
                <a:lnTo>
                  <a:pt x="1205" y="367"/>
                </a:lnTo>
                <a:lnTo>
                  <a:pt x="1213" y="359"/>
                </a:lnTo>
                <a:lnTo>
                  <a:pt x="1221" y="352"/>
                </a:lnTo>
                <a:lnTo>
                  <a:pt x="1227" y="344"/>
                </a:lnTo>
                <a:lnTo>
                  <a:pt x="1229" y="338"/>
                </a:lnTo>
                <a:lnTo>
                  <a:pt x="1231" y="331"/>
                </a:lnTo>
                <a:lnTo>
                  <a:pt x="1228" y="325"/>
                </a:lnTo>
                <a:lnTo>
                  <a:pt x="1224" y="317"/>
                </a:lnTo>
                <a:lnTo>
                  <a:pt x="1217" y="310"/>
                </a:lnTo>
                <a:lnTo>
                  <a:pt x="1217" y="310"/>
                </a:lnTo>
                <a:lnTo>
                  <a:pt x="1212" y="305"/>
                </a:lnTo>
                <a:lnTo>
                  <a:pt x="1208" y="299"/>
                </a:lnTo>
                <a:lnTo>
                  <a:pt x="1200" y="284"/>
                </a:lnTo>
                <a:lnTo>
                  <a:pt x="1191" y="267"/>
                </a:lnTo>
                <a:lnTo>
                  <a:pt x="1185" y="247"/>
                </a:lnTo>
                <a:lnTo>
                  <a:pt x="1180" y="226"/>
                </a:lnTo>
                <a:lnTo>
                  <a:pt x="1176" y="206"/>
                </a:lnTo>
                <a:lnTo>
                  <a:pt x="1175" y="188"/>
                </a:lnTo>
                <a:lnTo>
                  <a:pt x="1176" y="179"/>
                </a:lnTo>
                <a:lnTo>
                  <a:pt x="1178" y="172"/>
                </a:lnTo>
                <a:lnTo>
                  <a:pt x="1178" y="172"/>
                </a:lnTo>
                <a:lnTo>
                  <a:pt x="1182" y="157"/>
                </a:lnTo>
                <a:lnTo>
                  <a:pt x="1190" y="141"/>
                </a:lnTo>
                <a:lnTo>
                  <a:pt x="1197" y="125"/>
                </a:lnTo>
                <a:lnTo>
                  <a:pt x="1206" y="109"/>
                </a:lnTo>
                <a:lnTo>
                  <a:pt x="1221" y="84"/>
                </a:lnTo>
                <a:lnTo>
                  <a:pt x="1228" y="74"/>
                </a:lnTo>
                <a:lnTo>
                  <a:pt x="1192" y="77"/>
                </a:lnTo>
                <a:lnTo>
                  <a:pt x="1224" y="58"/>
                </a:lnTo>
                <a:lnTo>
                  <a:pt x="1184" y="41"/>
                </a:lnTo>
                <a:lnTo>
                  <a:pt x="1184" y="41"/>
                </a:lnTo>
                <a:lnTo>
                  <a:pt x="1202" y="42"/>
                </a:lnTo>
                <a:lnTo>
                  <a:pt x="1218" y="42"/>
                </a:lnTo>
                <a:lnTo>
                  <a:pt x="1227" y="42"/>
                </a:lnTo>
                <a:lnTo>
                  <a:pt x="1236" y="40"/>
                </a:lnTo>
                <a:lnTo>
                  <a:pt x="1236" y="40"/>
                </a:lnTo>
                <a:lnTo>
                  <a:pt x="1252" y="35"/>
                </a:lnTo>
                <a:lnTo>
                  <a:pt x="1266" y="29"/>
                </a:lnTo>
                <a:lnTo>
                  <a:pt x="1280" y="22"/>
                </a:lnTo>
                <a:lnTo>
                  <a:pt x="1294" y="17"/>
                </a:lnTo>
                <a:lnTo>
                  <a:pt x="1294" y="17"/>
                </a:lnTo>
                <a:lnTo>
                  <a:pt x="1308" y="14"/>
                </a:lnTo>
                <a:lnTo>
                  <a:pt x="1323" y="12"/>
                </a:lnTo>
                <a:lnTo>
                  <a:pt x="1340" y="12"/>
                </a:lnTo>
                <a:lnTo>
                  <a:pt x="1360" y="15"/>
                </a:lnTo>
                <a:lnTo>
                  <a:pt x="1360" y="15"/>
                </a:lnTo>
                <a:lnTo>
                  <a:pt x="1373" y="19"/>
                </a:lnTo>
                <a:lnTo>
                  <a:pt x="1385" y="21"/>
                </a:lnTo>
                <a:lnTo>
                  <a:pt x="1408" y="30"/>
                </a:lnTo>
                <a:lnTo>
                  <a:pt x="1433" y="40"/>
                </a:lnTo>
                <a:lnTo>
                  <a:pt x="1433" y="4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6C32016A-C588-4FDD-ADC4-D803316C0AC1}"/>
              </a:ext>
            </a:extLst>
          </p:cNvPr>
          <p:cNvSpPr>
            <a:spLocks noEditPoints="1"/>
          </p:cNvSpPr>
          <p:nvPr/>
        </p:nvSpPr>
        <p:spPr bwMode="auto">
          <a:xfrm>
            <a:off x="6635430" y="3920640"/>
            <a:ext cx="2568956" cy="2255214"/>
          </a:xfrm>
          <a:custGeom>
            <a:avLst/>
            <a:gdLst>
              <a:gd name="T0" fmla="*/ 1468 w 1654"/>
              <a:gd name="T1" fmla="*/ 40 h 1452"/>
              <a:gd name="T2" fmla="*/ 1586 w 1654"/>
              <a:gd name="T3" fmla="*/ 21 h 1452"/>
              <a:gd name="T4" fmla="*/ 1634 w 1654"/>
              <a:gd name="T5" fmla="*/ 41 h 1452"/>
              <a:gd name="T6" fmla="*/ 1639 w 1654"/>
              <a:gd name="T7" fmla="*/ 59 h 1452"/>
              <a:gd name="T8" fmla="*/ 1504 w 1654"/>
              <a:gd name="T9" fmla="*/ 84 h 1452"/>
              <a:gd name="T10" fmla="*/ 1346 w 1654"/>
              <a:gd name="T11" fmla="*/ 137 h 1452"/>
              <a:gd name="T12" fmla="*/ 1320 w 1654"/>
              <a:gd name="T13" fmla="*/ 210 h 1452"/>
              <a:gd name="T14" fmla="*/ 1287 w 1654"/>
              <a:gd name="T15" fmla="*/ 260 h 1452"/>
              <a:gd name="T16" fmla="*/ 1233 w 1654"/>
              <a:gd name="T17" fmla="*/ 315 h 1452"/>
              <a:gd name="T18" fmla="*/ 1233 w 1654"/>
              <a:gd name="T19" fmla="*/ 361 h 1452"/>
              <a:gd name="T20" fmla="*/ 1270 w 1654"/>
              <a:gd name="T21" fmla="*/ 397 h 1452"/>
              <a:gd name="T22" fmla="*/ 1347 w 1654"/>
              <a:gd name="T23" fmla="*/ 439 h 1452"/>
              <a:gd name="T24" fmla="*/ 1394 w 1654"/>
              <a:gd name="T25" fmla="*/ 491 h 1452"/>
              <a:gd name="T26" fmla="*/ 1418 w 1654"/>
              <a:gd name="T27" fmla="*/ 593 h 1452"/>
              <a:gd name="T28" fmla="*/ 1385 w 1654"/>
              <a:gd name="T29" fmla="*/ 778 h 1452"/>
              <a:gd name="T30" fmla="*/ 1315 w 1654"/>
              <a:gd name="T31" fmla="*/ 925 h 1452"/>
              <a:gd name="T32" fmla="*/ 1194 w 1654"/>
              <a:gd name="T33" fmla="*/ 1047 h 1452"/>
              <a:gd name="T34" fmla="*/ 969 w 1654"/>
              <a:gd name="T35" fmla="*/ 1190 h 1452"/>
              <a:gd name="T36" fmla="*/ 969 w 1654"/>
              <a:gd name="T37" fmla="*/ 1222 h 1452"/>
              <a:gd name="T38" fmla="*/ 964 w 1654"/>
              <a:gd name="T39" fmla="*/ 1342 h 1452"/>
              <a:gd name="T40" fmla="*/ 1113 w 1654"/>
              <a:gd name="T41" fmla="*/ 1348 h 1452"/>
              <a:gd name="T42" fmla="*/ 1101 w 1654"/>
              <a:gd name="T43" fmla="*/ 1367 h 1452"/>
              <a:gd name="T44" fmla="*/ 1124 w 1654"/>
              <a:gd name="T45" fmla="*/ 1378 h 1452"/>
              <a:gd name="T46" fmla="*/ 1107 w 1654"/>
              <a:gd name="T47" fmla="*/ 1394 h 1452"/>
              <a:gd name="T48" fmla="*/ 1038 w 1654"/>
              <a:gd name="T49" fmla="*/ 1394 h 1452"/>
              <a:gd name="T50" fmla="*/ 923 w 1654"/>
              <a:gd name="T51" fmla="*/ 1373 h 1452"/>
              <a:gd name="T52" fmla="*/ 862 w 1654"/>
              <a:gd name="T53" fmla="*/ 1356 h 1452"/>
              <a:gd name="T54" fmla="*/ 783 w 1654"/>
              <a:gd name="T55" fmla="*/ 1356 h 1452"/>
              <a:gd name="T56" fmla="*/ 757 w 1654"/>
              <a:gd name="T57" fmla="*/ 1342 h 1452"/>
              <a:gd name="T58" fmla="*/ 772 w 1654"/>
              <a:gd name="T59" fmla="*/ 1324 h 1452"/>
              <a:gd name="T60" fmla="*/ 776 w 1654"/>
              <a:gd name="T61" fmla="*/ 1264 h 1452"/>
              <a:gd name="T62" fmla="*/ 697 w 1654"/>
              <a:gd name="T63" fmla="*/ 1247 h 1452"/>
              <a:gd name="T64" fmla="*/ 556 w 1654"/>
              <a:gd name="T65" fmla="*/ 1243 h 1452"/>
              <a:gd name="T66" fmla="*/ 485 w 1654"/>
              <a:gd name="T67" fmla="*/ 1226 h 1452"/>
              <a:gd name="T68" fmla="*/ 397 w 1654"/>
              <a:gd name="T69" fmla="*/ 1232 h 1452"/>
              <a:gd name="T70" fmla="*/ 77 w 1654"/>
              <a:gd name="T71" fmla="*/ 1440 h 1452"/>
              <a:gd name="T72" fmla="*/ 41 w 1654"/>
              <a:gd name="T73" fmla="*/ 1451 h 1452"/>
              <a:gd name="T74" fmla="*/ 21 w 1654"/>
              <a:gd name="T75" fmla="*/ 1421 h 1452"/>
              <a:gd name="T76" fmla="*/ 2 w 1654"/>
              <a:gd name="T77" fmla="*/ 1377 h 1452"/>
              <a:gd name="T78" fmla="*/ 6 w 1654"/>
              <a:gd name="T79" fmla="*/ 1342 h 1452"/>
              <a:gd name="T80" fmla="*/ 60 w 1654"/>
              <a:gd name="T81" fmla="*/ 1298 h 1452"/>
              <a:gd name="T82" fmla="*/ 485 w 1654"/>
              <a:gd name="T83" fmla="*/ 850 h 1452"/>
              <a:gd name="T84" fmla="*/ 567 w 1654"/>
              <a:gd name="T85" fmla="*/ 720 h 1452"/>
              <a:gd name="T86" fmla="*/ 750 w 1654"/>
              <a:gd name="T87" fmla="*/ 582 h 1452"/>
              <a:gd name="T88" fmla="*/ 996 w 1654"/>
              <a:gd name="T89" fmla="*/ 432 h 1452"/>
              <a:gd name="T90" fmla="*/ 1022 w 1654"/>
              <a:gd name="T91" fmla="*/ 387 h 1452"/>
              <a:gd name="T92" fmla="*/ 962 w 1654"/>
              <a:gd name="T93" fmla="*/ 312 h 1452"/>
              <a:gd name="T94" fmla="*/ 936 w 1654"/>
              <a:gd name="T95" fmla="*/ 255 h 1452"/>
              <a:gd name="T96" fmla="*/ 885 w 1654"/>
              <a:gd name="T97" fmla="*/ 97 h 1452"/>
              <a:gd name="T98" fmla="*/ 950 w 1654"/>
              <a:gd name="T99" fmla="*/ 89 h 1452"/>
              <a:gd name="T100" fmla="*/ 1034 w 1654"/>
              <a:gd name="T101" fmla="*/ 25 h 1452"/>
              <a:gd name="T102" fmla="*/ 1109 w 1654"/>
              <a:gd name="T103" fmla="*/ 2 h 1452"/>
              <a:gd name="T104" fmla="*/ 1208 w 1654"/>
              <a:gd name="T105" fmla="*/ 15 h 1452"/>
              <a:gd name="T106" fmla="*/ 928 w 1654"/>
              <a:gd name="T107" fmla="*/ 1305 h 1452"/>
              <a:gd name="T108" fmla="*/ 914 w 1654"/>
              <a:gd name="T109" fmla="*/ 1251 h 1452"/>
              <a:gd name="T110" fmla="*/ 897 w 1654"/>
              <a:gd name="T111" fmla="*/ 1247 h 1452"/>
              <a:gd name="T112" fmla="*/ 844 w 1654"/>
              <a:gd name="T113" fmla="*/ 1231 h 1452"/>
              <a:gd name="T114" fmla="*/ 813 w 1654"/>
              <a:gd name="T115" fmla="*/ 1258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54" h="1452">
                <a:moveTo>
                  <a:pt x="1289" y="59"/>
                </a:moveTo>
                <a:lnTo>
                  <a:pt x="1289" y="59"/>
                </a:lnTo>
                <a:lnTo>
                  <a:pt x="1364" y="52"/>
                </a:lnTo>
                <a:lnTo>
                  <a:pt x="1423" y="47"/>
                </a:lnTo>
                <a:lnTo>
                  <a:pt x="1449" y="44"/>
                </a:lnTo>
                <a:lnTo>
                  <a:pt x="1468" y="40"/>
                </a:lnTo>
                <a:lnTo>
                  <a:pt x="1468" y="40"/>
                </a:lnTo>
                <a:lnTo>
                  <a:pt x="1505" y="31"/>
                </a:lnTo>
                <a:lnTo>
                  <a:pt x="1525" y="28"/>
                </a:lnTo>
                <a:lnTo>
                  <a:pt x="1546" y="24"/>
                </a:lnTo>
                <a:lnTo>
                  <a:pt x="1567" y="21"/>
                </a:lnTo>
                <a:lnTo>
                  <a:pt x="1586" y="21"/>
                </a:lnTo>
                <a:lnTo>
                  <a:pt x="1594" y="21"/>
                </a:lnTo>
                <a:lnTo>
                  <a:pt x="1602" y="23"/>
                </a:lnTo>
                <a:lnTo>
                  <a:pt x="1609" y="25"/>
                </a:lnTo>
                <a:lnTo>
                  <a:pt x="1615" y="29"/>
                </a:lnTo>
                <a:lnTo>
                  <a:pt x="1615" y="29"/>
                </a:lnTo>
                <a:lnTo>
                  <a:pt x="1634" y="41"/>
                </a:lnTo>
                <a:lnTo>
                  <a:pt x="1647" y="51"/>
                </a:lnTo>
                <a:lnTo>
                  <a:pt x="1654" y="56"/>
                </a:lnTo>
                <a:lnTo>
                  <a:pt x="1654" y="59"/>
                </a:lnTo>
                <a:lnTo>
                  <a:pt x="1651" y="59"/>
                </a:lnTo>
                <a:lnTo>
                  <a:pt x="1651" y="59"/>
                </a:lnTo>
                <a:lnTo>
                  <a:pt x="1639" y="59"/>
                </a:lnTo>
                <a:lnTo>
                  <a:pt x="1620" y="59"/>
                </a:lnTo>
                <a:lnTo>
                  <a:pt x="1597" y="60"/>
                </a:lnTo>
                <a:lnTo>
                  <a:pt x="1575" y="77"/>
                </a:lnTo>
                <a:lnTo>
                  <a:pt x="1575" y="77"/>
                </a:lnTo>
                <a:lnTo>
                  <a:pt x="1538" y="81"/>
                </a:lnTo>
                <a:lnTo>
                  <a:pt x="1504" y="84"/>
                </a:lnTo>
                <a:lnTo>
                  <a:pt x="1468" y="91"/>
                </a:lnTo>
                <a:lnTo>
                  <a:pt x="1468" y="91"/>
                </a:lnTo>
                <a:lnTo>
                  <a:pt x="1450" y="97"/>
                </a:lnTo>
                <a:lnTo>
                  <a:pt x="1429" y="104"/>
                </a:lnTo>
                <a:lnTo>
                  <a:pt x="1383" y="121"/>
                </a:lnTo>
                <a:lnTo>
                  <a:pt x="1346" y="137"/>
                </a:lnTo>
                <a:lnTo>
                  <a:pt x="1331" y="145"/>
                </a:lnTo>
                <a:lnTo>
                  <a:pt x="1331" y="145"/>
                </a:lnTo>
                <a:lnTo>
                  <a:pt x="1330" y="152"/>
                </a:lnTo>
                <a:lnTo>
                  <a:pt x="1329" y="171"/>
                </a:lnTo>
                <a:lnTo>
                  <a:pt x="1324" y="197"/>
                </a:lnTo>
                <a:lnTo>
                  <a:pt x="1320" y="210"/>
                </a:lnTo>
                <a:lnTo>
                  <a:pt x="1317" y="223"/>
                </a:lnTo>
                <a:lnTo>
                  <a:pt x="1317" y="223"/>
                </a:lnTo>
                <a:lnTo>
                  <a:pt x="1313" y="229"/>
                </a:lnTo>
                <a:lnTo>
                  <a:pt x="1309" y="235"/>
                </a:lnTo>
                <a:lnTo>
                  <a:pt x="1299" y="247"/>
                </a:lnTo>
                <a:lnTo>
                  <a:pt x="1287" y="260"/>
                </a:lnTo>
                <a:lnTo>
                  <a:pt x="1273" y="271"/>
                </a:lnTo>
                <a:lnTo>
                  <a:pt x="1260" y="283"/>
                </a:lnTo>
                <a:lnTo>
                  <a:pt x="1249" y="294"/>
                </a:lnTo>
                <a:lnTo>
                  <a:pt x="1239" y="305"/>
                </a:lnTo>
                <a:lnTo>
                  <a:pt x="1235" y="310"/>
                </a:lnTo>
                <a:lnTo>
                  <a:pt x="1233" y="315"/>
                </a:lnTo>
                <a:lnTo>
                  <a:pt x="1233" y="315"/>
                </a:lnTo>
                <a:lnTo>
                  <a:pt x="1229" y="326"/>
                </a:lnTo>
                <a:lnTo>
                  <a:pt x="1227" y="335"/>
                </a:lnTo>
                <a:lnTo>
                  <a:pt x="1227" y="345"/>
                </a:lnTo>
                <a:lnTo>
                  <a:pt x="1229" y="352"/>
                </a:lnTo>
                <a:lnTo>
                  <a:pt x="1233" y="361"/>
                </a:lnTo>
                <a:lnTo>
                  <a:pt x="1239" y="370"/>
                </a:lnTo>
                <a:lnTo>
                  <a:pt x="1246" y="379"/>
                </a:lnTo>
                <a:lnTo>
                  <a:pt x="1257" y="388"/>
                </a:lnTo>
                <a:lnTo>
                  <a:pt x="1257" y="388"/>
                </a:lnTo>
                <a:lnTo>
                  <a:pt x="1264" y="393"/>
                </a:lnTo>
                <a:lnTo>
                  <a:pt x="1270" y="397"/>
                </a:lnTo>
                <a:lnTo>
                  <a:pt x="1283" y="403"/>
                </a:lnTo>
                <a:lnTo>
                  <a:pt x="1297" y="409"/>
                </a:lnTo>
                <a:lnTo>
                  <a:pt x="1313" y="416"/>
                </a:lnTo>
                <a:lnTo>
                  <a:pt x="1329" y="425"/>
                </a:lnTo>
                <a:lnTo>
                  <a:pt x="1338" y="431"/>
                </a:lnTo>
                <a:lnTo>
                  <a:pt x="1347" y="439"/>
                </a:lnTo>
                <a:lnTo>
                  <a:pt x="1357" y="447"/>
                </a:lnTo>
                <a:lnTo>
                  <a:pt x="1367" y="457"/>
                </a:lnTo>
                <a:lnTo>
                  <a:pt x="1378" y="468"/>
                </a:lnTo>
                <a:lnTo>
                  <a:pt x="1389" y="482"/>
                </a:lnTo>
                <a:lnTo>
                  <a:pt x="1389" y="482"/>
                </a:lnTo>
                <a:lnTo>
                  <a:pt x="1394" y="491"/>
                </a:lnTo>
                <a:lnTo>
                  <a:pt x="1399" y="499"/>
                </a:lnTo>
                <a:lnTo>
                  <a:pt x="1403" y="508"/>
                </a:lnTo>
                <a:lnTo>
                  <a:pt x="1407" y="519"/>
                </a:lnTo>
                <a:lnTo>
                  <a:pt x="1413" y="541"/>
                </a:lnTo>
                <a:lnTo>
                  <a:pt x="1417" y="566"/>
                </a:lnTo>
                <a:lnTo>
                  <a:pt x="1418" y="593"/>
                </a:lnTo>
                <a:lnTo>
                  <a:pt x="1417" y="621"/>
                </a:lnTo>
                <a:lnTo>
                  <a:pt x="1414" y="651"/>
                </a:lnTo>
                <a:lnTo>
                  <a:pt x="1409" y="683"/>
                </a:lnTo>
                <a:lnTo>
                  <a:pt x="1403" y="714"/>
                </a:lnTo>
                <a:lnTo>
                  <a:pt x="1394" y="746"/>
                </a:lnTo>
                <a:lnTo>
                  <a:pt x="1385" y="778"/>
                </a:lnTo>
                <a:lnTo>
                  <a:pt x="1373" y="810"/>
                </a:lnTo>
                <a:lnTo>
                  <a:pt x="1361" y="841"/>
                </a:lnTo>
                <a:lnTo>
                  <a:pt x="1347" y="871"/>
                </a:lnTo>
                <a:lnTo>
                  <a:pt x="1331" y="899"/>
                </a:lnTo>
                <a:lnTo>
                  <a:pt x="1315" y="925"/>
                </a:lnTo>
                <a:lnTo>
                  <a:pt x="1315" y="925"/>
                </a:lnTo>
                <a:lnTo>
                  <a:pt x="1307" y="939"/>
                </a:lnTo>
                <a:lnTo>
                  <a:pt x="1297" y="951"/>
                </a:lnTo>
                <a:lnTo>
                  <a:pt x="1275" y="976"/>
                </a:lnTo>
                <a:lnTo>
                  <a:pt x="1250" y="1000"/>
                </a:lnTo>
                <a:lnTo>
                  <a:pt x="1223" y="1024"/>
                </a:lnTo>
                <a:lnTo>
                  <a:pt x="1194" y="1047"/>
                </a:lnTo>
                <a:lnTo>
                  <a:pt x="1166" y="1068"/>
                </a:lnTo>
                <a:lnTo>
                  <a:pt x="1136" y="1089"/>
                </a:lnTo>
                <a:lnTo>
                  <a:pt x="1108" y="1109"/>
                </a:lnTo>
                <a:lnTo>
                  <a:pt x="1055" y="1142"/>
                </a:lnTo>
                <a:lnTo>
                  <a:pt x="1010" y="1168"/>
                </a:lnTo>
                <a:lnTo>
                  <a:pt x="969" y="1190"/>
                </a:lnTo>
                <a:lnTo>
                  <a:pt x="969" y="1190"/>
                </a:lnTo>
                <a:lnTo>
                  <a:pt x="970" y="1194"/>
                </a:lnTo>
                <a:lnTo>
                  <a:pt x="972" y="1204"/>
                </a:lnTo>
                <a:lnTo>
                  <a:pt x="972" y="1214"/>
                </a:lnTo>
                <a:lnTo>
                  <a:pt x="971" y="1219"/>
                </a:lnTo>
                <a:lnTo>
                  <a:pt x="969" y="1222"/>
                </a:lnTo>
                <a:lnTo>
                  <a:pt x="969" y="1222"/>
                </a:lnTo>
                <a:lnTo>
                  <a:pt x="964" y="1229"/>
                </a:lnTo>
                <a:lnTo>
                  <a:pt x="957" y="1234"/>
                </a:lnTo>
                <a:lnTo>
                  <a:pt x="951" y="1237"/>
                </a:lnTo>
                <a:lnTo>
                  <a:pt x="964" y="1342"/>
                </a:lnTo>
                <a:lnTo>
                  <a:pt x="964" y="1342"/>
                </a:lnTo>
                <a:lnTo>
                  <a:pt x="1040" y="1345"/>
                </a:lnTo>
                <a:lnTo>
                  <a:pt x="1092" y="1346"/>
                </a:lnTo>
                <a:lnTo>
                  <a:pt x="1108" y="1347"/>
                </a:lnTo>
                <a:lnTo>
                  <a:pt x="1112" y="1348"/>
                </a:lnTo>
                <a:lnTo>
                  <a:pt x="1113" y="1348"/>
                </a:lnTo>
                <a:lnTo>
                  <a:pt x="1113" y="1348"/>
                </a:lnTo>
                <a:lnTo>
                  <a:pt x="1113" y="1348"/>
                </a:lnTo>
                <a:lnTo>
                  <a:pt x="1107" y="1352"/>
                </a:lnTo>
                <a:lnTo>
                  <a:pt x="1103" y="1357"/>
                </a:lnTo>
                <a:lnTo>
                  <a:pt x="1101" y="1362"/>
                </a:lnTo>
                <a:lnTo>
                  <a:pt x="1101" y="1364"/>
                </a:lnTo>
                <a:lnTo>
                  <a:pt x="1101" y="1367"/>
                </a:lnTo>
                <a:lnTo>
                  <a:pt x="1101" y="1367"/>
                </a:lnTo>
                <a:lnTo>
                  <a:pt x="1103" y="1369"/>
                </a:lnTo>
                <a:lnTo>
                  <a:pt x="1106" y="1371"/>
                </a:lnTo>
                <a:lnTo>
                  <a:pt x="1114" y="1374"/>
                </a:lnTo>
                <a:lnTo>
                  <a:pt x="1124" y="1378"/>
                </a:lnTo>
                <a:lnTo>
                  <a:pt x="1124" y="1378"/>
                </a:lnTo>
                <a:lnTo>
                  <a:pt x="1115" y="1384"/>
                </a:lnTo>
                <a:lnTo>
                  <a:pt x="1109" y="1389"/>
                </a:lnTo>
                <a:lnTo>
                  <a:pt x="1107" y="1392"/>
                </a:lnTo>
                <a:lnTo>
                  <a:pt x="1107" y="1394"/>
                </a:lnTo>
                <a:lnTo>
                  <a:pt x="1107" y="1394"/>
                </a:lnTo>
                <a:lnTo>
                  <a:pt x="1107" y="1394"/>
                </a:lnTo>
                <a:lnTo>
                  <a:pt x="1104" y="1395"/>
                </a:lnTo>
                <a:lnTo>
                  <a:pt x="1099" y="1396"/>
                </a:lnTo>
                <a:lnTo>
                  <a:pt x="1080" y="1396"/>
                </a:lnTo>
                <a:lnTo>
                  <a:pt x="1056" y="1395"/>
                </a:lnTo>
                <a:lnTo>
                  <a:pt x="1038" y="1394"/>
                </a:lnTo>
                <a:lnTo>
                  <a:pt x="1038" y="1394"/>
                </a:lnTo>
                <a:lnTo>
                  <a:pt x="988" y="1385"/>
                </a:lnTo>
                <a:lnTo>
                  <a:pt x="959" y="1380"/>
                </a:lnTo>
                <a:lnTo>
                  <a:pt x="939" y="1375"/>
                </a:lnTo>
                <a:lnTo>
                  <a:pt x="939" y="1375"/>
                </a:lnTo>
                <a:lnTo>
                  <a:pt x="929" y="1373"/>
                </a:lnTo>
                <a:lnTo>
                  <a:pt x="923" y="1373"/>
                </a:lnTo>
                <a:lnTo>
                  <a:pt x="922" y="1372"/>
                </a:lnTo>
                <a:lnTo>
                  <a:pt x="920" y="1369"/>
                </a:lnTo>
                <a:lnTo>
                  <a:pt x="920" y="1361"/>
                </a:lnTo>
                <a:lnTo>
                  <a:pt x="920" y="1361"/>
                </a:lnTo>
                <a:lnTo>
                  <a:pt x="896" y="1358"/>
                </a:lnTo>
                <a:lnTo>
                  <a:pt x="862" y="1356"/>
                </a:lnTo>
                <a:lnTo>
                  <a:pt x="829" y="1353"/>
                </a:lnTo>
                <a:lnTo>
                  <a:pt x="815" y="1353"/>
                </a:lnTo>
                <a:lnTo>
                  <a:pt x="803" y="1355"/>
                </a:lnTo>
                <a:lnTo>
                  <a:pt x="803" y="1355"/>
                </a:lnTo>
                <a:lnTo>
                  <a:pt x="793" y="1356"/>
                </a:lnTo>
                <a:lnTo>
                  <a:pt x="783" y="1356"/>
                </a:lnTo>
                <a:lnTo>
                  <a:pt x="776" y="1355"/>
                </a:lnTo>
                <a:lnTo>
                  <a:pt x="770" y="1353"/>
                </a:lnTo>
                <a:lnTo>
                  <a:pt x="765" y="1351"/>
                </a:lnTo>
                <a:lnTo>
                  <a:pt x="761" y="1348"/>
                </a:lnTo>
                <a:lnTo>
                  <a:pt x="759" y="1346"/>
                </a:lnTo>
                <a:lnTo>
                  <a:pt x="757" y="1342"/>
                </a:lnTo>
                <a:lnTo>
                  <a:pt x="757" y="1342"/>
                </a:lnTo>
                <a:lnTo>
                  <a:pt x="759" y="1337"/>
                </a:lnTo>
                <a:lnTo>
                  <a:pt x="760" y="1334"/>
                </a:lnTo>
                <a:lnTo>
                  <a:pt x="764" y="1331"/>
                </a:lnTo>
                <a:lnTo>
                  <a:pt x="766" y="1329"/>
                </a:lnTo>
                <a:lnTo>
                  <a:pt x="772" y="1324"/>
                </a:lnTo>
                <a:lnTo>
                  <a:pt x="775" y="1321"/>
                </a:lnTo>
                <a:lnTo>
                  <a:pt x="776" y="1317"/>
                </a:lnTo>
                <a:lnTo>
                  <a:pt x="776" y="1317"/>
                </a:lnTo>
                <a:lnTo>
                  <a:pt x="776" y="1287"/>
                </a:lnTo>
                <a:lnTo>
                  <a:pt x="776" y="1264"/>
                </a:lnTo>
                <a:lnTo>
                  <a:pt x="776" y="1264"/>
                </a:lnTo>
                <a:lnTo>
                  <a:pt x="769" y="1256"/>
                </a:lnTo>
                <a:lnTo>
                  <a:pt x="761" y="1247"/>
                </a:lnTo>
                <a:lnTo>
                  <a:pt x="754" y="1238"/>
                </a:lnTo>
                <a:lnTo>
                  <a:pt x="720" y="1243"/>
                </a:lnTo>
                <a:lnTo>
                  <a:pt x="720" y="1243"/>
                </a:lnTo>
                <a:lnTo>
                  <a:pt x="697" y="1247"/>
                </a:lnTo>
                <a:lnTo>
                  <a:pt x="675" y="1250"/>
                </a:lnTo>
                <a:lnTo>
                  <a:pt x="654" y="1251"/>
                </a:lnTo>
                <a:lnTo>
                  <a:pt x="634" y="1251"/>
                </a:lnTo>
                <a:lnTo>
                  <a:pt x="614" y="1251"/>
                </a:lnTo>
                <a:lnTo>
                  <a:pt x="594" y="1250"/>
                </a:lnTo>
                <a:lnTo>
                  <a:pt x="556" y="1243"/>
                </a:lnTo>
                <a:lnTo>
                  <a:pt x="556" y="1243"/>
                </a:lnTo>
                <a:lnTo>
                  <a:pt x="524" y="1237"/>
                </a:lnTo>
                <a:lnTo>
                  <a:pt x="506" y="1232"/>
                </a:lnTo>
                <a:lnTo>
                  <a:pt x="495" y="1227"/>
                </a:lnTo>
                <a:lnTo>
                  <a:pt x="485" y="1226"/>
                </a:lnTo>
                <a:lnTo>
                  <a:pt x="485" y="1226"/>
                </a:lnTo>
                <a:lnTo>
                  <a:pt x="466" y="1225"/>
                </a:lnTo>
                <a:lnTo>
                  <a:pt x="439" y="1226"/>
                </a:lnTo>
                <a:lnTo>
                  <a:pt x="412" y="1227"/>
                </a:lnTo>
                <a:lnTo>
                  <a:pt x="403" y="1230"/>
                </a:lnTo>
                <a:lnTo>
                  <a:pt x="397" y="1232"/>
                </a:lnTo>
                <a:lnTo>
                  <a:pt x="397" y="1232"/>
                </a:lnTo>
                <a:lnTo>
                  <a:pt x="340" y="1272"/>
                </a:lnTo>
                <a:lnTo>
                  <a:pt x="283" y="1310"/>
                </a:lnTo>
                <a:lnTo>
                  <a:pt x="220" y="1352"/>
                </a:lnTo>
                <a:lnTo>
                  <a:pt x="156" y="1394"/>
                </a:lnTo>
                <a:lnTo>
                  <a:pt x="100" y="1427"/>
                </a:lnTo>
                <a:lnTo>
                  <a:pt x="77" y="1440"/>
                </a:lnTo>
                <a:lnTo>
                  <a:pt x="59" y="1448"/>
                </a:lnTo>
                <a:lnTo>
                  <a:pt x="53" y="1451"/>
                </a:lnTo>
                <a:lnTo>
                  <a:pt x="46" y="1452"/>
                </a:lnTo>
                <a:lnTo>
                  <a:pt x="44" y="1452"/>
                </a:lnTo>
                <a:lnTo>
                  <a:pt x="41" y="1451"/>
                </a:lnTo>
                <a:lnTo>
                  <a:pt x="41" y="1451"/>
                </a:lnTo>
                <a:lnTo>
                  <a:pt x="34" y="1427"/>
                </a:lnTo>
                <a:lnTo>
                  <a:pt x="33" y="1424"/>
                </a:lnTo>
                <a:lnTo>
                  <a:pt x="33" y="1424"/>
                </a:lnTo>
                <a:lnTo>
                  <a:pt x="29" y="1424"/>
                </a:lnTo>
                <a:lnTo>
                  <a:pt x="25" y="1422"/>
                </a:lnTo>
                <a:lnTo>
                  <a:pt x="21" y="1421"/>
                </a:lnTo>
                <a:lnTo>
                  <a:pt x="17" y="1419"/>
                </a:lnTo>
                <a:lnTo>
                  <a:pt x="12" y="1414"/>
                </a:lnTo>
                <a:lnTo>
                  <a:pt x="8" y="1406"/>
                </a:lnTo>
                <a:lnTo>
                  <a:pt x="6" y="1396"/>
                </a:lnTo>
                <a:lnTo>
                  <a:pt x="6" y="1396"/>
                </a:lnTo>
                <a:lnTo>
                  <a:pt x="2" y="1377"/>
                </a:lnTo>
                <a:lnTo>
                  <a:pt x="0" y="1361"/>
                </a:lnTo>
                <a:lnTo>
                  <a:pt x="0" y="1355"/>
                </a:lnTo>
                <a:lnTo>
                  <a:pt x="1" y="1350"/>
                </a:lnTo>
                <a:lnTo>
                  <a:pt x="2" y="1346"/>
                </a:lnTo>
                <a:lnTo>
                  <a:pt x="6" y="1342"/>
                </a:lnTo>
                <a:lnTo>
                  <a:pt x="6" y="1342"/>
                </a:lnTo>
                <a:lnTo>
                  <a:pt x="17" y="1334"/>
                </a:lnTo>
                <a:lnTo>
                  <a:pt x="32" y="1320"/>
                </a:lnTo>
                <a:lnTo>
                  <a:pt x="48" y="1306"/>
                </a:lnTo>
                <a:lnTo>
                  <a:pt x="54" y="1301"/>
                </a:lnTo>
                <a:lnTo>
                  <a:pt x="60" y="1298"/>
                </a:lnTo>
                <a:lnTo>
                  <a:pt x="60" y="1298"/>
                </a:lnTo>
                <a:lnTo>
                  <a:pt x="335" y="1145"/>
                </a:lnTo>
                <a:lnTo>
                  <a:pt x="335" y="1145"/>
                </a:lnTo>
                <a:lnTo>
                  <a:pt x="357" y="1097"/>
                </a:lnTo>
                <a:lnTo>
                  <a:pt x="414" y="984"/>
                </a:lnTo>
                <a:lnTo>
                  <a:pt x="449" y="916"/>
                </a:lnTo>
                <a:lnTo>
                  <a:pt x="485" y="850"/>
                </a:lnTo>
                <a:lnTo>
                  <a:pt x="519" y="789"/>
                </a:lnTo>
                <a:lnTo>
                  <a:pt x="535" y="763"/>
                </a:lnTo>
                <a:lnTo>
                  <a:pt x="550" y="741"/>
                </a:lnTo>
                <a:lnTo>
                  <a:pt x="550" y="741"/>
                </a:lnTo>
                <a:lnTo>
                  <a:pt x="557" y="730"/>
                </a:lnTo>
                <a:lnTo>
                  <a:pt x="567" y="720"/>
                </a:lnTo>
                <a:lnTo>
                  <a:pt x="590" y="698"/>
                </a:lnTo>
                <a:lnTo>
                  <a:pt x="617" y="674"/>
                </a:lnTo>
                <a:lnTo>
                  <a:pt x="646" y="652"/>
                </a:lnTo>
                <a:lnTo>
                  <a:pt x="680" y="628"/>
                </a:lnTo>
                <a:lnTo>
                  <a:pt x="714" y="604"/>
                </a:lnTo>
                <a:lnTo>
                  <a:pt x="750" y="582"/>
                </a:lnTo>
                <a:lnTo>
                  <a:pt x="787" y="558"/>
                </a:lnTo>
                <a:lnTo>
                  <a:pt x="857" y="516"/>
                </a:lnTo>
                <a:lnTo>
                  <a:pt x="920" y="479"/>
                </a:lnTo>
                <a:lnTo>
                  <a:pt x="969" y="451"/>
                </a:lnTo>
                <a:lnTo>
                  <a:pt x="985" y="440"/>
                </a:lnTo>
                <a:lnTo>
                  <a:pt x="996" y="432"/>
                </a:lnTo>
                <a:lnTo>
                  <a:pt x="996" y="432"/>
                </a:lnTo>
                <a:lnTo>
                  <a:pt x="1007" y="423"/>
                </a:lnTo>
                <a:lnTo>
                  <a:pt x="1014" y="413"/>
                </a:lnTo>
                <a:lnTo>
                  <a:pt x="1019" y="404"/>
                </a:lnTo>
                <a:lnTo>
                  <a:pt x="1022" y="395"/>
                </a:lnTo>
                <a:lnTo>
                  <a:pt x="1022" y="387"/>
                </a:lnTo>
                <a:lnTo>
                  <a:pt x="1019" y="379"/>
                </a:lnTo>
                <a:lnTo>
                  <a:pt x="1015" y="372"/>
                </a:lnTo>
                <a:lnTo>
                  <a:pt x="1010" y="363"/>
                </a:lnTo>
                <a:lnTo>
                  <a:pt x="997" y="349"/>
                </a:lnTo>
                <a:lnTo>
                  <a:pt x="980" y="331"/>
                </a:lnTo>
                <a:lnTo>
                  <a:pt x="962" y="312"/>
                </a:lnTo>
                <a:lnTo>
                  <a:pt x="955" y="300"/>
                </a:lnTo>
                <a:lnTo>
                  <a:pt x="948" y="289"/>
                </a:lnTo>
                <a:lnTo>
                  <a:pt x="948" y="289"/>
                </a:lnTo>
                <a:lnTo>
                  <a:pt x="944" y="281"/>
                </a:lnTo>
                <a:lnTo>
                  <a:pt x="940" y="273"/>
                </a:lnTo>
                <a:lnTo>
                  <a:pt x="936" y="255"/>
                </a:lnTo>
                <a:lnTo>
                  <a:pt x="935" y="237"/>
                </a:lnTo>
                <a:lnTo>
                  <a:pt x="935" y="220"/>
                </a:lnTo>
                <a:lnTo>
                  <a:pt x="935" y="204"/>
                </a:lnTo>
                <a:lnTo>
                  <a:pt x="938" y="192"/>
                </a:lnTo>
                <a:lnTo>
                  <a:pt x="939" y="181"/>
                </a:lnTo>
                <a:lnTo>
                  <a:pt x="885" y="97"/>
                </a:lnTo>
                <a:lnTo>
                  <a:pt x="885" y="97"/>
                </a:lnTo>
                <a:lnTo>
                  <a:pt x="906" y="96"/>
                </a:lnTo>
                <a:lnTo>
                  <a:pt x="925" y="94"/>
                </a:lnTo>
                <a:lnTo>
                  <a:pt x="945" y="91"/>
                </a:lnTo>
                <a:lnTo>
                  <a:pt x="945" y="91"/>
                </a:lnTo>
                <a:lnTo>
                  <a:pt x="950" y="89"/>
                </a:lnTo>
                <a:lnTo>
                  <a:pt x="955" y="87"/>
                </a:lnTo>
                <a:lnTo>
                  <a:pt x="969" y="77"/>
                </a:lnTo>
                <a:lnTo>
                  <a:pt x="983" y="63"/>
                </a:lnTo>
                <a:lnTo>
                  <a:pt x="1001" y="49"/>
                </a:lnTo>
                <a:lnTo>
                  <a:pt x="1023" y="33"/>
                </a:lnTo>
                <a:lnTo>
                  <a:pt x="1034" y="25"/>
                </a:lnTo>
                <a:lnTo>
                  <a:pt x="1048" y="19"/>
                </a:lnTo>
                <a:lnTo>
                  <a:pt x="1061" y="13"/>
                </a:lnTo>
                <a:lnTo>
                  <a:pt x="1076" y="8"/>
                </a:lnTo>
                <a:lnTo>
                  <a:pt x="1092" y="4"/>
                </a:lnTo>
                <a:lnTo>
                  <a:pt x="1109" y="2"/>
                </a:lnTo>
                <a:lnTo>
                  <a:pt x="1109" y="2"/>
                </a:lnTo>
                <a:lnTo>
                  <a:pt x="1128" y="0"/>
                </a:lnTo>
                <a:lnTo>
                  <a:pt x="1145" y="2"/>
                </a:lnTo>
                <a:lnTo>
                  <a:pt x="1161" y="3"/>
                </a:lnTo>
                <a:lnTo>
                  <a:pt x="1177" y="7"/>
                </a:lnTo>
                <a:lnTo>
                  <a:pt x="1193" y="10"/>
                </a:lnTo>
                <a:lnTo>
                  <a:pt x="1208" y="15"/>
                </a:lnTo>
                <a:lnTo>
                  <a:pt x="1235" y="26"/>
                </a:lnTo>
                <a:lnTo>
                  <a:pt x="1257" y="38"/>
                </a:lnTo>
                <a:lnTo>
                  <a:pt x="1275" y="49"/>
                </a:lnTo>
                <a:lnTo>
                  <a:pt x="1289" y="59"/>
                </a:lnTo>
                <a:lnTo>
                  <a:pt x="1289" y="59"/>
                </a:lnTo>
                <a:close/>
                <a:moveTo>
                  <a:pt x="928" y="1305"/>
                </a:moveTo>
                <a:lnTo>
                  <a:pt x="928" y="1305"/>
                </a:lnTo>
                <a:lnTo>
                  <a:pt x="919" y="1267"/>
                </a:lnTo>
                <a:lnTo>
                  <a:pt x="915" y="1247"/>
                </a:lnTo>
                <a:lnTo>
                  <a:pt x="915" y="1247"/>
                </a:lnTo>
                <a:lnTo>
                  <a:pt x="915" y="1248"/>
                </a:lnTo>
                <a:lnTo>
                  <a:pt x="914" y="1251"/>
                </a:lnTo>
                <a:lnTo>
                  <a:pt x="913" y="1253"/>
                </a:lnTo>
                <a:lnTo>
                  <a:pt x="912" y="1253"/>
                </a:lnTo>
                <a:lnTo>
                  <a:pt x="908" y="1253"/>
                </a:lnTo>
                <a:lnTo>
                  <a:pt x="903" y="1251"/>
                </a:lnTo>
                <a:lnTo>
                  <a:pt x="897" y="1247"/>
                </a:lnTo>
                <a:lnTo>
                  <a:pt x="897" y="1247"/>
                </a:lnTo>
                <a:lnTo>
                  <a:pt x="886" y="1236"/>
                </a:lnTo>
                <a:lnTo>
                  <a:pt x="878" y="1227"/>
                </a:lnTo>
                <a:lnTo>
                  <a:pt x="873" y="1220"/>
                </a:lnTo>
                <a:lnTo>
                  <a:pt x="846" y="1224"/>
                </a:lnTo>
                <a:lnTo>
                  <a:pt x="846" y="1224"/>
                </a:lnTo>
                <a:lnTo>
                  <a:pt x="844" y="1231"/>
                </a:lnTo>
                <a:lnTo>
                  <a:pt x="841" y="1237"/>
                </a:lnTo>
                <a:lnTo>
                  <a:pt x="838" y="1243"/>
                </a:lnTo>
                <a:lnTo>
                  <a:pt x="833" y="1247"/>
                </a:lnTo>
                <a:lnTo>
                  <a:pt x="833" y="1247"/>
                </a:lnTo>
                <a:lnTo>
                  <a:pt x="818" y="1255"/>
                </a:lnTo>
                <a:lnTo>
                  <a:pt x="813" y="1258"/>
                </a:lnTo>
                <a:lnTo>
                  <a:pt x="802" y="1319"/>
                </a:lnTo>
                <a:lnTo>
                  <a:pt x="928" y="1305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C6666C31-1F7E-4FA7-B74E-3CA05BFD2E54}"/>
              </a:ext>
            </a:extLst>
          </p:cNvPr>
          <p:cNvSpPr>
            <a:spLocks/>
          </p:cNvSpPr>
          <p:nvPr/>
        </p:nvSpPr>
        <p:spPr bwMode="auto">
          <a:xfrm>
            <a:off x="3681328" y="4606506"/>
            <a:ext cx="2596709" cy="1295740"/>
          </a:xfrm>
          <a:custGeom>
            <a:avLst/>
            <a:gdLst>
              <a:gd name="T0" fmla="*/ 2044 w 2483"/>
              <a:gd name="T1" fmla="*/ 26 h 1239"/>
              <a:gd name="T2" fmla="*/ 1936 w 2483"/>
              <a:gd name="T3" fmla="*/ 0 h 1239"/>
              <a:gd name="T4" fmla="*/ 1864 w 2483"/>
              <a:gd name="T5" fmla="*/ 7 h 1239"/>
              <a:gd name="T6" fmla="*/ 1772 w 2483"/>
              <a:gd name="T7" fmla="*/ 43 h 1239"/>
              <a:gd name="T8" fmla="*/ 1723 w 2483"/>
              <a:gd name="T9" fmla="*/ 63 h 1239"/>
              <a:gd name="T10" fmla="*/ 1683 w 2483"/>
              <a:gd name="T11" fmla="*/ 97 h 1239"/>
              <a:gd name="T12" fmla="*/ 1629 w 2483"/>
              <a:gd name="T13" fmla="*/ 97 h 1239"/>
              <a:gd name="T14" fmla="*/ 1598 w 2483"/>
              <a:gd name="T15" fmla="*/ 102 h 1239"/>
              <a:gd name="T16" fmla="*/ 1659 w 2483"/>
              <a:gd name="T17" fmla="*/ 136 h 1239"/>
              <a:gd name="T18" fmla="*/ 1666 w 2483"/>
              <a:gd name="T19" fmla="*/ 233 h 1239"/>
              <a:gd name="T20" fmla="*/ 1610 w 2483"/>
              <a:gd name="T21" fmla="*/ 348 h 1239"/>
              <a:gd name="T22" fmla="*/ 1582 w 2483"/>
              <a:gd name="T23" fmla="*/ 431 h 1239"/>
              <a:gd name="T24" fmla="*/ 1582 w 2483"/>
              <a:gd name="T25" fmla="*/ 559 h 1239"/>
              <a:gd name="T26" fmla="*/ 1606 w 2483"/>
              <a:gd name="T27" fmla="*/ 658 h 1239"/>
              <a:gd name="T28" fmla="*/ 1652 w 2483"/>
              <a:gd name="T29" fmla="*/ 768 h 1239"/>
              <a:gd name="T30" fmla="*/ 1667 w 2483"/>
              <a:gd name="T31" fmla="*/ 875 h 1239"/>
              <a:gd name="T32" fmla="*/ 1660 w 2483"/>
              <a:gd name="T33" fmla="*/ 1019 h 1239"/>
              <a:gd name="T34" fmla="*/ 1638 w 2483"/>
              <a:gd name="T35" fmla="*/ 1061 h 1239"/>
              <a:gd name="T36" fmla="*/ 1606 w 2483"/>
              <a:gd name="T37" fmla="*/ 1062 h 1239"/>
              <a:gd name="T38" fmla="*/ 1480 w 2483"/>
              <a:gd name="T39" fmla="*/ 990 h 1239"/>
              <a:gd name="T40" fmla="*/ 1314 w 2483"/>
              <a:gd name="T41" fmla="*/ 908 h 1239"/>
              <a:gd name="T42" fmla="*/ 1132 w 2483"/>
              <a:gd name="T43" fmla="*/ 856 h 1239"/>
              <a:gd name="T44" fmla="*/ 986 w 2483"/>
              <a:gd name="T45" fmla="*/ 844 h 1239"/>
              <a:gd name="T46" fmla="*/ 770 w 2483"/>
              <a:gd name="T47" fmla="*/ 872 h 1239"/>
              <a:gd name="T48" fmla="*/ 544 w 2483"/>
              <a:gd name="T49" fmla="*/ 929 h 1239"/>
              <a:gd name="T50" fmla="*/ 403 w 2483"/>
              <a:gd name="T51" fmla="*/ 946 h 1239"/>
              <a:gd name="T52" fmla="*/ 223 w 2483"/>
              <a:gd name="T53" fmla="*/ 930 h 1239"/>
              <a:gd name="T54" fmla="*/ 125 w 2483"/>
              <a:gd name="T55" fmla="*/ 917 h 1239"/>
              <a:gd name="T56" fmla="*/ 133 w 2483"/>
              <a:gd name="T57" fmla="*/ 933 h 1239"/>
              <a:gd name="T58" fmla="*/ 202 w 2483"/>
              <a:gd name="T59" fmla="*/ 998 h 1239"/>
              <a:gd name="T60" fmla="*/ 54 w 2483"/>
              <a:gd name="T61" fmla="*/ 997 h 1239"/>
              <a:gd name="T62" fmla="*/ 1 w 2483"/>
              <a:gd name="T63" fmla="*/ 1008 h 1239"/>
              <a:gd name="T64" fmla="*/ 7 w 2483"/>
              <a:gd name="T65" fmla="*/ 1022 h 1239"/>
              <a:gd name="T66" fmla="*/ 84 w 2483"/>
              <a:gd name="T67" fmla="*/ 1056 h 1239"/>
              <a:gd name="T68" fmla="*/ 111 w 2483"/>
              <a:gd name="T69" fmla="*/ 1079 h 1239"/>
              <a:gd name="T70" fmla="*/ 45 w 2483"/>
              <a:gd name="T71" fmla="*/ 1098 h 1239"/>
              <a:gd name="T72" fmla="*/ 45 w 2483"/>
              <a:gd name="T73" fmla="*/ 1116 h 1239"/>
              <a:gd name="T74" fmla="*/ 169 w 2483"/>
              <a:gd name="T75" fmla="*/ 1161 h 1239"/>
              <a:gd name="T76" fmla="*/ 485 w 2483"/>
              <a:gd name="T77" fmla="*/ 1234 h 1239"/>
              <a:gd name="T78" fmla="*/ 956 w 2483"/>
              <a:gd name="T79" fmla="*/ 1239 h 1239"/>
              <a:gd name="T80" fmla="*/ 1867 w 2483"/>
              <a:gd name="T81" fmla="*/ 1217 h 1239"/>
              <a:gd name="T82" fmla="*/ 1892 w 2483"/>
              <a:gd name="T83" fmla="*/ 1024 h 1239"/>
              <a:gd name="T84" fmla="*/ 1892 w 2483"/>
              <a:gd name="T85" fmla="*/ 859 h 1239"/>
              <a:gd name="T86" fmla="*/ 1857 w 2483"/>
              <a:gd name="T87" fmla="*/ 592 h 1239"/>
              <a:gd name="T88" fmla="*/ 1851 w 2483"/>
              <a:gd name="T89" fmla="*/ 476 h 1239"/>
              <a:gd name="T90" fmla="*/ 1868 w 2483"/>
              <a:gd name="T91" fmla="*/ 377 h 1239"/>
              <a:gd name="T92" fmla="*/ 1914 w 2483"/>
              <a:gd name="T93" fmla="*/ 301 h 1239"/>
              <a:gd name="T94" fmla="*/ 1986 w 2483"/>
              <a:gd name="T95" fmla="*/ 261 h 1239"/>
              <a:gd name="T96" fmla="*/ 2129 w 2483"/>
              <a:gd name="T97" fmla="*/ 226 h 1239"/>
              <a:gd name="T98" fmla="*/ 2168 w 2483"/>
              <a:gd name="T99" fmla="*/ 191 h 1239"/>
              <a:gd name="T100" fmla="*/ 2396 w 2483"/>
              <a:gd name="T101" fmla="*/ 160 h 1239"/>
              <a:gd name="T102" fmla="*/ 2426 w 2483"/>
              <a:gd name="T103" fmla="*/ 137 h 1239"/>
              <a:gd name="T104" fmla="*/ 2415 w 2483"/>
              <a:gd name="T105" fmla="*/ 128 h 1239"/>
              <a:gd name="T106" fmla="*/ 2300 w 2483"/>
              <a:gd name="T107" fmla="*/ 134 h 1239"/>
              <a:gd name="T108" fmla="*/ 2354 w 2483"/>
              <a:gd name="T109" fmla="*/ 95 h 1239"/>
              <a:gd name="T110" fmla="*/ 2483 w 2483"/>
              <a:gd name="T111" fmla="*/ 91 h 1239"/>
              <a:gd name="T112" fmla="*/ 2424 w 2483"/>
              <a:gd name="T113" fmla="*/ 57 h 1239"/>
              <a:gd name="T114" fmla="*/ 2365 w 2483"/>
              <a:gd name="T115" fmla="*/ 44 h 1239"/>
              <a:gd name="T116" fmla="*/ 2271 w 2483"/>
              <a:gd name="T117" fmla="*/ 53 h 1239"/>
              <a:gd name="T118" fmla="*/ 2114 w 2483"/>
              <a:gd name="T119" fmla="*/ 60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483" h="1239">
                <a:moveTo>
                  <a:pt x="2114" y="60"/>
                </a:moveTo>
                <a:lnTo>
                  <a:pt x="2114" y="60"/>
                </a:lnTo>
                <a:lnTo>
                  <a:pt x="2094" y="49"/>
                </a:lnTo>
                <a:lnTo>
                  <a:pt x="2072" y="38"/>
                </a:lnTo>
                <a:lnTo>
                  <a:pt x="2044" y="26"/>
                </a:lnTo>
                <a:lnTo>
                  <a:pt x="2010" y="15"/>
                </a:lnTo>
                <a:lnTo>
                  <a:pt x="1993" y="10"/>
                </a:lnTo>
                <a:lnTo>
                  <a:pt x="1975" y="6"/>
                </a:lnTo>
                <a:lnTo>
                  <a:pt x="1956" y="2"/>
                </a:lnTo>
                <a:lnTo>
                  <a:pt x="1936" y="0"/>
                </a:lnTo>
                <a:lnTo>
                  <a:pt x="1918" y="0"/>
                </a:lnTo>
                <a:lnTo>
                  <a:pt x="1899" y="1"/>
                </a:lnTo>
                <a:lnTo>
                  <a:pt x="1899" y="1"/>
                </a:lnTo>
                <a:lnTo>
                  <a:pt x="1881" y="3"/>
                </a:lnTo>
                <a:lnTo>
                  <a:pt x="1864" y="7"/>
                </a:lnTo>
                <a:lnTo>
                  <a:pt x="1849" y="11"/>
                </a:lnTo>
                <a:lnTo>
                  <a:pt x="1835" y="15"/>
                </a:lnTo>
                <a:lnTo>
                  <a:pt x="1810" y="23"/>
                </a:lnTo>
                <a:lnTo>
                  <a:pt x="1789" y="33"/>
                </a:lnTo>
                <a:lnTo>
                  <a:pt x="1772" y="43"/>
                </a:lnTo>
                <a:lnTo>
                  <a:pt x="1759" y="52"/>
                </a:lnTo>
                <a:lnTo>
                  <a:pt x="1746" y="58"/>
                </a:lnTo>
                <a:lnTo>
                  <a:pt x="1735" y="61"/>
                </a:lnTo>
                <a:lnTo>
                  <a:pt x="1735" y="61"/>
                </a:lnTo>
                <a:lnTo>
                  <a:pt x="1723" y="63"/>
                </a:lnTo>
                <a:lnTo>
                  <a:pt x="1708" y="64"/>
                </a:lnTo>
                <a:lnTo>
                  <a:pt x="1673" y="63"/>
                </a:lnTo>
                <a:lnTo>
                  <a:pt x="1645" y="60"/>
                </a:lnTo>
                <a:lnTo>
                  <a:pt x="1633" y="59"/>
                </a:lnTo>
                <a:lnTo>
                  <a:pt x="1683" y="97"/>
                </a:lnTo>
                <a:lnTo>
                  <a:pt x="1683" y="97"/>
                </a:lnTo>
                <a:lnTo>
                  <a:pt x="1662" y="99"/>
                </a:lnTo>
                <a:lnTo>
                  <a:pt x="1644" y="99"/>
                </a:lnTo>
                <a:lnTo>
                  <a:pt x="1629" y="97"/>
                </a:lnTo>
                <a:lnTo>
                  <a:pt x="1629" y="97"/>
                </a:lnTo>
                <a:lnTo>
                  <a:pt x="1613" y="92"/>
                </a:lnTo>
                <a:lnTo>
                  <a:pt x="1593" y="87"/>
                </a:lnTo>
                <a:lnTo>
                  <a:pt x="1567" y="79"/>
                </a:lnTo>
                <a:lnTo>
                  <a:pt x="1567" y="79"/>
                </a:lnTo>
                <a:lnTo>
                  <a:pt x="1598" y="102"/>
                </a:lnTo>
                <a:lnTo>
                  <a:pt x="1623" y="120"/>
                </a:lnTo>
                <a:lnTo>
                  <a:pt x="1633" y="126"/>
                </a:lnTo>
                <a:lnTo>
                  <a:pt x="1641" y="129"/>
                </a:lnTo>
                <a:lnTo>
                  <a:pt x="1641" y="129"/>
                </a:lnTo>
                <a:lnTo>
                  <a:pt x="1659" y="136"/>
                </a:lnTo>
                <a:lnTo>
                  <a:pt x="1678" y="145"/>
                </a:lnTo>
                <a:lnTo>
                  <a:pt x="1703" y="158"/>
                </a:lnTo>
                <a:lnTo>
                  <a:pt x="1703" y="158"/>
                </a:lnTo>
                <a:lnTo>
                  <a:pt x="1683" y="195"/>
                </a:lnTo>
                <a:lnTo>
                  <a:pt x="1666" y="233"/>
                </a:lnTo>
                <a:lnTo>
                  <a:pt x="1647" y="276"/>
                </a:lnTo>
                <a:lnTo>
                  <a:pt x="1647" y="276"/>
                </a:lnTo>
                <a:lnTo>
                  <a:pt x="1636" y="298"/>
                </a:lnTo>
                <a:lnTo>
                  <a:pt x="1624" y="322"/>
                </a:lnTo>
                <a:lnTo>
                  <a:pt x="1610" y="348"/>
                </a:lnTo>
                <a:lnTo>
                  <a:pt x="1603" y="361"/>
                </a:lnTo>
                <a:lnTo>
                  <a:pt x="1597" y="377"/>
                </a:lnTo>
                <a:lnTo>
                  <a:pt x="1591" y="394"/>
                </a:lnTo>
                <a:lnTo>
                  <a:pt x="1586" y="412"/>
                </a:lnTo>
                <a:lnTo>
                  <a:pt x="1582" y="431"/>
                </a:lnTo>
                <a:lnTo>
                  <a:pt x="1580" y="453"/>
                </a:lnTo>
                <a:lnTo>
                  <a:pt x="1577" y="476"/>
                </a:lnTo>
                <a:lnTo>
                  <a:pt x="1577" y="501"/>
                </a:lnTo>
                <a:lnTo>
                  <a:pt x="1578" y="529"/>
                </a:lnTo>
                <a:lnTo>
                  <a:pt x="1582" y="559"/>
                </a:lnTo>
                <a:lnTo>
                  <a:pt x="1582" y="559"/>
                </a:lnTo>
                <a:lnTo>
                  <a:pt x="1587" y="589"/>
                </a:lnTo>
                <a:lnTo>
                  <a:pt x="1593" y="614"/>
                </a:lnTo>
                <a:lnTo>
                  <a:pt x="1599" y="638"/>
                </a:lnTo>
                <a:lnTo>
                  <a:pt x="1606" y="658"/>
                </a:lnTo>
                <a:lnTo>
                  <a:pt x="1613" y="676"/>
                </a:lnTo>
                <a:lnTo>
                  <a:pt x="1619" y="692"/>
                </a:lnTo>
                <a:lnTo>
                  <a:pt x="1634" y="722"/>
                </a:lnTo>
                <a:lnTo>
                  <a:pt x="1646" y="751"/>
                </a:lnTo>
                <a:lnTo>
                  <a:pt x="1652" y="768"/>
                </a:lnTo>
                <a:lnTo>
                  <a:pt x="1657" y="785"/>
                </a:lnTo>
                <a:lnTo>
                  <a:pt x="1662" y="803"/>
                </a:lnTo>
                <a:lnTo>
                  <a:pt x="1665" y="824"/>
                </a:lnTo>
                <a:lnTo>
                  <a:pt x="1667" y="848"/>
                </a:lnTo>
                <a:lnTo>
                  <a:pt x="1667" y="875"/>
                </a:lnTo>
                <a:lnTo>
                  <a:pt x="1667" y="875"/>
                </a:lnTo>
                <a:lnTo>
                  <a:pt x="1667" y="927"/>
                </a:lnTo>
                <a:lnTo>
                  <a:pt x="1666" y="971"/>
                </a:lnTo>
                <a:lnTo>
                  <a:pt x="1662" y="1006"/>
                </a:lnTo>
                <a:lnTo>
                  <a:pt x="1660" y="1019"/>
                </a:lnTo>
                <a:lnTo>
                  <a:pt x="1656" y="1032"/>
                </a:lnTo>
                <a:lnTo>
                  <a:pt x="1652" y="1042"/>
                </a:lnTo>
                <a:lnTo>
                  <a:pt x="1649" y="1050"/>
                </a:lnTo>
                <a:lnTo>
                  <a:pt x="1644" y="1056"/>
                </a:lnTo>
                <a:lnTo>
                  <a:pt x="1638" y="1061"/>
                </a:lnTo>
                <a:lnTo>
                  <a:pt x="1631" y="1064"/>
                </a:lnTo>
                <a:lnTo>
                  <a:pt x="1624" y="1065"/>
                </a:lnTo>
                <a:lnTo>
                  <a:pt x="1615" y="1065"/>
                </a:lnTo>
                <a:lnTo>
                  <a:pt x="1606" y="1062"/>
                </a:lnTo>
                <a:lnTo>
                  <a:pt x="1606" y="1062"/>
                </a:lnTo>
                <a:lnTo>
                  <a:pt x="1594" y="1059"/>
                </a:lnTo>
                <a:lnTo>
                  <a:pt x="1582" y="1051"/>
                </a:lnTo>
                <a:lnTo>
                  <a:pt x="1548" y="1032"/>
                </a:lnTo>
                <a:lnTo>
                  <a:pt x="1504" y="1004"/>
                </a:lnTo>
                <a:lnTo>
                  <a:pt x="1480" y="990"/>
                </a:lnTo>
                <a:lnTo>
                  <a:pt x="1451" y="974"/>
                </a:lnTo>
                <a:lnTo>
                  <a:pt x="1422" y="956"/>
                </a:lnTo>
                <a:lnTo>
                  <a:pt x="1388" y="940"/>
                </a:lnTo>
                <a:lnTo>
                  <a:pt x="1352" y="924"/>
                </a:lnTo>
                <a:lnTo>
                  <a:pt x="1314" y="908"/>
                </a:lnTo>
                <a:lnTo>
                  <a:pt x="1272" y="893"/>
                </a:lnTo>
                <a:lnTo>
                  <a:pt x="1229" y="880"/>
                </a:lnTo>
                <a:lnTo>
                  <a:pt x="1182" y="867"/>
                </a:lnTo>
                <a:lnTo>
                  <a:pt x="1132" y="856"/>
                </a:lnTo>
                <a:lnTo>
                  <a:pt x="1132" y="856"/>
                </a:lnTo>
                <a:lnTo>
                  <a:pt x="1107" y="853"/>
                </a:lnTo>
                <a:lnTo>
                  <a:pt x="1081" y="849"/>
                </a:lnTo>
                <a:lnTo>
                  <a:pt x="1056" y="846"/>
                </a:lnTo>
                <a:lnTo>
                  <a:pt x="1033" y="845"/>
                </a:lnTo>
                <a:lnTo>
                  <a:pt x="986" y="844"/>
                </a:lnTo>
                <a:lnTo>
                  <a:pt x="940" y="845"/>
                </a:lnTo>
                <a:lnTo>
                  <a:pt x="896" y="850"/>
                </a:lnTo>
                <a:lnTo>
                  <a:pt x="853" y="855"/>
                </a:lnTo>
                <a:lnTo>
                  <a:pt x="811" y="863"/>
                </a:lnTo>
                <a:lnTo>
                  <a:pt x="770" y="872"/>
                </a:lnTo>
                <a:lnTo>
                  <a:pt x="730" y="881"/>
                </a:lnTo>
                <a:lnTo>
                  <a:pt x="692" y="892"/>
                </a:lnTo>
                <a:lnTo>
                  <a:pt x="617" y="912"/>
                </a:lnTo>
                <a:lnTo>
                  <a:pt x="580" y="922"/>
                </a:lnTo>
                <a:lnTo>
                  <a:pt x="544" y="929"/>
                </a:lnTo>
                <a:lnTo>
                  <a:pt x="508" y="937"/>
                </a:lnTo>
                <a:lnTo>
                  <a:pt x="472" y="943"/>
                </a:lnTo>
                <a:lnTo>
                  <a:pt x="472" y="943"/>
                </a:lnTo>
                <a:lnTo>
                  <a:pt x="438" y="945"/>
                </a:lnTo>
                <a:lnTo>
                  <a:pt x="403" y="946"/>
                </a:lnTo>
                <a:lnTo>
                  <a:pt x="369" y="946"/>
                </a:lnTo>
                <a:lnTo>
                  <a:pt x="337" y="945"/>
                </a:lnTo>
                <a:lnTo>
                  <a:pt x="306" y="943"/>
                </a:lnTo>
                <a:lnTo>
                  <a:pt x="276" y="939"/>
                </a:lnTo>
                <a:lnTo>
                  <a:pt x="223" y="930"/>
                </a:lnTo>
                <a:lnTo>
                  <a:pt x="179" y="923"/>
                </a:lnTo>
                <a:lnTo>
                  <a:pt x="146" y="917"/>
                </a:lnTo>
                <a:lnTo>
                  <a:pt x="135" y="916"/>
                </a:lnTo>
                <a:lnTo>
                  <a:pt x="128" y="916"/>
                </a:lnTo>
                <a:lnTo>
                  <a:pt x="125" y="917"/>
                </a:lnTo>
                <a:lnTo>
                  <a:pt x="124" y="918"/>
                </a:lnTo>
                <a:lnTo>
                  <a:pt x="124" y="919"/>
                </a:lnTo>
                <a:lnTo>
                  <a:pt x="125" y="922"/>
                </a:lnTo>
                <a:lnTo>
                  <a:pt x="125" y="922"/>
                </a:lnTo>
                <a:lnTo>
                  <a:pt x="133" y="933"/>
                </a:lnTo>
                <a:lnTo>
                  <a:pt x="143" y="945"/>
                </a:lnTo>
                <a:lnTo>
                  <a:pt x="155" y="958"/>
                </a:lnTo>
                <a:lnTo>
                  <a:pt x="169" y="970"/>
                </a:lnTo>
                <a:lnTo>
                  <a:pt x="192" y="990"/>
                </a:lnTo>
                <a:lnTo>
                  <a:pt x="202" y="998"/>
                </a:lnTo>
                <a:lnTo>
                  <a:pt x="202" y="998"/>
                </a:lnTo>
                <a:lnTo>
                  <a:pt x="167" y="997"/>
                </a:lnTo>
                <a:lnTo>
                  <a:pt x="132" y="996"/>
                </a:lnTo>
                <a:lnTo>
                  <a:pt x="92" y="996"/>
                </a:lnTo>
                <a:lnTo>
                  <a:pt x="54" y="997"/>
                </a:lnTo>
                <a:lnTo>
                  <a:pt x="38" y="998"/>
                </a:lnTo>
                <a:lnTo>
                  <a:pt x="23" y="1001"/>
                </a:lnTo>
                <a:lnTo>
                  <a:pt x="11" y="1003"/>
                </a:lnTo>
                <a:lnTo>
                  <a:pt x="3" y="1007"/>
                </a:lnTo>
                <a:lnTo>
                  <a:pt x="1" y="1008"/>
                </a:lnTo>
                <a:lnTo>
                  <a:pt x="0" y="1011"/>
                </a:lnTo>
                <a:lnTo>
                  <a:pt x="0" y="1013"/>
                </a:lnTo>
                <a:lnTo>
                  <a:pt x="1" y="1016"/>
                </a:lnTo>
                <a:lnTo>
                  <a:pt x="1" y="1016"/>
                </a:lnTo>
                <a:lnTo>
                  <a:pt x="7" y="1022"/>
                </a:lnTo>
                <a:lnTo>
                  <a:pt x="14" y="1027"/>
                </a:lnTo>
                <a:lnTo>
                  <a:pt x="23" y="1032"/>
                </a:lnTo>
                <a:lnTo>
                  <a:pt x="34" y="1038"/>
                </a:lnTo>
                <a:lnTo>
                  <a:pt x="59" y="1048"/>
                </a:lnTo>
                <a:lnTo>
                  <a:pt x="84" y="1056"/>
                </a:lnTo>
                <a:lnTo>
                  <a:pt x="129" y="1070"/>
                </a:lnTo>
                <a:lnTo>
                  <a:pt x="149" y="1075"/>
                </a:lnTo>
                <a:lnTo>
                  <a:pt x="149" y="1075"/>
                </a:lnTo>
                <a:lnTo>
                  <a:pt x="129" y="1076"/>
                </a:lnTo>
                <a:lnTo>
                  <a:pt x="111" y="1079"/>
                </a:lnTo>
                <a:lnTo>
                  <a:pt x="88" y="1082"/>
                </a:lnTo>
                <a:lnTo>
                  <a:pt x="69" y="1088"/>
                </a:lnTo>
                <a:lnTo>
                  <a:pt x="59" y="1091"/>
                </a:lnTo>
                <a:lnTo>
                  <a:pt x="51" y="1095"/>
                </a:lnTo>
                <a:lnTo>
                  <a:pt x="45" y="1098"/>
                </a:lnTo>
                <a:lnTo>
                  <a:pt x="42" y="1103"/>
                </a:lnTo>
                <a:lnTo>
                  <a:pt x="40" y="1108"/>
                </a:lnTo>
                <a:lnTo>
                  <a:pt x="43" y="1113"/>
                </a:lnTo>
                <a:lnTo>
                  <a:pt x="43" y="1113"/>
                </a:lnTo>
                <a:lnTo>
                  <a:pt x="45" y="1116"/>
                </a:lnTo>
                <a:lnTo>
                  <a:pt x="49" y="1119"/>
                </a:lnTo>
                <a:lnTo>
                  <a:pt x="64" y="1127"/>
                </a:lnTo>
                <a:lnTo>
                  <a:pt x="82" y="1134"/>
                </a:lnTo>
                <a:lnTo>
                  <a:pt x="107" y="1143"/>
                </a:lnTo>
                <a:lnTo>
                  <a:pt x="169" y="1161"/>
                </a:lnTo>
                <a:lnTo>
                  <a:pt x="239" y="1180"/>
                </a:lnTo>
                <a:lnTo>
                  <a:pt x="313" y="1198"/>
                </a:lnTo>
                <a:lnTo>
                  <a:pt x="382" y="1214"/>
                </a:lnTo>
                <a:lnTo>
                  <a:pt x="443" y="1227"/>
                </a:lnTo>
                <a:lnTo>
                  <a:pt x="485" y="1234"/>
                </a:lnTo>
                <a:lnTo>
                  <a:pt x="485" y="1234"/>
                </a:lnTo>
                <a:lnTo>
                  <a:pt x="513" y="1235"/>
                </a:lnTo>
                <a:lnTo>
                  <a:pt x="567" y="1238"/>
                </a:lnTo>
                <a:lnTo>
                  <a:pt x="734" y="1239"/>
                </a:lnTo>
                <a:lnTo>
                  <a:pt x="956" y="1239"/>
                </a:lnTo>
                <a:lnTo>
                  <a:pt x="1204" y="1238"/>
                </a:lnTo>
                <a:lnTo>
                  <a:pt x="1659" y="1235"/>
                </a:lnTo>
                <a:lnTo>
                  <a:pt x="1862" y="1234"/>
                </a:lnTo>
                <a:lnTo>
                  <a:pt x="1862" y="1234"/>
                </a:lnTo>
                <a:lnTo>
                  <a:pt x="1867" y="1217"/>
                </a:lnTo>
                <a:lnTo>
                  <a:pt x="1871" y="1196"/>
                </a:lnTo>
                <a:lnTo>
                  <a:pt x="1877" y="1165"/>
                </a:lnTo>
                <a:lnTo>
                  <a:pt x="1883" y="1127"/>
                </a:lnTo>
                <a:lnTo>
                  <a:pt x="1888" y="1080"/>
                </a:lnTo>
                <a:lnTo>
                  <a:pt x="1892" y="1024"/>
                </a:lnTo>
                <a:lnTo>
                  <a:pt x="1894" y="960"/>
                </a:lnTo>
                <a:lnTo>
                  <a:pt x="1894" y="960"/>
                </a:lnTo>
                <a:lnTo>
                  <a:pt x="1894" y="925"/>
                </a:lnTo>
                <a:lnTo>
                  <a:pt x="1893" y="892"/>
                </a:lnTo>
                <a:lnTo>
                  <a:pt x="1892" y="859"/>
                </a:lnTo>
                <a:lnTo>
                  <a:pt x="1888" y="827"/>
                </a:lnTo>
                <a:lnTo>
                  <a:pt x="1882" y="764"/>
                </a:lnTo>
                <a:lnTo>
                  <a:pt x="1873" y="703"/>
                </a:lnTo>
                <a:lnTo>
                  <a:pt x="1865" y="647"/>
                </a:lnTo>
                <a:lnTo>
                  <a:pt x="1857" y="592"/>
                </a:lnTo>
                <a:lnTo>
                  <a:pt x="1852" y="543"/>
                </a:lnTo>
                <a:lnTo>
                  <a:pt x="1851" y="519"/>
                </a:lnTo>
                <a:lnTo>
                  <a:pt x="1850" y="497"/>
                </a:lnTo>
                <a:lnTo>
                  <a:pt x="1850" y="497"/>
                </a:lnTo>
                <a:lnTo>
                  <a:pt x="1851" y="476"/>
                </a:lnTo>
                <a:lnTo>
                  <a:pt x="1852" y="455"/>
                </a:lnTo>
                <a:lnTo>
                  <a:pt x="1855" y="434"/>
                </a:lnTo>
                <a:lnTo>
                  <a:pt x="1859" y="414"/>
                </a:lnTo>
                <a:lnTo>
                  <a:pt x="1864" y="396"/>
                </a:lnTo>
                <a:lnTo>
                  <a:pt x="1868" y="377"/>
                </a:lnTo>
                <a:lnTo>
                  <a:pt x="1876" y="360"/>
                </a:lnTo>
                <a:lnTo>
                  <a:pt x="1883" y="343"/>
                </a:lnTo>
                <a:lnTo>
                  <a:pt x="1893" y="328"/>
                </a:lnTo>
                <a:lnTo>
                  <a:pt x="1903" y="313"/>
                </a:lnTo>
                <a:lnTo>
                  <a:pt x="1914" y="301"/>
                </a:lnTo>
                <a:lnTo>
                  <a:pt x="1926" y="290"/>
                </a:lnTo>
                <a:lnTo>
                  <a:pt x="1939" y="280"/>
                </a:lnTo>
                <a:lnTo>
                  <a:pt x="1954" y="273"/>
                </a:lnTo>
                <a:lnTo>
                  <a:pt x="1970" y="266"/>
                </a:lnTo>
                <a:lnTo>
                  <a:pt x="1986" y="261"/>
                </a:lnTo>
                <a:lnTo>
                  <a:pt x="1986" y="261"/>
                </a:lnTo>
                <a:lnTo>
                  <a:pt x="2047" y="249"/>
                </a:lnTo>
                <a:lnTo>
                  <a:pt x="2096" y="237"/>
                </a:lnTo>
                <a:lnTo>
                  <a:pt x="2114" y="232"/>
                </a:lnTo>
                <a:lnTo>
                  <a:pt x="2129" y="226"/>
                </a:lnTo>
                <a:lnTo>
                  <a:pt x="2140" y="221"/>
                </a:lnTo>
                <a:lnTo>
                  <a:pt x="2147" y="215"/>
                </a:lnTo>
                <a:lnTo>
                  <a:pt x="2147" y="215"/>
                </a:lnTo>
                <a:lnTo>
                  <a:pt x="2163" y="197"/>
                </a:lnTo>
                <a:lnTo>
                  <a:pt x="2168" y="191"/>
                </a:lnTo>
                <a:lnTo>
                  <a:pt x="2168" y="191"/>
                </a:lnTo>
                <a:lnTo>
                  <a:pt x="2281" y="179"/>
                </a:lnTo>
                <a:lnTo>
                  <a:pt x="2360" y="168"/>
                </a:lnTo>
                <a:lnTo>
                  <a:pt x="2387" y="163"/>
                </a:lnTo>
                <a:lnTo>
                  <a:pt x="2396" y="160"/>
                </a:lnTo>
                <a:lnTo>
                  <a:pt x="2399" y="159"/>
                </a:lnTo>
                <a:lnTo>
                  <a:pt x="2399" y="159"/>
                </a:lnTo>
                <a:lnTo>
                  <a:pt x="2408" y="152"/>
                </a:lnTo>
                <a:lnTo>
                  <a:pt x="2418" y="144"/>
                </a:lnTo>
                <a:lnTo>
                  <a:pt x="2426" y="137"/>
                </a:lnTo>
                <a:lnTo>
                  <a:pt x="2428" y="133"/>
                </a:lnTo>
                <a:lnTo>
                  <a:pt x="2428" y="131"/>
                </a:lnTo>
                <a:lnTo>
                  <a:pt x="2428" y="131"/>
                </a:lnTo>
                <a:lnTo>
                  <a:pt x="2424" y="129"/>
                </a:lnTo>
                <a:lnTo>
                  <a:pt x="2415" y="128"/>
                </a:lnTo>
                <a:lnTo>
                  <a:pt x="2393" y="129"/>
                </a:lnTo>
                <a:lnTo>
                  <a:pt x="2342" y="133"/>
                </a:lnTo>
                <a:lnTo>
                  <a:pt x="2342" y="133"/>
                </a:lnTo>
                <a:lnTo>
                  <a:pt x="2324" y="134"/>
                </a:lnTo>
                <a:lnTo>
                  <a:pt x="2300" y="134"/>
                </a:lnTo>
                <a:lnTo>
                  <a:pt x="2247" y="133"/>
                </a:lnTo>
                <a:lnTo>
                  <a:pt x="2180" y="131"/>
                </a:lnTo>
                <a:lnTo>
                  <a:pt x="2180" y="131"/>
                </a:lnTo>
                <a:lnTo>
                  <a:pt x="2281" y="110"/>
                </a:lnTo>
                <a:lnTo>
                  <a:pt x="2354" y="95"/>
                </a:lnTo>
                <a:lnTo>
                  <a:pt x="2381" y="90"/>
                </a:lnTo>
                <a:lnTo>
                  <a:pt x="2394" y="87"/>
                </a:lnTo>
                <a:lnTo>
                  <a:pt x="2394" y="87"/>
                </a:lnTo>
                <a:lnTo>
                  <a:pt x="2446" y="90"/>
                </a:lnTo>
                <a:lnTo>
                  <a:pt x="2483" y="91"/>
                </a:lnTo>
                <a:lnTo>
                  <a:pt x="2483" y="91"/>
                </a:lnTo>
                <a:lnTo>
                  <a:pt x="2475" y="85"/>
                </a:lnTo>
                <a:lnTo>
                  <a:pt x="2452" y="71"/>
                </a:lnTo>
                <a:lnTo>
                  <a:pt x="2439" y="64"/>
                </a:lnTo>
                <a:lnTo>
                  <a:pt x="2424" y="57"/>
                </a:lnTo>
                <a:lnTo>
                  <a:pt x="2409" y="50"/>
                </a:lnTo>
                <a:lnTo>
                  <a:pt x="2394" y="47"/>
                </a:lnTo>
                <a:lnTo>
                  <a:pt x="2394" y="47"/>
                </a:lnTo>
                <a:lnTo>
                  <a:pt x="2381" y="44"/>
                </a:lnTo>
                <a:lnTo>
                  <a:pt x="2365" y="44"/>
                </a:lnTo>
                <a:lnTo>
                  <a:pt x="2347" y="44"/>
                </a:lnTo>
                <a:lnTo>
                  <a:pt x="2330" y="44"/>
                </a:lnTo>
                <a:lnTo>
                  <a:pt x="2298" y="48"/>
                </a:lnTo>
                <a:lnTo>
                  <a:pt x="2271" y="53"/>
                </a:lnTo>
                <a:lnTo>
                  <a:pt x="2271" y="53"/>
                </a:lnTo>
                <a:lnTo>
                  <a:pt x="2256" y="54"/>
                </a:lnTo>
                <a:lnTo>
                  <a:pt x="2234" y="57"/>
                </a:lnTo>
                <a:lnTo>
                  <a:pt x="2182" y="59"/>
                </a:lnTo>
                <a:lnTo>
                  <a:pt x="2114" y="60"/>
                </a:lnTo>
                <a:lnTo>
                  <a:pt x="2114" y="6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55E1A80B-6DBB-45E6-936E-B285993815DE}"/>
              </a:ext>
            </a:extLst>
          </p:cNvPr>
          <p:cNvSpPr>
            <a:spLocks/>
          </p:cNvSpPr>
          <p:nvPr/>
        </p:nvSpPr>
        <p:spPr bwMode="auto">
          <a:xfrm>
            <a:off x="3681328" y="1622425"/>
            <a:ext cx="2543344" cy="1467500"/>
          </a:xfrm>
          <a:custGeom>
            <a:avLst/>
            <a:gdLst>
              <a:gd name="T0" fmla="*/ 294 w 2104"/>
              <a:gd name="T1" fmla="*/ 1145 h 1214"/>
              <a:gd name="T2" fmla="*/ 310 w 2104"/>
              <a:gd name="T3" fmla="*/ 1047 h 1214"/>
              <a:gd name="T4" fmla="*/ 385 w 2104"/>
              <a:gd name="T5" fmla="*/ 907 h 1214"/>
              <a:gd name="T6" fmla="*/ 427 w 2104"/>
              <a:gd name="T7" fmla="*/ 784 h 1214"/>
              <a:gd name="T8" fmla="*/ 445 w 2104"/>
              <a:gd name="T9" fmla="*/ 649 h 1214"/>
              <a:gd name="T10" fmla="*/ 408 w 2104"/>
              <a:gd name="T11" fmla="*/ 454 h 1214"/>
              <a:gd name="T12" fmla="*/ 340 w 2104"/>
              <a:gd name="T13" fmla="*/ 328 h 1214"/>
              <a:gd name="T14" fmla="*/ 282 w 2104"/>
              <a:gd name="T15" fmla="*/ 286 h 1214"/>
              <a:gd name="T16" fmla="*/ 193 w 2104"/>
              <a:gd name="T17" fmla="*/ 207 h 1214"/>
              <a:gd name="T18" fmla="*/ 21 w 2104"/>
              <a:gd name="T19" fmla="*/ 134 h 1214"/>
              <a:gd name="T20" fmla="*/ 8 w 2104"/>
              <a:gd name="T21" fmla="*/ 123 h 1214"/>
              <a:gd name="T22" fmla="*/ 192 w 2104"/>
              <a:gd name="T23" fmla="*/ 155 h 1214"/>
              <a:gd name="T24" fmla="*/ 295 w 2104"/>
              <a:gd name="T25" fmla="*/ 186 h 1214"/>
              <a:gd name="T26" fmla="*/ 183 w 2104"/>
              <a:gd name="T27" fmla="*/ 76 h 1214"/>
              <a:gd name="T28" fmla="*/ 74 w 2104"/>
              <a:gd name="T29" fmla="*/ 7 h 1214"/>
              <a:gd name="T30" fmla="*/ 151 w 2104"/>
              <a:gd name="T31" fmla="*/ 4 h 1214"/>
              <a:gd name="T32" fmla="*/ 238 w 2104"/>
              <a:gd name="T33" fmla="*/ 47 h 1214"/>
              <a:gd name="T34" fmla="*/ 338 w 2104"/>
              <a:gd name="T35" fmla="*/ 76 h 1214"/>
              <a:gd name="T36" fmla="*/ 399 w 2104"/>
              <a:gd name="T37" fmla="*/ 58 h 1214"/>
              <a:gd name="T38" fmla="*/ 510 w 2104"/>
              <a:gd name="T39" fmla="*/ 65 h 1214"/>
              <a:gd name="T40" fmla="*/ 621 w 2104"/>
              <a:gd name="T41" fmla="*/ 121 h 1214"/>
              <a:gd name="T42" fmla="*/ 698 w 2104"/>
              <a:gd name="T43" fmla="*/ 220 h 1214"/>
              <a:gd name="T44" fmla="*/ 725 w 2104"/>
              <a:gd name="T45" fmla="*/ 291 h 1214"/>
              <a:gd name="T46" fmla="*/ 762 w 2104"/>
              <a:gd name="T47" fmla="*/ 332 h 1214"/>
              <a:gd name="T48" fmla="*/ 833 w 2104"/>
              <a:gd name="T49" fmla="*/ 353 h 1214"/>
              <a:gd name="T50" fmla="*/ 798 w 2104"/>
              <a:gd name="T51" fmla="*/ 365 h 1214"/>
              <a:gd name="T52" fmla="*/ 758 w 2104"/>
              <a:gd name="T53" fmla="*/ 376 h 1214"/>
              <a:gd name="T54" fmla="*/ 783 w 2104"/>
              <a:gd name="T55" fmla="*/ 418 h 1214"/>
              <a:gd name="T56" fmla="*/ 841 w 2104"/>
              <a:gd name="T57" fmla="*/ 453 h 1214"/>
              <a:gd name="T58" fmla="*/ 812 w 2104"/>
              <a:gd name="T59" fmla="*/ 465 h 1214"/>
              <a:gd name="T60" fmla="*/ 775 w 2104"/>
              <a:gd name="T61" fmla="*/ 475 h 1214"/>
              <a:gd name="T62" fmla="*/ 805 w 2104"/>
              <a:gd name="T63" fmla="*/ 527 h 1214"/>
              <a:gd name="T64" fmla="*/ 790 w 2104"/>
              <a:gd name="T65" fmla="*/ 557 h 1214"/>
              <a:gd name="T66" fmla="*/ 752 w 2104"/>
              <a:gd name="T67" fmla="*/ 499 h 1214"/>
              <a:gd name="T68" fmla="*/ 759 w 2104"/>
              <a:gd name="T69" fmla="*/ 580 h 1214"/>
              <a:gd name="T70" fmla="*/ 784 w 2104"/>
              <a:gd name="T71" fmla="*/ 616 h 1214"/>
              <a:gd name="T72" fmla="*/ 784 w 2104"/>
              <a:gd name="T73" fmla="*/ 629 h 1214"/>
              <a:gd name="T74" fmla="*/ 743 w 2104"/>
              <a:gd name="T75" fmla="*/ 648 h 1214"/>
              <a:gd name="T76" fmla="*/ 746 w 2104"/>
              <a:gd name="T77" fmla="*/ 676 h 1214"/>
              <a:gd name="T78" fmla="*/ 698 w 2104"/>
              <a:gd name="T79" fmla="*/ 715 h 1214"/>
              <a:gd name="T80" fmla="*/ 656 w 2104"/>
              <a:gd name="T81" fmla="*/ 806 h 1214"/>
              <a:gd name="T82" fmla="*/ 633 w 2104"/>
              <a:gd name="T83" fmla="*/ 968 h 1214"/>
              <a:gd name="T84" fmla="*/ 658 w 2104"/>
              <a:gd name="T85" fmla="*/ 1022 h 1214"/>
              <a:gd name="T86" fmla="*/ 806 w 2104"/>
              <a:gd name="T87" fmla="*/ 933 h 1214"/>
              <a:gd name="T88" fmla="*/ 977 w 2104"/>
              <a:gd name="T89" fmla="*/ 884 h 1214"/>
              <a:gd name="T90" fmla="*/ 1343 w 2104"/>
              <a:gd name="T91" fmla="*/ 859 h 1214"/>
              <a:gd name="T92" fmla="*/ 1549 w 2104"/>
              <a:gd name="T93" fmla="*/ 874 h 1214"/>
              <a:gd name="T94" fmla="*/ 1630 w 2104"/>
              <a:gd name="T95" fmla="*/ 895 h 1214"/>
              <a:gd name="T96" fmla="*/ 1637 w 2104"/>
              <a:gd name="T97" fmla="*/ 913 h 1214"/>
              <a:gd name="T98" fmla="*/ 1686 w 2104"/>
              <a:gd name="T99" fmla="*/ 928 h 1214"/>
              <a:gd name="T100" fmla="*/ 1686 w 2104"/>
              <a:gd name="T101" fmla="*/ 940 h 1214"/>
              <a:gd name="T102" fmla="*/ 1686 w 2104"/>
              <a:gd name="T103" fmla="*/ 955 h 1214"/>
              <a:gd name="T104" fmla="*/ 1883 w 2104"/>
              <a:gd name="T105" fmla="*/ 1007 h 1214"/>
              <a:gd name="T106" fmla="*/ 1979 w 2104"/>
              <a:gd name="T107" fmla="*/ 1061 h 1214"/>
              <a:gd name="T108" fmla="*/ 2005 w 2104"/>
              <a:gd name="T109" fmla="*/ 1092 h 1214"/>
              <a:gd name="T110" fmla="*/ 2004 w 2104"/>
              <a:gd name="T111" fmla="*/ 1116 h 1214"/>
              <a:gd name="T112" fmla="*/ 2095 w 2104"/>
              <a:gd name="T113" fmla="*/ 1135 h 1214"/>
              <a:gd name="T114" fmla="*/ 2079 w 2104"/>
              <a:gd name="T115" fmla="*/ 1171 h 1214"/>
              <a:gd name="T116" fmla="*/ 2084 w 2104"/>
              <a:gd name="T117" fmla="*/ 1186 h 1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104" h="1214">
                <a:moveTo>
                  <a:pt x="305" y="1213"/>
                </a:moveTo>
                <a:lnTo>
                  <a:pt x="305" y="1213"/>
                </a:lnTo>
                <a:lnTo>
                  <a:pt x="301" y="1198"/>
                </a:lnTo>
                <a:lnTo>
                  <a:pt x="298" y="1181"/>
                </a:lnTo>
                <a:lnTo>
                  <a:pt x="294" y="1159"/>
                </a:lnTo>
                <a:lnTo>
                  <a:pt x="294" y="1145"/>
                </a:lnTo>
                <a:lnTo>
                  <a:pt x="294" y="1131"/>
                </a:lnTo>
                <a:lnTo>
                  <a:pt x="295" y="1116"/>
                </a:lnTo>
                <a:lnTo>
                  <a:pt x="296" y="1100"/>
                </a:lnTo>
                <a:lnTo>
                  <a:pt x="300" y="1082"/>
                </a:lnTo>
                <a:lnTo>
                  <a:pt x="304" y="1065"/>
                </a:lnTo>
                <a:lnTo>
                  <a:pt x="310" y="1047"/>
                </a:lnTo>
                <a:lnTo>
                  <a:pt x="319" y="1028"/>
                </a:lnTo>
                <a:lnTo>
                  <a:pt x="319" y="1028"/>
                </a:lnTo>
                <a:lnTo>
                  <a:pt x="336" y="994"/>
                </a:lnTo>
                <a:lnTo>
                  <a:pt x="353" y="964"/>
                </a:lnTo>
                <a:lnTo>
                  <a:pt x="369" y="937"/>
                </a:lnTo>
                <a:lnTo>
                  <a:pt x="385" y="907"/>
                </a:lnTo>
                <a:lnTo>
                  <a:pt x="393" y="891"/>
                </a:lnTo>
                <a:lnTo>
                  <a:pt x="400" y="874"/>
                </a:lnTo>
                <a:lnTo>
                  <a:pt x="406" y="855"/>
                </a:lnTo>
                <a:lnTo>
                  <a:pt x="414" y="833"/>
                </a:lnTo>
                <a:lnTo>
                  <a:pt x="420" y="810"/>
                </a:lnTo>
                <a:lnTo>
                  <a:pt x="427" y="784"/>
                </a:lnTo>
                <a:lnTo>
                  <a:pt x="432" y="753"/>
                </a:lnTo>
                <a:lnTo>
                  <a:pt x="438" y="720"/>
                </a:lnTo>
                <a:lnTo>
                  <a:pt x="438" y="720"/>
                </a:lnTo>
                <a:lnTo>
                  <a:pt x="441" y="702"/>
                </a:lnTo>
                <a:lnTo>
                  <a:pt x="443" y="685"/>
                </a:lnTo>
                <a:lnTo>
                  <a:pt x="445" y="649"/>
                </a:lnTo>
                <a:lnTo>
                  <a:pt x="443" y="615"/>
                </a:lnTo>
                <a:lnTo>
                  <a:pt x="440" y="580"/>
                </a:lnTo>
                <a:lnTo>
                  <a:pt x="433" y="547"/>
                </a:lnTo>
                <a:lnTo>
                  <a:pt x="426" y="513"/>
                </a:lnTo>
                <a:lnTo>
                  <a:pt x="417" y="483"/>
                </a:lnTo>
                <a:lnTo>
                  <a:pt x="408" y="454"/>
                </a:lnTo>
                <a:lnTo>
                  <a:pt x="398" y="426"/>
                </a:lnTo>
                <a:lnTo>
                  <a:pt x="387" y="401"/>
                </a:lnTo>
                <a:lnTo>
                  <a:pt x="374" y="379"/>
                </a:lnTo>
                <a:lnTo>
                  <a:pt x="363" y="359"/>
                </a:lnTo>
                <a:lnTo>
                  <a:pt x="351" y="342"/>
                </a:lnTo>
                <a:lnTo>
                  <a:pt x="340" y="328"/>
                </a:lnTo>
                <a:lnTo>
                  <a:pt x="330" y="318"/>
                </a:lnTo>
                <a:lnTo>
                  <a:pt x="321" y="312"/>
                </a:lnTo>
                <a:lnTo>
                  <a:pt x="321" y="312"/>
                </a:lnTo>
                <a:lnTo>
                  <a:pt x="305" y="304"/>
                </a:lnTo>
                <a:lnTo>
                  <a:pt x="293" y="295"/>
                </a:lnTo>
                <a:lnTo>
                  <a:pt x="282" y="286"/>
                </a:lnTo>
                <a:lnTo>
                  <a:pt x="271" y="275"/>
                </a:lnTo>
                <a:lnTo>
                  <a:pt x="245" y="250"/>
                </a:lnTo>
                <a:lnTo>
                  <a:pt x="227" y="234"/>
                </a:lnTo>
                <a:lnTo>
                  <a:pt x="205" y="217"/>
                </a:lnTo>
                <a:lnTo>
                  <a:pt x="205" y="217"/>
                </a:lnTo>
                <a:lnTo>
                  <a:pt x="193" y="207"/>
                </a:lnTo>
                <a:lnTo>
                  <a:pt x="178" y="197"/>
                </a:lnTo>
                <a:lnTo>
                  <a:pt x="162" y="189"/>
                </a:lnTo>
                <a:lnTo>
                  <a:pt x="145" y="181"/>
                </a:lnTo>
                <a:lnTo>
                  <a:pt x="111" y="167"/>
                </a:lnTo>
                <a:lnTo>
                  <a:pt x="77" y="154"/>
                </a:lnTo>
                <a:lnTo>
                  <a:pt x="21" y="134"/>
                </a:lnTo>
                <a:lnTo>
                  <a:pt x="5" y="128"/>
                </a:lnTo>
                <a:lnTo>
                  <a:pt x="1" y="126"/>
                </a:lnTo>
                <a:lnTo>
                  <a:pt x="0" y="125"/>
                </a:lnTo>
                <a:lnTo>
                  <a:pt x="0" y="125"/>
                </a:lnTo>
                <a:lnTo>
                  <a:pt x="3" y="123"/>
                </a:lnTo>
                <a:lnTo>
                  <a:pt x="8" y="123"/>
                </a:lnTo>
                <a:lnTo>
                  <a:pt x="27" y="125"/>
                </a:lnTo>
                <a:lnTo>
                  <a:pt x="53" y="127"/>
                </a:lnTo>
                <a:lnTo>
                  <a:pt x="85" y="132"/>
                </a:lnTo>
                <a:lnTo>
                  <a:pt x="148" y="144"/>
                </a:lnTo>
                <a:lnTo>
                  <a:pt x="174" y="151"/>
                </a:lnTo>
                <a:lnTo>
                  <a:pt x="192" y="155"/>
                </a:lnTo>
                <a:lnTo>
                  <a:pt x="192" y="155"/>
                </a:lnTo>
                <a:lnTo>
                  <a:pt x="250" y="175"/>
                </a:lnTo>
                <a:lnTo>
                  <a:pt x="299" y="195"/>
                </a:lnTo>
                <a:lnTo>
                  <a:pt x="299" y="195"/>
                </a:lnTo>
                <a:lnTo>
                  <a:pt x="298" y="191"/>
                </a:lnTo>
                <a:lnTo>
                  <a:pt x="295" y="186"/>
                </a:lnTo>
                <a:lnTo>
                  <a:pt x="287" y="174"/>
                </a:lnTo>
                <a:lnTo>
                  <a:pt x="273" y="158"/>
                </a:lnTo>
                <a:lnTo>
                  <a:pt x="256" y="141"/>
                </a:lnTo>
                <a:lnTo>
                  <a:pt x="217" y="105"/>
                </a:lnTo>
                <a:lnTo>
                  <a:pt x="183" y="76"/>
                </a:lnTo>
                <a:lnTo>
                  <a:pt x="183" y="76"/>
                </a:lnTo>
                <a:lnTo>
                  <a:pt x="158" y="58"/>
                </a:lnTo>
                <a:lnTo>
                  <a:pt x="130" y="41"/>
                </a:lnTo>
                <a:lnTo>
                  <a:pt x="99" y="25"/>
                </a:lnTo>
                <a:lnTo>
                  <a:pt x="67" y="10"/>
                </a:lnTo>
                <a:lnTo>
                  <a:pt x="67" y="10"/>
                </a:lnTo>
                <a:lnTo>
                  <a:pt x="74" y="7"/>
                </a:lnTo>
                <a:lnTo>
                  <a:pt x="83" y="4"/>
                </a:lnTo>
                <a:lnTo>
                  <a:pt x="94" y="1"/>
                </a:lnTo>
                <a:lnTo>
                  <a:pt x="108" y="0"/>
                </a:lnTo>
                <a:lnTo>
                  <a:pt x="121" y="0"/>
                </a:lnTo>
                <a:lnTo>
                  <a:pt x="136" y="1"/>
                </a:lnTo>
                <a:lnTo>
                  <a:pt x="151" y="4"/>
                </a:lnTo>
                <a:lnTo>
                  <a:pt x="166" y="7"/>
                </a:lnTo>
                <a:lnTo>
                  <a:pt x="166" y="7"/>
                </a:lnTo>
                <a:lnTo>
                  <a:pt x="179" y="12"/>
                </a:lnTo>
                <a:lnTo>
                  <a:pt x="193" y="18"/>
                </a:lnTo>
                <a:lnTo>
                  <a:pt x="216" y="33"/>
                </a:lnTo>
                <a:lnTo>
                  <a:pt x="238" y="47"/>
                </a:lnTo>
                <a:lnTo>
                  <a:pt x="250" y="53"/>
                </a:lnTo>
                <a:lnTo>
                  <a:pt x="262" y="58"/>
                </a:lnTo>
                <a:lnTo>
                  <a:pt x="262" y="58"/>
                </a:lnTo>
                <a:lnTo>
                  <a:pt x="288" y="64"/>
                </a:lnTo>
                <a:lnTo>
                  <a:pt x="313" y="70"/>
                </a:lnTo>
                <a:lnTo>
                  <a:pt x="338" y="76"/>
                </a:lnTo>
                <a:lnTo>
                  <a:pt x="338" y="76"/>
                </a:lnTo>
                <a:lnTo>
                  <a:pt x="342" y="74"/>
                </a:lnTo>
                <a:lnTo>
                  <a:pt x="354" y="69"/>
                </a:lnTo>
                <a:lnTo>
                  <a:pt x="373" y="63"/>
                </a:lnTo>
                <a:lnTo>
                  <a:pt x="385" y="60"/>
                </a:lnTo>
                <a:lnTo>
                  <a:pt x="399" y="58"/>
                </a:lnTo>
                <a:lnTo>
                  <a:pt x="414" y="57"/>
                </a:lnTo>
                <a:lnTo>
                  <a:pt x="431" y="55"/>
                </a:lnTo>
                <a:lnTo>
                  <a:pt x="448" y="55"/>
                </a:lnTo>
                <a:lnTo>
                  <a:pt x="468" y="57"/>
                </a:lnTo>
                <a:lnTo>
                  <a:pt x="488" y="60"/>
                </a:lnTo>
                <a:lnTo>
                  <a:pt x="510" y="65"/>
                </a:lnTo>
                <a:lnTo>
                  <a:pt x="532" y="73"/>
                </a:lnTo>
                <a:lnTo>
                  <a:pt x="557" y="81"/>
                </a:lnTo>
                <a:lnTo>
                  <a:pt x="557" y="81"/>
                </a:lnTo>
                <a:lnTo>
                  <a:pt x="580" y="92"/>
                </a:lnTo>
                <a:lnTo>
                  <a:pt x="601" y="106"/>
                </a:lnTo>
                <a:lnTo>
                  <a:pt x="621" y="121"/>
                </a:lnTo>
                <a:lnTo>
                  <a:pt x="638" y="137"/>
                </a:lnTo>
                <a:lnTo>
                  <a:pt x="653" y="153"/>
                </a:lnTo>
                <a:lnTo>
                  <a:pt x="667" y="169"/>
                </a:lnTo>
                <a:lnTo>
                  <a:pt x="679" y="186"/>
                </a:lnTo>
                <a:lnTo>
                  <a:pt x="689" y="204"/>
                </a:lnTo>
                <a:lnTo>
                  <a:pt x="698" y="220"/>
                </a:lnTo>
                <a:lnTo>
                  <a:pt x="705" y="234"/>
                </a:lnTo>
                <a:lnTo>
                  <a:pt x="716" y="260"/>
                </a:lnTo>
                <a:lnTo>
                  <a:pt x="722" y="279"/>
                </a:lnTo>
                <a:lnTo>
                  <a:pt x="724" y="286"/>
                </a:lnTo>
                <a:lnTo>
                  <a:pt x="724" y="286"/>
                </a:lnTo>
                <a:lnTo>
                  <a:pt x="725" y="291"/>
                </a:lnTo>
                <a:lnTo>
                  <a:pt x="730" y="301"/>
                </a:lnTo>
                <a:lnTo>
                  <a:pt x="738" y="312"/>
                </a:lnTo>
                <a:lnTo>
                  <a:pt x="745" y="320"/>
                </a:lnTo>
                <a:lnTo>
                  <a:pt x="752" y="326"/>
                </a:lnTo>
                <a:lnTo>
                  <a:pt x="752" y="326"/>
                </a:lnTo>
                <a:lnTo>
                  <a:pt x="762" y="332"/>
                </a:lnTo>
                <a:lnTo>
                  <a:pt x="774" y="338"/>
                </a:lnTo>
                <a:lnTo>
                  <a:pt x="787" y="342"/>
                </a:lnTo>
                <a:lnTo>
                  <a:pt x="800" y="346"/>
                </a:lnTo>
                <a:lnTo>
                  <a:pt x="824" y="352"/>
                </a:lnTo>
                <a:lnTo>
                  <a:pt x="833" y="353"/>
                </a:lnTo>
                <a:lnTo>
                  <a:pt x="833" y="353"/>
                </a:lnTo>
                <a:lnTo>
                  <a:pt x="831" y="355"/>
                </a:lnTo>
                <a:lnTo>
                  <a:pt x="824" y="359"/>
                </a:lnTo>
                <a:lnTo>
                  <a:pt x="814" y="364"/>
                </a:lnTo>
                <a:lnTo>
                  <a:pt x="806" y="365"/>
                </a:lnTo>
                <a:lnTo>
                  <a:pt x="798" y="365"/>
                </a:lnTo>
                <a:lnTo>
                  <a:pt x="798" y="365"/>
                </a:lnTo>
                <a:lnTo>
                  <a:pt x="782" y="364"/>
                </a:lnTo>
                <a:lnTo>
                  <a:pt x="768" y="362"/>
                </a:lnTo>
                <a:lnTo>
                  <a:pt x="756" y="358"/>
                </a:lnTo>
                <a:lnTo>
                  <a:pt x="756" y="358"/>
                </a:lnTo>
                <a:lnTo>
                  <a:pt x="757" y="364"/>
                </a:lnTo>
                <a:lnTo>
                  <a:pt x="758" y="376"/>
                </a:lnTo>
                <a:lnTo>
                  <a:pt x="761" y="385"/>
                </a:lnTo>
                <a:lnTo>
                  <a:pt x="764" y="394"/>
                </a:lnTo>
                <a:lnTo>
                  <a:pt x="769" y="402"/>
                </a:lnTo>
                <a:lnTo>
                  <a:pt x="775" y="411"/>
                </a:lnTo>
                <a:lnTo>
                  <a:pt x="775" y="411"/>
                </a:lnTo>
                <a:lnTo>
                  <a:pt x="783" y="418"/>
                </a:lnTo>
                <a:lnTo>
                  <a:pt x="793" y="426"/>
                </a:lnTo>
                <a:lnTo>
                  <a:pt x="815" y="438"/>
                </a:lnTo>
                <a:lnTo>
                  <a:pt x="835" y="448"/>
                </a:lnTo>
                <a:lnTo>
                  <a:pt x="842" y="452"/>
                </a:lnTo>
                <a:lnTo>
                  <a:pt x="842" y="452"/>
                </a:lnTo>
                <a:lnTo>
                  <a:pt x="841" y="453"/>
                </a:lnTo>
                <a:lnTo>
                  <a:pt x="838" y="457"/>
                </a:lnTo>
                <a:lnTo>
                  <a:pt x="832" y="460"/>
                </a:lnTo>
                <a:lnTo>
                  <a:pt x="827" y="463"/>
                </a:lnTo>
                <a:lnTo>
                  <a:pt x="821" y="464"/>
                </a:lnTo>
                <a:lnTo>
                  <a:pt x="821" y="464"/>
                </a:lnTo>
                <a:lnTo>
                  <a:pt x="812" y="465"/>
                </a:lnTo>
                <a:lnTo>
                  <a:pt x="803" y="464"/>
                </a:lnTo>
                <a:lnTo>
                  <a:pt x="782" y="463"/>
                </a:lnTo>
                <a:lnTo>
                  <a:pt x="756" y="458"/>
                </a:lnTo>
                <a:lnTo>
                  <a:pt x="756" y="458"/>
                </a:lnTo>
                <a:lnTo>
                  <a:pt x="762" y="463"/>
                </a:lnTo>
                <a:lnTo>
                  <a:pt x="775" y="475"/>
                </a:lnTo>
                <a:lnTo>
                  <a:pt x="790" y="491"/>
                </a:lnTo>
                <a:lnTo>
                  <a:pt x="798" y="499"/>
                </a:lnTo>
                <a:lnTo>
                  <a:pt x="803" y="507"/>
                </a:lnTo>
                <a:lnTo>
                  <a:pt x="803" y="507"/>
                </a:lnTo>
                <a:lnTo>
                  <a:pt x="805" y="516"/>
                </a:lnTo>
                <a:lnTo>
                  <a:pt x="805" y="527"/>
                </a:lnTo>
                <a:lnTo>
                  <a:pt x="805" y="538"/>
                </a:lnTo>
                <a:lnTo>
                  <a:pt x="804" y="549"/>
                </a:lnTo>
                <a:lnTo>
                  <a:pt x="800" y="568"/>
                </a:lnTo>
                <a:lnTo>
                  <a:pt x="798" y="575"/>
                </a:lnTo>
                <a:lnTo>
                  <a:pt x="798" y="575"/>
                </a:lnTo>
                <a:lnTo>
                  <a:pt x="790" y="557"/>
                </a:lnTo>
                <a:lnTo>
                  <a:pt x="775" y="523"/>
                </a:lnTo>
                <a:lnTo>
                  <a:pt x="775" y="523"/>
                </a:lnTo>
                <a:lnTo>
                  <a:pt x="772" y="516"/>
                </a:lnTo>
                <a:lnTo>
                  <a:pt x="767" y="511"/>
                </a:lnTo>
                <a:lnTo>
                  <a:pt x="758" y="504"/>
                </a:lnTo>
                <a:lnTo>
                  <a:pt x="752" y="499"/>
                </a:lnTo>
                <a:lnTo>
                  <a:pt x="749" y="497"/>
                </a:lnTo>
                <a:lnTo>
                  <a:pt x="749" y="497"/>
                </a:lnTo>
                <a:lnTo>
                  <a:pt x="753" y="527"/>
                </a:lnTo>
                <a:lnTo>
                  <a:pt x="757" y="554"/>
                </a:lnTo>
                <a:lnTo>
                  <a:pt x="759" y="580"/>
                </a:lnTo>
                <a:lnTo>
                  <a:pt x="759" y="580"/>
                </a:lnTo>
                <a:lnTo>
                  <a:pt x="759" y="586"/>
                </a:lnTo>
                <a:lnTo>
                  <a:pt x="762" y="591"/>
                </a:lnTo>
                <a:lnTo>
                  <a:pt x="764" y="596"/>
                </a:lnTo>
                <a:lnTo>
                  <a:pt x="767" y="601"/>
                </a:lnTo>
                <a:lnTo>
                  <a:pt x="775" y="610"/>
                </a:lnTo>
                <a:lnTo>
                  <a:pt x="784" y="616"/>
                </a:lnTo>
                <a:lnTo>
                  <a:pt x="794" y="621"/>
                </a:lnTo>
                <a:lnTo>
                  <a:pt x="801" y="624"/>
                </a:lnTo>
                <a:lnTo>
                  <a:pt x="809" y="628"/>
                </a:lnTo>
                <a:lnTo>
                  <a:pt x="809" y="628"/>
                </a:lnTo>
                <a:lnTo>
                  <a:pt x="801" y="628"/>
                </a:lnTo>
                <a:lnTo>
                  <a:pt x="784" y="629"/>
                </a:lnTo>
                <a:lnTo>
                  <a:pt x="773" y="631"/>
                </a:lnTo>
                <a:lnTo>
                  <a:pt x="763" y="633"/>
                </a:lnTo>
                <a:lnTo>
                  <a:pt x="754" y="637"/>
                </a:lnTo>
                <a:lnTo>
                  <a:pt x="748" y="642"/>
                </a:lnTo>
                <a:lnTo>
                  <a:pt x="748" y="642"/>
                </a:lnTo>
                <a:lnTo>
                  <a:pt x="743" y="648"/>
                </a:lnTo>
                <a:lnTo>
                  <a:pt x="742" y="654"/>
                </a:lnTo>
                <a:lnTo>
                  <a:pt x="741" y="660"/>
                </a:lnTo>
                <a:lnTo>
                  <a:pt x="742" y="665"/>
                </a:lnTo>
                <a:lnTo>
                  <a:pt x="745" y="673"/>
                </a:lnTo>
                <a:lnTo>
                  <a:pt x="746" y="676"/>
                </a:lnTo>
                <a:lnTo>
                  <a:pt x="746" y="676"/>
                </a:lnTo>
                <a:lnTo>
                  <a:pt x="743" y="676"/>
                </a:lnTo>
                <a:lnTo>
                  <a:pt x="736" y="680"/>
                </a:lnTo>
                <a:lnTo>
                  <a:pt x="725" y="687"/>
                </a:lnTo>
                <a:lnTo>
                  <a:pt x="712" y="699"/>
                </a:lnTo>
                <a:lnTo>
                  <a:pt x="705" y="706"/>
                </a:lnTo>
                <a:lnTo>
                  <a:pt x="698" y="715"/>
                </a:lnTo>
                <a:lnTo>
                  <a:pt x="690" y="724"/>
                </a:lnTo>
                <a:lnTo>
                  <a:pt x="683" y="737"/>
                </a:lnTo>
                <a:lnTo>
                  <a:pt x="675" y="752"/>
                </a:lnTo>
                <a:lnTo>
                  <a:pt x="668" y="768"/>
                </a:lnTo>
                <a:lnTo>
                  <a:pt x="662" y="785"/>
                </a:lnTo>
                <a:lnTo>
                  <a:pt x="656" y="806"/>
                </a:lnTo>
                <a:lnTo>
                  <a:pt x="656" y="806"/>
                </a:lnTo>
                <a:lnTo>
                  <a:pt x="651" y="827"/>
                </a:lnTo>
                <a:lnTo>
                  <a:pt x="647" y="849"/>
                </a:lnTo>
                <a:lnTo>
                  <a:pt x="640" y="891"/>
                </a:lnTo>
                <a:lnTo>
                  <a:pt x="636" y="931"/>
                </a:lnTo>
                <a:lnTo>
                  <a:pt x="633" y="968"/>
                </a:lnTo>
                <a:lnTo>
                  <a:pt x="632" y="998"/>
                </a:lnTo>
                <a:lnTo>
                  <a:pt x="632" y="1022"/>
                </a:lnTo>
                <a:lnTo>
                  <a:pt x="632" y="1043"/>
                </a:lnTo>
                <a:lnTo>
                  <a:pt x="632" y="1043"/>
                </a:lnTo>
                <a:lnTo>
                  <a:pt x="640" y="1037"/>
                </a:lnTo>
                <a:lnTo>
                  <a:pt x="658" y="1022"/>
                </a:lnTo>
                <a:lnTo>
                  <a:pt x="688" y="1000"/>
                </a:lnTo>
                <a:lnTo>
                  <a:pt x="706" y="987"/>
                </a:lnTo>
                <a:lnTo>
                  <a:pt x="729" y="974"/>
                </a:lnTo>
                <a:lnTo>
                  <a:pt x="752" y="960"/>
                </a:lnTo>
                <a:lnTo>
                  <a:pt x="778" y="947"/>
                </a:lnTo>
                <a:lnTo>
                  <a:pt x="806" y="933"/>
                </a:lnTo>
                <a:lnTo>
                  <a:pt x="837" y="921"/>
                </a:lnTo>
                <a:lnTo>
                  <a:pt x="869" y="908"/>
                </a:lnTo>
                <a:lnTo>
                  <a:pt x="904" y="898"/>
                </a:lnTo>
                <a:lnTo>
                  <a:pt x="940" y="890"/>
                </a:lnTo>
                <a:lnTo>
                  <a:pt x="977" y="884"/>
                </a:lnTo>
                <a:lnTo>
                  <a:pt x="977" y="884"/>
                </a:lnTo>
                <a:lnTo>
                  <a:pt x="1052" y="874"/>
                </a:lnTo>
                <a:lnTo>
                  <a:pt x="1124" y="868"/>
                </a:lnTo>
                <a:lnTo>
                  <a:pt x="1189" y="863"/>
                </a:lnTo>
                <a:lnTo>
                  <a:pt x="1248" y="860"/>
                </a:lnTo>
                <a:lnTo>
                  <a:pt x="1300" y="859"/>
                </a:lnTo>
                <a:lnTo>
                  <a:pt x="1343" y="859"/>
                </a:lnTo>
                <a:lnTo>
                  <a:pt x="1377" y="860"/>
                </a:lnTo>
                <a:lnTo>
                  <a:pt x="1399" y="861"/>
                </a:lnTo>
                <a:lnTo>
                  <a:pt x="1399" y="861"/>
                </a:lnTo>
                <a:lnTo>
                  <a:pt x="1447" y="865"/>
                </a:lnTo>
                <a:lnTo>
                  <a:pt x="1515" y="871"/>
                </a:lnTo>
                <a:lnTo>
                  <a:pt x="1549" y="874"/>
                </a:lnTo>
                <a:lnTo>
                  <a:pt x="1579" y="877"/>
                </a:lnTo>
                <a:lnTo>
                  <a:pt x="1602" y="882"/>
                </a:lnTo>
                <a:lnTo>
                  <a:pt x="1610" y="884"/>
                </a:lnTo>
                <a:lnTo>
                  <a:pt x="1616" y="886"/>
                </a:lnTo>
                <a:lnTo>
                  <a:pt x="1616" y="886"/>
                </a:lnTo>
                <a:lnTo>
                  <a:pt x="1630" y="895"/>
                </a:lnTo>
                <a:lnTo>
                  <a:pt x="1639" y="902"/>
                </a:lnTo>
                <a:lnTo>
                  <a:pt x="1642" y="906"/>
                </a:lnTo>
                <a:lnTo>
                  <a:pt x="1642" y="908"/>
                </a:lnTo>
                <a:lnTo>
                  <a:pt x="1641" y="911"/>
                </a:lnTo>
                <a:lnTo>
                  <a:pt x="1637" y="913"/>
                </a:lnTo>
                <a:lnTo>
                  <a:pt x="1637" y="913"/>
                </a:lnTo>
                <a:lnTo>
                  <a:pt x="1636" y="915"/>
                </a:lnTo>
                <a:lnTo>
                  <a:pt x="1636" y="916"/>
                </a:lnTo>
                <a:lnTo>
                  <a:pt x="1642" y="918"/>
                </a:lnTo>
                <a:lnTo>
                  <a:pt x="1664" y="923"/>
                </a:lnTo>
                <a:lnTo>
                  <a:pt x="1677" y="926"/>
                </a:lnTo>
                <a:lnTo>
                  <a:pt x="1686" y="928"/>
                </a:lnTo>
                <a:lnTo>
                  <a:pt x="1690" y="931"/>
                </a:lnTo>
                <a:lnTo>
                  <a:pt x="1693" y="932"/>
                </a:lnTo>
                <a:lnTo>
                  <a:pt x="1693" y="934"/>
                </a:lnTo>
                <a:lnTo>
                  <a:pt x="1691" y="936"/>
                </a:lnTo>
                <a:lnTo>
                  <a:pt x="1691" y="936"/>
                </a:lnTo>
                <a:lnTo>
                  <a:pt x="1686" y="940"/>
                </a:lnTo>
                <a:lnTo>
                  <a:pt x="1684" y="943"/>
                </a:lnTo>
                <a:lnTo>
                  <a:pt x="1683" y="947"/>
                </a:lnTo>
                <a:lnTo>
                  <a:pt x="1683" y="949"/>
                </a:lnTo>
                <a:lnTo>
                  <a:pt x="1685" y="953"/>
                </a:lnTo>
                <a:lnTo>
                  <a:pt x="1686" y="955"/>
                </a:lnTo>
                <a:lnTo>
                  <a:pt x="1686" y="955"/>
                </a:lnTo>
                <a:lnTo>
                  <a:pt x="1710" y="959"/>
                </a:lnTo>
                <a:lnTo>
                  <a:pt x="1765" y="971"/>
                </a:lnTo>
                <a:lnTo>
                  <a:pt x="1799" y="979"/>
                </a:lnTo>
                <a:lnTo>
                  <a:pt x="1833" y="990"/>
                </a:lnTo>
                <a:lnTo>
                  <a:pt x="1868" y="1001"/>
                </a:lnTo>
                <a:lnTo>
                  <a:pt x="1883" y="1007"/>
                </a:lnTo>
                <a:lnTo>
                  <a:pt x="1897" y="1013"/>
                </a:lnTo>
                <a:lnTo>
                  <a:pt x="1897" y="1013"/>
                </a:lnTo>
                <a:lnTo>
                  <a:pt x="1922" y="1027"/>
                </a:lnTo>
                <a:lnTo>
                  <a:pt x="1944" y="1039"/>
                </a:lnTo>
                <a:lnTo>
                  <a:pt x="1963" y="1052"/>
                </a:lnTo>
                <a:lnTo>
                  <a:pt x="1979" y="1061"/>
                </a:lnTo>
                <a:lnTo>
                  <a:pt x="1990" y="1071"/>
                </a:lnTo>
                <a:lnTo>
                  <a:pt x="1999" y="1080"/>
                </a:lnTo>
                <a:lnTo>
                  <a:pt x="2004" y="1087"/>
                </a:lnTo>
                <a:lnTo>
                  <a:pt x="2005" y="1090"/>
                </a:lnTo>
                <a:lnTo>
                  <a:pt x="2005" y="1092"/>
                </a:lnTo>
                <a:lnTo>
                  <a:pt x="2005" y="1092"/>
                </a:lnTo>
                <a:lnTo>
                  <a:pt x="2004" y="1096"/>
                </a:lnTo>
                <a:lnTo>
                  <a:pt x="2001" y="1100"/>
                </a:lnTo>
                <a:lnTo>
                  <a:pt x="1996" y="1107"/>
                </a:lnTo>
                <a:lnTo>
                  <a:pt x="1996" y="1111"/>
                </a:lnTo>
                <a:lnTo>
                  <a:pt x="1999" y="1113"/>
                </a:lnTo>
                <a:lnTo>
                  <a:pt x="2004" y="1116"/>
                </a:lnTo>
                <a:lnTo>
                  <a:pt x="2013" y="1118"/>
                </a:lnTo>
                <a:lnTo>
                  <a:pt x="2013" y="1118"/>
                </a:lnTo>
                <a:lnTo>
                  <a:pt x="2039" y="1123"/>
                </a:lnTo>
                <a:lnTo>
                  <a:pt x="2068" y="1128"/>
                </a:lnTo>
                <a:lnTo>
                  <a:pt x="2090" y="1133"/>
                </a:lnTo>
                <a:lnTo>
                  <a:pt x="2095" y="1135"/>
                </a:lnTo>
                <a:lnTo>
                  <a:pt x="2096" y="1137"/>
                </a:lnTo>
                <a:lnTo>
                  <a:pt x="2096" y="1138"/>
                </a:lnTo>
                <a:lnTo>
                  <a:pt x="2096" y="1138"/>
                </a:lnTo>
                <a:lnTo>
                  <a:pt x="2090" y="1148"/>
                </a:lnTo>
                <a:lnTo>
                  <a:pt x="2081" y="1163"/>
                </a:lnTo>
                <a:lnTo>
                  <a:pt x="2079" y="1171"/>
                </a:lnTo>
                <a:lnTo>
                  <a:pt x="2076" y="1177"/>
                </a:lnTo>
                <a:lnTo>
                  <a:pt x="2076" y="1182"/>
                </a:lnTo>
                <a:lnTo>
                  <a:pt x="2078" y="1184"/>
                </a:lnTo>
                <a:lnTo>
                  <a:pt x="2079" y="1185"/>
                </a:lnTo>
                <a:lnTo>
                  <a:pt x="2079" y="1185"/>
                </a:lnTo>
                <a:lnTo>
                  <a:pt x="2084" y="1186"/>
                </a:lnTo>
                <a:lnTo>
                  <a:pt x="2088" y="1190"/>
                </a:lnTo>
                <a:lnTo>
                  <a:pt x="2095" y="1200"/>
                </a:lnTo>
                <a:lnTo>
                  <a:pt x="2101" y="1210"/>
                </a:lnTo>
                <a:lnTo>
                  <a:pt x="2104" y="1214"/>
                </a:lnTo>
                <a:lnTo>
                  <a:pt x="305" y="121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C549812A-8416-4753-926A-E0F45F7068F3}"/>
              </a:ext>
            </a:extLst>
          </p:cNvPr>
          <p:cNvSpPr>
            <a:spLocks/>
          </p:cNvSpPr>
          <p:nvPr/>
        </p:nvSpPr>
        <p:spPr bwMode="auto">
          <a:xfrm>
            <a:off x="677274" y="1417638"/>
            <a:ext cx="2617378" cy="1435100"/>
          </a:xfrm>
          <a:custGeom>
            <a:avLst/>
            <a:gdLst>
              <a:gd name="T0" fmla="*/ 716 w 2143"/>
              <a:gd name="T1" fmla="*/ 47 h 1175"/>
              <a:gd name="T2" fmla="*/ 795 w 2143"/>
              <a:gd name="T3" fmla="*/ 76 h 1175"/>
              <a:gd name="T4" fmla="*/ 975 w 2143"/>
              <a:gd name="T5" fmla="*/ 180 h 1175"/>
              <a:gd name="T6" fmla="*/ 931 w 2143"/>
              <a:gd name="T7" fmla="*/ 321 h 1175"/>
              <a:gd name="T8" fmla="*/ 899 w 2143"/>
              <a:gd name="T9" fmla="*/ 427 h 1175"/>
              <a:gd name="T10" fmla="*/ 848 w 2143"/>
              <a:gd name="T11" fmla="*/ 447 h 1175"/>
              <a:gd name="T12" fmla="*/ 578 w 2143"/>
              <a:gd name="T13" fmla="*/ 295 h 1175"/>
              <a:gd name="T14" fmla="*/ 295 w 2143"/>
              <a:gd name="T15" fmla="*/ 395 h 1175"/>
              <a:gd name="T16" fmla="*/ 326 w 2143"/>
              <a:gd name="T17" fmla="*/ 420 h 1175"/>
              <a:gd name="T18" fmla="*/ 1 w 2143"/>
              <a:gd name="T19" fmla="*/ 586 h 1175"/>
              <a:gd name="T20" fmla="*/ 58 w 2143"/>
              <a:gd name="T21" fmla="*/ 612 h 1175"/>
              <a:gd name="T22" fmla="*/ 109 w 2143"/>
              <a:gd name="T23" fmla="*/ 652 h 1175"/>
              <a:gd name="T24" fmla="*/ 149 w 2143"/>
              <a:gd name="T25" fmla="*/ 664 h 1175"/>
              <a:gd name="T26" fmla="*/ 221 w 2143"/>
              <a:gd name="T27" fmla="*/ 660 h 1175"/>
              <a:gd name="T28" fmla="*/ 265 w 2143"/>
              <a:gd name="T29" fmla="*/ 670 h 1175"/>
              <a:gd name="T30" fmla="*/ 367 w 2143"/>
              <a:gd name="T31" fmla="*/ 670 h 1175"/>
              <a:gd name="T32" fmla="*/ 439 w 2143"/>
              <a:gd name="T33" fmla="*/ 664 h 1175"/>
              <a:gd name="T34" fmla="*/ 501 w 2143"/>
              <a:gd name="T35" fmla="*/ 695 h 1175"/>
              <a:gd name="T36" fmla="*/ 554 w 2143"/>
              <a:gd name="T37" fmla="*/ 734 h 1175"/>
              <a:gd name="T38" fmla="*/ 621 w 2143"/>
              <a:gd name="T39" fmla="*/ 764 h 1175"/>
              <a:gd name="T40" fmla="*/ 681 w 2143"/>
              <a:gd name="T41" fmla="*/ 803 h 1175"/>
              <a:gd name="T42" fmla="*/ 755 w 2143"/>
              <a:gd name="T43" fmla="*/ 826 h 1175"/>
              <a:gd name="T44" fmla="*/ 786 w 2143"/>
              <a:gd name="T45" fmla="*/ 847 h 1175"/>
              <a:gd name="T46" fmla="*/ 864 w 2143"/>
              <a:gd name="T47" fmla="*/ 803 h 1175"/>
              <a:gd name="T48" fmla="*/ 895 w 2143"/>
              <a:gd name="T49" fmla="*/ 816 h 1175"/>
              <a:gd name="T50" fmla="*/ 999 w 2143"/>
              <a:gd name="T51" fmla="*/ 922 h 1175"/>
              <a:gd name="T52" fmla="*/ 1027 w 2143"/>
              <a:gd name="T53" fmla="*/ 932 h 1175"/>
              <a:gd name="T54" fmla="*/ 925 w 2143"/>
              <a:gd name="T55" fmla="*/ 1058 h 1175"/>
              <a:gd name="T56" fmla="*/ 960 w 2143"/>
              <a:gd name="T57" fmla="*/ 1116 h 1175"/>
              <a:gd name="T58" fmla="*/ 1010 w 2143"/>
              <a:gd name="T59" fmla="*/ 1150 h 1175"/>
              <a:gd name="T60" fmla="*/ 1055 w 2143"/>
              <a:gd name="T61" fmla="*/ 1158 h 1175"/>
              <a:gd name="T62" fmla="*/ 1110 w 2143"/>
              <a:gd name="T63" fmla="*/ 1158 h 1175"/>
              <a:gd name="T64" fmla="*/ 1153 w 2143"/>
              <a:gd name="T65" fmla="*/ 1150 h 1175"/>
              <a:gd name="T66" fmla="*/ 1197 w 2143"/>
              <a:gd name="T67" fmla="*/ 1147 h 1175"/>
              <a:gd name="T68" fmla="*/ 1236 w 2143"/>
              <a:gd name="T69" fmla="*/ 1134 h 1175"/>
              <a:gd name="T70" fmla="*/ 1279 w 2143"/>
              <a:gd name="T71" fmla="*/ 1113 h 1175"/>
              <a:gd name="T72" fmla="*/ 1304 w 2143"/>
              <a:gd name="T73" fmla="*/ 1081 h 1175"/>
              <a:gd name="T74" fmla="*/ 1266 w 2143"/>
              <a:gd name="T75" fmla="*/ 990 h 1175"/>
              <a:gd name="T76" fmla="*/ 1225 w 2143"/>
              <a:gd name="T77" fmla="*/ 840 h 1175"/>
              <a:gd name="T78" fmla="*/ 1248 w 2143"/>
              <a:gd name="T79" fmla="*/ 708 h 1175"/>
              <a:gd name="T80" fmla="*/ 1297 w 2143"/>
              <a:gd name="T81" fmla="*/ 747 h 1175"/>
              <a:gd name="T82" fmla="*/ 1353 w 2143"/>
              <a:gd name="T83" fmla="*/ 757 h 1175"/>
              <a:gd name="T84" fmla="*/ 1401 w 2143"/>
              <a:gd name="T85" fmla="*/ 797 h 1175"/>
              <a:gd name="T86" fmla="*/ 1458 w 2143"/>
              <a:gd name="T87" fmla="*/ 770 h 1175"/>
              <a:gd name="T88" fmla="*/ 1549 w 2143"/>
              <a:gd name="T89" fmla="*/ 747 h 1175"/>
              <a:gd name="T90" fmla="*/ 1642 w 2143"/>
              <a:gd name="T91" fmla="*/ 702 h 1175"/>
              <a:gd name="T92" fmla="*/ 1727 w 2143"/>
              <a:gd name="T93" fmla="*/ 669 h 1175"/>
              <a:gd name="T94" fmla="*/ 1779 w 2143"/>
              <a:gd name="T95" fmla="*/ 618 h 1175"/>
              <a:gd name="T96" fmla="*/ 1902 w 2143"/>
              <a:gd name="T97" fmla="*/ 587 h 1175"/>
              <a:gd name="T98" fmla="*/ 1980 w 2143"/>
              <a:gd name="T99" fmla="*/ 558 h 1175"/>
              <a:gd name="T100" fmla="*/ 2022 w 2143"/>
              <a:gd name="T101" fmla="*/ 531 h 1175"/>
              <a:gd name="T102" fmla="*/ 2033 w 2143"/>
              <a:gd name="T103" fmla="*/ 489 h 1175"/>
              <a:gd name="T104" fmla="*/ 2101 w 2143"/>
              <a:gd name="T105" fmla="*/ 483 h 1175"/>
              <a:gd name="T106" fmla="*/ 2140 w 2143"/>
              <a:gd name="T107" fmla="*/ 444 h 1175"/>
              <a:gd name="T108" fmla="*/ 1713 w 2143"/>
              <a:gd name="T109" fmla="*/ 289 h 1175"/>
              <a:gd name="T110" fmla="*/ 1654 w 2143"/>
              <a:gd name="T111" fmla="*/ 280 h 1175"/>
              <a:gd name="T112" fmla="*/ 1610 w 2143"/>
              <a:gd name="T113" fmla="*/ 271 h 1175"/>
              <a:gd name="T114" fmla="*/ 1310 w 2143"/>
              <a:gd name="T115" fmla="*/ 422 h 1175"/>
              <a:gd name="T116" fmla="*/ 1075 w 2143"/>
              <a:gd name="T117" fmla="*/ 329 h 1175"/>
              <a:gd name="T118" fmla="*/ 1071 w 2143"/>
              <a:gd name="T119" fmla="*/ 91 h 1175"/>
              <a:gd name="T120" fmla="*/ 986 w 2143"/>
              <a:gd name="T121" fmla="*/ 9 h 1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2143" h="1175">
                <a:moveTo>
                  <a:pt x="850" y="33"/>
                </a:moveTo>
                <a:lnTo>
                  <a:pt x="850" y="33"/>
                </a:lnTo>
                <a:lnTo>
                  <a:pt x="790" y="31"/>
                </a:lnTo>
                <a:lnTo>
                  <a:pt x="790" y="31"/>
                </a:lnTo>
                <a:lnTo>
                  <a:pt x="771" y="30"/>
                </a:lnTo>
                <a:lnTo>
                  <a:pt x="754" y="27"/>
                </a:lnTo>
                <a:lnTo>
                  <a:pt x="741" y="26"/>
                </a:lnTo>
                <a:lnTo>
                  <a:pt x="736" y="26"/>
                </a:lnTo>
                <a:lnTo>
                  <a:pt x="731" y="27"/>
                </a:lnTo>
                <a:lnTo>
                  <a:pt x="731" y="27"/>
                </a:lnTo>
                <a:lnTo>
                  <a:pt x="727" y="30"/>
                </a:lnTo>
                <a:lnTo>
                  <a:pt x="725" y="33"/>
                </a:lnTo>
                <a:lnTo>
                  <a:pt x="720" y="41"/>
                </a:lnTo>
                <a:lnTo>
                  <a:pt x="716" y="47"/>
                </a:lnTo>
                <a:lnTo>
                  <a:pt x="715" y="51"/>
                </a:lnTo>
                <a:lnTo>
                  <a:pt x="715" y="51"/>
                </a:lnTo>
                <a:lnTo>
                  <a:pt x="720" y="49"/>
                </a:lnTo>
                <a:lnTo>
                  <a:pt x="731" y="47"/>
                </a:lnTo>
                <a:lnTo>
                  <a:pt x="747" y="44"/>
                </a:lnTo>
                <a:lnTo>
                  <a:pt x="755" y="46"/>
                </a:lnTo>
                <a:lnTo>
                  <a:pt x="764" y="47"/>
                </a:lnTo>
                <a:lnTo>
                  <a:pt x="764" y="47"/>
                </a:lnTo>
                <a:lnTo>
                  <a:pt x="809" y="60"/>
                </a:lnTo>
                <a:lnTo>
                  <a:pt x="838" y="69"/>
                </a:lnTo>
                <a:lnTo>
                  <a:pt x="741" y="53"/>
                </a:lnTo>
                <a:lnTo>
                  <a:pt x="770" y="73"/>
                </a:lnTo>
                <a:lnTo>
                  <a:pt x="770" y="73"/>
                </a:lnTo>
                <a:lnTo>
                  <a:pt x="795" y="76"/>
                </a:lnTo>
                <a:lnTo>
                  <a:pt x="817" y="80"/>
                </a:lnTo>
                <a:lnTo>
                  <a:pt x="838" y="85"/>
                </a:lnTo>
                <a:lnTo>
                  <a:pt x="838" y="85"/>
                </a:lnTo>
                <a:lnTo>
                  <a:pt x="855" y="91"/>
                </a:lnTo>
                <a:lnTo>
                  <a:pt x="871" y="96"/>
                </a:lnTo>
                <a:lnTo>
                  <a:pt x="886" y="101"/>
                </a:lnTo>
                <a:lnTo>
                  <a:pt x="886" y="101"/>
                </a:lnTo>
                <a:lnTo>
                  <a:pt x="925" y="126"/>
                </a:lnTo>
                <a:lnTo>
                  <a:pt x="953" y="147"/>
                </a:lnTo>
                <a:lnTo>
                  <a:pt x="964" y="155"/>
                </a:lnTo>
                <a:lnTo>
                  <a:pt x="970" y="163"/>
                </a:lnTo>
                <a:lnTo>
                  <a:pt x="970" y="163"/>
                </a:lnTo>
                <a:lnTo>
                  <a:pt x="974" y="170"/>
                </a:lnTo>
                <a:lnTo>
                  <a:pt x="975" y="180"/>
                </a:lnTo>
                <a:lnTo>
                  <a:pt x="975" y="191"/>
                </a:lnTo>
                <a:lnTo>
                  <a:pt x="975" y="202"/>
                </a:lnTo>
                <a:lnTo>
                  <a:pt x="973" y="213"/>
                </a:lnTo>
                <a:lnTo>
                  <a:pt x="970" y="223"/>
                </a:lnTo>
                <a:lnTo>
                  <a:pt x="968" y="232"/>
                </a:lnTo>
                <a:lnTo>
                  <a:pt x="964" y="237"/>
                </a:lnTo>
                <a:lnTo>
                  <a:pt x="964" y="237"/>
                </a:lnTo>
                <a:lnTo>
                  <a:pt x="955" y="249"/>
                </a:lnTo>
                <a:lnTo>
                  <a:pt x="946" y="265"/>
                </a:lnTo>
                <a:lnTo>
                  <a:pt x="938" y="286"/>
                </a:lnTo>
                <a:lnTo>
                  <a:pt x="934" y="297"/>
                </a:lnTo>
                <a:lnTo>
                  <a:pt x="932" y="308"/>
                </a:lnTo>
                <a:lnTo>
                  <a:pt x="932" y="308"/>
                </a:lnTo>
                <a:lnTo>
                  <a:pt x="931" y="321"/>
                </a:lnTo>
                <a:lnTo>
                  <a:pt x="931" y="334"/>
                </a:lnTo>
                <a:lnTo>
                  <a:pt x="933" y="362"/>
                </a:lnTo>
                <a:lnTo>
                  <a:pt x="936" y="384"/>
                </a:lnTo>
                <a:lnTo>
                  <a:pt x="938" y="392"/>
                </a:lnTo>
                <a:lnTo>
                  <a:pt x="938" y="392"/>
                </a:lnTo>
                <a:lnTo>
                  <a:pt x="921" y="399"/>
                </a:lnTo>
                <a:lnTo>
                  <a:pt x="909" y="405"/>
                </a:lnTo>
                <a:lnTo>
                  <a:pt x="904" y="407"/>
                </a:lnTo>
                <a:lnTo>
                  <a:pt x="902" y="408"/>
                </a:lnTo>
                <a:lnTo>
                  <a:pt x="902" y="408"/>
                </a:lnTo>
                <a:lnTo>
                  <a:pt x="902" y="412"/>
                </a:lnTo>
                <a:lnTo>
                  <a:pt x="902" y="418"/>
                </a:lnTo>
                <a:lnTo>
                  <a:pt x="901" y="425"/>
                </a:lnTo>
                <a:lnTo>
                  <a:pt x="899" y="427"/>
                </a:lnTo>
                <a:lnTo>
                  <a:pt x="896" y="428"/>
                </a:lnTo>
                <a:lnTo>
                  <a:pt x="896" y="428"/>
                </a:lnTo>
                <a:lnTo>
                  <a:pt x="890" y="429"/>
                </a:lnTo>
                <a:lnTo>
                  <a:pt x="886" y="433"/>
                </a:lnTo>
                <a:lnTo>
                  <a:pt x="884" y="437"/>
                </a:lnTo>
                <a:lnTo>
                  <a:pt x="883" y="441"/>
                </a:lnTo>
                <a:lnTo>
                  <a:pt x="883" y="441"/>
                </a:lnTo>
                <a:lnTo>
                  <a:pt x="883" y="442"/>
                </a:lnTo>
                <a:lnTo>
                  <a:pt x="880" y="443"/>
                </a:lnTo>
                <a:lnTo>
                  <a:pt x="873" y="445"/>
                </a:lnTo>
                <a:lnTo>
                  <a:pt x="864" y="447"/>
                </a:lnTo>
                <a:lnTo>
                  <a:pt x="857" y="447"/>
                </a:lnTo>
                <a:lnTo>
                  <a:pt x="857" y="447"/>
                </a:lnTo>
                <a:lnTo>
                  <a:pt x="848" y="447"/>
                </a:lnTo>
                <a:lnTo>
                  <a:pt x="832" y="447"/>
                </a:lnTo>
                <a:lnTo>
                  <a:pt x="817" y="448"/>
                </a:lnTo>
                <a:lnTo>
                  <a:pt x="809" y="447"/>
                </a:lnTo>
                <a:lnTo>
                  <a:pt x="809" y="447"/>
                </a:lnTo>
                <a:lnTo>
                  <a:pt x="780" y="425"/>
                </a:lnTo>
                <a:lnTo>
                  <a:pt x="716" y="376"/>
                </a:lnTo>
                <a:lnTo>
                  <a:pt x="680" y="350"/>
                </a:lnTo>
                <a:lnTo>
                  <a:pt x="646" y="327"/>
                </a:lnTo>
                <a:lnTo>
                  <a:pt x="616" y="308"/>
                </a:lnTo>
                <a:lnTo>
                  <a:pt x="605" y="302"/>
                </a:lnTo>
                <a:lnTo>
                  <a:pt x="595" y="299"/>
                </a:lnTo>
                <a:lnTo>
                  <a:pt x="595" y="299"/>
                </a:lnTo>
                <a:lnTo>
                  <a:pt x="588" y="296"/>
                </a:lnTo>
                <a:lnTo>
                  <a:pt x="578" y="295"/>
                </a:lnTo>
                <a:lnTo>
                  <a:pt x="555" y="295"/>
                </a:lnTo>
                <a:lnTo>
                  <a:pt x="532" y="296"/>
                </a:lnTo>
                <a:lnTo>
                  <a:pt x="506" y="301"/>
                </a:lnTo>
                <a:lnTo>
                  <a:pt x="481" y="306"/>
                </a:lnTo>
                <a:lnTo>
                  <a:pt x="457" y="315"/>
                </a:lnTo>
                <a:lnTo>
                  <a:pt x="435" y="323"/>
                </a:lnTo>
                <a:lnTo>
                  <a:pt x="423" y="328"/>
                </a:lnTo>
                <a:lnTo>
                  <a:pt x="415" y="334"/>
                </a:lnTo>
                <a:lnTo>
                  <a:pt x="415" y="334"/>
                </a:lnTo>
                <a:lnTo>
                  <a:pt x="397" y="346"/>
                </a:lnTo>
                <a:lnTo>
                  <a:pt x="379" y="355"/>
                </a:lnTo>
                <a:lnTo>
                  <a:pt x="346" y="373"/>
                </a:lnTo>
                <a:lnTo>
                  <a:pt x="316" y="386"/>
                </a:lnTo>
                <a:lnTo>
                  <a:pt x="295" y="395"/>
                </a:lnTo>
                <a:lnTo>
                  <a:pt x="295" y="395"/>
                </a:lnTo>
                <a:lnTo>
                  <a:pt x="291" y="397"/>
                </a:lnTo>
                <a:lnTo>
                  <a:pt x="290" y="399"/>
                </a:lnTo>
                <a:lnTo>
                  <a:pt x="290" y="401"/>
                </a:lnTo>
                <a:lnTo>
                  <a:pt x="291" y="402"/>
                </a:lnTo>
                <a:lnTo>
                  <a:pt x="296" y="405"/>
                </a:lnTo>
                <a:lnTo>
                  <a:pt x="304" y="407"/>
                </a:lnTo>
                <a:lnTo>
                  <a:pt x="320" y="411"/>
                </a:lnTo>
                <a:lnTo>
                  <a:pt x="327" y="412"/>
                </a:lnTo>
                <a:lnTo>
                  <a:pt x="327" y="412"/>
                </a:lnTo>
                <a:lnTo>
                  <a:pt x="328" y="412"/>
                </a:lnTo>
                <a:lnTo>
                  <a:pt x="330" y="412"/>
                </a:lnTo>
                <a:lnTo>
                  <a:pt x="328" y="415"/>
                </a:lnTo>
                <a:lnTo>
                  <a:pt x="326" y="420"/>
                </a:lnTo>
                <a:lnTo>
                  <a:pt x="317" y="427"/>
                </a:lnTo>
                <a:lnTo>
                  <a:pt x="301" y="438"/>
                </a:lnTo>
                <a:lnTo>
                  <a:pt x="278" y="453"/>
                </a:lnTo>
                <a:lnTo>
                  <a:pt x="243" y="473"/>
                </a:lnTo>
                <a:lnTo>
                  <a:pt x="243" y="473"/>
                </a:lnTo>
                <a:lnTo>
                  <a:pt x="201" y="495"/>
                </a:lnTo>
                <a:lnTo>
                  <a:pt x="158" y="515"/>
                </a:lnTo>
                <a:lnTo>
                  <a:pt x="116" y="533"/>
                </a:lnTo>
                <a:lnTo>
                  <a:pt x="77" y="549"/>
                </a:lnTo>
                <a:lnTo>
                  <a:pt x="17" y="574"/>
                </a:lnTo>
                <a:lnTo>
                  <a:pt x="2" y="581"/>
                </a:lnTo>
                <a:lnTo>
                  <a:pt x="0" y="584"/>
                </a:lnTo>
                <a:lnTo>
                  <a:pt x="0" y="585"/>
                </a:lnTo>
                <a:lnTo>
                  <a:pt x="1" y="586"/>
                </a:lnTo>
                <a:lnTo>
                  <a:pt x="1" y="586"/>
                </a:lnTo>
                <a:lnTo>
                  <a:pt x="9" y="587"/>
                </a:lnTo>
                <a:lnTo>
                  <a:pt x="22" y="587"/>
                </a:lnTo>
                <a:lnTo>
                  <a:pt x="54" y="585"/>
                </a:lnTo>
                <a:lnTo>
                  <a:pt x="85" y="581"/>
                </a:lnTo>
                <a:lnTo>
                  <a:pt x="98" y="580"/>
                </a:lnTo>
                <a:lnTo>
                  <a:pt x="98" y="580"/>
                </a:lnTo>
                <a:lnTo>
                  <a:pt x="89" y="585"/>
                </a:lnTo>
                <a:lnTo>
                  <a:pt x="69" y="596"/>
                </a:lnTo>
                <a:lnTo>
                  <a:pt x="62" y="602"/>
                </a:lnTo>
                <a:lnTo>
                  <a:pt x="59" y="606"/>
                </a:lnTo>
                <a:lnTo>
                  <a:pt x="57" y="608"/>
                </a:lnTo>
                <a:lnTo>
                  <a:pt x="57" y="611"/>
                </a:lnTo>
                <a:lnTo>
                  <a:pt x="58" y="612"/>
                </a:lnTo>
                <a:lnTo>
                  <a:pt x="60" y="615"/>
                </a:lnTo>
                <a:lnTo>
                  <a:pt x="65" y="615"/>
                </a:lnTo>
                <a:lnTo>
                  <a:pt x="65" y="615"/>
                </a:lnTo>
                <a:lnTo>
                  <a:pt x="78" y="616"/>
                </a:lnTo>
                <a:lnTo>
                  <a:pt x="91" y="615"/>
                </a:lnTo>
                <a:lnTo>
                  <a:pt x="105" y="612"/>
                </a:lnTo>
                <a:lnTo>
                  <a:pt x="119" y="610"/>
                </a:lnTo>
                <a:lnTo>
                  <a:pt x="138" y="605"/>
                </a:lnTo>
                <a:lnTo>
                  <a:pt x="147" y="602"/>
                </a:lnTo>
                <a:lnTo>
                  <a:pt x="147" y="602"/>
                </a:lnTo>
                <a:lnTo>
                  <a:pt x="123" y="628"/>
                </a:lnTo>
                <a:lnTo>
                  <a:pt x="110" y="645"/>
                </a:lnTo>
                <a:lnTo>
                  <a:pt x="107" y="650"/>
                </a:lnTo>
                <a:lnTo>
                  <a:pt x="109" y="652"/>
                </a:lnTo>
                <a:lnTo>
                  <a:pt x="111" y="650"/>
                </a:lnTo>
                <a:lnTo>
                  <a:pt x="111" y="650"/>
                </a:lnTo>
                <a:lnTo>
                  <a:pt x="159" y="627"/>
                </a:lnTo>
                <a:lnTo>
                  <a:pt x="184" y="615"/>
                </a:lnTo>
                <a:lnTo>
                  <a:pt x="193" y="612"/>
                </a:lnTo>
                <a:lnTo>
                  <a:pt x="194" y="611"/>
                </a:lnTo>
                <a:lnTo>
                  <a:pt x="195" y="612"/>
                </a:lnTo>
                <a:lnTo>
                  <a:pt x="195" y="612"/>
                </a:lnTo>
                <a:lnTo>
                  <a:pt x="191" y="616"/>
                </a:lnTo>
                <a:lnTo>
                  <a:pt x="185" y="623"/>
                </a:lnTo>
                <a:lnTo>
                  <a:pt x="165" y="643"/>
                </a:lnTo>
                <a:lnTo>
                  <a:pt x="157" y="653"/>
                </a:lnTo>
                <a:lnTo>
                  <a:pt x="151" y="661"/>
                </a:lnTo>
                <a:lnTo>
                  <a:pt x="149" y="664"/>
                </a:lnTo>
                <a:lnTo>
                  <a:pt x="151" y="666"/>
                </a:lnTo>
                <a:lnTo>
                  <a:pt x="152" y="668"/>
                </a:lnTo>
                <a:lnTo>
                  <a:pt x="156" y="666"/>
                </a:lnTo>
                <a:lnTo>
                  <a:pt x="156" y="666"/>
                </a:lnTo>
                <a:lnTo>
                  <a:pt x="177" y="661"/>
                </a:lnTo>
                <a:lnTo>
                  <a:pt x="195" y="654"/>
                </a:lnTo>
                <a:lnTo>
                  <a:pt x="215" y="648"/>
                </a:lnTo>
                <a:lnTo>
                  <a:pt x="215" y="648"/>
                </a:lnTo>
                <a:lnTo>
                  <a:pt x="212" y="650"/>
                </a:lnTo>
                <a:lnTo>
                  <a:pt x="209" y="655"/>
                </a:lnTo>
                <a:lnTo>
                  <a:pt x="207" y="658"/>
                </a:lnTo>
                <a:lnTo>
                  <a:pt x="209" y="660"/>
                </a:lnTo>
                <a:lnTo>
                  <a:pt x="214" y="661"/>
                </a:lnTo>
                <a:lnTo>
                  <a:pt x="221" y="660"/>
                </a:lnTo>
                <a:lnTo>
                  <a:pt x="221" y="660"/>
                </a:lnTo>
                <a:lnTo>
                  <a:pt x="238" y="655"/>
                </a:lnTo>
                <a:lnTo>
                  <a:pt x="253" y="650"/>
                </a:lnTo>
                <a:lnTo>
                  <a:pt x="263" y="648"/>
                </a:lnTo>
                <a:lnTo>
                  <a:pt x="265" y="649"/>
                </a:lnTo>
                <a:lnTo>
                  <a:pt x="265" y="650"/>
                </a:lnTo>
                <a:lnTo>
                  <a:pt x="265" y="650"/>
                </a:lnTo>
                <a:lnTo>
                  <a:pt x="264" y="654"/>
                </a:lnTo>
                <a:lnTo>
                  <a:pt x="262" y="657"/>
                </a:lnTo>
                <a:lnTo>
                  <a:pt x="256" y="664"/>
                </a:lnTo>
                <a:lnTo>
                  <a:pt x="253" y="666"/>
                </a:lnTo>
                <a:lnTo>
                  <a:pt x="254" y="669"/>
                </a:lnTo>
                <a:lnTo>
                  <a:pt x="258" y="670"/>
                </a:lnTo>
                <a:lnTo>
                  <a:pt x="265" y="670"/>
                </a:lnTo>
                <a:lnTo>
                  <a:pt x="265" y="670"/>
                </a:lnTo>
                <a:lnTo>
                  <a:pt x="278" y="669"/>
                </a:lnTo>
                <a:lnTo>
                  <a:pt x="291" y="666"/>
                </a:lnTo>
                <a:lnTo>
                  <a:pt x="321" y="660"/>
                </a:lnTo>
                <a:lnTo>
                  <a:pt x="357" y="650"/>
                </a:lnTo>
                <a:lnTo>
                  <a:pt x="357" y="650"/>
                </a:lnTo>
                <a:lnTo>
                  <a:pt x="354" y="653"/>
                </a:lnTo>
                <a:lnTo>
                  <a:pt x="351" y="660"/>
                </a:lnTo>
                <a:lnTo>
                  <a:pt x="351" y="663"/>
                </a:lnTo>
                <a:lnTo>
                  <a:pt x="352" y="666"/>
                </a:lnTo>
                <a:lnTo>
                  <a:pt x="354" y="669"/>
                </a:lnTo>
                <a:lnTo>
                  <a:pt x="359" y="670"/>
                </a:lnTo>
                <a:lnTo>
                  <a:pt x="359" y="670"/>
                </a:lnTo>
                <a:lnTo>
                  <a:pt x="367" y="670"/>
                </a:lnTo>
                <a:lnTo>
                  <a:pt x="374" y="669"/>
                </a:lnTo>
                <a:lnTo>
                  <a:pt x="388" y="664"/>
                </a:lnTo>
                <a:lnTo>
                  <a:pt x="397" y="659"/>
                </a:lnTo>
                <a:lnTo>
                  <a:pt x="401" y="657"/>
                </a:lnTo>
                <a:lnTo>
                  <a:pt x="401" y="657"/>
                </a:lnTo>
                <a:lnTo>
                  <a:pt x="400" y="660"/>
                </a:lnTo>
                <a:lnTo>
                  <a:pt x="397" y="666"/>
                </a:lnTo>
                <a:lnTo>
                  <a:pt x="397" y="669"/>
                </a:lnTo>
                <a:lnTo>
                  <a:pt x="399" y="671"/>
                </a:lnTo>
                <a:lnTo>
                  <a:pt x="401" y="673"/>
                </a:lnTo>
                <a:lnTo>
                  <a:pt x="405" y="673"/>
                </a:lnTo>
                <a:lnTo>
                  <a:pt x="405" y="673"/>
                </a:lnTo>
                <a:lnTo>
                  <a:pt x="420" y="669"/>
                </a:lnTo>
                <a:lnTo>
                  <a:pt x="439" y="664"/>
                </a:lnTo>
                <a:lnTo>
                  <a:pt x="455" y="659"/>
                </a:lnTo>
                <a:lnTo>
                  <a:pt x="462" y="659"/>
                </a:lnTo>
                <a:lnTo>
                  <a:pt x="463" y="659"/>
                </a:lnTo>
                <a:lnTo>
                  <a:pt x="463" y="660"/>
                </a:lnTo>
                <a:lnTo>
                  <a:pt x="463" y="660"/>
                </a:lnTo>
                <a:lnTo>
                  <a:pt x="463" y="668"/>
                </a:lnTo>
                <a:lnTo>
                  <a:pt x="464" y="673"/>
                </a:lnTo>
                <a:lnTo>
                  <a:pt x="465" y="678"/>
                </a:lnTo>
                <a:lnTo>
                  <a:pt x="468" y="682"/>
                </a:lnTo>
                <a:lnTo>
                  <a:pt x="472" y="687"/>
                </a:lnTo>
                <a:lnTo>
                  <a:pt x="478" y="691"/>
                </a:lnTo>
                <a:lnTo>
                  <a:pt x="485" y="692"/>
                </a:lnTo>
                <a:lnTo>
                  <a:pt x="485" y="692"/>
                </a:lnTo>
                <a:lnTo>
                  <a:pt x="501" y="695"/>
                </a:lnTo>
                <a:lnTo>
                  <a:pt x="511" y="697"/>
                </a:lnTo>
                <a:lnTo>
                  <a:pt x="515" y="700"/>
                </a:lnTo>
                <a:lnTo>
                  <a:pt x="517" y="702"/>
                </a:lnTo>
                <a:lnTo>
                  <a:pt x="520" y="705"/>
                </a:lnTo>
                <a:lnTo>
                  <a:pt x="521" y="708"/>
                </a:lnTo>
                <a:lnTo>
                  <a:pt x="521" y="708"/>
                </a:lnTo>
                <a:lnTo>
                  <a:pt x="525" y="715"/>
                </a:lnTo>
                <a:lnTo>
                  <a:pt x="530" y="719"/>
                </a:lnTo>
                <a:lnTo>
                  <a:pt x="536" y="724"/>
                </a:lnTo>
                <a:lnTo>
                  <a:pt x="544" y="728"/>
                </a:lnTo>
                <a:lnTo>
                  <a:pt x="544" y="728"/>
                </a:lnTo>
                <a:lnTo>
                  <a:pt x="552" y="732"/>
                </a:lnTo>
                <a:lnTo>
                  <a:pt x="552" y="732"/>
                </a:lnTo>
                <a:lnTo>
                  <a:pt x="554" y="734"/>
                </a:lnTo>
                <a:lnTo>
                  <a:pt x="560" y="740"/>
                </a:lnTo>
                <a:lnTo>
                  <a:pt x="560" y="740"/>
                </a:lnTo>
                <a:lnTo>
                  <a:pt x="565" y="749"/>
                </a:lnTo>
                <a:lnTo>
                  <a:pt x="569" y="754"/>
                </a:lnTo>
                <a:lnTo>
                  <a:pt x="573" y="757"/>
                </a:lnTo>
                <a:lnTo>
                  <a:pt x="578" y="758"/>
                </a:lnTo>
                <a:lnTo>
                  <a:pt x="593" y="760"/>
                </a:lnTo>
                <a:lnTo>
                  <a:pt x="593" y="760"/>
                </a:lnTo>
                <a:lnTo>
                  <a:pt x="601" y="760"/>
                </a:lnTo>
                <a:lnTo>
                  <a:pt x="607" y="760"/>
                </a:lnTo>
                <a:lnTo>
                  <a:pt x="616" y="759"/>
                </a:lnTo>
                <a:lnTo>
                  <a:pt x="618" y="759"/>
                </a:lnTo>
                <a:lnTo>
                  <a:pt x="620" y="759"/>
                </a:lnTo>
                <a:lnTo>
                  <a:pt x="621" y="764"/>
                </a:lnTo>
                <a:lnTo>
                  <a:pt x="621" y="764"/>
                </a:lnTo>
                <a:lnTo>
                  <a:pt x="625" y="770"/>
                </a:lnTo>
                <a:lnTo>
                  <a:pt x="631" y="776"/>
                </a:lnTo>
                <a:lnTo>
                  <a:pt x="637" y="782"/>
                </a:lnTo>
                <a:lnTo>
                  <a:pt x="644" y="786"/>
                </a:lnTo>
                <a:lnTo>
                  <a:pt x="644" y="786"/>
                </a:lnTo>
                <a:lnTo>
                  <a:pt x="653" y="790"/>
                </a:lnTo>
                <a:lnTo>
                  <a:pt x="664" y="792"/>
                </a:lnTo>
                <a:lnTo>
                  <a:pt x="679" y="796"/>
                </a:lnTo>
                <a:lnTo>
                  <a:pt x="679" y="796"/>
                </a:lnTo>
                <a:lnTo>
                  <a:pt x="680" y="796"/>
                </a:lnTo>
                <a:lnTo>
                  <a:pt x="680" y="797"/>
                </a:lnTo>
                <a:lnTo>
                  <a:pt x="680" y="801"/>
                </a:lnTo>
                <a:lnTo>
                  <a:pt x="681" y="803"/>
                </a:lnTo>
                <a:lnTo>
                  <a:pt x="684" y="805"/>
                </a:lnTo>
                <a:lnTo>
                  <a:pt x="688" y="806"/>
                </a:lnTo>
                <a:lnTo>
                  <a:pt x="692" y="806"/>
                </a:lnTo>
                <a:lnTo>
                  <a:pt x="692" y="806"/>
                </a:lnTo>
                <a:lnTo>
                  <a:pt x="701" y="805"/>
                </a:lnTo>
                <a:lnTo>
                  <a:pt x="706" y="803"/>
                </a:lnTo>
                <a:lnTo>
                  <a:pt x="709" y="805"/>
                </a:lnTo>
                <a:lnTo>
                  <a:pt x="715" y="808"/>
                </a:lnTo>
                <a:lnTo>
                  <a:pt x="715" y="808"/>
                </a:lnTo>
                <a:lnTo>
                  <a:pt x="726" y="815"/>
                </a:lnTo>
                <a:lnTo>
                  <a:pt x="737" y="818"/>
                </a:lnTo>
                <a:lnTo>
                  <a:pt x="754" y="824"/>
                </a:lnTo>
                <a:lnTo>
                  <a:pt x="754" y="824"/>
                </a:lnTo>
                <a:lnTo>
                  <a:pt x="755" y="826"/>
                </a:lnTo>
                <a:lnTo>
                  <a:pt x="757" y="824"/>
                </a:lnTo>
                <a:lnTo>
                  <a:pt x="758" y="823"/>
                </a:lnTo>
                <a:lnTo>
                  <a:pt x="758" y="823"/>
                </a:lnTo>
                <a:lnTo>
                  <a:pt x="760" y="824"/>
                </a:lnTo>
                <a:lnTo>
                  <a:pt x="767" y="832"/>
                </a:lnTo>
                <a:lnTo>
                  <a:pt x="767" y="832"/>
                </a:lnTo>
                <a:lnTo>
                  <a:pt x="771" y="837"/>
                </a:lnTo>
                <a:lnTo>
                  <a:pt x="773" y="840"/>
                </a:lnTo>
                <a:lnTo>
                  <a:pt x="775" y="845"/>
                </a:lnTo>
                <a:lnTo>
                  <a:pt x="775" y="847"/>
                </a:lnTo>
                <a:lnTo>
                  <a:pt x="776" y="848"/>
                </a:lnTo>
                <a:lnTo>
                  <a:pt x="783" y="848"/>
                </a:lnTo>
                <a:lnTo>
                  <a:pt x="783" y="848"/>
                </a:lnTo>
                <a:lnTo>
                  <a:pt x="786" y="847"/>
                </a:lnTo>
                <a:lnTo>
                  <a:pt x="790" y="844"/>
                </a:lnTo>
                <a:lnTo>
                  <a:pt x="799" y="836"/>
                </a:lnTo>
                <a:lnTo>
                  <a:pt x="818" y="811"/>
                </a:lnTo>
                <a:lnTo>
                  <a:pt x="827" y="798"/>
                </a:lnTo>
                <a:lnTo>
                  <a:pt x="836" y="789"/>
                </a:lnTo>
                <a:lnTo>
                  <a:pt x="842" y="784"/>
                </a:lnTo>
                <a:lnTo>
                  <a:pt x="843" y="784"/>
                </a:lnTo>
                <a:lnTo>
                  <a:pt x="844" y="786"/>
                </a:lnTo>
                <a:lnTo>
                  <a:pt x="844" y="786"/>
                </a:lnTo>
                <a:lnTo>
                  <a:pt x="846" y="791"/>
                </a:lnTo>
                <a:lnTo>
                  <a:pt x="849" y="796"/>
                </a:lnTo>
                <a:lnTo>
                  <a:pt x="853" y="800"/>
                </a:lnTo>
                <a:lnTo>
                  <a:pt x="858" y="802"/>
                </a:lnTo>
                <a:lnTo>
                  <a:pt x="864" y="803"/>
                </a:lnTo>
                <a:lnTo>
                  <a:pt x="869" y="803"/>
                </a:lnTo>
                <a:lnTo>
                  <a:pt x="873" y="802"/>
                </a:lnTo>
                <a:lnTo>
                  <a:pt x="876" y="798"/>
                </a:lnTo>
                <a:lnTo>
                  <a:pt x="876" y="798"/>
                </a:lnTo>
                <a:lnTo>
                  <a:pt x="883" y="794"/>
                </a:lnTo>
                <a:lnTo>
                  <a:pt x="888" y="790"/>
                </a:lnTo>
                <a:lnTo>
                  <a:pt x="890" y="790"/>
                </a:lnTo>
                <a:lnTo>
                  <a:pt x="891" y="791"/>
                </a:lnTo>
                <a:lnTo>
                  <a:pt x="892" y="792"/>
                </a:lnTo>
                <a:lnTo>
                  <a:pt x="892" y="796"/>
                </a:lnTo>
                <a:lnTo>
                  <a:pt x="892" y="796"/>
                </a:lnTo>
                <a:lnTo>
                  <a:pt x="892" y="805"/>
                </a:lnTo>
                <a:lnTo>
                  <a:pt x="894" y="813"/>
                </a:lnTo>
                <a:lnTo>
                  <a:pt x="895" y="816"/>
                </a:lnTo>
                <a:lnTo>
                  <a:pt x="897" y="817"/>
                </a:lnTo>
                <a:lnTo>
                  <a:pt x="900" y="816"/>
                </a:lnTo>
                <a:lnTo>
                  <a:pt x="902" y="812"/>
                </a:lnTo>
                <a:lnTo>
                  <a:pt x="942" y="744"/>
                </a:lnTo>
                <a:lnTo>
                  <a:pt x="942" y="744"/>
                </a:lnTo>
                <a:lnTo>
                  <a:pt x="949" y="785"/>
                </a:lnTo>
                <a:lnTo>
                  <a:pt x="960" y="848"/>
                </a:lnTo>
                <a:lnTo>
                  <a:pt x="960" y="848"/>
                </a:lnTo>
                <a:lnTo>
                  <a:pt x="964" y="859"/>
                </a:lnTo>
                <a:lnTo>
                  <a:pt x="969" y="874"/>
                </a:lnTo>
                <a:lnTo>
                  <a:pt x="976" y="887"/>
                </a:lnTo>
                <a:lnTo>
                  <a:pt x="984" y="902"/>
                </a:lnTo>
                <a:lnTo>
                  <a:pt x="991" y="913"/>
                </a:lnTo>
                <a:lnTo>
                  <a:pt x="999" y="922"/>
                </a:lnTo>
                <a:lnTo>
                  <a:pt x="1001" y="923"/>
                </a:lnTo>
                <a:lnTo>
                  <a:pt x="1004" y="924"/>
                </a:lnTo>
                <a:lnTo>
                  <a:pt x="1005" y="924"/>
                </a:lnTo>
                <a:lnTo>
                  <a:pt x="1006" y="922"/>
                </a:lnTo>
                <a:lnTo>
                  <a:pt x="1006" y="922"/>
                </a:lnTo>
                <a:lnTo>
                  <a:pt x="1008" y="908"/>
                </a:lnTo>
                <a:lnTo>
                  <a:pt x="1011" y="896"/>
                </a:lnTo>
                <a:lnTo>
                  <a:pt x="1016" y="882"/>
                </a:lnTo>
                <a:lnTo>
                  <a:pt x="1016" y="882"/>
                </a:lnTo>
                <a:lnTo>
                  <a:pt x="1018" y="889"/>
                </a:lnTo>
                <a:lnTo>
                  <a:pt x="1022" y="903"/>
                </a:lnTo>
                <a:lnTo>
                  <a:pt x="1025" y="912"/>
                </a:lnTo>
                <a:lnTo>
                  <a:pt x="1026" y="922"/>
                </a:lnTo>
                <a:lnTo>
                  <a:pt x="1027" y="932"/>
                </a:lnTo>
                <a:lnTo>
                  <a:pt x="1026" y="942"/>
                </a:lnTo>
                <a:lnTo>
                  <a:pt x="1026" y="942"/>
                </a:lnTo>
                <a:lnTo>
                  <a:pt x="1023" y="947"/>
                </a:lnTo>
                <a:lnTo>
                  <a:pt x="1018" y="953"/>
                </a:lnTo>
                <a:lnTo>
                  <a:pt x="1005" y="969"/>
                </a:lnTo>
                <a:lnTo>
                  <a:pt x="986" y="986"/>
                </a:lnTo>
                <a:lnTo>
                  <a:pt x="967" y="1006"/>
                </a:lnTo>
                <a:lnTo>
                  <a:pt x="948" y="1023"/>
                </a:lnTo>
                <a:lnTo>
                  <a:pt x="933" y="1039"/>
                </a:lnTo>
                <a:lnTo>
                  <a:pt x="927" y="1045"/>
                </a:lnTo>
                <a:lnTo>
                  <a:pt x="925" y="1052"/>
                </a:lnTo>
                <a:lnTo>
                  <a:pt x="923" y="1055"/>
                </a:lnTo>
                <a:lnTo>
                  <a:pt x="923" y="1056"/>
                </a:lnTo>
                <a:lnTo>
                  <a:pt x="925" y="1058"/>
                </a:lnTo>
                <a:lnTo>
                  <a:pt x="925" y="1058"/>
                </a:lnTo>
                <a:lnTo>
                  <a:pt x="939" y="1061"/>
                </a:lnTo>
                <a:lnTo>
                  <a:pt x="952" y="1065"/>
                </a:lnTo>
                <a:lnTo>
                  <a:pt x="958" y="1068"/>
                </a:lnTo>
                <a:lnTo>
                  <a:pt x="962" y="1071"/>
                </a:lnTo>
                <a:lnTo>
                  <a:pt x="964" y="1075"/>
                </a:lnTo>
                <a:lnTo>
                  <a:pt x="964" y="1080"/>
                </a:lnTo>
                <a:lnTo>
                  <a:pt x="964" y="1080"/>
                </a:lnTo>
                <a:lnTo>
                  <a:pt x="960" y="1092"/>
                </a:lnTo>
                <a:lnTo>
                  <a:pt x="955" y="1105"/>
                </a:lnTo>
                <a:lnTo>
                  <a:pt x="955" y="1110"/>
                </a:lnTo>
                <a:lnTo>
                  <a:pt x="957" y="1113"/>
                </a:lnTo>
                <a:lnTo>
                  <a:pt x="958" y="1114"/>
                </a:lnTo>
                <a:lnTo>
                  <a:pt x="960" y="1116"/>
                </a:lnTo>
                <a:lnTo>
                  <a:pt x="967" y="1116"/>
                </a:lnTo>
                <a:lnTo>
                  <a:pt x="967" y="1116"/>
                </a:lnTo>
                <a:lnTo>
                  <a:pt x="975" y="1113"/>
                </a:lnTo>
                <a:lnTo>
                  <a:pt x="981" y="1112"/>
                </a:lnTo>
                <a:lnTo>
                  <a:pt x="989" y="1108"/>
                </a:lnTo>
                <a:lnTo>
                  <a:pt x="992" y="1108"/>
                </a:lnTo>
                <a:lnTo>
                  <a:pt x="995" y="1110"/>
                </a:lnTo>
                <a:lnTo>
                  <a:pt x="997" y="1114"/>
                </a:lnTo>
                <a:lnTo>
                  <a:pt x="1000" y="1122"/>
                </a:lnTo>
                <a:lnTo>
                  <a:pt x="1000" y="1122"/>
                </a:lnTo>
                <a:lnTo>
                  <a:pt x="1004" y="1138"/>
                </a:lnTo>
                <a:lnTo>
                  <a:pt x="1006" y="1148"/>
                </a:lnTo>
                <a:lnTo>
                  <a:pt x="1008" y="1150"/>
                </a:lnTo>
                <a:lnTo>
                  <a:pt x="1010" y="1150"/>
                </a:lnTo>
                <a:lnTo>
                  <a:pt x="1012" y="1150"/>
                </a:lnTo>
                <a:lnTo>
                  <a:pt x="1016" y="1148"/>
                </a:lnTo>
                <a:lnTo>
                  <a:pt x="1016" y="1148"/>
                </a:lnTo>
                <a:lnTo>
                  <a:pt x="1023" y="1140"/>
                </a:lnTo>
                <a:lnTo>
                  <a:pt x="1028" y="1135"/>
                </a:lnTo>
                <a:lnTo>
                  <a:pt x="1033" y="1132"/>
                </a:lnTo>
                <a:lnTo>
                  <a:pt x="1037" y="1131"/>
                </a:lnTo>
                <a:lnTo>
                  <a:pt x="1042" y="1131"/>
                </a:lnTo>
                <a:lnTo>
                  <a:pt x="1043" y="1132"/>
                </a:lnTo>
                <a:lnTo>
                  <a:pt x="1046" y="1134"/>
                </a:lnTo>
                <a:lnTo>
                  <a:pt x="1048" y="1142"/>
                </a:lnTo>
                <a:lnTo>
                  <a:pt x="1048" y="1142"/>
                </a:lnTo>
                <a:lnTo>
                  <a:pt x="1050" y="1150"/>
                </a:lnTo>
                <a:lnTo>
                  <a:pt x="1055" y="1158"/>
                </a:lnTo>
                <a:lnTo>
                  <a:pt x="1060" y="1163"/>
                </a:lnTo>
                <a:lnTo>
                  <a:pt x="1067" y="1166"/>
                </a:lnTo>
                <a:lnTo>
                  <a:pt x="1071" y="1169"/>
                </a:lnTo>
                <a:lnTo>
                  <a:pt x="1076" y="1169"/>
                </a:lnTo>
                <a:lnTo>
                  <a:pt x="1080" y="1168"/>
                </a:lnTo>
                <a:lnTo>
                  <a:pt x="1084" y="1164"/>
                </a:lnTo>
                <a:lnTo>
                  <a:pt x="1084" y="1164"/>
                </a:lnTo>
                <a:lnTo>
                  <a:pt x="1087" y="1156"/>
                </a:lnTo>
                <a:lnTo>
                  <a:pt x="1091" y="1154"/>
                </a:lnTo>
                <a:lnTo>
                  <a:pt x="1094" y="1151"/>
                </a:lnTo>
                <a:lnTo>
                  <a:pt x="1097" y="1150"/>
                </a:lnTo>
                <a:lnTo>
                  <a:pt x="1101" y="1151"/>
                </a:lnTo>
                <a:lnTo>
                  <a:pt x="1105" y="1153"/>
                </a:lnTo>
                <a:lnTo>
                  <a:pt x="1110" y="1158"/>
                </a:lnTo>
                <a:lnTo>
                  <a:pt x="1110" y="1158"/>
                </a:lnTo>
                <a:lnTo>
                  <a:pt x="1117" y="1168"/>
                </a:lnTo>
                <a:lnTo>
                  <a:pt x="1123" y="1174"/>
                </a:lnTo>
                <a:lnTo>
                  <a:pt x="1126" y="1175"/>
                </a:lnTo>
                <a:lnTo>
                  <a:pt x="1127" y="1175"/>
                </a:lnTo>
                <a:lnTo>
                  <a:pt x="1129" y="1172"/>
                </a:lnTo>
                <a:lnTo>
                  <a:pt x="1132" y="1168"/>
                </a:lnTo>
                <a:lnTo>
                  <a:pt x="1132" y="1168"/>
                </a:lnTo>
                <a:lnTo>
                  <a:pt x="1137" y="1156"/>
                </a:lnTo>
                <a:lnTo>
                  <a:pt x="1139" y="1153"/>
                </a:lnTo>
                <a:lnTo>
                  <a:pt x="1143" y="1150"/>
                </a:lnTo>
                <a:lnTo>
                  <a:pt x="1146" y="1148"/>
                </a:lnTo>
                <a:lnTo>
                  <a:pt x="1149" y="1149"/>
                </a:lnTo>
                <a:lnTo>
                  <a:pt x="1153" y="1150"/>
                </a:lnTo>
                <a:lnTo>
                  <a:pt x="1158" y="1154"/>
                </a:lnTo>
                <a:lnTo>
                  <a:pt x="1158" y="1154"/>
                </a:lnTo>
                <a:lnTo>
                  <a:pt x="1165" y="1163"/>
                </a:lnTo>
                <a:lnTo>
                  <a:pt x="1171" y="1169"/>
                </a:lnTo>
                <a:lnTo>
                  <a:pt x="1174" y="1170"/>
                </a:lnTo>
                <a:lnTo>
                  <a:pt x="1175" y="1170"/>
                </a:lnTo>
                <a:lnTo>
                  <a:pt x="1178" y="1168"/>
                </a:lnTo>
                <a:lnTo>
                  <a:pt x="1180" y="1164"/>
                </a:lnTo>
                <a:lnTo>
                  <a:pt x="1180" y="1164"/>
                </a:lnTo>
                <a:lnTo>
                  <a:pt x="1186" y="1155"/>
                </a:lnTo>
                <a:lnTo>
                  <a:pt x="1189" y="1151"/>
                </a:lnTo>
                <a:lnTo>
                  <a:pt x="1191" y="1149"/>
                </a:lnTo>
                <a:lnTo>
                  <a:pt x="1194" y="1147"/>
                </a:lnTo>
                <a:lnTo>
                  <a:pt x="1197" y="1147"/>
                </a:lnTo>
                <a:lnTo>
                  <a:pt x="1201" y="1148"/>
                </a:lnTo>
                <a:lnTo>
                  <a:pt x="1206" y="1151"/>
                </a:lnTo>
                <a:lnTo>
                  <a:pt x="1206" y="1151"/>
                </a:lnTo>
                <a:lnTo>
                  <a:pt x="1216" y="1159"/>
                </a:lnTo>
                <a:lnTo>
                  <a:pt x="1225" y="1166"/>
                </a:lnTo>
                <a:lnTo>
                  <a:pt x="1227" y="1168"/>
                </a:lnTo>
                <a:lnTo>
                  <a:pt x="1229" y="1166"/>
                </a:lnTo>
                <a:lnTo>
                  <a:pt x="1231" y="1164"/>
                </a:lnTo>
                <a:lnTo>
                  <a:pt x="1232" y="1158"/>
                </a:lnTo>
                <a:lnTo>
                  <a:pt x="1232" y="1158"/>
                </a:lnTo>
                <a:lnTo>
                  <a:pt x="1233" y="1144"/>
                </a:lnTo>
                <a:lnTo>
                  <a:pt x="1233" y="1139"/>
                </a:lnTo>
                <a:lnTo>
                  <a:pt x="1234" y="1137"/>
                </a:lnTo>
                <a:lnTo>
                  <a:pt x="1236" y="1134"/>
                </a:lnTo>
                <a:lnTo>
                  <a:pt x="1238" y="1134"/>
                </a:lnTo>
                <a:lnTo>
                  <a:pt x="1243" y="1135"/>
                </a:lnTo>
                <a:lnTo>
                  <a:pt x="1248" y="1138"/>
                </a:lnTo>
                <a:lnTo>
                  <a:pt x="1248" y="1138"/>
                </a:lnTo>
                <a:lnTo>
                  <a:pt x="1254" y="1140"/>
                </a:lnTo>
                <a:lnTo>
                  <a:pt x="1258" y="1140"/>
                </a:lnTo>
                <a:lnTo>
                  <a:pt x="1262" y="1138"/>
                </a:lnTo>
                <a:lnTo>
                  <a:pt x="1264" y="1134"/>
                </a:lnTo>
                <a:lnTo>
                  <a:pt x="1266" y="1124"/>
                </a:lnTo>
                <a:lnTo>
                  <a:pt x="1268" y="1118"/>
                </a:lnTo>
                <a:lnTo>
                  <a:pt x="1268" y="1118"/>
                </a:lnTo>
                <a:lnTo>
                  <a:pt x="1269" y="1117"/>
                </a:lnTo>
                <a:lnTo>
                  <a:pt x="1271" y="1116"/>
                </a:lnTo>
                <a:lnTo>
                  <a:pt x="1279" y="1113"/>
                </a:lnTo>
                <a:lnTo>
                  <a:pt x="1287" y="1113"/>
                </a:lnTo>
                <a:lnTo>
                  <a:pt x="1291" y="1113"/>
                </a:lnTo>
                <a:lnTo>
                  <a:pt x="1294" y="1116"/>
                </a:lnTo>
                <a:lnTo>
                  <a:pt x="1294" y="1116"/>
                </a:lnTo>
                <a:lnTo>
                  <a:pt x="1296" y="1117"/>
                </a:lnTo>
                <a:lnTo>
                  <a:pt x="1297" y="1116"/>
                </a:lnTo>
                <a:lnTo>
                  <a:pt x="1299" y="1112"/>
                </a:lnTo>
                <a:lnTo>
                  <a:pt x="1300" y="1107"/>
                </a:lnTo>
                <a:lnTo>
                  <a:pt x="1301" y="1096"/>
                </a:lnTo>
                <a:lnTo>
                  <a:pt x="1300" y="1086"/>
                </a:lnTo>
                <a:lnTo>
                  <a:pt x="1300" y="1086"/>
                </a:lnTo>
                <a:lnTo>
                  <a:pt x="1300" y="1085"/>
                </a:lnTo>
                <a:lnTo>
                  <a:pt x="1301" y="1084"/>
                </a:lnTo>
                <a:lnTo>
                  <a:pt x="1304" y="1081"/>
                </a:lnTo>
                <a:lnTo>
                  <a:pt x="1308" y="1080"/>
                </a:lnTo>
                <a:lnTo>
                  <a:pt x="1315" y="1080"/>
                </a:lnTo>
                <a:lnTo>
                  <a:pt x="1327" y="1080"/>
                </a:lnTo>
                <a:lnTo>
                  <a:pt x="1336" y="1080"/>
                </a:lnTo>
                <a:lnTo>
                  <a:pt x="1336" y="1080"/>
                </a:lnTo>
                <a:lnTo>
                  <a:pt x="1336" y="1080"/>
                </a:lnTo>
                <a:lnTo>
                  <a:pt x="1337" y="1077"/>
                </a:lnTo>
                <a:lnTo>
                  <a:pt x="1334" y="1074"/>
                </a:lnTo>
                <a:lnTo>
                  <a:pt x="1327" y="1060"/>
                </a:lnTo>
                <a:lnTo>
                  <a:pt x="1300" y="1026"/>
                </a:lnTo>
                <a:lnTo>
                  <a:pt x="1300" y="1026"/>
                </a:lnTo>
                <a:lnTo>
                  <a:pt x="1292" y="1017"/>
                </a:lnTo>
                <a:lnTo>
                  <a:pt x="1284" y="1008"/>
                </a:lnTo>
                <a:lnTo>
                  <a:pt x="1266" y="990"/>
                </a:lnTo>
                <a:lnTo>
                  <a:pt x="1257" y="979"/>
                </a:lnTo>
                <a:lnTo>
                  <a:pt x="1249" y="965"/>
                </a:lnTo>
                <a:lnTo>
                  <a:pt x="1242" y="950"/>
                </a:lnTo>
                <a:lnTo>
                  <a:pt x="1236" y="932"/>
                </a:lnTo>
                <a:lnTo>
                  <a:pt x="1236" y="932"/>
                </a:lnTo>
                <a:lnTo>
                  <a:pt x="1226" y="894"/>
                </a:lnTo>
                <a:lnTo>
                  <a:pt x="1221" y="863"/>
                </a:lnTo>
                <a:lnTo>
                  <a:pt x="1220" y="852"/>
                </a:lnTo>
                <a:lnTo>
                  <a:pt x="1220" y="843"/>
                </a:lnTo>
                <a:lnTo>
                  <a:pt x="1221" y="839"/>
                </a:lnTo>
                <a:lnTo>
                  <a:pt x="1221" y="838"/>
                </a:lnTo>
                <a:lnTo>
                  <a:pt x="1222" y="838"/>
                </a:lnTo>
                <a:lnTo>
                  <a:pt x="1222" y="838"/>
                </a:lnTo>
                <a:lnTo>
                  <a:pt x="1225" y="840"/>
                </a:lnTo>
                <a:lnTo>
                  <a:pt x="1227" y="844"/>
                </a:lnTo>
                <a:lnTo>
                  <a:pt x="1232" y="854"/>
                </a:lnTo>
                <a:lnTo>
                  <a:pt x="1233" y="857"/>
                </a:lnTo>
                <a:lnTo>
                  <a:pt x="1233" y="857"/>
                </a:lnTo>
                <a:lnTo>
                  <a:pt x="1234" y="857"/>
                </a:lnTo>
                <a:lnTo>
                  <a:pt x="1234" y="852"/>
                </a:lnTo>
                <a:lnTo>
                  <a:pt x="1236" y="840"/>
                </a:lnTo>
                <a:lnTo>
                  <a:pt x="1236" y="840"/>
                </a:lnTo>
                <a:lnTo>
                  <a:pt x="1238" y="803"/>
                </a:lnTo>
                <a:lnTo>
                  <a:pt x="1242" y="758"/>
                </a:lnTo>
                <a:lnTo>
                  <a:pt x="1245" y="721"/>
                </a:lnTo>
                <a:lnTo>
                  <a:pt x="1248" y="710"/>
                </a:lnTo>
                <a:lnTo>
                  <a:pt x="1248" y="708"/>
                </a:lnTo>
                <a:lnTo>
                  <a:pt x="1248" y="708"/>
                </a:lnTo>
                <a:lnTo>
                  <a:pt x="1248" y="708"/>
                </a:lnTo>
                <a:lnTo>
                  <a:pt x="1252" y="719"/>
                </a:lnTo>
                <a:lnTo>
                  <a:pt x="1259" y="734"/>
                </a:lnTo>
                <a:lnTo>
                  <a:pt x="1264" y="742"/>
                </a:lnTo>
                <a:lnTo>
                  <a:pt x="1269" y="749"/>
                </a:lnTo>
                <a:lnTo>
                  <a:pt x="1275" y="754"/>
                </a:lnTo>
                <a:lnTo>
                  <a:pt x="1280" y="757"/>
                </a:lnTo>
                <a:lnTo>
                  <a:pt x="1280" y="757"/>
                </a:lnTo>
                <a:lnTo>
                  <a:pt x="1285" y="758"/>
                </a:lnTo>
                <a:lnTo>
                  <a:pt x="1289" y="757"/>
                </a:lnTo>
                <a:lnTo>
                  <a:pt x="1291" y="754"/>
                </a:lnTo>
                <a:lnTo>
                  <a:pt x="1294" y="752"/>
                </a:lnTo>
                <a:lnTo>
                  <a:pt x="1295" y="749"/>
                </a:lnTo>
                <a:lnTo>
                  <a:pt x="1297" y="747"/>
                </a:lnTo>
                <a:lnTo>
                  <a:pt x="1300" y="747"/>
                </a:lnTo>
                <a:lnTo>
                  <a:pt x="1304" y="748"/>
                </a:lnTo>
                <a:lnTo>
                  <a:pt x="1304" y="748"/>
                </a:lnTo>
                <a:lnTo>
                  <a:pt x="1306" y="750"/>
                </a:lnTo>
                <a:lnTo>
                  <a:pt x="1308" y="755"/>
                </a:lnTo>
                <a:lnTo>
                  <a:pt x="1312" y="765"/>
                </a:lnTo>
                <a:lnTo>
                  <a:pt x="1315" y="769"/>
                </a:lnTo>
                <a:lnTo>
                  <a:pt x="1316" y="770"/>
                </a:lnTo>
                <a:lnTo>
                  <a:pt x="1318" y="771"/>
                </a:lnTo>
                <a:lnTo>
                  <a:pt x="1326" y="770"/>
                </a:lnTo>
                <a:lnTo>
                  <a:pt x="1336" y="766"/>
                </a:lnTo>
                <a:lnTo>
                  <a:pt x="1336" y="766"/>
                </a:lnTo>
                <a:lnTo>
                  <a:pt x="1345" y="761"/>
                </a:lnTo>
                <a:lnTo>
                  <a:pt x="1353" y="757"/>
                </a:lnTo>
                <a:lnTo>
                  <a:pt x="1360" y="749"/>
                </a:lnTo>
                <a:lnTo>
                  <a:pt x="1362" y="748"/>
                </a:lnTo>
                <a:lnTo>
                  <a:pt x="1363" y="748"/>
                </a:lnTo>
                <a:lnTo>
                  <a:pt x="1368" y="754"/>
                </a:lnTo>
                <a:lnTo>
                  <a:pt x="1368" y="754"/>
                </a:lnTo>
                <a:lnTo>
                  <a:pt x="1375" y="766"/>
                </a:lnTo>
                <a:lnTo>
                  <a:pt x="1381" y="781"/>
                </a:lnTo>
                <a:lnTo>
                  <a:pt x="1385" y="787"/>
                </a:lnTo>
                <a:lnTo>
                  <a:pt x="1389" y="794"/>
                </a:lnTo>
                <a:lnTo>
                  <a:pt x="1392" y="797"/>
                </a:lnTo>
                <a:lnTo>
                  <a:pt x="1397" y="798"/>
                </a:lnTo>
                <a:lnTo>
                  <a:pt x="1397" y="798"/>
                </a:lnTo>
                <a:lnTo>
                  <a:pt x="1399" y="798"/>
                </a:lnTo>
                <a:lnTo>
                  <a:pt x="1401" y="797"/>
                </a:lnTo>
                <a:lnTo>
                  <a:pt x="1405" y="794"/>
                </a:lnTo>
                <a:lnTo>
                  <a:pt x="1407" y="787"/>
                </a:lnTo>
                <a:lnTo>
                  <a:pt x="1410" y="780"/>
                </a:lnTo>
                <a:lnTo>
                  <a:pt x="1415" y="769"/>
                </a:lnTo>
                <a:lnTo>
                  <a:pt x="1417" y="766"/>
                </a:lnTo>
                <a:lnTo>
                  <a:pt x="1418" y="766"/>
                </a:lnTo>
                <a:lnTo>
                  <a:pt x="1420" y="766"/>
                </a:lnTo>
                <a:lnTo>
                  <a:pt x="1420" y="766"/>
                </a:lnTo>
                <a:lnTo>
                  <a:pt x="1423" y="769"/>
                </a:lnTo>
                <a:lnTo>
                  <a:pt x="1429" y="771"/>
                </a:lnTo>
                <a:lnTo>
                  <a:pt x="1436" y="771"/>
                </a:lnTo>
                <a:lnTo>
                  <a:pt x="1443" y="773"/>
                </a:lnTo>
                <a:lnTo>
                  <a:pt x="1450" y="771"/>
                </a:lnTo>
                <a:lnTo>
                  <a:pt x="1458" y="770"/>
                </a:lnTo>
                <a:lnTo>
                  <a:pt x="1465" y="768"/>
                </a:lnTo>
                <a:lnTo>
                  <a:pt x="1471" y="764"/>
                </a:lnTo>
                <a:lnTo>
                  <a:pt x="1471" y="764"/>
                </a:lnTo>
                <a:lnTo>
                  <a:pt x="1478" y="760"/>
                </a:lnTo>
                <a:lnTo>
                  <a:pt x="1484" y="757"/>
                </a:lnTo>
                <a:lnTo>
                  <a:pt x="1500" y="752"/>
                </a:lnTo>
                <a:lnTo>
                  <a:pt x="1507" y="749"/>
                </a:lnTo>
                <a:lnTo>
                  <a:pt x="1515" y="749"/>
                </a:lnTo>
                <a:lnTo>
                  <a:pt x="1521" y="749"/>
                </a:lnTo>
                <a:lnTo>
                  <a:pt x="1526" y="750"/>
                </a:lnTo>
                <a:lnTo>
                  <a:pt x="1526" y="750"/>
                </a:lnTo>
                <a:lnTo>
                  <a:pt x="1532" y="752"/>
                </a:lnTo>
                <a:lnTo>
                  <a:pt x="1539" y="750"/>
                </a:lnTo>
                <a:lnTo>
                  <a:pt x="1549" y="747"/>
                </a:lnTo>
                <a:lnTo>
                  <a:pt x="1558" y="743"/>
                </a:lnTo>
                <a:lnTo>
                  <a:pt x="1576" y="736"/>
                </a:lnTo>
                <a:lnTo>
                  <a:pt x="1582" y="732"/>
                </a:lnTo>
                <a:lnTo>
                  <a:pt x="1587" y="732"/>
                </a:lnTo>
                <a:lnTo>
                  <a:pt x="1587" y="732"/>
                </a:lnTo>
                <a:lnTo>
                  <a:pt x="1591" y="729"/>
                </a:lnTo>
                <a:lnTo>
                  <a:pt x="1597" y="727"/>
                </a:lnTo>
                <a:lnTo>
                  <a:pt x="1611" y="716"/>
                </a:lnTo>
                <a:lnTo>
                  <a:pt x="1624" y="706"/>
                </a:lnTo>
                <a:lnTo>
                  <a:pt x="1629" y="703"/>
                </a:lnTo>
                <a:lnTo>
                  <a:pt x="1633" y="702"/>
                </a:lnTo>
                <a:lnTo>
                  <a:pt x="1633" y="702"/>
                </a:lnTo>
                <a:lnTo>
                  <a:pt x="1637" y="702"/>
                </a:lnTo>
                <a:lnTo>
                  <a:pt x="1642" y="702"/>
                </a:lnTo>
                <a:lnTo>
                  <a:pt x="1655" y="699"/>
                </a:lnTo>
                <a:lnTo>
                  <a:pt x="1670" y="696"/>
                </a:lnTo>
                <a:lnTo>
                  <a:pt x="1676" y="696"/>
                </a:lnTo>
                <a:lnTo>
                  <a:pt x="1681" y="696"/>
                </a:lnTo>
                <a:lnTo>
                  <a:pt x="1681" y="696"/>
                </a:lnTo>
                <a:lnTo>
                  <a:pt x="1686" y="695"/>
                </a:lnTo>
                <a:lnTo>
                  <a:pt x="1691" y="692"/>
                </a:lnTo>
                <a:lnTo>
                  <a:pt x="1703" y="684"/>
                </a:lnTo>
                <a:lnTo>
                  <a:pt x="1715" y="674"/>
                </a:lnTo>
                <a:lnTo>
                  <a:pt x="1720" y="671"/>
                </a:lnTo>
                <a:lnTo>
                  <a:pt x="1723" y="670"/>
                </a:lnTo>
                <a:lnTo>
                  <a:pt x="1723" y="670"/>
                </a:lnTo>
                <a:lnTo>
                  <a:pt x="1726" y="670"/>
                </a:lnTo>
                <a:lnTo>
                  <a:pt x="1727" y="669"/>
                </a:lnTo>
                <a:lnTo>
                  <a:pt x="1732" y="664"/>
                </a:lnTo>
                <a:lnTo>
                  <a:pt x="1742" y="650"/>
                </a:lnTo>
                <a:lnTo>
                  <a:pt x="1750" y="637"/>
                </a:lnTo>
                <a:lnTo>
                  <a:pt x="1753" y="632"/>
                </a:lnTo>
                <a:lnTo>
                  <a:pt x="1755" y="631"/>
                </a:lnTo>
                <a:lnTo>
                  <a:pt x="1755" y="631"/>
                </a:lnTo>
                <a:lnTo>
                  <a:pt x="1758" y="631"/>
                </a:lnTo>
                <a:lnTo>
                  <a:pt x="1759" y="629"/>
                </a:lnTo>
                <a:lnTo>
                  <a:pt x="1763" y="626"/>
                </a:lnTo>
                <a:lnTo>
                  <a:pt x="1766" y="622"/>
                </a:lnTo>
                <a:lnTo>
                  <a:pt x="1769" y="620"/>
                </a:lnTo>
                <a:lnTo>
                  <a:pt x="1774" y="618"/>
                </a:lnTo>
                <a:lnTo>
                  <a:pt x="1779" y="618"/>
                </a:lnTo>
                <a:lnTo>
                  <a:pt x="1779" y="618"/>
                </a:lnTo>
                <a:lnTo>
                  <a:pt x="1790" y="620"/>
                </a:lnTo>
                <a:lnTo>
                  <a:pt x="1806" y="621"/>
                </a:lnTo>
                <a:lnTo>
                  <a:pt x="1816" y="621"/>
                </a:lnTo>
                <a:lnTo>
                  <a:pt x="1827" y="620"/>
                </a:lnTo>
                <a:lnTo>
                  <a:pt x="1840" y="616"/>
                </a:lnTo>
                <a:lnTo>
                  <a:pt x="1855" y="612"/>
                </a:lnTo>
                <a:lnTo>
                  <a:pt x="1855" y="612"/>
                </a:lnTo>
                <a:lnTo>
                  <a:pt x="1870" y="606"/>
                </a:lnTo>
                <a:lnTo>
                  <a:pt x="1879" y="601"/>
                </a:lnTo>
                <a:lnTo>
                  <a:pt x="1885" y="596"/>
                </a:lnTo>
                <a:lnTo>
                  <a:pt x="1889" y="592"/>
                </a:lnTo>
                <a:lnTo>
                  <a:pt x="1892" y="590"/>
                </a:lnTo>
                <a:lnTo>
                  <a:pt x="1896" y="587"/>
                </a:lnTo>
                <a:lnTo>
                  <a:pt x="1902" y="587"/>
                </a:lnTo>
                <a:lnTo>
                  <a:pt x="1911" y="589"/>
                </a:lnTo>
                <a:lnTo>
                  <a:pt x="1911" y="589"/>
                </a:lnTo>
                <a:lnTo>
                  <a:pt x="1916" y="590"/>
                </a:lnTo>
                <a:lnTo>
                  <a:pt x="1921" y="590"/>
                </a:lnTo>
                <a:lnTo>
                  <a:pt x="1926" y="589"/>
                </a:lnTo>
                <a:lnTo>
                  <a:pt x="1931" y="586"/>
                </a:lnTo>
                <a:lnTo>
                  <a:pt x="1938" y="581"/>
                </a:lnTo>
                <a:lnTo>
                  <a:pt x="1945" y="575"/>
                </a:lnTo>
                <a:lnTo>
                  <a:pt x="1957" y="563"/>
                </a:lnTo>
                <a:lnTo>
                  <a:pt x="1960" y="558"/>
                </a:lnTo>
                <a:lnTo>
                  <a:pt x="1963" y="557"/>
                </a:lnTo>
                <a:lnTo>
                  <a:pt x="1963" y="557"/>
                </a:lnTo>
                <a:lnTo>
                  <a:pt x="1970" y="558"/>
                </a:lnTo>
                <a:lnTo>
                  <a:pt x="1980" y="558"/>
                </a:lnTo>
                <a:lnTo>
                  <a:pt x="1985" y="557"/>
                </a:lnTo>
                <a:lnTo>
                  <a:pt x="1990" y="554"/>
                </a:lnTo>
                <a:lnTo>
                  <a:pt x="1994" y="552"/>
                </a:lnTo>
                <a:lnTo>
                  <a:pt x="1995" y="547"/>
                </a:lnTo>
                <a:lnTo>
                  <a:pt x="1995" y="547"/>
                </a:lnTo>
                <a:lnTo>
                  <a:pt x="1995" y="542"/>
                </a:lnTo>
                <a:lnTo>
                  <a:pt x="1994" y="538"/>
                </a:lnTo>
                <a:lnTo>
                  <a:pt x="1990" y="529"/>
                </a:lnTo>
                <a:lnTo>
                  <a:pt x="1990" y="527"/>
                </a:lnTo>
                <a:lnTo>
                  <a:pt x="1991" y="524"/>
                </a:lnTo>
                <a:lnTo>
                  <a:pt x="1995" y="523"/>
                </a:lnTo>
                <a:lnTo>
                  <a:pt x="2001" y="524"/>
                </a:lnTo>
                <a:lnTo>
                  <a:pt x="2001" y="524"/>
                </a:lnTo>
                <a:lnTo>
                  <a:pt x="2022" y="531"/>
                </a:lnTo>
                <a:lnTo>
                  <a:pt x="2047" y="538"/>
                </a:lnTo>
                <a:lnTo>
                  <a:pt x="2056" y="541"/>
                </a:lnTo>
                <a:lnTo>
                  <a:pt x="2065" y="542"/>
                </a:lnTo>
                <a:lnTo>
                  <a:pt x="2068" y="541"/>
                </a:lnTo>
                <a:lnTo>
                  <a:pt x="2069" y="539"/>
                </a:lnTo>
                <a:lnTo>
                  <a:pt x="2070" y="537"/>
                </a:lnTo>
                <a:lnTo>
                  <a:pt x="2069" y="534"/>
                </a:lnTo>
                <a:lnTo>
                  <a:pt x="2069" y="534"/>
                </a:lnTo>
                <a:lnTo>
                  <a:pt x="2065" y="527"/>
                </a:lnTo>
                <a:lnTo>
                  <a:pt x="2060" y="520"/>
                </a:lnTo>
                <a:lnTo>
                  <a:pt x="2048" y="505"/>
                </a:lnTo>
                <a:lnTo>
                  <a:pt x="2037" y="494"/>
                </a:lnTo>
                <a:lnTo>
                  <a:pt x="2034" y="491"/>
                </a:lnTo>
                <a:lnTo>
                  <a:pt x="2033" y="489"/>
                </a:lnTo>
                <a:lnTo>
                  <a:pt x="2033" y="489"/>
                </a:lnTo>
                <a:lnTo>
                  <a:pt x="2038" y="490"/>
                </a:lnTo>
                <a:lnTo>
                  <a:pt x="2047" y="494"/>
                </a:lnTo>
                <a:lnTo>
                  <a:pt x="2073" y="503"/>
                </a:lnTo>
                <a:lnTo>
                  <a:pt x="2087" y="507"/>
                </a:lnTo>
                <a:lnTo>
                  <a:pt x="2098" y="510"/>
                </a:lnTo>
                <a:lnTo>
                  <a:pt x="2103" y="510"/>
                </a:lnTo>
                <a:lnTo>
                  <a:pt x="2107" y="510"/>
                </a:lnTo>
                <a:lnTo>
                  <a:pt x="2110" y="508"/>
                </a:lnTo>
                <a:lnTo>
                  <a:pt x="2111" y="505"/>
                </a:lnTo>
                <a:lnTo>
                  <a:pt x="2111" y="505"/>
                </a:lnTo>
                <a:lnTo>
                  <a:pt x="2110" y="499"/>
                </a:lnTo>
                <a:lnTo>
                  <a:pt x="2107" y="490"/>
                </a:lnTo>
                <a:lnTo>
                  <a:pt x="2101" y="483"/>
                </a:lnTo>
                <a:lnTo>
                  <a:pt x="2095" y="475"/>
                </a:lnTo>
                <a:lnTo>
                  <a:pt x="2084" y="462"/>
                </a:lnTo>
                <a:lnTo>
                  <a:pt x="2079" y="457"/>
                </a:lnTo>
                <a:lnTo>
                  <a:pt x="2079" y="457"/>
                </a:lnTo>
                <a:lnTo>
                  <a:pt x="2091" y="458"/>
                </a:lnTo>
                <a:lnTo>
                  <a:pt x="2103" y="459"/>
                </a:lnTo>
                <a:lnTo>
                  <a:pt x="2116" y="459"/>
                </a:lnTo>
                <a:lnTo>
                  <a:pt x="2129" y="458"/>
                </a:lnTo>
                <a:lnTo>
                  <a:pt x="2138" y="455"/>
                </a:lnTo>
                <a:lnTo>
                  <a:pt x="2142" y="453"/>
                </a:lnTo>
                <a:lnTo>
                  <a:pt x="2143" y="450"/>
                </a:lnTo>
                <a:lnTo>
                  <a:pt x="2143" y="448"/>
                </a:lnTo>
                <a:lnTo>
                  <a:pt x="2140" y="444"/>
                </a:lnTo>
                <a:lnTo>
                  <a:pt x="2140" y="444"/>
                </a:lnTo>
                <a:lnTo>
                  <a:pt x="2134" y="439"/>
                </a:lnTo>
                <a:lnTo>
                  <a:pt x="2124" y="432"/>
                </a:lnTo>
                <a:lnTo>
                  <a:pt x="2092" y="416"/>
                </a:lnTo>
                <a:lnTo>
                  <a:pt x="2049" y="395"/>
                </a:lnTo>
                <a:lnTo>
                  <a:pt x="2000" y="374"/>
                </a:lnTo>
                <a:lnTo>
                  <a:pt x="1948" y="353"/>
                </a:lnTo>
                <a:lnTo>
                  <a:pt x="1900" y="333"/>
                </a:lnTo>
                <a:lnTo>
                  <a:pt x="1859" y="318"/>
                </a:lnTo>
                <a:lnTo>
                  <a:pt x="1829" y="308"/>
                </a:lnTo>
                <a:lnTo>
                  <a:pt x="1829" y="308"/>
                </a:lnTo>
                <a:lnTo>
                  <a:pt x="1808" y="302"/>
                </a:lnTo>
                <a:lnTo>
                  <a:pt x="1786" y="299"/>
                </a:lnTo>
                <a:lnTo>
                  <a:pt x="1743" y="292"/>
                </a:lnTo>
                <a:lnTo>
                  <a:pt x="1713" y="289"/>
                </a:lnTo>
                <a:lnTo>
                  <a:pt x="1705" y="287"/>
                </a:lnTo>
                <a:lnTo>
                  <a:pt x="1703" y="286"/>
                </a:lnTo>
                <a:lnTo>
                  <a:pt x="1703" y="286"/>
                </a:lnTo>
                <a:lnTo>
                  <a:pt x="1703" y="286"/>
                </a:lnTo>
                <a:lnTo>
                  <a:pt x="1708" y="283"/>
                </a:lnTo>
                <a:lnTo>
                  <a:pt x="1712" y="279"/>
                </a:lnTo>
                <a:lnTo>
                  <a:pt x="1712" y="278"/>
                </a:lnTo>
                <a:lnTo>
                  <a:pt x="1712" y="276"/>
                </a:lnTo>
                <a:lnTo>
                  <a:pt x="1703" y="276"/>
                </a:lnTo>
                <a:lnTo>
                  <a:pt x="1703" y="276"/>
                </a:lnTo>
                <a:lnTo>
                  <a:pt x="1689" y="278"/>
                </a:lnTo>
                <a:lnTo>
                  <a:pt x="1669" y="280"/>
                </a:lnTo>
                <a:lnTo>
                  <a:pt x="1660" y="280"/>
                </a:lnTo>
                <a:lnTo>
                  <a:pt x="1654" y="280"/>
                </a:lnTo>
                <a:lnTo>
                  <a:pt x="1649" y="279"/>
                </a:lnTo>
                <a:lnTo>
                  <a:pt x="1649" y="278"/>
                </a:lnTo>
                <a:lnTo>
                  <a:pt x="1649" y="276"/>
                </a:lnTo>
                <a:lnTo>
                  <a:pt x="1649" y="276"/>
                </a:lnTo>
                <a:lnTo>
                  <a:pt x="1652" y="265"/>
                </a:lnTo>
                <a:lnTo>
                  <a:pt x="1653" y="252"/>
                </a:lnTo>
                <a:lnTo>
                  <a:pt x="1653" y="246"/>
                </a:lnTo>
                <a:lnTo>
                  <a:pt x="1652" y="242"/>
                </a:lnTo>
                <a:lnTo>
                  <a:pt x="1650" y="241"/>
                </a:lnTo>
                <a:lnTo>
                  <a:pt x="1649" y="241"/>
                </a:lnTo>
                <a:lnTo>
                  <a:pt x="1645" y="244"/>
                </a:lnTo>
                <a:lnTo>
                  <a:pt x="1645" y="244"/>
                </a:lnTo>
                <a:lnTo>
                  <a:pt x="1632" y="255"/>
                </a:lnTo>
                <a:lnTo>
                  <a:pt x="1610" y="271"/>
                </a:lnTo>
                <a:lnTo>
                  <a:pt x="1542" y="318"/>
                </a:lnTo>
                <a:lnTo>
                  <a:pt x="1542" y="318"/>
                </a:lnTo>
                <a:lnTo>
                  <a:pt x="1501" y="348"/>
                </a:lnTo>
                <a:lnTo>
                  <a:pt x="1480" y="363"/>
                </a:lnTo>
                <a:lnTo>
                  <a:pt x="1457" y="378"/>
                </a:lnTo>
                <a:lnTo>
                  <a:pt x="1432" y="391"/>
                </a:lnTo>
                <a:lnTo>
                  <a:pt x="1420" y="397"/>
                </a:lnTo>
                <a:lnTo>
                  <a:pt x="1405" y="402"/>
                </a:lnTo>
                <a:lnTo>
                  <a:pt x="1391" y="407"/>
                </a:lnTo>
                <a:lnTo>
                  <a:pt x="1375" y="412"/>
                </a:lnTo>
                <a:lnTo>
                  <a:pt x="1359" y="416"/>
                </a:lnTo>
                <a:lnTo>
                  <a:pt x="1342" y="418"/>
                </a:lnTo>
                <a:lnTo>
                  <a:pt x="1342" y="418"/>
                </a:lnTo>
                <a:lnTo>
                  <a:pt x="1310" y="422"/>
                </a:lnTo>
                <a:lnTo>
                  <a:pt x="1284" y="427"/>
                </a:lnTo>
                <a:lnTo>
                  <a:pt x="1263" y="431"/>
                </a:lnTo>
                <a:lnTo>
                  <a:pt x="1244" y="433"/>
                </a:lnTo>
                <a:lnTo>
                  <a:pt x="1228" y="433"/>
                </a:lnTo>
                <a:lnTo>
                  <a:pt x="1212" y="431"/>
                </a:lnTo>
                <a:lnTo>
                  <a:pt x="1194" y="426"/>
                </a:lnTo>
                <a:lnTo>
                  <a:pt x="1174" y="418"/>
                </a:lnTo>
                <a:lnTo>
                  <a:pt x="1174" y="418"/>
                </a:lnTo>
                <a:lnTo>
                  <a:pt x="1153" y="406"/>
                </a:lnTo>
                <a:lnTo>
                  <a:pt x="1133" y="392"/>
                </a:lnTo>
                <a:lnTo>
                  <a:pt x="1115" y="378"/>
                </a:lnTo>
                <a:lnTo>
                  <a:pt x="1099" y="362"/>
                </a:lnTo>
                <a:lnTo>
                  <a:pt x="1085" y="346"/>
                </a:lnTo>
                <a:lnTo>
                  <a:pt x="1075" y="329"/>
                </a:lnTo>
                <a:lnTo>
                  <a:pt x="1068" y="315"/>
                </a:lnTo>
                <a:lnTo>
                  <a:pt x="1065" y="308"/>
                </a:lnTo>
                <a:lnTo>
                  <a:pt x="1064" y="302"/>
                </a:lnTo>
                <a:lnTo>
                  <a:pt x="1064" y="302"/>
                </a:lnTo>
                <a:lnTo>
                  <a:pt x="1063" y="289"/>
                </a:lnTo>
                <a:lnTo>
                  <a:pt x="1063" y="273"/>
                </a:lnTo>
                <a:lnTo>
                  <a:pt x="1065" y="236"/>
                </a:lnTo>
                <a:lnTo>
                  <a:pt x="1069" y="195"/>
                </a:lnTo>
                <a:lnTo>
                  <a:pt x="1074" y="153"/>
                </a:lnTo>
                <a:lnTo>
                  <a:pt x="1074" y="153"/>
                </a:lnTo>
                <a:lnTo>
                  <a:pt x="1075" y="134"/>
                </a:lnTo>
                <a:lnTo>
                  <a:pt x="1075" y="118"/>
                </a:lnTo>
                <a:lnTo>
                  <a:pt x="1074" y="104"/>
                </a:lnTo>
                <a:lnTo>
                  <a:pt x="1071" y="91"/>
                </a:lnTo>
                <a:lnTo>
                  <a:pt x="1068" y="80"/>
                </a:lnTo>
                <a:lnTo>
                  <a:pt x="1063" y="70"/>
                </a:lnTo>
                <a:lnTo>
                  <a:pt x="1055" y="62"/>
                </a:lnTo>
                <a:lnTo>
                  <a:pt x="1048" y="53"/>
                </a:lnTo>
                <a:lnTo>
                  <a:pt x="1048" y="53"/>
                </a:lnTo>
                <a:lnTo>
                  <a:pt x="1022" y="31"/>
                </a:lnTo>
                <a:lnTo>
                  <a:pt x="1042" y="21"/>
                </a:lnTo>
                <a:lnTo>
                  <a:pt x="1042" y="21"/>
                </a:lnTo>
                <a:lnTo>
                  <a:pt x="1028" y="16"/>
                </a:lnTo>
                <a:lnTo>
                  <a:pt x="1015" y="13"/>
                </a:lnTo>
                <a:lnTo>
                  <a:pt x="1000" y="11"/>
                </a:lnTo>
                <a:lnTo>
                  <a:pt x="1000" y="11"/>
                </a:lnTo>
                <a:lnTo>
                  <a:pt x="992" y="10"/>
                </a:lnTo>
                <a:lnTo>
                  <a:pt x="986" y="9"/>
                </a:lnTo>
                <a:lnTo>
                  <a:pt x="974" y="4"/>
                </a:lnTo>
                <a:lnTo>
                  <a:pt x="967" y="1"/>
                </a:lnTo>
                <a:lnTo>
                  <a:pt x="957" y="0"/>
                </a:lnTo>
                <a:lnTo>
                  <a:pt x="944" y="0"/>
                </a:lnTo>
                <a:lnTo>
                  <a:pt x="928" y="1"/>
                </a:lnTo>
                <a:lnTo>
                  <a:pt x="928" y="1"/>
                </a:lnTo>
                <a:lnTo>
                  <a:pt x="911" y="5"/>
                </a:lnTo>
                <a:lnTo>
                  <a:pt x="896" y="10"/>
                </a:lnTo>
                <a:lnTo>
                  <a:pt x="883" y="15"/>
                </a:lnTo>
                <a:lnTo>
                  <a:pt x="871" y="20"/>
                </a:lnTo>
                <a:lnTo>
                  <a:pt x="857" y="30"/>
                </a:lnTo>
                <a:lnTo>
                  <a:pt x="850" y="33"/>
                </a:lnTo>
                <a:lnTo>
                  <a:pt x="850" y="33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80E5F2C4-966F-42EB-B83F-C0344D43BAFA}"/>
              </a:ext>
            </a:extLst>
          </p:cNvPr>
          <p:cNvSpPr>
            <a:spLocks/>
          </p:cNvSpPr>
          <p:nvPr/>
        </p:nvSpPr>
        <p:spPr bwMode="auto">
          <a:xfrm>
            <a:off x="6611348" y="1441656"/>
            <a:ext cx="2543344" cy="1411082"/>
          </a:xfrm>
          <a:custGeom>
            <a:avLst/>
            <a:gdLst>
              <a:gd name="T0" fmla="*/ 821 w 1797"/>
              <a:gd name="T1" fmla="*/ 397 h 997"/>
              <a:gd name="T2" fmla="*/ 753 w 1797"/>
              <a:gd name="T3" fmla="*/ 271 h 997"/>
              <a:gd name="T4" fmla="*/ 726 w 1797"/>
              <a:gd name="T5" fmla="*/ 150 h 997"/>
              <a:gd name="T6" fmla="*/ 615 w 1797"/>
              <a:gd name="T7" fmla="*/ 96 h 997"/>
              <a:gd name="T8" fmla="*/ 338 w 1797"/>
              <a:gd name="T9" fmla="*/ 38 h 997"/>
              <a:gd name="T10" fmla="*/ 1 w 1797"/>
              <a:gd name="T11" fmla="*/ 1 h 997"/>
              <a:gd name="T12" fmla="*/ 134 w 1797"/>
              <a:gd name="T13" fmla="*/ 76 h 997"/>
              <a:gd name="T14" fmla="*/ 161 w 1797"/>
              <a:gd name="T15" fmla="*/ 108 h 997"/>
              <a:gd name="T16" fmla="*/ 171 w 1797"/>
              <a:gd name="T17" fmla="*/ 136 h 997"/>
              <a:gd name="T18" fmla="*/ 237 w 1797"/>
              <a:gd name="T19" fmla="*/ 192 h 997"/>
              <a:gd name="T20" fmla="*/ 206 w 1797"/>
              <a:gd name="T21" fmla="*/ 207 h 997"/>
              <a:gd name="T22" fmla="*/ 230 w 1797"/>
              <a:gd name="T23" fmla="*/ 232 h 997"/>
              <a:gd name="T24" fmla="*/ 314 w 1797"/>
              <a:gd name="T25" fmla="*/ 274 h 997"/>
              <a:gd name="T26" fmla="*/ 294 w 1797"/>
              <a:gd name="T27" fmla="*/ 291 h 997"/>
              <a:gd name="T28" fmla="*/ 325 w 1797"/>
              <a:gd name="T29" fmla="*/ 322 h 997"/>
              <a:gd name="T30" fmla="*/ 343 w 1797"/>
              <a:gd name="T31" fmla="*/ 365 h 997"/>
              <a:gd name="T32" fmla="*/ 369 w 1797"/>
              <a:gd name="T33" fmla="*/ 410 h 997"/>
              <a:gd name="T34" fmla="*/ 462 w 1797"/>
              <a:gd name="T35" fmla="*/ 464 h 997"/>
              <a:gd name="T36" fmla="*/ 461 w 1797"/>
              <a:gd name="T37" fmla="*/ 518 h 997"/>
              <a:gd name="T38" fmla="*/ 496 w 1797"/>
              <a:gd name="T39" fmla="*/ 547 h 997"/>
              <a:gd name="T40" fmla="*/ 513 w 1797"/>
              <a:gd name="T41" fmla="*/ 593 h 997"/>
              <a:gd name="T42" fmla="*/ 477 w 1797"/>
              <a:gd name="T43" fmla="*/ 602 h 997"/>
              <a:gd name="T44" fmla="*/ 531 w 1797"/>
              <a:gd name="T45" fmla="*/ 639 h 997"/>
              <a:gd name="T46" fmla="*/ 516 w 1797"/>
              <a:gd name="T47" fmla="*/ 656 h 997"/>
              <a:gd name="T48" fmla="*/ 510 w 1797"/>
              <a:gd name="T49" fmla="*/ 674 h 997"/>
              <a:gd name="T50" fmla="*/ 608 w 1797"/>
              <a:gd name="T51" fmla="*/ 749 h 997"/>
              <a:gd name="T52" fmla="*/ 438 w 1797"/>
              <a:gd name="T53" fmla="*/ 827 h 997"/>
              <a:gd name="T54" fmla="*/ 162 w 1797"/>
              <a:gd name="T55" fmla="*/ 871 h 997"/>
              <a:gd name="T56" fmla="*/ 80 w 1797"/>
              <a:gd name="T57" fmla="*/ 892 h 997"/>
              <a:gd name="T58" fmla="*/ 167 w 1797"/>
              <a:gd name="T59" fmla="*/ 902 h 997"/>
              <a:gd name="T60" fmla="*/ 235 w 1797"/>
              <a:gd name="T61" fmla="*/ 913 h 997"/>
              <a:gd name="T62" fmla="*/ 219 w 1797"/>
              <a:gd name="T63" fmla="*/ 943 h 997"/>
              <a:gd name="T64" fmla="*/ 282 w 1797"/>
              <a:gd name="T65" fmla="*/ 955 h 997"/>
              <a:gd name="T66" fmla="*/ 506 w 1797"/>
              <a:gd name="T67" fmla="*/ 923 h 997"/>
              <a:gd name="T68" fmla="*/ 751 w 1797"/>
              <a:gd name="T69" fmla="*/ 995 h 997"/>
              <a:gd name="T70" fmla="*/ 880 w 1797"/>
              <a:gd name="T71" fmla="*/ 985 h 997"/>
              <a:gd name="T72" fmla="*/ 1210 w 1797"/>
              <a:gd name="T73" fmla="*/ 879 h 997"/>
              <a:gd name="T74" fmla="*/ 1286 w 1797"/>
              <a:gd name="T75" fmla="*/ 845 h 997"/>
              <a:gd name="T76" fmla="*/ 1444 w 1797"/>
              <a:gd name="T77" fmla="*/ 756 h 997"/>
              <a:gd name="T78" fmla="*/ 1548 w 1797"/>
              <a:gd name="T79" fmla="*/ 724 h 997"/>
              <a:gd name="T80" fmla="*/ 1668 w 1797"/>
              <a:gd name="T81" fmla="*/ 675 h 997"/>
              <a:gd name="T82" fmla="*/ 1759 w 1797"/>
              <a:gd name="T83" fmla="*/ 661 h 997"/>
              <a:gd name="T84" fmla="*/ 1797 w 1797"/>
              <a:gd name="T85" fmla="*/ 653 h 997"/>
              <a:gd name="T86" fmla="*/ 1765 w 1797"/>
              <a:gd name="T87" fmla="*/ 630 h 997"/>
              <a:gd name="T88" fmla="*/ 1667 w 1797"/>
              <a:gd name="T89" fmla="*/ 628 h 997"/>
              <a:gd name="T90" fmla="*/ 1568 w 1797"/>
              <a:gd name="T91" fmla="*/ 579 h 997"/>
              <a:gd name="T92" fmla="*/ 1440 w 1797"/>
              <a:gd name="T93" fmla="*/ 575 h 997"/>
              <a:gd name="T94" fmla="*/ 1399 w 1797"/>
              <a:gd name="T95" fmla="*/ 598 h 997"/>
              <a:gd name="T96" fmla="*/ 1357 w 1797"/>
              <a:gd name="T97" fmla="*/ 611 h 997"/>
              <a:gd name="T98" fmla="*/ 1305 w 1797"/>
              <a:gd name="T99" fmla="*/ 644 h 997"/>
              <a:gd name="T100" fmla="*/ 1300 w 1797"/>
              <a:gd name="T101" fmla="*/ 617 h 997"/>
              <a:gd name="T102" fmla="*/ 1327 w 1797"/>
              <a:gd name="T103" fmla="*/ 564 h 997"/>
              <a:gd name="T104" fmla="*/ 1435 w 1797"/>
              <a:gd name="T105" fmla="*/ 493 h 997"/>
              <a:gd name="T106" fmla="*/ 1546 w 1797"/>
              <a:gd name="T107" fmla="*/ 433 h 997"/>
              <a:gd name="T108" fmla="*/ 1726 w 1797"/>
              <a:gd name="T109" fmla="*/ 374 h 997"/>
              <a:gd name="T110" fmla="*/ 1762 w 1797"/>
              <a:gd name="T111" fmla="*/ 354 h 997"/>
              <a:gd name="T112" fmla="*/ 1620 w 1797"/>
              <a:gd name="T113" fmla="*/ 355 h 997"/>
              <a:gd name="T114" fmla="*/ 1478 w 1797"/>
              <a:gd name="T115" fmla="*/ 400 h 997"/>
              <a:gd name="T116" fmla="*/ 1346 w 1797"/>
              <a:gd name="T117" fmla="*/ 442 h 997"/>
              <a:gd name="T118" fmla="*/ 1147 w 1797"/>
              <a:gd name="T119" fmla="*/ 453 h 997"/>
              <a:gd name="T120" fmla="*/ 1015 w 1797"/>
              <a:gd name="T121" fmla="*/ 510 h 997"/>
              <a:gd name="T122" fmla="*/ 975 w 1797"/>
              <a:gd name="T123" fmla="*/ 559 h 9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97" h="997">
                <a:moveTo>
                  <a:pt x="975" y="559"/>
                </a:moveTo>
                <a:lnTo>
                  <a:pt x="975" y="559"/>
                </a:lnTo>
                <a:lnTo>
                  <a:pt x="946" y="530"/>
                </a:lnTo>
                <a:lnTo>
                  <a:pt x="914" y="498"/>
                </a:lnTo>
                <a:lnTo>
                  <a:pt x="878" y="460"/>
                </a:lnTo>
                <a:lnTo>
                  <a:pt x="840" y="418"/>
                </a:lnTo>
                <a:lnTo>
                  <a:pt x="821" y="397"/>
                </a:lnTo>
                <a:lnTo>
                  <a:pt x="805" y="376"/>
                </a:lnTo>
                <a:lnTo>
                  <a:pt x="790" y="355"/>
                </a:lnTo>
                <a:lnTo>
                  <a:pt x="778" y="335"/>
                </a:lnTo>
                <a:lnTo>
                  <a:pt x="768" y="317"/>
                </a:lnTo>
                <a:lnTo>
                  <a:pt x="761" y="301"/>
                </a:lnTo>
                <a:lnTo>
                  <a:pt x="761" y="301"/>
                </a:lnTo>
                <a:lnTo>
                  <a:pt x="753" y="271"/>
                </a:lnTo>
                <a:lnTo>
                  <a:pt x="748" y="245"/>
                </a:lnTo>
                <a:lnTo>
                  <a:pt x="743" y="200"/>
                </a:lnTo>
                <a:lnTo>
                  <a:pt x="740" y="181"/>
                </a:lnTo>
                <a:lnTo>
                  <a:pt x="737" y="173"/>
                </a:lnTo>
                <a:lnTo>
                  <a:pt x="735" y="164"/>
                </a:lnTo>
                <a:lnTo>
                  <a:pt x="731" y="158"/>
                </a:lnTo>
                <a:lnTo>
                  <a:pt x="726" y="150"/>
                </a:lnTo>
                <a:lnTo>
                  <a:pt x="721" y="144"/>
                </a:lnTo>
                <a:lnTo>
                  <a:pt x="714" y="139"/>
                </a:lnTo>
                <a:lnTo>
                  <a:pt x="714" y="139"/>
                </a:lnTo>
                <a:lnTo>
                  <a:pt x="696" y="129"/>
                </a:lnTo>
                <a:lnTo>
                  <a:pt x="674" y="118"/>
                </a:lnTo>
                <a:lnTo>
                  <a:pt x="647" y="107"/>
                </a:lnTo>
                <a:lnTo>
                  <a:pt x="615" y="96"/>
                </a:lnTo>
                <a:lnTo>
                  <a:pt x="580" y="85"/>
                </a:lnTo>
                <a:lnTo>
                  <a:pt x="542" y="75"/>
                </a:lnTo>
                <a:lnTo>
                  <a:pt x="503" y="66"/>
                </a:lnTo>
                <a:lnTo>
                  <a:pt x="461" y="58"/>
                </a:lnTo>
                <a:lnTo>
                  <a:pt x="461" y="58"/>
                </a:lnTo>
                <a:lnTo>
                  <a:pt x="408" y="49"/>
                </a:lnTo>
                <a:lnTo>
                  <a:pt x="338" y="38"/>
                </a:lnTo>
                <a:lnTo>
                  <a:pt x="259" y="27"/>
                </a:lnTo>
                <a:lnTo>
                  <a:pt x="179" y="16"/>
                </a:lnTo>
                <a:lnTo>
                  <a:pt x="106" y="7"/>
                </a:lnTo>
                <a:lnTo>
                  <a:pt x="47" y="1"/>
                </a:lnTo>
                <a:lnTo>
                  <a:pt x="25" y="0"/>
                </a:lnTo>
                <a:lnTo>
                  <a:pt x="9" y="0"/>
                </a:lnTo>
                <a:lnTo>
                  <a:pt x="1" y="1"/>
                </a:lnTo>
                <a:lnTo>
                  <a:pt x="0" y="2"/>
                </a:lnTo>
                <a:lnTo>
                  <a:pt x="1" y="5"/>
                </a:lnTo>
                <a:lnTo>
                  <a:pt x="1" y="5"/>
                </a:lnTo>
                <a:lnTo>
                  <a:pt x="16" y="15"/>
                </a:lnTo>
                <a:lnTo>
                  <a:pt x="41" y="28"/>
                </a:lnTo>
                <a:lnTo>
                  <a:pt x="103" y="60"/>
                </a:lnTo>
                <a:lnTo>
                  <a:pt x="134" y="76"/>
                </a:lnTo>
                <a:lnTo>
                  <a:pt x="157" y="90"/>
                </a:lnTo>
                <a:lnTo>
                  <a:pt x="172" y="100"/>
                </a:lnTo>
                <a:lnTo>
                  <a:pt x="174" y="103"/>
                </a:lnTo>
                <a:lnTo>
                  <a:pt x="174" y="103"/>
                </a:lnTo>
                <a:lnTo>
                  <a:pt x="173" y="105"/>
                </a:lnTo>
                <a:lnTo>
                  <a:pt x="173" y="105"/>
                </a:lnTo>
                <a:lnTo>
                  <a:pt x="161" y="108"/>
                </a:lnTo>
                <a:lnTo>
                  <a:pt x="157" y="111"/>
                </a:lnTo>
                <a:lnTo>
                  <a:pt x="155" y="113"/>
                </a:lnTo>
                <a:lnTo>
                  <a:pt x="155" y="118"/>
                </a:lnTo>
                <a:lnTo>
                  <a:pt x="157" y="122"/>
                </a:lnTo>
                <a:lnTo>
                  <a:pt x="162" y="128"/>
                </a:lnTo>
                <a:lnTo>
                  <a:pt x="171" y="136"/>
                </a:lnTo>
                <a:lnTo>
                  <a:pt x="171" y="136"/>
                </a:lnTo>
                <a:lnTo>
                  <a:pt x="196" y="153"/>
                </a:lnTo>
                <a:lnTo>
                  <a:pt x="210" y="163"/>
                </a:lnTo>
                <a:lnTo>
                  <a:pt x="222" y="173"/>
                </a:lnTo>
                <a:lnTo>
                  <a:pt x="232" y="181"/>
                </a:lnTo>
                <a:lnTo>
                  <a:pt x="235" y="185"/>
                </a:lnTo>
                <a:lnTo>
                  <a:pt x="237" y="189"/>
                </a:lnTo>
                <a:lnTo>
                  <a:pt x="237" y="192"/>
                </a:lnTo>
                <a:lnTo>
                  <a:pt x="236" y="195"/>
                </a:lnTo>
                <a:lnTo>
                  <a:pt x="234" y="197"/>
                </a:lnTo>
                <a:lnTo>
                  <a:pt x="229" y="198"/>
                </a:lnTo>
                <a:lnTo>
                  <a:pt x="229" y="198"/>
                </a:lnTo>
                <a:lnTo>
                  <a:pt x="217" y="201"/>
                </a:lnTo>
                <a:lnTo>
                  <a:pt x="210" y="203"/>
                </a:lnTo>
                <a:lnTo>
                  <a:pt x="206" y="207"/>
                </a:lnTo>
                <a:lnTo>
                  <a:pt x="205" y="208"/>
                </a:lnTo>
                <a:lnTo>
                  <a:pt x="205" y="211"/>
                </a:lnTo>
                <a:lnTo>
                  <a:pt x="208" y="215"/>
                </a:lnTo>
                <a:lnTo>
                  <a:pt x="213" y="219"/>
                </a:lnTo>
                <a:lnTo>
                  <a:pt x="220" y="226"/>
                </a:lnTo>
                <a:lnTo>
                  <a:pt x="230" y="232"/>
                </a:lnTo>
                <a:lnTo>
                  <a:pt x="230" y="232"/>
                </a:lnTo>
                <a:lnTo>
                  <a:pt x="243" y="238"/>
                </a:lnTo>
                <a:lnTo>
                  <a:pt x="259" y="245"/>
                </a:lnTo>
                <a:lnTo>
                  <a:pt x="293" y="258"/>
                </a:lnTo>
                <a:lnTo>
                  <a:pt x="305" y="264"/>
                </a:lnTo>
                <a:lnTo>
                  <a:pt x="310" y="268"/>
                </a:lnTo>
                <a:lnTo>
                  <a:pt x="313" y="270"/>
                </a:lnTo>
                <a:lnTo>
                  <a:pt x="314" y="274"/>
                </a:lnTo>
                <a:lnTo>
                  <a:pt x="314" y="276"/>
                </a:lnTo>
                <a:lnTo>
                  <a:pt x="311" y="280"/>
                </a:lnTo>
                <a:lnTo>
                  <a:pt x="305" y="282"/>
                </a:lnTo>
                <a:lnTo>
                  <a:pt x="305" y="282"/>
                </a:lnTo>
                <a:lnTo>
                  <a:pt x="300" y="286"/>
                </a:lnTo>
                <a:lnTo>
                  <a:pt x="296" y="289"/>
                </a:lnTo>
                <a:lnTo>
                  <a:pt x="294" y="291"/>
                </a:lnTo>
                <a:lnTo>
                  <a:pt x="293" y="295"/>
                </a:lnTo>
                <a:lnTo>
                  <a:pt x="293" y="297"/>
                </a:lnTo>
                <a:lnTo>
                  <a:pt x="294" y="300"/>
                </a:lnTo>
                <a:lnTo>
                  <a:pt x="300" y="306"/>
                </a:lnTo>
                <a:lnTo>
                  <a:pt x="308" y="312"/>
                </a:lnTo>
                <a:lnTo>
                  <a:pt x="316" y="317"/>
                </a:lnTo>
                <a:lnTo>
                  <a:pt x="325" y="322"/>
                </a:lnTo>
                <a:lnTo>
                  <a:pt x="332" y="328"/>
                </a:lnTo>
                <a:lnTo>
                  <a:pt x="332" y="328"/>
                </a:lnTo>
                <a:lnTo>
                  <a:pt x="335" y="331"/>
                </a:lnTo>
                <a:lnTo>
                  <a:pt x="337" y="334"/>
                </a:lnTo>
                <a:lnTo>
                  <a:pt x="340" y="343"/>
                </a:lnTo>
                <a:lnTo>
                  <a:pt x="342" y="354"/>
                </a:lnTo>
                <a:lnTo>
                  <a:pt x="343" y="365"/>
                </a:lnTo>
                <a:lnTo>
                  <a:pt x="345" y="376"/>
                </a:lnTo>
                <a:lnTo>
                  <a:pt x="347" y="386"/>
                </a:lnTo>
                <a:lnTo>
                  <a:pt x="352" y="396"/>
                </a:lnTo>
                <a:lnTo>
                  <a:pt x="354" y="400"/>
                </a:lnTo>
                <a:lnTo>
                  <a:pt x="358" y="403"/>
                </a:lnTo>
                <a:lnTo>
                  <a:pt x="358" y="403"/>
                </a:lnTo>
                <a:lnTo>
                  <a:pt x="369" y="410"/>
                </a:lnTo>
                <a:lnTo>
                  <a:pt x="382" y="417"/>
                </a:lnTo>
                <a:lnTo>
                  <a:pt x="411" y="432"/>
                </a:lnTo>
                <a:lnTo>
                  <a:pt x="440" y="447"/>
                </a:lnTo>
                <a:lnTo>
                  <a:pt x="451" y="454"/>
                </a:lnTo>
                <a:lnTo>
                  <a:pt x="459" y="460"/>
                </a:lnTo>
                <a:lnTo>
                  <a:pt x="459" y="460"/>
                </a:lnTo>
                <a:lnTo>
                  <a:pt x="462" y="464"/>
                </a:lnTo>
                <a:lnTo>
                  <a:pt x="463" y="469"/>
                </a:lnTo>
                <a:lnTo>
                  <a:pt x="463" y="477"/>
                </a:lnTo>
                <a:lnTo>
                  <a:pt x="463" y="487"/>
                </a:lnTo>
                <a:lnTo>
                  <a:pt x="461" y="498"/>
                </a:lnTo>
                <a:lnTo>
                  <a:pt x="459" y="508"/>
                </a:lnTo>
                <a:lnTo>
                  <a:pt x="461" y="513"/>
                </a:lnTo>
                <a:lnTo>
                  <a:pt x="461" y="518"/>
                </a:lnTo>
                <a:lnTo>
                  <a:pt x="463" y="522"/>
                </a:lnTo>
                <a:lnTo>
                  <a:pt x="466" y="526"/>
                </a:lnTo>
                <a:lnTo>
                  <a:pt x="469" y="529"/>
                </a:lnTo>
                <a:lnTo>
                  <a:pt x="475" y="532"/>
                </a:lnTo>
                <a:lnTo>
                  <a:pt x="475" y="532"/>
                </a:lnTo>
                <a:lnTo>
                  <a:pt x="487" y="539"/>
                </a:lnTo>
                <a:lnTo>
                  <a:pt x="496" y="547"/>
                </a:lnTo>
                <a:lnTo>
                  <a:pt x="505" y="556"/>
                </a:lnTo>
                <a:lnTo>
                  <a:pt x="511" y="566"/>
                </a:lnTo>
                <a:lnTo>
                  <a:pt x="516" y="576"/>
                </a:lnTo>
                <a:lnTo>
                  <a:pt x="516" y="585"/>
                </a:lnTo>
                <a:lnTo>
                  <a:pt x="516" y="589"/>
                </a:lnTo>
                <a:lnTo>
                  <a:pt x="515" y="591"/>
                </a:lnTo>
                <a:lnTo>
                  <a:pt x="513" y="593"/>
                </a:lnTo>
                <a:lnTo>
                  <a:pt x="510" y="596"/>
                </a:lnTo>
                <a:lnTo>
                  <a:pt x="510" y="596"/>
                </a:lnTo>
                <a:lnTo>
                  <a:pt x="503" y="598"/>
                </a:lnTo>
                <a:lnTo>
                  <a:pt x="494" y="598"/>
                </a:lnTo>
                <a:lnTo>
                  <a:pt x="480" y="600"/>
                </a:lnTo>
                <a:lnTo>
                  <a:pt x="477" y="601"/>
                </a:lnTo>
                <a:lnTo>
                  <a:pt x="477" y="602"/>
                </a:lnTo>
                <a:lnTo>
                  <a:pt x="477" y="603"/>
                </a:lnTo>
                <a:lnTo>
                  <a:pt x="482" y="608"/>
                </a:lnTo>
                <a:lnTo>
                  <a:pt x="492" y="616"/>
                </a:lnTo>
                <a:lnTo>
                  <a:pt x="492" y="616"/>
                </a:lnTo>
                <a:lnTo>
                  <a:pt x="504" y="624"/>
                </a:lnTo>
                <a:lnTo>
                  <a:pt x="515" y="630"/>
                </a:lnTo>
                <a:lnTo>
                  <a:pt x="531" y="639"/>
                </a:lnTo>
                <a:lnTo>
                  <a:pt x="535" y="642"/>
                </a:lnTo>
                <a:lnTo>
                  <a:pt x="537" y="644"/>
                </a:lnTo>
                <a:lnTo>
                  <a:pt x="536" y="648"/>
                </a:lnTo>
                <a:lnTo>
                  <a:pt x="530" y="651"/>
                </a:lnTo>
                <a:lnTo>
                  <a:pt x="530" y="651"/>
                </a:lnTo>
                <a:lnTo>
                  <a:pt x="524" y="654"/>
                </a:lnTo>
                <a:lnTo>
                  <a:pt x="516" y="656"/>
                </a:lnTo>
                <a:lnTo>
                  <a:pt x="504" y="659"/>
                </a:lnTo>
                <a:lnTo>
                  <a:pt x="500" y="661"/>
                </a:lnTo>
                <a:lnTo>
                  <a:pt x="500" y="663"/>
                </a:lnTo>
                <a:lnTo>
                  <a:pt x="500" y="664"/>
                </a:lnTo>
                <a:lnTo>
                  <a:pt x="503" y="667"/>
                </a:lnTo>
                <a:lnTo>
                  <a:pt x="510" y="674"/>
                </a:lnTo>
                <a:lnTo>
                  <a:pt x="510" y="674"/>
                </a:lnTo>
                <a:lnTo>
                  <a:pt x="538" y="692"/>
                </a:lnTo>
                <a:lnTo>
                  <a:pt x="574" y="716"/>
                </a:lnTo>
                <a:lnTo>
                  <a:pt x="590" y="727"/>
                </a:lnTo>
                <a:lnTo>
                  <a:pt x="603" y="738"/>
                </a:lnTo>
                <a:lnTo>
                  <a:pt x="606" y="742"/>
                </a:lnTo>
                <a:lnTo>
                  <a:pt x="608" y="745"/>
                </a:lnTo>
                <a:lnTo>
                  <a:pt x="608" y="749"/>
                </a:lnTo>
                <a:lnTo>
                  <a:pt x="606" y="751"/>
                </a:lnTo>
                <a:lnTo>
                  <a:pt x="606" y="751"/>
                </a:lnTo>
                <a:lnTo>
                  <a:pt x="583" y="763"/>
                </a:lnTo>
                <a:lnTo>
                  <a:pt x="545" y="781"/>
                </a:lnTo>
                <a:lnTo>
                  <a:pt x="495" y="803"/>
                </a:lnTo>
                <a:lnTo>
                  <a:pt x="438" y="827"/>
                </a:lnTo>
                <a:lnTo>
                  <a:pt x="438" y="827"/>
                </a:lnTo>
                <a:lnTo>
                  <a:pt x="421" y="833"/>
                </a:lnTo>
                <a:lnTo>
                  <a:pt x="400" y="838"/>
                </a:lnTo>
                <a:lnTo>
                  <a:pt x="374" y="843"/>
                </a:lnTo>
                <a:lnTo>
                  <a:pt x="346" y="848"/>
                </a:lnTo>
                <a:lnTo>
                  <a:pt x="284" y="855"/>
                </a:lnTo>
                <a:lnTo>
                  <a:pt x="221" y="864"/>
                </a:lnTo>
                <a:lnTo>
                  <a:pt x="162" y="871"/>
                </a:lnTo>
                <a:lnTo>
                  <a:pt x="115" y="877"/>
                </a:lnTo>
                <a:lnTo>
                  <a:pt x="98" y="881"/>
                </a:lnTo>
                <a:lnTo>
                  <a:pt x="85" y="885"/>
                </a:lnTo>
                <a:lnTo>
                  <a:pt x="82" y="887"/>
                </a:lnTo>
                <a:lnTo>
                  <a:pt x="79" y="888"/>
                </a:lnTo>
                <a:lnTo>
                  <a:pt x="79" y="891"/>
                </a:lnTo>
                <a:lnTo>
                  <a:pt x="80" y="892"/>
                </a:lnTo>
                <a:lnTo>
                  <a:pt x="80" y="892"/>
                </a:lnTo>
                <a:lnTo>
                  <a:pt x="87" y="896"/>
                </a:lnTo>
                <a:lnTo>
                  <a:pt x="95" y="898"/>
                </a:lnTo>
                <a:lnTo>
                  <a:pt x="105" y="900"/>
                </a:lnTo>
                <a:lnTo>
                  <a:pt x="116" y="901"/>
                </a:lnTo>
                <a:lnTo>
                  <a:pt x="141" y="902"/>
                </a:lnTo>
                <a:lnTo>
                  <a:pt x="167" y="902"/>
                </a:lnTo>
                <a:lnTo>
                  <a:pt x="192" y="902"/>
                </a:lnTo>
                <a:lnTo>
                  <a:pt x="213" y="903"/>
                </a:lnTo>
                <a:lnTo>
                  <a:pt x="221" y="904"/>
                </a:lnTo>
                <a:lnTo>
                  <a:pt x="229" y="906"/>
                </a:lnTo>
                <a:lnTo>
                  <a:pt x="232" y="909"/>
                </a:lnTo>
                <a:lnTo>
                  <a:pt x="235" y="913"/>
                </a:lnTo>
                <a:lnTo>
                  <a:pt x="235" y="913"/>
                </a:lnTo>
                <a:lnTo>
                  <a:pt x="234" y="917"/>
                </a:lnTo>
                <a:lnTo>
                  <a:pt x="232" y="921"/>
                </a:lnTo>
                <a:lnTo>
                  <a:pt x="229" y="927"/>
                </a:lnTo>
                <a:lnTo>
                  <a:pt x="224" y="933"/>
                </a:lnTo>
                <a:lnTo>
                  <a:pt x="220" y="938"/>
                </a:lnTo>
                <a:lnTo>
                  <a:pt x="219" y="940"/>
                </a:lnTo>
                <a:lnTo>
                  <a:pt x="219" y="943"/>
                </a:lnTo>
                <a:lnTo>
                  <a:pt x="220" y="944"/>
                </a:lnTo>
                <a:lnTo>
                  <a:pt x="222" y="946"/>
                </a:lnTo>
                <a:lnTo>
                  <a:pt x="234" y="950"/>
                </a:lnTo>
                <a:lnTo>
                  <a:pt x="252" y="954"/>
                </a:lnTo>
                <a:lnTo>
                  <a:pt x="252" y="954"/>
                </a:lnTo>
                <a:lnTo>
                  <a:pt x="266" y="955"/>
                </a:lnTo>
                <a:lnTo>
                  <a:pt x="282" y="955"/>
                </a:lnTo>
                <a:lnTo>
                  <a:pt x="300" y="955"/>
                </a:lnTo>
                <a:lnTo>
                  <a:pt x="320" y="954"/>
                </a:lnTo>
                <a:lnTo>
                  <a:pt x="362" y="949"/>
                </a:lnTo>
                <a:lnTo>
                  <a:pt x="404" y="943"/>
                </a:lnTo>
                <a:lnTo>
                  <a:pt x="475" y="929"/>
                </a:lnTo>
                <a:lnTo>
                  <a:pt x="506" y="923"/>
                </a:lnTo>
                <a:lnTo>
                  <a:pt x="506" y="923"/>
                </a:lnTo>
                <a:lnTo>
                  <a:pt x="525" y="932"/>
                </a:lnTo>
                <a:lnTo>
                  <a:pt x="547" y="940"/>
                </a:lnTo>
                <a:lnTo>
                  <a:pt x="577" y="950"/>
                </a:lnTo>
                <a:lnTo>
                  <a:pt x="614" y="962"/>
                </a:lnTo>
                <a:lnTo>
                  <a:pt x="654" y="974"/>
                </a:lnTo>
                <a:lnTo>
                  <a:pt x="701" y="985"/>
                </a:lnTo>
                <a:lnTo>
                  <a:pt x="751" y="995"/>
                </a:lnTo>
                <a:lnTo>
                  <a:pt x="751" y="995"/>
                </a:lnTo>
                <a:lnTo>
                  <a:pt x="764" y="996"/>
                </a:lnTo>
                <a:lnTo>
                  <a:pt x="779" y="997"/>
                </a:lnTo>
                <a:lnTo>
                  <a:pt x="794" y="997"/>
                </a:lnTo>
                <a:lnTo>
                  <a:pt x="810" y="996"/>
                </a:lnTo>
                <a:lnTo>
                  <a:pt x="845" y="992"/>
                </a:lnTo>
                <a:lnTo>
                  <a:pt x="880" y="985"/>
                </a:lnTo>
                <a:lnTo>
                  <a:pt x="919" y="976"/>
                </a:lnTo>
                <a:lnTo>
                  <a:pt x="957" y="966"/>
                </a:lnTo>
                <a:lnTo>
                  <a:pt x="996" y="954"/>
                </a:lnTo>
                <a:lnTo>
                  <a:pt x="1035" y="942"/>
                </a:lnTo>
                <a:lnTo>
                  <a:pt x="1106" y="917"/>
                </a:lnTo>
                <a:lnTo>
                  <a:pt x="1167" y="895"/>
                </a:lnTo>
                <a:lnTo>
                  <a:pt x="1210" y="879"/>
                </a:lnTo>
                <a:lnTo>
                  <a:pt x="1224" y="874"/>
                </a:lnTo>
                <a:lnTo>
                  <a:pt x="1231" y="872"/>
                </a:lnTo>
                <a:lnTo>
                  <a:pt x="1231" y="872"/>
                </a:lnTo>
                <a:lnTo>
                  <a:pt x="1236" y="871"/>
                </a:lnTo>
                <a:lnTo>
                  <a:pt x="1243" y="869"/>
                </a:lnTo>
                <a:lnTo>
                  <a:pt x="1262" y="859"/>
                </a:lnTo>
                <a:lnTo>
                  <a:pt x="1286" y="845"/>
                </a:lnTo>
                <a:lnTo>
                  <a:pt x="1314" y="829"/>
                </a:lnTo>
                <a:lnTo>
                  <a:pt x="1370" y="796"/>
                </a:lnTo>
                <a:lnTo>
                  <a:pt x="1396" y="782"/>
                </a:lnTo>
                <a:lnTo>
                  <a:pt x="1416" y="771"/>
                </a:lnTo>
                <a:lnTo>
                  <a:pt x="1416" y="771"/>
                </a:lnTo>
                <a:lnTo>
                  <a:pt x="1432" y="764"/>
                </a:lnTo>
                <a:lnTo>
                  <a:pt x="1444" y="756"/>
                </a:lnTo>
                <a:lnTo>
                  <a:pt x="1464" y="743"/>
                </a:lnTo>
                <a:lnTo>
                  <a:pt x="1475" y="738"/>
                </a:lnTo>
                <a:lnTo>
                  <a:pt x="1488" y="733"/>
                </a:lnTo>
                <a:lnTo>
                  <a:pt x="1504" y="729"/>
                </a:lnTo>
                <a:lnTo>
                  <a:pt x="1525" y="727"/>
                </a:lnTo>
                <a:lnTo>
                  <a:pt x="1525" y="727"/>
                </a:lnTo>
                <a:lnTo>
                  <a:pt x="1548" y="724"/>
                </a:lnTo>
                <a:lnTo>
                  <a:pt x="1572" y="718"/>
                </a:lnTo>
                <a:lnTo>
                  <a:pt x="1594" y="712"/>
                </a:lnTo>
                <a:lnTo>
                  <a:pt x="1615" y="705"/>
                </a:lnTo>
                <a:lnTo>
                  <a:pt x="1633" y="696"/>
                </a:lnTo>
                <a:lnTo>
                  <a:pt x="1648" y="688"/>
                </a:lnTo>
                <a:lnTo>
                  <a:pt x="1660" y="681"/>
                </a:lnTo>
                <a:lnTo>
                  <a:pt x="1668" y="675"/>
                </a:lnTo>
                <a:lnTo>
                  <a:pt x="1668" y="675"/>
                </a:lnTo>
                <a:lnTo>
                  <a:pt x="1678" y="669"/>
                </a:lnTo>
                <a:lnTo>
                  <a:pt x="1684" y="665"/>
                </a:lnTo>
                <a:lnTo>
                  <a:pt x="1689" y="664"/>
                </a:lnTo>
                <a:lnTo>
                  <a:pt x="1689" y="664"/>
                </a:lnTo>
                <a:lnTo>
                  <a:pt x="1730" y="663"/>
                </a:lnTo>
                <a:lnTo>
                  <a:pt x="1759" y="661"/>
                </a:lnTo>
                <a:lnTo>
                  <a:pt x="1769" y="661"/>
                </a:lnTo>
                <a:lnTo>
                  <a:pt x="1773" y="660"/>
                </a:lnTo>
                <a:lnTo>
                  <a:pt x="1773" y="660"/>
                </a:lnTo>
                <a:lnTo>
                  <a:pt x="1778" y="654"/>
                </a:lnTo>
                <a:lnTo>
                  <a:pt x="1779" y="651"/>
                </a:lnTo>
                <a:lnTo>
                  <a:pt x="1797" y="653"/>
                </a:lnTo>
                <a:lnTo>
                  <a:pt x="1797" y="653"/>
                </a:lnTo>
                <a:lnTo>
                  <a:pt x="1795" y="645"/>
                </a:lnTo>
                <a:lnTo>
                  <a:pt x="1791" y="638"/>
                </a:lnTo>
                <a:lnTo>
                  <a:pt x="1789" y="635"/>
                </a:lnTo>
                <a:lnTo>
                  <a:pt x="1786" y="633"/>
                </a:lnTo>
                <a:lnTo>
                  <a:pt x="1786" y="633"/>
                </a:lnTo>
                <a:lnTo>
                  <a:pt x="1778" y="632"/>
                </a:lnTo>
                <a:lnTo>
                  <a:pt x="1765" y="630"/>
                </a:lnTo>
                <a:lnTo>
                  <a:pt x="1728" y="632"/>
                </a:lnTo>
                <a:lnTo>
                  <a:pt x="1728" y="632"/>
                </a:lnTo>
                <a:lnTo>
                  <a:pt x="1689" y="632"/>
                </a:lnTo>
                <a:lnTo>
                  <a:pt x="1675" y="630"/>
                </a:lnTo>
                <a:lnTo>
                  <a:pt x="1670" y="629"/>
                </a:lnTo>
                <a:lnTo>
                  <a:pt x="1667" y="628"/>
                </a:lnTo>
                <a:lnTo>
                  <a:pt x="1667" y="628"/>
                </a:lnTo>
                <a:lnTo>
                  <a:pt x="1656" y="618"/>
                </a:lnTo>
                <a:lnTo>
                  <a:pt x="1647" y="611"/>
                </a:lnTo>
                <a:lnTo>
                  <a:pt x="1636" y="603"/>
                </a:lnTo>
                <a:lnTo>
                  <a:pt x="1622" y="596"/>
                </a:lnTo>
                <a:lnTo>
                  <a:pt x="1606" y="589"/>
                </a:lnTo>
                <a:lnTo>
                  <a:pt x="1588" y="582"/>
                </a:lnTo>
                <a:lnTo>
                  <a:pt x="1568" y="579"/>
                </a:lnTo>
                <a:lnTo>
                  <a:pt x="1568" y="579"/>
                </a:lnTo>
                <a:lnTo>
                  <a:pt x="1526" y="574"/>
                </a:lnTo>
                <a:lnTo>
                  <a:pt x="1505" y="571"/>
                </a:lnTo>
                <a:lnTo>
                  <a:pt x="1486" y="571"/>
                </a:lnTo>
                <a:lnTo>
                  <a:pt x="1468" y="571"/>
                </a:lnTo>
                <a:lnTo>
                  <a:pt x="1453" y="572"/>
                </a:lnTo>
                <a:lnTo>
                  <a:pt x="1440" y="575"/>
                </a:lnTo>
                <a:lnTo>
                  <a:pt x="1428" y="579"/>
                </a:lnTo>
                <a:lnTo>
                  <a:pt x="1428" y="579"/>
                </a:lnTo>
                <a:lnTo>
                  <a:pt x="1411" y="586"/>
                </a:lnTo>
                <a:lnTo>
                  <a:pt x="1396" y="590"/>
                </a:lnTo>
                <a:lnTo>
                  <a:pt x="1382" y="593"/>
                </a:lnTo>
                <a:lnTo>
                  <a:pt x="1399" y="598"/>
                </a:lnTo>
                <a:lnTo>
                  <a:pt x="1399" y="598"/>
                </a:lnTo>
                <a:lnTo>
                  <a:pt x="1400" y="598"/>
                </a:lnTo>
                <a:lnTo>
                  <a:pt x="1399" y="600"/>
                </a:lnTo>
                <a:lnTo>
                  <a:pt x="1395" y="601"/>
                </a:lnTo>
                <a:lnTo>
                  <a:pt x="1385" y="603"/>
                </a:lnTo>
                <a:lnTo>
                  <a:pt x="1385" y="603"/>
                </a:lnTo>
                <a:lnTo>
                  <a:pt x="1364" y="609"/>
                </a:lnTo>
                <a:lnTo>
                  <a:pt x="1357" y="611"/>
                </a:lnTo>
                <a:lnTo>
                  <a:pt x="1365" y="619"/>
                </a:lnTo>
                <a:lnTo>
                  <a:pt x="1365" y="619"/>
                </a:lnTo>
                <a:lnTo>
                  <a:pt x="1349" y="628"/>
                </a:lnTo>
                <a:lnTo>
                  <a:pt x="1327" y="639"/>
                </a:lnTo>
                <a:lnTo>
                  <a:pt x="1327" y="639"/>
                </a:lnTo>
                <a:lnTo>
                  <a:pt x="1317" y="643"/>
                </a:lnTo>
                <a:lnTo>
                  <a:pt x="1305" y="644"/>
                </a:lnTo>
                <a:lnTo>
                  <a:pt x="1290" y="645"/>
                </a:lnTo>
                <a:lnTo>
                  <a:pt x="1290" y="645"/>
                </a:lnTo>
                <a:lnTo>
                  <a:pt x="1290" y="642"/>
                </a:lnTo>
                <a:lnTo>
                  <a:pt x="1291" y="634"/>
                </a:lnTo>
                <a:lnTo>
                  <a:pt x="1293" y="629"/>
                </a:lnTo>
                <a:lnTo>
                  <a:pt x="1296" y="623"/>
                </a:lnTo>
                <a:lnTo>
                  <a:pt x="1300" y="617"/>
                </a:lnTo>
                <a:lnTo>
                  <a:pt x="1306" y="609"/>
                </a:lnTo>
                <a:lnTo>
                  <a:pt x="1306" y="609"/>
                </a:lnTo>
                <a:lnTo>
                  <a:pt x="1312" y="603"/>
                </a:lnTo>
                <a:lnTo>
                  <a:pt x="1316" y="595"/>
                </a:lnTo>
                <a:lnTo>
                  <a:pt x="1320" y="587"/>
                </a:lnTo>
                <a:lnTo>
                  <a:pt x="1322" y="579"/>
                </a:lnTo>
                <a:lnTo>
                  <a:pt x="1327" y="564"/>
                </a:lnTo>
                <a:lnTo>
                  <a:pt x="1331" y="558"/>
                </a:lnTo>
                <a:lnTo>
                  <a:pt x="1335" y="553"/>
                </a:lnTo>
                <a:lnTo>
                  <a:pt x="1335" y="553"/>
                </a:lnTo>
                <a:lnTo>
                  <a:pt x="1343" y="547"/>
                </a:lnTo>
                <a:lnTo>
                  <a:pt x="1357" y="538"/>
                </a:lnTo>
                <a:lnTo>
                  <a:pt x="1394" y="516"/>
                </a:lnTo>
                <a:lnTo>
                  <a:pt x="1435" y="493"/>
                </a:lnTo>
                <a:lnTo>
                  <a:pt x="1454" y="485"/>
                </a:lnTo>
                <a:lnTo>
                  <a:pt x="1469" y="479"/>
                </a:lnTo>
                <a:lnTo>
                  <a:pt x="1469" y="479"/>
                </a:lnTo>
                <a:lnTo>
                  <a:pt x="1484" y="474"/>
                </a:lnTo>
                <a:lnTo>
                  <a:pt x="1498" y="465"/>
                </a:lnTo>
                <a:lnTo>
                  <a:pt x="1528" y="445"/>
                </a:lnTo>
                <a:lnTo>
                  <a:pt x="1546" y="433"/>
                </a:lnTo>
                <a:lnTo>
                  <a:pt x="1567" y="422"/>
                </a:lnTo>
                <a:lnTo>
                  <a:pt x="1590" y="411"/>
                </a:lnTo>
                <a:lnTo>
                  <a:pt x="1617" y="401"/>
                </a:lnTo>
                <a:lnTo>
                  <a:pt x="1617" y="401"/>
                </a:lnTo>
                <a:lnTo>
                  <a:pt x="1646" y="392"/>
                </a:lnTo>
                <a:lnTo>
                  <a:pt x="1675" y="386"/>
                </a:lnTo>
                <a:lnTo>
                  <a:pt x="1726" y="374"/>
                </a:lnTo>
                <a:lnTo>
                  <a:pt x="1746" y="369"/>
                </a:lnTo>
                <a:lnTo>
                  <a:pt x="1759" y="364"/>
                </a:lnTo>
                <a:lnTo>
                  <a:pt x="1763" y="361"/>
                </a:lnTo>
                <a:lnTo>
                  <a:pt x="1764" y="359"/>
                </a:lnTo>
                <a:lnTo>
                  <a:pt x="1764" y="356"/>
                </a:lnTo>
                <a:lnTo>
                  <a:pt x="1762" y="354"/>
                </a:lnTo>
                <a:lnTo>
                  <a:pt x="1762" y="354"/>
                </a:lnTo>
                <a:lnTo>
                  <a:pt x="1753" y="349"/>
                </a:lnTo>
                <a:lnTo>
                  <a:pt x="1742" y="345"/>
                </a:lnTo>
                <a:lnTo>
                  <a:pt x="1728" y="343"/>
                </a:lnTo>
                <a:lnTo>
                  <a:pt x="1710" y="343"/>
                </a:lnTo>
                <a:lnTo>
                  <a:pt x="1686" y="344"/>
                </a:lnTo>
                <a:lnTo>
                  <a:pt x="1657" y="348"/>
                </a:lnTo>
                <a:lnTo>
                  <a:pt x="1620" y="355"/>
                </a:lnTo>
                <a:lnTo>
                  <a:pt x="1575" y="364"/>
                </a:lnTo>
                <a:lnTo>
                  <a:pt x="1575" y="364"/>
                </a:lnTo>
                <a:lnTo>
                  <a:pt x="1553" y="370"/>
                </a:lnTo>
                <a:lnTo>
                  <a:pt x="1535" y="376"/>
                </a:lnTo>
                <a:lnTo>
                  <a:pt x="1517" y="382"/>
                </a:lnTo>
                <a:lnTo>
                  <a:pt x="1502" y="387"/>
                </a:lnTo>
                <a:lnTo>
                  <a:pt x="1478" y="400"/>
                </a:lnTo>
                <a:lnTo>
                  <a:pt x="1456" y="411"/>
                </a:lnTo>
                <a:lnTo>
                  <a:pt x="1432" y="421"/>
                </a:lnTo>
                <a:lnTo>
                  <a:pt x="1419" y="426"/>
                </a:lnTo>
                <a:lnTo>
                  <a:pt x="1405" y="431"/>
                </a:lnTo>
                <a:lnTo>
                  <a:pt x="1388" y="434"/>
                </a:lnTo>
                <a:lnTo>
                  <a:pt x="1368" y="438"/>
                </a:lnTo>
                <a:lnTo>
                  <a:pt x="1346" y="442"/>
                </a:lnTo>
                <a:lnTo>
                  <a:pt x="1321" y="444"/>
                </a:lnTo>
                <a:lnTo>
                  <a:pt x="1321" y="444"/>
                </a:lnTo>
                <a:lnTo>
                  <a:pt x="1272" y="449"/>
                </a:lnTo>
                <a:lnTo>
                  <a:pt x="1233" y="450"/>
                </a:lnTo>
                <a:lnTo>
                  <a:pt x="1180" y="451"/>
                </a:lnTo>
                <a:lnTo>
                  <a:pt x="1162" y="451"/>
                </a:lnTo>
                <a:lnTo>
                  <a:pt x="1147" y="453"/>
                </a:lnTo>
                <a:lnTo>
                  <a:pt x="1132" y="456"/>
                </a:lnTo>
                <a:lnTo>
                  <a:pt x="1116" y="460"/>
                </a:lnTo>
                <a:lnTo>
                  <a:pt x="1116" y="460"/>
                </a:lnTo>
                <a:lnTo>
                  <a:pt x="1084" y="474"/>
                </a:lnTo>
                <a:lnTo>
                  <a:pt x="1056" y="487"/>
                </a:lnTo>
                <a:lnTo>
                  <a:pt x="1032" y="500"/>
                </a:lnTo>
                <a:lnTo>
                  <a:pt x="1015" y="510"/>
                </a:lnTo>
                <a:lnTo>
                  <a:pt x="1015" y="510"/>
                </a:lnTo>
                <a:lnTo>
                  <a:pt x="1007" y="516"/>
                </a:lnTo>
                <a:lnTo>
                  <a:pt x="1000" y="523"/>
                </a:lnTo>
                <a:lnTo>
                  <a:pt x="988" y="539"/>
                </a:lnTo>
                <a:lnTo>
                  <a:pt x="979" y="553"/>
                </a:lnTo>
                <a:lnTo>
                  <a:pt x="975" y="559"/>
                </a:lnTo>
                <a:lnTo>
                  <a:pt x="975" y="5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F16C7E5A-8468-4D77-8AA8-5780CC4712B8}"/>
              </a:ext>
            </a:extLst>
          </p:cNvPr>
          <p:cNvSpPr>
            <a:spLocks/>
          </p:cNvSpPr>
          <p:nvPr/>
        </p:nvSpPr>
        <p:spPr bwMode="auto">
          <a:xfrm>
            <a:off x="706558" y="4639654"/>
            <a:ext cx="2617378" cy="1011158"/>
          </a:xfrm>
          <a:custGeom>
            <a:avLst/>
            <a:gdLst>
              <a:gd name="T0" fmla="*/ 1522 w 2340"/>
              <a:gd name="T1" fmla="*/ 4 h 904"/>
              <a:gd name="T2" fmla="*/ 1531 w 2340"/>
              <a:gd name="T3" fmla="*/ 20 h 904"/>
              <a:gd name="T4" fmla="*/ 1548 w 2340"/>
              <a:gd name="T5" fmla="*/ 56 h 904"/>
              <a:gd name="T6" fmla="*/ 1436 w 2340"/>
              <a:gd name="T7" fmla="*/ 88 h 904"/>
              <a:gd name="T8" fmla="*/ 1321 w 2340"/>
              <a:gd name="T9" fmla="*/ 200 h 904"/>
              <a:gd name="T10" fmla="*/ 1353 w 2340"/>
              <a:gd name="T11" fmla="*/ 307 h 904"/>
              <a:gd name="T12" fmla="*/ 1634 w 2340"/>
              <a:gd name="T13" fmla="*/ 214 h 904"/>
              <a:gd name="T14" fmla="*/ 1861 w 2340"/>
              <a:gd name="T15" fmla="*/ 201 h 904"/>
              <a:gd name="T16" fmla="*/ 2237 w 2340"/>
              <a:gd name="T17" fmla="*/ 317 h 904"/>
              <a:gd name="T18" fmla="*/ 2307 w 2340"/>
              <a:gd name="T19" fmla="*/ 358 h 904"/>
              <a:gd name="T20" fmla="*/ 2239 w 2340"/>
              <a:gd name="T21" fmla="*/ 398 h 904"/>
              <a:gd name="T22" fmla="*/ 2202 w 2340"/>
              <a:gd name="T23" fmla="*/ 421 h 904"/>
              <a:gd name="T24" fmla="*/ 2124 w 2340"/>
              <a:gd name="T25" fmla="*/ 438 h 904"/>
              <a:gd name="T26" fmla="*/ 2043 w 2340"/>
              <a:gd name="T27" fmla="*/ 433 h 904"/>
              <a:gd name="T28" fmla="*/ 1989 w 2340"/>
              <a:gd name="T29" fmla="*/ 459 h 904"/>
              <a:gd name="T30" fmla="*/ 1940 w 2340"/>
              <a:gd name="T31" fmla="*/ 517 h 904"/>
              <a:gd name="T32" fmla="*/ 1897 w 2340"/>
              <a:gd name="T33" fmla="*/ 531 h 904"/>
              <a:gd name="T34" fmla="*/ 1840 w 2340"/>
              <a:gd name="T35" fmla="*/ 527 h 904"/>
              <a:gd name="T36" fmla="*/ 1792 w 2340"/>
              <a:gd name="T37" fmla="*/ 541 h 904"/>
              <a:gd name="T38" fmla="*/ 1722 w 2340"/>
              <a:gd name="T39" fmla="*/ 559 h 904"/>
              <a:gd name="T40" fmla="*/ 1624 w 2340"/>
              <a:gd name="T41" fmla="*/ 580 h 904"/>
              <a:gd name="T42" fmla="*/ 1498 w 2340"/>
              <a:gd name="T43" fmla="*/ 627 h 904"/>
              <a:gd name="T44" fmla="*/ 1460 w 2340"/>
              <a:gd name="T45" fmla="*/ 646 h 904"/>
              <a:gd name="T46" fmla="*/ 1397 w 2340"/>
              <a:gd name="T47" fmla="*/ 635 h 904"/>
              <a:gd name="T48" fmla="*/ 1276 w 2340"/>
              <a:gd name="T49" fmla="*/ 723 h 904"/>
              <a:gd name="T50" fmla="*/ 1238 w 2340"/>
              <a:gd name="T51" fmla="*/ 836 h 904"/>
              <a:gd name="T52" fmla="*/ 1266 w 2340"/>
              <a:gd name="T53" fmla="*/ 846 h 904"/>
              <a:gd name="T54" fmla="*/ 1258 w 2340"/>
              <a:gd name="T55" fmla="*/ 860 h 904"/>
              <a:gd name="T56" fmla="*/ 1220 w 2340"/>
              <a:gd name="T57" fmla="*/ 849 h 904"/>
              <a:gd name="T58" fmla="*/ 1200 w 2340"/>
              <a:gd name="T59" fmla="*/ 841 h 904"/>
              <a:gd name="T60" fmla="*/ 1192 w 2340"/>
              <a:gd name="T61" fmla="*/ 793 h 904"/>
              <a:gd name="T62" fmla="*/ 1084 w 2340"/>
              <a:gd name="T63" fmla="*/ 817 h 904"/>
              <a:gd name="T64" fmla="*/ 1068 w 2340"/>
              <a:gd name="T65" fmla="*/ 860 h 904"/>
              <a:gd name="T66" fmla="*/ 1103 w 2340"/>
              <a:gd name="T67" fmla="*/ 883 h 904"/>
              <a:gd name="T68" fmla="*/ 1070 w 2340"/>
              <a:gd name="T69" fmla="*/ 890 h 904"/>
              <a:gd name="T70" fmla="*/ 1043 w 2340"/>
              <a:gd name="T71" fmla="*/ 891 h 904"/>
              <a:gd name="T72" fmla="*/ 1017 w 2340"/>
              <a:gd name="T73" fmla="*/ 874 h 904"/>
              <a:gd name="T74" fmla="*/ 1022 w 2340"/>
              <a:gd name="T75" fmla="*/ 804 h 904"/>
              <a:gd name="T76" fmla="*/ 904 w 2340"/>
              <a:gd name="T77" fmla="*/ 811 h 904"/>
              <a:gd name="T78" fmla="*/ 921 w 2340"/>
              <a:gd name="T79" fmla="*/ 765 h 904"/>
              <a:gd name="T80" fmla="*/ 707 w 2340"/>
              <a:gd name="T81" fmla="*/ 757 h 904"/>
              <a:gd name="T82" fmla="*/ 723 w 2340"/>
              <a:gd name="T83" fmla="*/ 710 h 904"/>
              <a:gd name="T84" fmla="*/ 924 w 2340"/>
              <a:gd name="T85" fmla="*/ 707 h 904"/>
              <a:gd name="T86" fmla="*/ 1012 w 2340"/>
              <a:gd name="T87" fmla="*/ 622 h 904"/>
              <a:gd name="T88" fmla="*/ 918 w 2340"/>
              <a:gd name="T89" fmla="*/ 606 h 904"/>
              <a:gd name="T90" fmla="*/ 792 w 2340"/>
              <a:gd name="T91" fmla="*/ 635 h 904"/>
              <a:gd name="T92" fmla="*/ 692 w 2340"/>
              <a:gd name="T93" fmla="*/ 636 h 904"/>
              <a:gd name="T94" fmla="*/ 623 w 2340"/>
              <a:gd name="T95" fmla="*/ 633 h 904"/>
              <a:gd name="T96" fmla="*/ 548 w 2340"/>
              <a:gd name="T97" fmla="*/ 586 h 904"/>
              <a:gd name="T98" fmla="*/ 455 w 2340"/>
              <a:gd name="T99" fmla="*/ 560 h 904"/>
              <a:gd name="T100" fmla="*/ 370 w 2340"/>
              <a:gd name="T101" fmla="*/ 515 h 904"/>
              <a:gd name="T102" fmla="*/ 28 w 2340"/>
              <a:gd name="T103" fmla="*/ 375 h 904"/>
              <a:gd name="T104" fmla="*/ 102 w 2340"/>
              <a:gd name="T105" fmla="*/ 326 h 904"/>
              <a:gd name="T106" fmla="*/ 274 w 2340"/>
              <a:gd name="T107" fmla="*/ 203 h 904"/>
              <a:gd name="T108" fmla="*/ 532 w 2340"/>
              <a:gd name="T109" fmla="*/ 178 h 904"/>
              <a:gd name="T110" fmla="*/ 655 w 2340"/>
              <a:gd name="T111" fmla="*/ 238 h 904"/>
              <a:gd name="T112" fmla="*/ 1042 w 2340"/>
              <a:gd name="T113" fmla="*/ 354 h 904"/>
              <a:gd name="T114" fmla="*/ 1205 w 2340"/>
              <a:gd name="T115" fmla="*/ 367 h 904"/>
              <a:gd name="T116" fmla="*/ 1208 w 2340"/>
              <a:gd name="T117" fmla="*/ 299 h 904"/>
              <a:gd name="T118" fmla="*/ 1190 w 2340"/>
              <a:gd name="T119" fmla="*/ 141 h 904"/>
              <a:gd name="T120" fmla="*/ 1227 w 2340"/>
              <a:gd name="T121" fmla="*/ 42 h 904"/>
              <a:gd name="T122" fmla="*/ 1360 w 2340"/>
              <a:gd name="T123" fmla="*/ 15 h 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340" h="904">
                <a:moveTo>
                  <a:pt x="1433" y="40"/>
                </a:moveTo>
                <a:lnTo>
                  <a:pt x="1433" y="40"/>
                </a:lnTo>
                <a:lnTo>
                  <a:pt x="1443" y="38"/>
                </a:lnTo>
                <a:lnTo>
                  <a:pt x="1466" y="32"/>
                </a:lnTo>
                <a:lnTo>
                  <a:pt x="1480" y="29"/>
                </a:lnTo>
                <a:lnTo>
                  <a:pt x="1494" y="24"/>
                </a:lnTo>
                <a:lnTo>
                  <a:pt x="1503" y="19"/>
                </a:lnTo>
                <a:lnTo>
                  <a:pt x="1511" y="12"/>
                </a:lnTo>
                <a:lnTo>
                  <a:pt x="1511" y="12"/>
                </a:lnTo>
                <a:lnTo>
                  <a:pt x="1516" y="8"/>
                </a:lnTo>
                <a:lnTo>
                  <a:pt x="1522" y="4"/>
                </a:lnTo>
                <a:lnTo>
                  <a:pt x="1527" y="3"/>
                </a:lnTo>
                <a:lnTo>
                  <a:pt x="1531" y="0"/>
                </a:lnTo>
                <a:lnTo>
                  <a:pt x="1539" y="0"/>
                </a:lnTo>
                <a:lnTo>
                  <a:pt x="1545" y="1"/>
                </a:lnTo>
                <a:lnTo>
                  <a:pt x="1545" y="1"/>
                </a:lnTo>
                <a:lnTo>
                  <a:pt x="1559" y="10"/>
                </a:lnTo>
                <a:lnTo>
                  <a:pt x="1559" y="10"/>
                </a:lnTo>
                <a:lnTo>
                  <a:pt x="1548" y="14"/>
                </a:lnTo>
                <a:lnTo>
                  <a:pt x="1538" y="16"/>
                </a:lnTo>
                <a:lnTo>
                  <a:pt x="1531" y="20"/>
                </a:lnTo>
                <a:lnTo>
                  <a:pt x="1531" y="20"/>
                </a:lnTo>
                <a:lnTo>
                  <a:pt x="1443" y="64"/>
                </a:lnTo>
                <a:lnTo>
                  <a:pt x="1443" y="64"/>
                </a:lnTo>
                <a:lnTo>
                  <a:pt x="1482" y="59"/>
                </a:lnTo>
                <a:lnTo>
                  <a:pt x="1512" y="56"/>
                </a:lnTo>
                <a:lnTo>
                  <a:pt x="1529" y="53"/>
                </a:lnTo>
                <a:lnTo>
                  <a:pt x="1529" y="53"/>
                </a:lnTo>
                <a:lnTo>
                  <a:pt x="1537" y="53"/>
                </a:lnTo>
                <a:lnTo>
                  <a:pt x="1543" y="51"/>
                </a:lnTo>
                <a:lnTo>
                  <a:pt x="1550" y="48"/>
                </a:lnTo>
                <a:lnTo>
                  <a:pt x="1550" y="48"/>
                </a:lnTo>
                <a:lnTo>
                  <a:pt x="1548" y="56"/>
                </a:lnTo>
                <a:lnTo>
                  <a:pt x="1544" y="61"/>
                </a:lnTo>
                <a:lnTo>
                  <a:pt x="1542" y="62"/>
                </a:lnTo>
                <a:lnTo>
                  <a:pt x="1538" y="63"/>
                </a:lnTo>
                <a:lnTo>
                  <a:pt x="1538" y="63"/>
                </a:lnTo>
                <a:lnTo>
                  <a:pt x="1510" y="67"/>
                </a:lnTo>
                <a:lnTo>
                  <a:pt x="1480" y="73"/>
                </a:lnTo>
                <a:lnTo>
                  <a:pt x="1480" y="73"/>
                </a:lnTo>
                <a:lnTo>
                  <a:pt x="1468" y="75"/>
                </a:lnTo>
                <a:lnTo>
                  <a:pt x="1444" y="84"/>
                </a:lnTo>
                <a:lnTo>
                  <a:pt x="1444" y="84"/>
                </a:lnTo>
                <a:lnTo>
                  <a:pt x="1436" y="88"/>
                </a:lnTo>
                <a:lnTo>
                  <a:pt x="1427" y="91"/>
                </a:lnTo>
                <a:lnTo>
                  <a:pt x="1410" y="103"/>
                </a:lnTo>
                <a:lnTo>
                  <a:pt x="1396" y="114"/>
                </a:lnTo>
                <a:lnTo>
                  <a:pt x="1387" y="121"/>
                </a:lnTo>
                <a:lnTo>
                  <a:pt x="1387" y="121"/>
                </a:lnTo>
                <a:lnTo>
                  <a:pt x="1375" y="135"/>
                </a:lnTo>
                <a:lnTo>
                  <a:pt x="1353" y="157"/>
                </a:lnTo>
                <a:lnTo>
                  <a:pt x="1340" y="169"/>
                </a:lnTo>
                <a:lnTo>
                  <a:pt x="1331" y="183"/>
                </a:lnTo>
                <a:lnTo>
                  <a:pt x="1323" y="194"/>
                </a:lnTo>
                <a:lnTo>
                  <a:pt x="1321" y="200"/>
                </a:lnTo>
                <a:lnTo>
                  <a:pt x="1318" y="205"/>
                </a:lnTo>
                <a:lnTo>
                  <a:pt x="1318" y="205"/>
                </a:lnTo>
                <a:lnTo>
                  <a:pt x="1318" y="215"/>
                </a:lnTo>
                <a:lnTo>
                  <a:pt x="1319" y="225"/>
                </a:lnTo>
                <a:lnTo>
                  <a:pt x="1323" y="237"/>
                </a:lnTo>
                <a:lnTo>
                  <a:pt x="1328" y="248"/>
                </a:lnTo>
                <a:lnTo>
                  <a:pt x="1338" y="270"/>
                </a:lnTo>
                <a:lnTo>
                  <a:pt x="1347" y="288"/>
                </a:lnTo>
                <a:lnTo>
                  <a:pt x="1347" y="288"/>
                </a:lnTo>
                <a:lnTo>
                  <a:pt x="1350" y="296"/>
                </a:lnTo>
                <a:lnTo>
                  <a:pt x="1353" y="307"/>
                </a:lnTo>
                <a:lnTo>
                  <a:pt x="1357" y="333"/>
                </a:lnTo>
                <a:lnTo>
                  <a:pt x="1360" y="364"/>
                </a:lnTo>
                <a:lnTo>
                  <a:pt x="1360" y="364"/>
                </a:lnTo>
                <a:lnTo>
                  <a:pt x="1432" y="324"/>
                </a:lnTo>
                <a:lnTo>
                  <a:pt x="1500" y="286"/>
                </a:lnTo>
                <a:lnTo>
                  <a:pt x="1534" y="268"/>
                </a:lnTo>
                <a:lnTo>
                  <a:pt x="1568" y="251"/>
                </a:lnTo>
                <a:lnTo>
                  <a:pt x="1568" y="251"/>
                </a:lnTo>
                <a:lnTo>
                  <a:pt x="1596" y="236"/>
                </a:lnTo>
                <a:lnTo>
                  <a:pt x="1618" y="224"/>
                </a:lnTo>
                <a:lnTo>
                  <a:pt x="1634" y="214"/>
                </a:lnTo>
                <a:lnTo>
                  <a:pt x="1650" y="206"/>
                </a:lnTo>
                <a:lnTo>
                  <a:pt x="1666" y="200"/>
                </a:lnTo>
                <a:lnTo>
                  <a:pt x="1687" y="195"/>
                </a:lnTo>
                <a:lnTo>
                  <a:pt x="1713" y="193"/>
                </a:lnTo>
                <a:lnTo>
                  <a:pt x="1749" y="191"/>
                </a:lnTo>
                <a:lnTo>
                  <a:pt x="1749" y="191"/>
                </a:lnTo>
                <a:lnTo>
                  <a:pt x="1769" y="191"/>
                </a:lnTo>
                <a:lnTo>
                  <a:pt x="1789" y="191"/>
                </a:lnTo>
                <a:lnTo>
                  <a:pt x="1807" y="193"/>
                </a:lnTo>
                <a:lnTo>
                  <a:pt x="1826" y="195"/>
                </a:lnTo>
                <a:lnTo>
                  <a:pt x="1861" y="201"/>
                </a:lnTo>
                <a:lnTo>
                  <a:pt x="1896" y="210"/>
                </a:lnTo>
                <a:lnTo>
                  <a:pt x="1931" y="220"/>
                </a:lnTo>
                <a:lnTo>
                  <a:pt x="1965" y="232"/>
                </a:lnTo>
                <a:lnTo>
                  <a:pt x="2001" y="246"/>
                </a:lnTo>
                <a:lnTo>
                  <a:pt x="2038" y="261"/>
                </a:lnTo>
                <a:lnTo>
                  <a:pt x="2038" y="261"/>
                </a:lnTo>
                <a:lnTo>
                  <a:pt x="2058" y="268"/>
                </a:lnTo>
                <a:lnTo>
                  <a:pt x="2081" y="275"/>
                </a:lnTo>
                <a:lnTo>
                  <a:pt x="2132" y="290"/>
                </a:lnTo>
                <a:lnTo>
                  <a:pt x="2185" y="304"/>
                </a:lnTo>
                <a:lnTo>
                  <a:pt x="2237" y="317"/>
                </a:lnTo>
                <a:lnTo>
                  <a:pt x="2282" y="328"/>
                </a:lnTo>
                <a:lnTo>
                  <a:pt x="2318" y="337"/>
                </a:lnTo>
                <a:lnTo>
                  <a:pt x="2330" y="342"/>
                </a:lnTo>
                <a:lnTo>
                  <a:pt x="2338" y="344"/>
                </a:lnTo>
                <a:lnTo>
                  <a:pt x="2339" y="347"/>
                </a:lnTo>
                <a:lnTo>
                  <a:pt x="2340" y="348"/>
                </a:lnTo>
                <a:lnTo>
                  <a:pt x="2339" y="349"/>
                </a:lnTo>
                <a:lnTo>
                  <a:pt x="2338" y="351"/>
                </a:lnTo>
                <a:lnTo>
                  <a:pt x="2338" y="351"/>
                </a:lnTo>
                <a:lnTo>
                  <a:pt x="2324" y="354"/>
                </a:lnTo>
                <a:lnTo>
                  <a:pt x="2307" y="358"/>
                </a:lnTo>
                <a:lnTo>
                  <a:pt x="2272" y="364"/>
                </a:lnTo>
                <a:lnTo>
                  <a:pt x="2232" y="369"/>
                </a:lnTo>
                <a:lnTo>
                  <a:pt x="2232" y="369"/>
                </a:lnTo>
                <a:lnTo>
                  <a:pt x="2235" y="374"/>
                </a:lnTo>
                <a:lnTo>
                  <a:pt x="2243" y="384"/>
                </a:lnTo>
                <a:lnTo>
                  <a:pt x="2245" y="390"/>
                </a:lnTo>
                <a:lnTo>
                  <a:pt x="2247" y="394"/>
                </a:lnTo>
                <a:lnTo>
                  <a:pt x="2245" y="396"/>
                </a:lnTo>
                <a:lnTo>
                  <a:pt x="2244" y="398"/>
                </a:lnTo>
                <a:lnTo>
                  <a:pt x="2243" y="398"/>
                </a:lnTo>
                <a:lnTo>
                  <a:pt x="2239" y="398"/>
                </a:lnTo>
                <a:lnTo>
                  <a:pt x="2239" y="398"/>
                </a:lnTo>
                <a:lnTo>
                  <a:pt x="2203" y="395"/>
                </a:lnTo>
                <a:lnTo>
                  <a:pt x="2180" y="394"/>
                </a:lnTo>
                <a:lnTo>
                  <a:pt x="2180" y="394"/>
                </a:lnTo>
                <a:lnTo>
                  <a:pt x="2186" y="398"/>
                </a:lnTo>
                <a:lnTo>
                  <a:pt x="2198" y="407"/>
                </a:lnTo>
                <a:lnTo>
                  <a:pt x="2203" y="412"/>
                </a:lnTo>
                <a:lnTo>
                  <a:pt x="2206" y="417"/>
                </a:lnTo>
                <a:lnTo>
                  <a:pt x="2206" y="419"/>
                </a:lnTo>
                <a:lnTo>
                  <a:pt x="2205" y="420"/>
                </a:lnTo>
                <a:lnTo>
                  <a:pt x="2202" y="421"/>
                </a:lnTo>
                <a:lnTo>
                  <a:pt x="2200" y="421"/>
                </a:lnTo>
                <a:lnTo>
                  <a:pt x="2200" y="421"/>
                </a:lnTo>
                <a:lnTo>
                  <a:pt x="2176" y="420"/>
                </a:lnTo>
                <a:lnTo>
                  <a:pt x="2147" y="417"/>
                </a:lnTo>
                <a:lnTo>
                  <a:pt x="2112" y="415"/>
                </a:lnTo>
                <a:lnTo>
                  <a:pt x="2112" y="415"/>
                </a:lnTo>
                <a:lnTo>
                  <a:pt x="2117" y="420"/>
                </a:lnTo>
                <a:lnTo>
                  <a:pt x="2123" y="430"/>
                </a:lnTo>
                <a:lnTo>
                  <a:pt x="2124" y="435"/>
                </a:lnTo>
                <a:lnTo>
                  <a:pt x="2124" y="437"/>
                </a:lnTo>
                <a:lnTo>
                  <a:pt x="2124" y="438"/>
                </a:lnTo>
                <a:lnTo>
                  <a:pt x="2123" y="440"/>
                </a:lnTo>
                <a:lnTo>
                  <a:pt x="2119" y="440"/>
                </a:lnTo>
                <a:lnTo>
                  <a:pt x="2111" y="437"/>
                </a:lnTo>
                <a:lnTo>
                  <a:pt x="2111" y="437"/>
                </a:lnTo>
                <a:lnTo>
                  <a:pt x="2100" y="435"/>
                </a:lnTo>
                <a:lnTo>
                  <a:pt x="2087" y="432"/>
                </a:lnTo>
                <a:lnTo>
                  <a:pt x="2076" y="431"/>
                </a:lnTo>
                <a:lnTo>
                  <a:pt x="2065" y="431"/>
                </a:lnTo>
                <a:lnTo>
                  <a:pt x="2049" y="432"/>
                </a:lnTo>
                <a:lnTo>
                  <a:pt x="2043" y="433"/>
                </a:lnTo>
                <a:lnTo>
                  <a:pt x="2043" y="433"/>
                </a:lnTo>
                <a:lnTo>
                  <a:pt x="2051" y="452"/>
                </a:lnTo>
                <a:lnTo>
                  <a:pt x="2053" y="458"/>
                </a:lnTo>
                <a:lnTo>
                  <a:pt x="2054" y="463"/>
                </a:lnTo>
                <a:lnTo>
                  <a:pt x="2054" y="467"/>
                </a:lnTo>
                <a:lnTo>
                  <a:pt x="2053" y="467"/>
                </a:lnTo>
                <a:lnTo>
                  <a:pt x="2051" y="465"/>
                </a:lnTo>
                <a:lnTo>
                  <a:pt x="2051" y="465"/>
                </a:lnTo>
                <a:lnTo>
                  <a:pt x="2045" y="464"/>
                </a:lnTo>
                <a:lnTo>
                  <a:pt x="2037" y="462"/>
                </a:lnTo>
                <a:lnTo>
                  <a:pt x="2016" y="461"/>
                </a:lnTo>
                <a:lnTo>
                  <a:pt x="1989" y="459"/>
                </a:lnTo>
                <a:lnTo>
                  <a:pt x="1989" y="489"/>
                </a:lnTo>
                <a:lnTo>
                  <a:pt x="1959" y="483"/>
                </a:lnTo>
                <a:lnTo>
                  <a:pt x="1959" y="483"/>
                </a:lnTo>
                <a:lnTo>
                  <a:pt x="1958" y="490"/>
                </a:lnTo>
                <a:lnTo>
                  <a:pt x="1955" y="506"/>
                </a:lnTo>
                <a:lnTo>
                  <a:pt x="1953" y="514"/>
                </a:lnTo>
                <a:lnTo>
                  <a:pt x="1950" y="520"/>
                </a:lnTo>
                <a:lnTo>
                  <a:pt x="1948" y="521"/>
                </a:lnTo>
                <a:lnTo>
                  <a:pt x="1945" y="521"/>
                </a:lnTo>
                <a:lnTo>
                  <a:pt x="1943" y="520"/>
                </a:lnTo>
                <a:lnTo>
                  <a:pt x="1940" y="517"/>
                </a:lnTo>
                <a:lnTo>
                  <a:pt x="1940" y="517"/>
                </a:lnTo>
                <a:lnTo>
                  <a:pt x="1933" y="512"/>
                </a:lnTo>
                <a:lnTo>
                  <a:pt x="1927" y="509"/>
                </a:lnTo>
                <a:lnTo>
                  <a:pt x="1919" y="505"/>
                </a:lnTo>
                <a:lnTo>
                  <a:pt x="1913" y="504"/>
                </a:lnTo>
                <a:lnTo>
                  <a:pt x="1903" y="501"/>
                </a:lnTo>
                <a:lnTo>
                  <a:pt x="1900" y="501"/>
                </a:lnTo>
                <a:lnTo>
                  <a:pt x="1900" y="501"/>
                </a:lnTo>
                <a:lnTo>
                  <a:pt x="1900" y="509"/>
                </a:lnTo>
                <a:lnTo>
                  <a:pt x="1898" y="523"/>
                </a:lnTo>
                <a:lnTo>
                  <a:pt x="1897" y="531"/>
                </a:lnTo>
                <a:lnTo>
                  <a:pt x="1895" y="537"/>
                </a:lnTo>
                <a:lnTo>
                  <a:pt x="1893" y="538"/>
                </a:lnTo>
                <a:lnTo>
                  <a:pt x="1892" y="540"/>
                </a:lnTo>
                <a:lnTo>
                  <a:pt x="1890" y="540"/>
                </a:lnTo>
                <a:lnTo>
                  <a:pt x="1887" y="538"/>
                </a:lnTo>
                <a:lnTo>
                  <a:pt x="1887" y="538"/>
                </a:lnTo>
                <a:lnTo>
                  <a:pt x="1881" y="535"/>
                </a:lnTo>
                <a:lnTo>
                  <a:pt x="1874" y="532"/>
                </a:lnTo>
                <a:lnTo>
                  <a:pt x="1859" y="528"/>
                </a:lnTo>
                <a:lnTo>
                  <a:pt x="1847" y="527"/>
                </a:lnTo>
                <a:lnTo>
                  <a:pt x="1840" y="527"/>
                </a:lnTo>
                <a:lnTo>
                  <a:pt x="1840" y="527"/>
                </a:lnTo>
                <a:lnTo>
                  <a:pt x="1839" y="536"/>
                </a:lnTo>
                <a:lnTo>
                  <a:pt x="1837" y="542"/>
                </a:lnTo>
                <a:lnTo>
                  <a:pt x="1834" y="544"/>
                </a:lnTo>
                <a:lnTo>
                  <a:pt x="1833" y="544"/>
                </a:lnTo>
                <a:lnTo>
                  <a:pt x="1833" y="544"/>
                </a:lnTo>
                <a:lnTo>
                  <a:pt x="1812" y="541"/>
                </a:lnTo>
                <a:lnTo>
                  <a:pt x="1800" y="540"/>
                </a:lnTo>
                <a:lnTo>
                  <a:pt x="1795" y="540"/>
                </a:lnTo>
                <a:lnTo>
                  <a:pt x="1792" y="541"/>
                </a:lnTo>
                <a:lnTo>
                  <a:pt x="1792" y="541"/>
                </a:lnTo>
                <a:lnTo>
                  <a:pt x="1764" y="554"/>
                </a:lnTo>
                <a:lnTo>
                  <a:pt x="1739" y="565"/>
                </a:lnTo>
                <a:lnTo>
                  <a:pt x="1739" y="565"/>
                </a:lnTo>
                <a:lnTo>
                  <a:pt x="1739" y="564"/>
                </a:lnTo>
                <a:lnTo>
                  <a:pt x="1738" y="559"/>
                </a:lnTo>
                <a:lnTo>
                  <a:pt x="1735" y="556"/>
                </a:lnTo>
                <a:lnTo>
                  <a:pt x="1734" y="554"/>
                </a:lnTo>
                <a:lnTo>
                  <a:pt x="1731" y="554"/>
                </a:lnTo>
                <a:lnTo>
                  <a:pt x="1731" y="554"/>
                </a:lnTo>
                <a:lnTo>
                  <a:pt x="1727" y="556"/>
                </a:lnTo>
                <a:lnTo>
                  <a:pt x="1722" y="559"/>
                </a:lnTo>
                <a:lnTo>
                  <a:pt x="1711" y="572"/>
                </a:lnTo>
                <a:lnTo>
                  <a:pt x="1697" y="584"/>
                </a:lnTo>
                <a:lnTo>
                  <a:pt x="1691" y="588"/>
                </a:lnTo>
                <a:lnTo>
                  <a:pt x="1685" y="590"/>
                </a:lnTo>
                <a:lnTo>
                  <a:pt x="1685" y="590"/>
                </a:lnTo>
                <a:lnTo>
                  <a:pt x="1677" y="590"/>
                </a:lnTo>
                <a:lnTo>
                  <a:pt x="1669" y="589"/>
                </a:lnTo>
                <a:lnTo>
                  <a:pt x="1648" y="585"/>
                </a:lnTo>
                <a:lnTo>
                  <a:pt x="1624" y="579"/>
                </a:lnTo>
                <a:lnTo>
                  <a:pt x="1624" y="579"/>
                </a:lnTo>
                <a:lnTo>
                  <a:pt x="1624" y="580"/>
                </a:lnTo>
                <a:lnTo>
                  <a:pt x="1624" y="584"/>
                </a:lnTo>
                <a:lnTo>
                  <a:pt x="1623" y="586"/>
                </a:lnTo>
                <a:lnTo>
                  <a:pt x="1619" y="589"/>
                </a:lnTo>
                <a:lnTo>
                  <a:pt x="1616" y="593"/>
                </a:lnTo>
                <a:lnTo>
                  <a:pt x="1608" y="595"/>
                </a:lnTo>
                <a:lnTo>
                  <a:pt x="1608" y="595"/>
                </a:lnTo>
                <a:lnTo>
                  <a:pt x="1598" y="599"/>
                </a:lnTo>
                <a:lnTo>
                  <a:pt x="1582" y="604"/>
                </a:lnTo>
                <a:lnTo>
                  <a:pt x="1544" y="614"/>
                </a:lnTo>
                <a:lnTo>
                  <a:pt x="1510" y="623"/>
                </a:lnTo>
                <a:lnTo>
                  <a:pt x="1498" y="627"/>
                </a:lnTo>
                <a:lnTo>
                  <a:pt x="1495" y="628"/>
                </a:lnTo>
                <a:lnTo>
                  <a:pt x="1494" y="630"/>
                </a:lnTo>
                <a:lnTo>
                  <a:pt x="1494" y="630"/>
                </a:lnTo>
                <a:lnTo>
                  <a:pt x="1491" y="637"/>
                </a:lnTo>
                <a:lnTo>
                  <a:pt x="1490" y="642"/>
                </a:lnTo>
                <a:lnTo>
                  <a:pt x="1486" y="647"/>
                </a:lnTo>
                <a:lnTo>
                  <a:pt x="1482" y="651"/>
                </a:lnTo>
                <a:lnTo>
                  <a:pt x="1476" y="652"/>
                </a:lnTo>
                <a:lnTo>
                  <a:pt x="1473" y="652"/>
                </a:lnTo>
                <a:lnTo>
                  <a:pt x="1469" y="651"/>
                </a:lnTo>
                <a:lnTo>
                  <a:pt x="1460" y="646"/>
                </a:lnTo>
                <a:lnTo>
                  <a:pt x="1460" y="646"/>
                </a:lnTo>
                <a:lnTo>
                  <a:pt x="1442" y="635"/>
                </a:lnTo>
                <a:lnTo>
                  <a:pt x="1433" y="631"/>
                </a:lnTo>
                <a:lnTo>
                  <a:pt x="1427" y="628"/>
                </a:lnTo>
                <a:lnTo>
                  <a:pt x="1421" y="627"/>
                </a:lnTo>
                <a:lnTo>
                  <a:pt x="1416" y="627"/>
                </a:lnTo>
                <a:lnTo>
                  <a:pt x="1412" y="628"/>
                </a:lnTo>
                <a:lnTo>
                  <a:pt x="1408" y="631"/>
                </a:lnTo>
                <a:lnTo>
                  <a:pt x="1408" y="631"/>
                </a:lnTo>
                <a:lnTo>
                  <a:pt x="1403" y="633"/>
                </a:lnTo>
                <a:lnTo>
                  <a:pt x="1397" y="635"/>
                </a:lnTo>
                <a:lnTo>
                  <a:pt x="1384" y="637"/>
                </a:lnTo>
                <a:lnTo>
                  <a:pt x="1366" y="637"/>
                </a:lnTo>
                <a:lnTo>
                  <a:pt x="1340" y="631"/>
                </a:lnTo>
                <a:lnTo>
                  <a:pt x="1340" y="631"/>
                </a:lnTo>
                <a:lnTo>
                  <a:pt x="1338" y="635"/>
                </a:lnTo>
                <a:lnTo>
                  <a:pt x="1332" y="648"/>
                </a:lnTo>
                <a:lnTo>
                  <a:pt x="1321" y="668"/>
                </a:lnTo>
                <a:lnTo>
                  <a:pt x="1312" y="680"/>
                </a:lnTo>
                <a:lnTo>
                  <a:pt x="1301" y="695"/>
                </a:lnTo>
                <a:lnTo>
                  <a:pt x="1301" y="695"/>
                </a:lnTo>
                <a:lnTo>
                  <a:pt x="1276" y="723"/>
                </a:lnTo>
                <a:lnTo>
                  <a:pt x="1254" y="749"/>
                </a:lnTo>
                <a:lnTo>
                  <a:pt x="1236" y="769"/>
                </a:lnTo>
                <a:lnTo>
                  <a:pt x="1224" y="778"/>
                </a:lnTo>
                <a:lnTo>
                  <a:pt x="1224" y="778"/>
                </a:lnTo>
                <a:lnTo>
                  <a:pt x="1224" y="779"/>
                </a:lnTo>
                <a:lnTo>
                  <a:pt x="1223" y="781"/>
                </a:lnTo>
                <a:lnTo>
                  <a:pt x="1223" y="788"/>
                </a:lnTo>
                <a:lnTo>
                  <a:pt x="1224" y="807"/>
                </a:lnTo>
                <a:lnTo>
                  <a:pt x="1228" y="834"/>
                </a:lnTo>
                <a:lnTo>
                  <a:pt x="1228" y="834"/>
                </a:lnTo>
                <a:lnTo>
                  <a:pt x="1238" y="836"/>
                </a:lnTo>
                <a:lnTo>
                  <a:pt x="1261" y="838"/>
                </a:lnTo>
                <a:lnTo>
                  <a:pt x="1274" y="839"/>
                </a:lnTo>
                <a:lnTo>
                  <a:pt x="1284" y="842"/>
                </a:lnTo>
                <a:lnTo>
                  <a:pt x="1291" y="844"/>
                </a:lnTo>
                <a:lnTo>
                  <a:pt x="1294" y="846"/>
                </a:lnTo>
                <a:lnTo>
                  <a:pt x="1294" y="847"/>
                </a:lnTo>
                <a:lnTo>
                  <a:pt x="1294" y="847"/>
                </a:lnTo>
                <a:lnTo>
                  <a:pt x="1292" y="848"/>
                </a:lnTo>
                <a:lnTo>
                  <a:pt x="1287" y="848"/>
                </a:lnTo>
                <a:lnTo>
                  <a:pt x="1276" y="847"/>
                </a:lnTo>
                <a:lnTo>
                  <a:pt x="1266" y="846"/>
                </a:lnTo>
                <a:lnTo>
                  <a:pt x="1263" y="847"/>
                </a:lnTo>
                <a:lnTo>
                  <a:pt x="1260" y="849"/>
                </a:lnTo>
                <a:lnTo>
                  <a:pt x="1260" y="849"/>
                </a:lnTo>
                <a:lnTo>
                  <a:pt x="1274" y="854"/>
                </a:lnTo>
                <a:lnTo>
                  <a:pt x="1280" y="858"/>
                </a:lnTo>
                <a:lnTo>
                  <a:pt x="1281" y="859"/>
                </a:lnTo>
                <a:lnTo>
                  <a:pt x="1281" y="860"/>
                </a:lnTo>
                <a:lnTo>
                  <a:pt x="1279" y="862"/>
                </a:lnTo>
                <a:lnTo>
                  <a:pt x="1268" y="862"/>
                </a:lnTo>
                <a:lnTo>
                  <a:pt x="1258" y="860"/>
                </a:lnTo>
                <a:lnTo>
                  <a:pt x="1258" y="860"/>
                </a:lnTo>
                <a:lnTo>
                  <a:pt x="1259" y="863"/>
                </a:lnTo>
                <a:lnTo>
                  <a:pt x="1259" y="867"/>
                </a:lnTo>
                <a:lnTo>
                  <a:pt x="1257" y="873"/>
                </a:lnTo>
                <a:lnTo>
                  <a:pt x="1253" y="876"/>
                </a:lnTo>
                <a:lnTo>
                  <a:pt x="1250" y="878"/>
                </a:lnTo>
                <a:lnTo>
                  <a:pt x="1250" y="878"/>
                </a:lnTo>
                <a:lnTo>
                  <a:pt x="1248" y="876"/>
                </a:lnTo>
                <a:lnTo>
                  <a:pt x="1247" y="872"/>
                </a:lnTo>
                <a:lnTo>
                  <a:pt x="1244" y="868"/>
                </a:lnTo>
                <a:lnTo>
                  <a:pt x="1242" y="864"/>
                </a:lnTo>
                <a:lnTo>
                  <a:pt x="1220" y="849"/>
                </a:lnTo>
                <a:lnTo>
                  <a:pt x="1220" y="849"/>
                </a:lnTo>
                <a:lnTo>
                  <a:pt x="1207" y="851"/>
                </a:lnTo>
                <a:lnTo>
                  <a:pt x="1197" y="851"/>
                </a:lnTo>
                <a:lnTo>
                  <a:pt x="1192" y="849"/>
                </a:lnTo>
                <a:lnTo>
                  <a:pt x="1192" y="849"/>
                </a:lnTo>
                <a:lnTo>
                  <a:pt x="1190" y="849"/>
                </a:lnTo>
                <a:lnTo>
                  <a:pt x="1190" y="847"/>
                </a:lnTo>
                <a:lnTo>
                  <a:pt x="1191" y="846"/>
                </a:lnTo>
                <a:lnTo>
                  <a:pt x="1196" y="842"/>
                </a:lnTo>
                <a:lnTo>
                  <a:pt x="1196" y="842"/>
                </a:lnTo>
                <a:lnTo>
                  <a:pt x="1200" y="841"/>
                </a:lnTo>
                <a:lnTo>
                  <a:pt x="1203" y="839"/>
                </a:lnTo>
                <a:lnTo>
                  <a:pt x="1208" y="841"/>
                </a:lnTo>
                <a:lnTo>
                  <a:pt x="1210" y="841"/>
                </a:lnTo>
                <a:lnTo>
                  <a:pt x="1211" y="839"/>
                </a:lnTo>
                <a:lnTo>
                  <a:pt x="1208" y="833"/>
                </a:lnTo>
                <a:lnTo>
                  <a:pt x="1208" y="833"/>
                </a:lnTo>
                <a:lnTo>
                  <a:pt x="1196" y="805"/>
                </a:lnTo>
                <a:lnTo>
                  <a:pt x="1191" y="791"/>
                </a:lnTo>
                <a:lnTo>
                  <a:pt x="1191" y="791"/>
                </a:lnTo>
                <a:lnTo>
                  <a:pt x="1192" y="791"/>
                </a:lnTo>
                <a:lnTo>
                  <a:pt x="1192" y="793"/>
                </a:lnTo>
                <a:lnTo>
                  <a:pt x="1190" y="796"/>
                </a:lnTo>
                <a:lnTo>
                  <a:pt x="1181" y="801"/>
                </a:lnTo>
                <a:lnTo>
                  <a:pt x="1181" y="801"/>
                </a:lnTo>
                <a:lnTo>
                  <a:pt x="1168" y="807"/>
                </a:lnTo>
                <a:lnTo>
                  <a:pt x="1153" y="812"/>
                </a:lnTo>
                <a:lnTo>
                  <a:pt x="1153" y="812"/>
                </a:lnTo>
                <a:lnTo>
                  <a:pt x="1139" y="815"/>
                </a:lnTo>
                <a:lnTo>
                  <a:pt x="1123" y="817"/>
                </a:lnTo>
                <a:lnTo>
                  <a:pt x="1105" y="818"/>
                </a:lnTo>
                <a:lnTo>
                  <a:pt x="1084" y="817"/>
                </a:lnTo>
                <a:lnTo>
                  <a:pt x="1084" y="817"/>
                </a:lnTo>
                <a:lnTo>
                  <a:pt x="1068" y="816"/>
                </a:lnTo>
                <a:lnTo>
                  <a:pt x="1063" y="817"/>
                </a:lnTo>
                <a:lnTo>
                  <a:pt x="1062" y="817"/>
                </a:lnTo>
                <a:lnTo>
                  <a:pt x="1063" y="818"/>
                </a:lnTo>
                <a:lnTo>
                  <a:pt x="1064" y="818"/>
                </a:lnTo>
                <a:lnTo>
                  <a:pt x="1064" y="818"/>
                </a:lnTo>
                <a:lnTo>
                  <a:pt x="1064" y="839"/>
                </a:lnTo>
                <a:lnTo>
                  <a:pt x="1065" y="853"/>
                </a:lnTo>
                <a:lnTo>
                  <a:pt x="1066" y="858"/>
                </a:lnTo>
                <a:lnTo>
                  <a:pt x="1068" y="860"/>
                </a:lnTo>
                <a:lnTo>
                  <a:pt x="1068" y="860"/>
                </a:lnTo>
                <a:lnTo>
                  <a:pt x="1089" y="864"/>
                </a:lnTo>
                <a:lnTo>
                  <a:pt x="1105" y="868"/>
                </a:lnTo>
                <a:lnTo>
                  <a:pt x="1111" y="872"/>
                </a:lnTo>
                <a:lnTo>
                  <a:pt x="1115" y="874"/>
                </a:lnTo>
                <a:lnTo>
                  <a:pt x="1115" y="874"/>
                </a:lnTo>
                <a:lnTo>
                  <a:pt x="1124" y="885"/>
                </a:lnTo>
                <a:lnTo>
                  <a:pt x="1126" y="886"/>
                </a:lnTo>
                <a:lnTo>
                  <a:pt x="1124" y="886"/>
                </a:lnTo>
                <a:lnTo>
                  <a:pt x="1124" y="886"/>
                </a:lnTo>
                <a:lnTo>
                  <a:pt x="1111" y="883"/>
                </a:lnTo>
                <a:lnTo>
                  <a:pt x="1103" y="883"/>
                </a:lnTo>
                <a:lnTo>
                  <a:pt x="1101" y="883"/>
                </a:lnTo>
                <a:lnTo>
                  <a:pt x="1100" y="884"/>
                </a:lnTo>
                <a:lnTo>
                  <a:pt x="1100" y="884"/>
                </a:lnTo>
                <a:lnTo>
                  <a:pt x="1100" y="888"/>
                </a:lnTo>
                <a:lnTo>
                  <a:pt x="1097" y="893"/>
                </a:lnTo>
                <a:lnTo>
                  <a:pt x="1094" y="896"/>
                </a:lnTo>
                <a:lnTo>
                  <a:pt x="1091" y="897"/>
                </a:lnTo>
                <a:lnTo>
                  <a:pt x="1091" y="897"/>
                </a:lnTo>
                <a:lnTo>
                  <a:pt x="1085" y="896"/>
                </a:lnTo>
                <a:lnTo>
                  <a:pt x="1078" y="893"/>
                </a:lnTo>
                <a:lnTo>
                  <a:pt x="1070" y="890"/>
                </a:lnTo>
                <a:lnTo>
                  <a:pt x="1065" y="888"/>
                </a:lnTo>
                <a:lnTo>
                  <a:pt x="1065" y="888"/>
                </a:lnTo>
                <a:lnTo>
                  <a:pt x="1059" y="891"/>
                </a:lnTo>
                <a:lnTo>
                  <a:pt x="1050" y="897"/>
                </a:lnTo>
                <a:lnTo>
                  <a:pt x="1042" y="902"/>
                </a:lnTo>
                <a:lnTo>
                  <a:pt x="1039" y="904"/>
                </a:lnTo>
                <a:lnTo>
                  <a:pt x="1038" y="902"/>
                </a:lnTo>
                <a:lnTo>
                  <a:pt x="1038" y="902"/>
                </a:lnTo>
                <a:lnTo>
                  <a:pt x="1038" y="901"/>
                </a:lnTo>
                <a:lnTo>
                  <a:pt x="1039" y="897"/>
                </a:lnTo>
                <a:lnTo>
                  <a:pt x="1043" y="891"/>
                </a:lnTo>
                <a:lnTo>
                  <a:pt x="1047" y="884"/>
                </a:lnTo>
                <a:lnTo>
                  <a:pt x="1048" y="880"/>
                </a:lnTo>
                <a:lnTo>
                  <a:pt x="1049" y="875"/>
                </a:lnTo>
                <a:lnTo>
                  <a:pt x="1049" y="875"/>
                </a:lnTo>
                <a:lnTo>
                  <a:pt x="1045" y="875"/>
                </a:lnTo>
                <a:lnTo>
                  <a:pt x="1041" y="875"/>
                </a:lnTo>
                <a:lnTo>
                  <a:pt x="1029" y="876"/>
                </a:lnTo>
                <a:lnTo>
                  <a:pt x="1021" y="876"/>
                </a:lnTo>
                <a:lnTo>
                  <a:pt x="1018" y="876"/>
                </a:lnTo>
                <a:lnTo>
                  <a:pt x="1017" y="874"/>
                </a:lnTo>
                <a:lnTo>
                  <a:pt x="1017" y="874"/>
                </a:lnTo>
                <a:lnTo>
                  <a:pt x="1018" y="873"/>
                </a:lnTo>
                <a:lnTo>
                  <a:pt x="1022" y="872"/>
                </a:lnTo>
                <a:lnTo>
                  <a:pt x="1032" y="867"/>
                </a:lnTo>
                <a:lnTo>
                  <a:pt x="1043" y="862"/>
                </a:lnTo>
                <a:lnTo>
                  <a:pt x="1045" y="858"/>
                </a:lnTo>
                <a:lnTo>
                  <a:pt x="1047" y="855"/>
                </a:lnTo>
                <a:lnTo>
                  <a:pt x="1047" y="855"/>
                </a:lnTo>
                <a:lnTo>
                  <a:pt x="1049" y="820"/>
                </a:lnTo>
                <a:lnTo>
                  <a:pt x="1049" y="820"/>
                </a:lnTo>
                <a:lnTo>
                  <a:pt x="1041" y="815"/>
                </a:lnTo>
                <a:lnTo>
                  <a:pt x="1022" y="804"/>
                </a:lnTo>
                <a:lnTo>
                  <a:pt x="1010" y="799"/>
                </a:lnTo>
                <a:lnTo>
                  <a:pt x="997" y="794"/>
                </a:lnTo>
                <a:lnTo>
                  <a:pt x="986" y="791"/>
                </a:lnTo>
                <a:lnTo>
                  <a:pt x="980" y="791"/>
                </a:lnTo>
                <a:lnTo>
                  <a:pt x="975" y="791"/>
                </a:lnTo>
                <a:lnTo>
                  <a:pt x="975" y="791"/>
                </a:lnTo>
                <a:lnTo>
                  <a:pt x="964" y="794"/>
                </a:lnTo>
                <a:lnTo>
                  <a:pt x="952" y="797"/>
                </a:lnTo>
                <a:lnTo>
                  <a:pt x="926" y="806"/>
                </a:lnTo>
                <a:lnTo>
                  <a:pt x="913" y="809"/>
                </a:lnTo>
                <a:lnTo>
                  <a:pt x="904" y="811"/>
                </a:lnTo>
                <a:lnTo>
                  <a:pt x="900" y="811"/>
                </a:lnTo>
                <a:lnTo>
                  <a:pt x="897" y="810"/>
                </a:lnTo>
                <a:lnTo>
                  <a:pt x="896" y="809"/>
                </a:lnTo>
                <a:lnTo>
                  <a:pt x="895" y="806"/>
                </a:lnTo>
                <a:lnTo>
                  <a:pt x="895" y="806"/>
                </a:lnTo>
                <a:lnTo>
                  <a:pt x="896" y="800"/>
                </a:lnTo>
                <a:lnTo>
                  <a:pt x="900" y="794"/>
                </a:lnTo>
                <a:lnTo>
                  <a:pt x="908" y="780"/>
                </a:lnTo>
                <a:lnTo>
                  <a:pt x="917" y="770"/>
                </a:lnTo>
                <a:lnTo>
                  <a:pt x="921" y="765"/>
                </a:lnTo>
                <a:lnTo>
                  <a:pt x="921" y="765"/>
                </a:lnTo>
                <a:lnTo>
                  <a:pt x="868" y="772"/>
                </a:lnTo>
                <a:lnTo>
                  <a:pt x="822" y="776"/>
                </a:lnTo>
                <a:lnTo>
                  <a:pt x="800" y="778"/>
                </a:lnTo>
                <a:lnTo>
                  <a:pt x="783" y="778"/>
                </a:lnTo>
                <a:lnTo>
                  <a:pt x="783" y="778"/>
                </a:lnTo>
                <a:lnTo>
                  <a:pt x="768" y="776"/>
                </a:lnTo>
                <a:lnTo>
                  <a:pt x="753" y="774"/>
                </a:lnTo>
                <a:lnTo>
                  <a:pt x="741" y="772"/>
                </a:lnTo>
                <a:lnTo>
                  <a:pt x="729" y="768"/>
                </a:lnTo>
                <a:lnTo>
                  <a:pt x="713" y="760"/>
                </a:lnTo>
                <a:lnTo>
                  <a:pt x="707" y="757"/>
                </a:lnTo>
                <a:lnTo>
                  <a:pt x="707" y="757"/>
                </a:lnTo>
                <a:lnTo>
                  <a:pt x="712" y="754"/>
                </a:lnTo>
                <a:lnTo>
                  <a:pt x="717" y="751"/>
                </a:lnTo>
                <a:lnTo>
                  <a:pt x="722" y="747"/>
                </a:lnTo>
                <a:lnTo>
                  <a:pt x="722" y="747"/>
                </a:lnTo>
                <a:lnTo>
                  <a:pt x="723" y="743"/>
                </a:lnTo>
                <a:lnTo>
                  <a:pt x="725" y="738"/>
                </a:lnTo>
                <a:lnTo>
                  <a:pt x="725" y="726"/>
                </a:lnTo>
                <a:lnTo>
                  <a:pt x="723" y="711"/>
                </a:lnTo>
                <a:lnTo>
                  <a:pt x="723" y="711"/>
                </a:lnTo>
                <a:lnTo>
                  <a:pt x="723" y="710"/>
                </a:lnTo>
                <a:lnTo>
                  <a:pt x="725" y="707"/>
                </a:lnTo>
                <a:lnTo>
                  <a:pt x="727" y="706"/>
                </a:lnTo>
                <a:lnTo>
                  <a:pt x="731" y="706"/>
                </a:lnTo>
                <a:lnTo>
                  <a:pt x="736" y="706"/>
                </a:lnTo>
                <a:lnTo>
                  <a:pt x="742" y="707"/>
                </a:lnTo>
                <a:lnTo>
                  <a:pt x="742" y="707"/>
                </a:lnTo>
                <a:lnTo>
                  <a:pt x="755" y="709"/>
                </a:lnTo>
                <a:lnTo>
                  <a:pt x="778" y="710"/>
                </a:lnTo>
                <a:lnTo>
                  <a:pt x="839" y="710"/>
                </a:lnTo>
                <a:lnTo>
                  <a:pt x="901" y="709"/>
                </a:lnTo>
                <a:lnTo>
                  <a:pt x="924" y="707"/>
                </a:lnTo>
                <a:lnTo>
                  <a:pt x="937" y="706"/>
                </a:lnTo>
                <a:lnTo>
                  <a:pt x="937" y="706"/>
                </a:lnTo>
                <a:lnTo>
                  <a:pt x="945" y="702"/>
                </a:lnTo>
                <a:lnTo>
                  <a:pt x="954" y="696"/>
                </a:lnTo>
                <a:lnTo>
                  <a:pt x="962" y="689"/>
                </a:lnTo>
                <a:lnTo>
                  <a:pt x="970" y="681"/>
                </a:lnTo>
                <a:lnTo>
                  <a:pt x="987" y="663"/>
                </a:lnTo>
                <a:lnTo>
                  <a:pt x="1001" y="646"/>
                </a:lnTo>
                <a:lnTo>
                  <a:pt x="1001" y="646"/>
                </a:lnTo>
                <a:lnTo>
                  <a:pt x="1007" y="636"/>
                </a:lnTo>
                <a:lnTo>
                  <a:pt x="1012" y="622"/>
                </a:lnTo>
                <a:lnTo>
                  <a:pt x="1017" y="606"/>
                </a:lnTo>
                <a:lnTo>
                  <a:pt x="1021" y="590"/>
                </a:lnTo>
                <a:lnTo>
                  <a:pt x="1027" y="562"/>
                </a:lnTo>
                <a:lnTo>
                  <a:pt x="1029" y="551"/>
                </a:lnTo>
                <a:lnTo>
                  <a:pt x="1029" y="551"/>
                </a:lnTo>
                <a:lnTo>
                  <a:pt x="1021" y="556"/>
                </a:lnTo>
                <a:lnTo>
                  <a:pt x="996" y="570"/>
                </a:lnTo>
                <a:lnTo>
                  <a:pt x="960" y="588"/>
                </a:lnTo>
                <a:lnTo>
                  <a:pt x="939" y="598"/>
                </a:lnTo>
                <a:lnTo>
                  <a:pt x="918" y="606"/>
                </a:lnTo>
                <a:lnTo>
                  <a:pt x="918" y="606"/>
                </a:lnTo>
                <a:lnTo>
                  <a:pt x="843" y="636"/>
                </a:lnTo>
                <a:lnTo>
                  <a:pt x="818" y="644"/>
                </a:lnTo>
                <a:lnTo>
                  <a:pt x="810" y="646"/>
                </a:lnTo>
                <a:lnTo>
                  <a:pt x="806" y="646"/>
                </a:lnTo>
                <a:lnTo>
                  <a:pt x="806" y="646"/>
                </a:lnTo>
                <a:lnTo>
                  <a:pt x="804" y="643"/>
                </a:lnTo>
                <a:lnTo>
                  <a:pt x="802" y="642"/>
                </a:lnTo>
                <a:lnTo>
                  <a:pt x="801" y="639"/>
                </a:lnTo>
                <a:lnTo>
                  <a:pt x="800" y="637"/>
                </a:lnTo>
                <a:lnTo>
                  <a:pt x="797" y="636"/>
                </a:lnTo>
                <a:lnTo>
                  <a:pt x="792" y="635"/>
                </a:lnTo>
                <a:lnTo>
                  <a:pt x="785" y="636"/>
                </a:lnTo>
                <a:lnTo>
                  <a:pt x="775" y="637"/>
                </a:lnTo>
                <a:lnTo>
                  <a:pt x="775" y="637"/>
                </a:lnTo>
                <a:lnTo>
                  <a:pt x="752" y="643"/>
                </a:lnTo>
                <a:lnTo>
                  <a:pt x="732" y="647"/>
                </a:lnTo>
                <a:lnTo>
                  <a:pt x="716" y="648"/>
                </a:lnTo>
                <a:lnTo>
                  <a:pt x="711" y="648"/>
                </a:lnTo>
                <a:lnTo>
                  <a:pt x="707" y="647"/>
                </a:lnTo>
                <a:lnTo>
                  <a:pt x="707" y="647"/>
                </a:lnTo>
                <a:lnTo>
                  <a:pt x="700" y="642"/>
                </a:lnTo>
                <a:lnTo>
                  <a:pt x="692" y="636"/>
                </a:lnTo>
                <a:lnTo>
                  <a:pt x="689" y="632"/>
                </a:lnTo>
                <a:lnTo>
                  <a:pt x="684" y="630"/>
                </a:lnTo>
                <a:lnTo>
                  <a:pt x="679" y="627"/>
                </a:lnTo>
                <a:lnTo>
                  <a:pt x="674" y="627"/>
                </a:lnTo>
                <a:lnTo>
                  <a:pt x="674" y="627"/>
                </a:lnTo>
                <a:lnTo>
                  <a:pt x="668" y="627"/>
                </a:lnTo>
                <a:lnTo>
                  <a:pt x="662" y="630"/>
                </a:lnTo>
                <a:lnTo>
                  <a:pt x="647" y="633"/>
                </a:lnTo>
                <a:lnTo>
                  <a:pt x="638" y="635"/>
                </a:lnTo>
                <a:lnTo>
                  <a:pt x="631" y="636"/>
                </a:lnTo>
                <a:lnTo>
                  <a:pt x="623" y="633"/>
                </a:lnTo>
                <a:lnTo>
                  <a:pt x="616" y="630"/>
                </a:lnTo>
                <a:lnTo>
                  <a:pt x="616" y="630"/>
                </a:lnTo>
                <a:lnTo>
                  <a:pt x="610" y="623"/>
                </a:lnTo>
                <a:lnTo>
                  <a:pt x="604" y="616"/>
                </a:lnTo>
                <a:lnTo>
                  <a:pt x="592" y="602"/>
                </a:lnTo>
                <a:lnTo>
                  <a:pt x="588" y="596"/>
                </a:lnTo>
                <a:lnTo>
                  <a:pt x="581" y="590"/>
                </a:lnTo>
                <a:lnTo>
                  <a:pt x="573" y="588"/>
                </a:lnTo>
                <a:lnTo>
                  <a:pt x="564" y="585"/>
                </a:lnTo>
                <a:lnTo>
                  <a:pt x="564" y="585"/>
                </a:lnTo>
                <a:lnTo>
                  <a:pt x="548" y="586"/>
                </a:lnTo>
                <a:lnTo>
                  <a:pt x="536" y="589"/>
                </a:lnTo>
                <a:lnTo>
                  <a:pt x="522" y="589"/>
                </a:lnTo>
                <a:lnTo>
                  <a:pt x="513" y="589"/>
                </a:lnTo>
                <a:lnTo>
                  <a:pt x="504" y="588"/>
                </a:lnTo>
                <a:lnTo>
                  <a:pt x="504" y="588"/>
                </a:lnTo>
                <a:lnTo>
                  <a:pt x="492" y="584"/>
                </a:lnTo>
                <a:lnTo>
                  <a:pt x="484" y="580"/>
                </a:lnTo>
                <a:lnTo>
                  <a:pt x="476" y="575"/>
                </a:lnTo>
                <a:lnTo>
                  <a:pt x="470" y="570"/>
                </a:lnTo>
                <a:lnTo>
                  <a:pt x="463" y="565"/>
                </a:lnTo>
                <a:lnTo>
                  <a:pt x="455" y="560"/>
                </a:lnTo>
                <a:lnTo>
                  <a:pt x="447" y="557"/>
                </a:lnTo>
                <a:lnTo>
                  <a:pt x="436" y="553"/>
                </a:lnTo>
                <a:lnTo>
                  <a:pt x="436" y="553"/>
                </a:lnTo>
                <a:lnTo>
                  <a:pt x="423" y="551"/>
                </a:lnTo>
                <a:lnTo>
                  <a:pt x="413" y="547"/>
                </a:lnTo>
                <a:lnTo>
                  <a:pt x="405" y="544"/>
                </a:lnTo>
                <a:lnTo>
                  <a:pt x="397" y="540"/>
                </a:lnTo>
                <a:lnTo>
                  <a:pt x="390" y="535"/>
                </a:lnTo>
                <a:lnTo>
                  <a:pt x="384" y="530"/>
                </a:lnTo>
                <a:lnTo>
                  <a:pt x="370" y="515"/>
                </a:lnTo>
                <a:lnTo>
                  <a:pt x="370" y="515"/>
                </a:lnTo>
                <a:lnTo>
                  <a:pt x="332" y="473"/>
                </a:lnTo>
                <a:lnTo>
                  <a:pt x="307" y="447"/>
                </a:lnTo>
                <a:lnTo>
                  <a:pt x="307" y="447"/>
                </a:lnTo>
                <a:lnTo>
                  <a:pt x="223" y="430"/>
                </a:lnTo>
                <a:lnTo>
                  <a:pt x="158" y="414"/>
                </a:lnTo>
                <a:lnTo>
                  <a:pt x="132" y="406"/>
                </a:lnTo>
                <a:lnTo>
                  <a:pt x="112" y="399"/>
                </a:lnTo>
                <a:lnTo>
                  <a:pt x="112" y="399"/>
                </a:lnTo>
                <a:lnTo>
                  <a:pt x="95" y="394"/>
                </a:lnTo>
                <a:lnTo>
                  <a:pt x="73" y="388"/>
                </a:lnTo>
                <a:lnTo>
                  <a:pt x="28" y="375"/>
                </a:lnTo>
                <a:lnTo>
                  <a:pt x="11" y="369"/>
                </a:lnTo>
                <a:lnTo>
                  <a:pt x="5" y="367"/>
                </a:lnTo>
                <a:lnTo>
                  <a:pt x="1" y="364"/>
                </a:lnTo>
                <a:lnTo>
                  <a:pt x="0" y="362"/>
                </a:lnTo>
                <a:lnTo>
                  <a:pt x="2" y="359"/>
                </a:lnTo>
                <a:lnTo>
                  <a:pt x="7" y="357"/>
                </a:lnTo>
                <a:lnTo>
                  <a:pt x="17" y="354"/>
                </a:lnTo>
                <a:lnTo>
                  <a:pt x="17" y="354"/>
                </a:lnTo>
                <a:lnTo>
                  <a:pt x="43" y="348"/>
                </a:lnTo>
                <a:lnTo>
                  <a:pt x="72" y="338"/>
                </a:lnTo>
                <a:lnTo>
                  <a:pt x="102" y="326"/>
                </a:lnTo>
                <a:lnTo>
                  <a:pt x="132" y="312"/>
                </a:lnTo>
                <a:lnTo>
                  <a:pt x="163" y="296"/>
                </a:lnTo>
                <a:lnTo>
                  <a:pt x="190" y="280"/>
                </a:lnTo>
                <a:lnTo>
                  <a:pt x="213" y="265"/>
                </a:lnTo>
                <a:lnTo>
                  <a:pt x="232" y="251"/>
                </a:lnTo>
                <a:lnTo>
                  <a:pt x="232" y="251"/>
                </a:lnTo>
                <a:lnTo>
                  <a:pt x="244" y="238"/>
                </a:lnTo>
                <a:lnTo>
                  <a:pt x="253" y="227"/>
                </a:lnTo>
                <a:lnTo>
                  <a:pt x="259" y="217"/>
                </a:lnTo>
                <a:lnTo>
                  <a:pt x="265" y="210"/>
                </a:lnTo>
                <a:lnTo>
                  <a:pt x="274" y="203"/>
                </a:lnTo>
                <a:lnTo>
                  <a:pt x="279" y="200"/>
                </a:lnTo>
                <a:lnTo>
                  <a:pt x="285" y="198"/>
                </a:lnTo>
                <a:lnTo>
                  <a:pt x="302" y="193"/>
                </a:lnTo>
                <a:lnTo>
                  <a:pt x="327" y="190"/>
                </a:lnTo>
                <a:lnTo>
                  <a:pt x="327" y="190"/>
                </a:lnTo>
                <a:lnTo>
                  <a:pt x="384" y="183"/>
                </a:lnTo>
                <a:lnTo>
                  <a:pt x="437" y="178"/>
                </a:lnTo>
                <a:lnTo>
                  <a:pt x="462" y="175"/>
                </a:lnTo>
                <a:lnTo>
                  <a:pt x="486" y="174"/>
                </a:lnTo>
                <a:lnTo>
                  <a:pt x="510" y="175"/>
                </a:lnTo>
                <a:lnTo>
                  <a:pt x="532" y="178"/>
                </a:lnTo>
                <a:lnTo>
                  <a:pt x="532" y="178"/>
                </a:lnTo>
                <a:lnTo>
                  <a:pt x="549" y="180"/>
                </a:lnTo>
                <a:lnTo>
                  <a:pt x="554" y="183"/>
                </a:lnTo>
                <a:lnTo>
                  <a:pt x="559" y="185"/>
                </a:lnTo>
                <a:lnTo>
                  <a:pt x="567" y="191"/>
                </a:lnTo>
                <a:lnTo>
                  <a:pt x="575" y="198"/>
                </a:lnTo>
                <a:lnTo>
                  <a:pt x="586" y="206"/>
                </a:lnTo>
                <a:lnTo>
                  <a:pt x="606" y="217"/>
                </a:lnTo>
                <a:lnTo>
                  <a:pt x="618" y="224"/>
                </a:lnTo>
                <a:lnTo>
                  <a:pt x="636" y="231"/>
                </a:lnTo>
                <a:lnTo>
                  <a:pt x="655" y="238"/>
                </a:lnTo>
                <a:lnTo>
                  <a:pt x="680" y="247"/>
                </a:lnTo>
                <a:lnTo>
                  <a:pt x="680" y="247"/>
                </a:lnTo>
                <a:lnTo>
                  <a:pt x="765" y="275"/>
                </a:lnTo>
                <a:lnTo>
                  <a:pt x="823" y="295"/>
                </a:lnTo>
                <a:lnTo>
                  <a:pt x="868" y="310"/>
                </a:lnTo>
                <a:lnTo>
                  <a:pt x="915" y="322"/>
                </a:lnTo>
                <a:lnTo>
                  <a:pt x="915" y="322"/>
                </a:lnTo>
                <a:lnTo>
                  <a:pt x="954" y="332"/>
                </a:lnTo>
                <a:lnTo>
                  <a:pt x="980" y="340"/>
                </a:lnTo>
                <a:lnTo>
                  <a:pt x="1003" y="346"/>
                </a:lnTo>
                <a:lnTo>
                  <a:pt x="1042" y="354"/>
                </a:lnTo>
                <a:lnTo>
                  <a:pt x="1042" y="354"/>
                </a:lnTo>
                <a:lnTo>
                  <a:pt x="1091" y="364"/>
                </a:lnTo>
                <a:lnTo>
                  <a:pt x="1115" y="369"/>
                </a:lnTo>
                <a:lnTo>
                  <a:pt x="1138" y="373"/>
                </a:lnTo>
                <a:lnTo>
                  <a:pt x="1159" y="375"/>
                </a:lnTo>
                <a:lnTo>
                  <a:pt x="1178" y="375"/>
                </a:lnTo>
                <a:lnTo>
                  <a:pt x="1185" y="374"/>
                </a:lnTo>
                <a:lnTo>
                  <a:pt x="1192" y="373"/>
                </a:lnTo>
                <a:lnTo>
                  <a:pt x="1199" y="370"/>
                </a:lnTo>
                <a:lnTo>
                  <a:pt x="1205" y="367"/>
                </a:lnTo>
                <a:lnTo>
                  <a:pt x="1205" y="367"/>
                </a:lnTo>
                <a:lnTo>
                  <a:pt x="1213" y="359"/>
                </a:lnTo>
                <a:lnTo>
                  <a:pt x="1221" y="352"/>
                </a:lnTo>
                <a:lnTo>
                  <a:pt x="1227" y="344"/>
                </a:lnTo>
                <a:lnTo>
                  <a:pt x="1229" y="338"/>
                </a:lnTo>
                <a:lnTo>
                  <a:pt x="1231" y="331"/>
                </a:lnTo>
                <a:lnTo>
                  <a:pt x="1228" y="325"/>
                </a:lnTo>
                <a:lnTo>
                  <a:pt x="1224" y="317"/>
                </a:lnTo>
                <a:lnTo>
                  <a:pt x="1217" y="310"/>
                </a:lnTo>
                <a:lnTo>
                  <a:pt x="1217" y="310"/>
                </a:lnTo>
                <a:lnTo>
                  <a:pt x="1212" y="305"/>
                </a:lnTo>
                <a:lnTo>
                  <a:pt x="1208" y="299"/>
                </a:lnTo>
                <a:lnTo>
                  <a:pt x="1200" y="284"/>
                </a:lnTo>
                <a:lnTo>
                  <a:pt x="1191" y="267"/>
                </a:lnTo>
                <a:lnTo>
                  <a:pt x="1185" y="247"/>
                </a:lnTo>
                <a:lnTo>
                  <a:pt x="1180" y="226"/>
                </a:lnTo>
                <a:lnTo>
                  <a:pt x="1176" y="206"/>
                </a:lnTo>
                <a:lnTo>
                  <a:pt x="1175" y="188"/>
                </a:lnTo>
                <a:lnTo>
                  <a:pt x="1176" y="179"/>
                </a:lnTo>
                <a:lnTo>
                  <a:pt x="1178" y="172"/>
                </a:lnTo>
                <a:lnTo>
                  <a:pt x="1178" y="172"/>
                </a:lnTo>
                <a:lnTo>
                  <a:pt x="1182" y="157"/>
                </a:lnTo>
                <a:lnTo>
                  <a:pt x="1190" y="141"/>
                </a:lnTo>
                <a:lnTo>
                  <a:pt x="1197" y="125"/>
                </a:lnTo>
                <a:lnTo>
                  <a:pt x="1206" y="109"/>
                </a:lnTo>
                <a:lnTo>
                  <a:pt x="1221" y="84"/>
                </a:lnTo>
                <a:lnTo>
                  <a:pt x="1228" y="74"/>
                </a:lnTo>
                <a:lnTo>
                  <a:pt x="1192" y="77"/>
                </a:lnTo>
                <a:lnTo>
                  <a:pt x="1224" y="58"/>
                </a:lnTo>
                <a:lnTo>
                  <a:pt x="1184" y="41"/>
                </a:lnTo>
                <a:lnTo>
                  <a:pt x="1184" y="41"/>
                </a:lnTo>
                <a:lnTo>
                  <a:pt x="1202" y="42"/>
                </a:lnTo>
                <a:lnTo>
                  <a:pt x="1218" y="42"/>
                </a:lnTo>
                <a:lnTo>
                  <a:pt x="1227" y="42"/>
                </a:lnTo>
                <a:lnTo>
                  <a:pt x="1236" y="40"/>
                </a:lnTo>
                <a:lnTo>
                  <a:pt x="1236" y="40"/>
                </a:lnTo>
                <a:lnTo>
                  <a:pt x="1252" y="35"/>
                </a:lnTo>
                <a:lnTo>
                  <a:pt x="1266" y="29"/>
                </a:lnTo>
                <a:lnTo>
                  <a:pt x="1280" y="22"/>
                </a:lnTo>
                <a:lnTo>
                  <a:pt x="1294" y="17"/>
                </a:lnTo>
                <a:lnTo>
                  <a:pt x="1294" y="17"/>
                </a:lnTo>
                <a:lnTo>
                  <a:pt x="1308" y="14"/>
                </a:lnTo>
                <a:lnTo>
                  <a:pt x="1323" y="12"/>
                </a:lnTo>
                <a:lnTo>
                  <a:pt x="1340" y="12"/>
                </a:lnTo>
                <a:lnTo>
                  <a:pt x="1360" y="15"/>
                </a:lnTo>
                <a:lnTo>
                  <a:pt x="1360" y="15"/>
                </a:lnTo>
                <a:lnTo>
                  <a:pt x="1373" y="19"/>
                </a:lnTo>
                <a:lnTo>
                  <a:pt x="1385" y="21"/>
                </a:lnTo>
                <a:lnTo>
                  <a:pt x="1408" y="30"/>
                </a:lnTo>
                <a:lnTo>
                  <a:pt x="1433" y="40"/>
                </a:lnTo>
                <a:lnTo>
                  <a:pt x="1433" y="4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80959735-2D3D-4532-8041-7028F8E2BCC1}"/>
              </a:ext>
            </a:extLst>
          </p:cNvPr>
          <p:cNvSpPr>
            <a:spLocks noEditPoints="1"/>
          </p:cNvSpPr>
          <p:nvPr/>
        </p:nvSpPr>
        <p:spPr bwMode="auto">
          <a:xfrm>
            <a:off x="6635430" y="3920640"/>
            <a:ext cx="2568956" cy="2255214"/>
          </a:xfrm>
          <a:custGeom>
            <a:avLst/>
            <a:gdLst>
              <a:gd name="T0" fmla="*/ 1468 w 1654"/>
              <a:gd name="T1" fmla="*/ 40 h 1452"/>
              <a:gd name="T2" fmla="*/ 1586 w 1654"/>
              <a:gd name="T3" fmla="*/ 21 h 1452"/>
              <a:gd name="T4" fmla="*/ 1634 w 1654"/>
              <a:gd name="T5" fmla="*/ 41 h 1452"/>
              <a:gd name="T6" fmla="*/ 1639 w 1654"/>
              <a:gd name="T7" fmla="*/ 59 h 1452"/>
              <a:gd name="T8" fmla="*/ 1504 w 1654"/>
              <a:gd name="T9" fmla="*/ 84 h 1452"/>
              <a:gd name="T10" fmla="*/ 1346 w 1654"/>
              <a:gd name="T11" fmla="*/ 137 h 1452"/>
              <a:gd name="T12" fmla="*/ 1320 w 1654"/>
              <a:gd name="T13" fmla="*/ 210 h 1452"/>
              <a:gd name="T14" fmla="*/ 1287 w 1654"/>
              <a:gd name="T15" fmla="*/ 260 h 1452"/>
              <a:gd name="T16" fmla="*/ 1233 w 1654"/>
              <a:gd name="T17" fmla="*/ 315 h 1452"/>
              <a:gd name="T18" fmla="*/ 1233 w 1654"/>
              <a:gd name="T19" fmla="*/ 361 h 1452"/>
              <a:gd name="T20" fmla="*/ 1270 w 1654"/>
              <a:gd name="T21" fmla="*/ 397 h 1452"/>
              <a:gd name="T22" fmla="*/ 1347 w 1654"/>
              <a:gd name="T23" fmla="*/ 439 h 1452"/>
              <a:gd name="T24" fmla="*/ 1394 w 1654"/>
              <a:gd name="T25" fmla="*/ 491 h 1452"/>
              <a:gd name="T26" fmla="*/ 1418 w 1654"/>
              <a:gd name="T27" fmla="*/ 593 h 1452"/>
              <a:gd name="T28" fmla="*/ 1385 w 1654"/>
              <a:gd name="T29" fmla="*/ 778 h 1452"/>
              <a:gd name="T30" fmla="*/ 1315 w 1654"/>
              <a:gd name="T31" fmla="*/ 925 h 1452"/>
              <a:gd name="T32" fmla="*/ 1194 w 1654"/>
              <a:gd name="T33" fmla="*/ 1047 h 1452"/>
              <a:gd name="T34" fmla="*/ 969 w 1654"/>
              <a:gd name="T35" fmla="*/ 1190 h 1452"/>
              <a:gd name="T36" fmla="*/ 969 w 1654"/>
              <a:gd name="T37" fmla="*/ 1222 h 1452"/>
              <a:gd name="T38" fmla="*/ 964 w 1654"/>
              <a:gd name="T39" fmla="*/ 1342 h 1452"/>
              <a:gd name="T40" fmla="*/ 1113 w 1654"/>
              <a:gd name="T41" fmla="*/ 1348 h 1452"/>
              <a:gd name="T42" fmla="*/ 1101 w 1654"/>
              <a:gd name="T43" fmla="*/ 1367 h 1452"/>
              <a:gd name="T44" fmla="*/ 1124 w 1654"/>
              <a:gd name="T45" fmla="*/ 1378 h 1452"/>
              <a:gd name="T46" fmla="*/ 1107 w 1654"/>
              <a:gd name="T47" fmla="*/ 1394 h 1452"/>
              <a:gd name="T48" fmla="*/ 1038 w 1654"/>
              <a:gd name="T49" fmla="*/ 1394 h 1452"/>
              <a:gd name="T50" fmla="*/ 923 w 1654"/>
              <a:gd name="T51" fmla="*/ 1373 h 1452"/>
              <a:gd name="T52" fmla="*/ 862 w 1654"/>
              <a:gd name="T53" fmla="*/ 1356 h 1452"/>
              <a:gd name="T54" fmla="*/ 783 w 1654"/>
              <a:gd name="T55" fmla="*/ 1356 h 1452"/>
              <a:gd name="T56" fmla="*/ 757 w 1654"/>
              <a:gd name="T57" fmla="*/ 1342 h 1452"/>
              <a:gd name="T58" fmla="*/ 772 w 1654"/>
              <a:gd name="T59" fmla="*/ 1324 h 1452"/>
              <a:gd name="T60" fmla="*/ 776 w 1654"/>
              <a:gd name="T61" fmla="*/ 1264 h 1452"/>
              <a:gd name="T62" fmla="*/ 697 w 1654"/>
              <a:gd name="T63" fmla="*/ 1247 h 1452"/>
              <a:gd name="T64" fmla="*/ 556 w 1654"/>
              <a:gd name="T65" fmla="*/ 1243 h 1452"/>
              <a:gd name="T66" fmla="*/ 485 w 1654"/>
              <a:gd name="T67" fmla="*/ 1226 h 1452"/>
              <a:gd name="T68" fmla="*/ 397 w 1654"/>
              <a:gd name="T69" fmla="*/ 1232 h 1452"/>
              <a:gd name="T70" fmla="*/ 77 w 1654"/>
              <a:gd name="T71" fmla="*/ 1440 h 1452"/>
              <a:gd name="T72" fmla="*/ 41 w 1654"/>
              <a:gd name="T73" fmla="*/ 1451 h 1452"/>
              <a:gd name="T74" fmla="*/ 21 w 1654"/>
              <a:gd name="T75" fmla="*/ 1421 h 1452"/>
              <a:gd name="T76" fmla="*/ 2 w 1654"/>
              <a:gd name="T77" fmla="*/ 1377 h 1452"/>
              <a:gd name="T78" fmla="*/ 6 w 1654"/>
              <a:gd name="T79" fmla="*/ 1342 h 1452"/>
              <a:gd name="T80" fmla="*/ 60 w 1654"/>
              <a:gd name="T81" fmla="*/ 1298 h 1452"/>
              <a:gd name="T82" fmla="*/ 485 w 1654"/>
              <a:gd name="T83" fmla="*/ 850 h 1452"/>
              <a:gd name="T84" fmla="*/ 567 w 1654"/>
              <a:gd name="T85" fmla="*/ 720 h 1452"/>
              <a:gd name="T86" fmla="*/ 750 w 1654"/>
              <a:gd name="T87" fmla="*/ 582 h 1452"/>
              <a:gd name="T88" fmla="*/ 996 w 1654"/>
              <a:gd name="T89" fmla="*/ 432 h 1452"/>
              <a:gd name="T90" fmla="*/ 1022 w 1654"/>
              <a:gd name="T91" fmla="*/ 387 h 1452"/>
              <a:gd name="T92" fmla="*/ 962 w 1654"/>
              <a:gd name="T93" fmla="*/ 312 h 1452"/>
              <a:gd name="T94" fmla="*/ 936 w 1654"/>
              <a:gd name="T95" fmla="*/ 255 h 1452"/>
              <a:gd name="T96" fmla="*/ 885 w 1654"/>
              <a:gd name="T97" fmla="*/ 97 h 1452"/>
              <a:gd name="T98" fmla="*/ 950 w 1654"/>
              <a:gd name="T99" fmla="*/ 89 h 1452"/>
              <a:gd name="T100" fmla="*/ 1034 w 1654"/>
              <a:gd name="T101" fmla="*/ 25 h 1452"/>
              <a:gd name="T102" fmla="*/ 1109 w 1654"/>
              <a:gd name="T103" fmla="*/ 2 h 1452"/>
              <a:gd name="T104" fmla="*/ 1208 w 1654"/>
              <a:gd name="T105" fmla="*/ 15 h 1452"/>
              <a:gd name="T106" fmla="*/ 928 w 1654"/>
              <a:gd name="T107" fmla="*/ 1305 h 1452"/>
              <a:gd name="T108" fmla="*/ 914 w 1654"/>
              <a:gd name="T109" fmla="*/ 1251 h 1452"/>
              <a:gd name="T110" fmla="*/ 897 w 1654"/>
              <a:gd name="T111" fmla="*/ 1247 h 1452"/>
              <a:gd name="T112" fmla="*/ 844 w 1654"/>
              <a:gd name="T113" fmla="*/ 1231 h 1452"/>
              <a:gd name="T114" fmla="*/ 813 w 1654"/>
              <a:gd name="T115" fmla="*/ 1258 h 1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654" h="1452">
                <a:moveTo>
                  <a:pt x="1289" y="59"/>
                </a:moveTo>
                <a:lnTo>
                  <a:pt x="1289" y="59"/>
                </a:lnTo>
                <a:lnTo>
                  <a:pt x="1364" y="52"/>
                </a:lnTo>
                <a:lnTo>
                  <a:pt x="1423" y="47"/>
                </a:lnTo>
                <a:lnTo>
                  <a:pt x="1449" y="44"/>
                </a:lnTo>
                <a:lnTo>
                  <a:pt x="1468" y="40"/>
                </a:lnTo>
                <a:lnTo>
                  <a:pt x="1468" y="40"/>
                </a:lnTo>
                <a:lnTo>
                  <a:pt x="1505" y="31"/>
                </a:lnTo>
                <a:lnTo>
                  <a:pt x="1525" y="28"/>
                </a:lnTo>
                <a:lnTo>
                  <a:pt x="1546" y="24"/>
                </a:lnTo>
                <a:lnTo>
                  <a:pt x="1567" y="21"/>
                </a:lnTo>
                <a:lnTo>
                  <a:pt x="1586" y="21"/>
                </a:lnTo>
                <a:lnTo>
                  <a:pt x="1594" y="21"/>
                </a:lnTo>
                <a:lnTo>
                  <a:pt x="1602" y="23"/>
                </a:lnTo>
                <a:lnTo>
                  <a:pt x="1609" y="25"/>
                </a:lnTo>
                <a:lnTo>
                  <a:pt x="1615" y="29"/>
                </a:lnTo>
                <a:lnTo>
                  <a:pt x="1615" y="29"/>
                </a:lnTo>
                <a:lnTo>
                  <a:pt x="1634" y="41"/>
                </a:lnTo>
                <a:lnTo>
                  <a:pt x="1647" y="51"/>
                </a:lnTo>
                <a:lnTo>
                  <a:pt x="1654" y="56"/>
                </a:lnTo>
                <a:lnTo>
                  <a:pt x="1654" y="59"/>
                </a:lnTo>
                <a:lnTo>
                  <a:pt x="1651" y="59"/>
                </a:lnTo>
                <a:lnTo>
                  <a:pt x="1651" y="59"/>
                </a:lnTo>
                <a:lnTo>
                  <a:pt x="1639" y="59"/>
                </a:lnTo>
                <a:lnTo>
                  <a:pt x="1620" y="59"/>
                </a:lnTo>
                <a:lnTo>
                  <a:pt x="1597" y="60"/>
                </a:lnTo>
                <a:lnTo>
                  <a:pt x="1575" y="77"/>
                </a:lnTo>
                <a:lnTo>
                  <a:pt x="1575" y="77"/>
                </a:lnTo>
                <a:lnTo>
                  <a:pt x="1538" y="81"/>
                </a:lnTo>
                <a:lnTo>
                  <a:pt x="1504" y="84"/>
                </a:lnTo>
                <a:lnTo>
                  <a:pt x="1468" y="91"/>
                </a:lnTo>
                <a:lnTo>
                  <a:pt x="1468" y="91"/>
                </a:lnTo>
                <a:lnTo>
                  <a:pt x="1450" y="97"/>
                </a:lnTo>
                <a:lnTo>
                  <a:pt x="1429" y="104"/>
                </a:lnTo>
                <a:lnTo>
                  <a:pt x="1383" y="121"/>
                </a:lnTo>
                <a:lnTo>
                  <a:pt x="1346" y="137"/>
                </a:lnTo>
                <a:lnTo>
                  <a:pt x="1331" y="145"/>
                </a:lnTo>
                <a:lnTo>
                  <a:pt x="1331" y="145"/>
                </a:lnTo>
                <a:lnTo>
                  <a:pt x="1330" y="152"/>
                </a:lnTo>
                <a:lnTo>
                  <a:pt x="1329" y="171"/>
                </a:lnTo>
                <a:lnTo>
                  <a:pt x="1324" y="197"/>
                </a:lnTo>
                <a:lnTo>
                  <a:pt x="1320" y="210"/>
                </a:lnTo>
                <a:lnTo>
                  <a:pt x="1317" y="223"/>
                </a:lnTo>
                <a:lnTo>
                  <a:pt x="1317" y="223"/>
                </a:lnTo>
                <a:lnTo>
                  <a:pt x="1313" y="229"/>
                </a:lnTo>
                <a:lnTo>
                  <a:pt x="1309" y="235"/>
                </a:lnTo>
                <a:lnTo>
                  <a:pt x="1299" y="247"/>
                </a:lnTo>
                <a:lnTo>
                  <a:pt x="1287" y="260"/>
                </a:lnTo>
                <a:lnTo>
                  <a:pt x="1273" y="271"/>
                </a:lnTo>
                <a:lnTo>
                  <a:pt x="1260" y="283"/>
                </a:lnTo>
                <a:lnTo>
                  <a:pt x="1249" y="294"/>
                </a:lnTo>
                <a:lnTo>
                  <a:pt x="1239" y="305"/>
                </a:lnTo>
                <a:lnTo>
                  <a:pt x="1235" y="310"/>
                </a:lnTo>
                <a:lnTo>
                  <a:pt x="1233" y="315"/>
                </a:lnTo>
                <a:lnTo>
                  <a:pt x="1233" y="315"/>
                </a:lnTo>
                <a:lnTo>
                  <a:pt x="1229" y="326"/>
                </a:lnTo>
                <a:lnTo>
                  <a:pt x="1227" y="335"/>
                </a:lnTo>
                <a:lnTo>
                  <a:pt x="1227" y="345"/>
                </a:lnTo>
                <a:lnTo>
                  <a:pt x="1229" y="352"/>
                </a:lnTo>
                <a:lnTo>
                  <a:pt x="1233" y="361"/>
                </a:lnTo>
                <a:lnTo>
                  <a:pt x="1239" y="370"/>
                </a:lnTo>
                <a:lnTo>
                  <a:pt x="1246" y="379"/>
                </a:lnTo>
                <a:lnTo>
                  <a:pt x="1257" y="388"/>
                </a:lnTo>
                <a:lnTo>
                  <a:pt x="1257" y="388"/>
                </a:lnTo>
                <a:lnTo>
                  <a:pt x="1264" y="393"/>
                </a:lnTo>
                <a:lnTo>
                  <a:pt x="1270" y="397"/>
                </a:lnTo>
                <a:lnTo>
                  <a:pt x="1283" y="403"/>
                </a:lnTo>
                <a:lnTo>
                  <a:pt x="1297" y="409"/>
                </a:lnTo>
                <a:lnTo>
                  <a:pt x="1313" y="416"/>
                </a:lnTo>
                <a:lnTo>
                  <a:pt x="1329" y="425"/>
                </a:lnTo>
                <a:lnTo>
                  <a:pt x="1338" y="431"/>
                </a:lnTo>
                <a:lnTo>
                  <a:pt x="1347" y="439"/>
                </a:lnTo>
                <a:lnTo>
                  <a:pt x="1357" y="447"/>
                </a:lnTo>
                <a:lnTo>
                  <a:pt x="1367" y="457"/>
                </a:lnTo>
                <a:lnTo>
                  <a:pt x="1378" y="468"/>
                </a:lnTo>
                <a:lnTo>
                  <a:pt x="1389" y="482"/>
                </a:lnTo>
                <a:lnTo>
                  <a:pt x="1389" y="482"/>
                </a:lnTo>
                <a:lnTo>
                  <a:pt x="1394" y="491"/>
                </a:lnTo>
                <a:lnTo>
                  <a:pt x="1399" y="499"/>
                </a:lnTo>
                <a:lnTo>
                  <a:pt x="1403" y="508"/>
                </a:lnTo>
                <a:lnTo>
                  <a:pt x="1407" y="519"/>
                </a:lnTo>
                <a:lnTo>
                  <a:pt x="1413" y="541"/>
                </a:lnTo>
                <a:lnTo>
                  <a:pt x="1417" y="566"/>
                </a:lnTo>
                <a:lnTo>
                  <a:pt x="1418" y="593"/>
                </a:lnTo>
                <a:lnTo>
                  <a:pt x="1417" y="621"/>
                </a:lnTo>
                <a:lnTo>
                  <a:pt x="1414" y="651"/>
                </a:lnTo>
                <a:lnTo>
                  <a:pt x="1409" y="683"/>
                </a:lnTo>
                <a:lnTo>
                  <a:pt x="1403" y="714"/>
                </a:lnTo>
                <a:lnTo>
                  <a:pt x="1394" y="746"/>
                </a:lnTo>
                <a:lnTo>
                  <a:pt x="1385" y="778"/>
                </a:lnTo>
                <a:lnTo>
                  <a:pt x="1373" y="810"/>
                </a:lnTo>
                <a:lnTo>
                  <a:pt x="1361" y="841"/>
                </a:lnTo>
                <a:lnTo>
                  <a:pt x="1347" y="871"/>
                </a:lnTo>
                <a:lnTo>
                  <a:pt x="1331" y="899"/>
                </a:lnTo>
                <a:lnTo>
                  <a:pt x="1315" y="925"/>
                </a:lnTo>
                <a:lnTo>
                  <a:pt x="1315" y="925"/>
                </a:lnTo>
                <a:lnTo>
                  <a:pt x="1307" y="939"/>
                </a:lnTo>
                <a:lnTo>
                  <a:pt x="1297" y="951"/>
                </a:lnTo>
                <a:lnTo>
                  <a:pt x="1275" y="976"/>
                </a:lnTo>
                <a:lnTo>
                  <a:pt x="1250" y="1000"/>
                </a:lnTo>
                <a:lnTo>
                  <a:pt x="1223" y="1024"/>
                </a:lnTo>
                <a:lnTo>
                  <a:pt x="1194" y="1047"/>
                </a:lnTo>
                <a:lnTo>
                  <a:pt x="1166" y="1068"/>
                </a:lnTo>
                <a:lnTo>
                  <a:pt x="1136" y="1089"/>
                </a:lnTo>
                <a:lnTo>
                  <a:pt x="1108" y="1109"/>
                </a:lnTo>
                <a:lnTo>
                  <a:pt x="1055" y="1142"/>
                </a:lnTo>
                <a:lnTo>
                  <a:pt x="1010" y="1168"/>
                </a:lnTo>
                <a:lnTo>
                  <a:pt x="969" y="1190"/>
                </a:lnTo>
                <a:lnTo>
                  <a:pt x="969" y="1190"/>
                </a:lnTo>
                <a:lnTo>
                  <a:pt x="970" y="1194"/>
                </a:lnTo>
                <a:lnTo>
                  <a:pt x="972" y="1204"/>
                </a:lnTo>
                <a:lnTo>
                  <a:pt x="972" y="1214"/>
                </a:lnTo>
                <a:lnTo>
                  <a:pt x="971" y="1219"/>
                </a:lnTo>
                <a:lnTo>
                  <a:pt x="969" y="1222"/>
                </a:lnTo>
                <a:lnTo>
                  <a:pt x="969" y="1222"/>
                </a:lnTo>
                <a:lnTo>
                  <a:pt x="964" y="1229"/>
                </a:lnTo>
                <a:lnTo>
                  <a:pt x="957" y="1234"/>
                </a:lnTo>
                <a:lnTo>
                  <a:pt x="951" y="1237"/>
                </a:lnTo>
                <a:lnTo>
                  <a:pt x="964" y="1342"/>
                </a:lnTo>
                <a:lnTo>
                  <a:pt x="964" y="1342"/>
                </a:lnTo>
                <a:lnTo>
                  <a:pt x="1040" y="1345"/>
                </a:lnTo>
                <a:lnTo>
                  <a:pt x="1092" y="1346"/>
                </a:lnTo>
                <a:lnTo>
                  <a:pt x="1108" y="1347"/>
                </a:lnTo>
                <a:lnTo>
                  <a:pt x="1112" y="1348"/>
                </a:lnTo>
                <a:lnTo>
                  <a:pt x="1113" y="1348"/>
                </a:lnTo>
                <a:lnTo>
                  <a:pt x="1113" y="1348"/>
                </a:lnTo>
                <a:lnTo>
                  <a:pt x="1113" y="1348"/>
                </a:lnTo>
                <a:lnTo>
                  <a:pt x="1107" y="1352"/>
                </a:lnTo>
                <a:lnTo>
                  <a:pt x="1103" y="1357"/>
                </a:lnTo>
                <a:lnTo>
                  <a:pt x="1101" y="1362"/>
                </a:lnTo>
                <a:lnTo>
                  <a:pt x="1101" y="1364"/>
                </a:lnTo>
                <a:lnTo>
                  <a:pt x="1101" y="1367"/>
                </a:lnTo>
                <a:lnTo>
                  <a:pt x="1101" y="1367"/>
                </a:lnTo>
                <a:lnTo>
                  <a:pt x="1103" y="1369"/>
                </a:lnTo>
                <a:lnTo>
                  <a:pt x="1106" y="1371"/>
                </a:lnTo>
                <a:lnTo>
                  <a:pt x="1114" y="1374"/>
                </a:lnTo>
                <a:lnTo>
                  <a:pt x="1124" y="1378"/>
                </a:lnTo>
                <a:lnTo>
                  <a:pt x="1124" y="1378"/>
                </a:lnTo>
                <a:lnTo>
                  <a:pt x="1115" y="1384"/>
                </a:lnTo>
                <a:lnTo>
                  <a:pt x="1109" y="1389"/>
                </a:lnTo>
                <a:lnTo>
                  <a:pt x="1107" y="1392"/>
                </a:lnTo>
                <a:lnTo>
                  <a:pt x="1107" y="1394"/>
                </a:lnTo>
                <a:lnTo>
                  <a:pt x="1107" y="1394"/>
                </a:lnTo>
                <a:lnTo>
                  <a:pt x="1107" y="1394"/>
                </a:lnTo>
                <a:lnTo>
                  <a:pt x="1104" y="1395"/>
                </a:lnTo>
                <a:lnTo>
                  <a:pt x="1099" y="1396"/>
                </a:lnTo>
                <a:lnTo>
                  <a:pt x="1080" y="1396"/>
                </a:lnTo>
                <a:lnTo>
                  <a:pt x="1056" y="1395"/>
                </a:lnTo>
                <a:lnTo>
                  <a:pt x="1038" y="1394"/>
                </a:lnTo>
                <a:lnTo>
                  <a:pt x="1038" y="1394"/>
                </a:lnTo>
                <a:lnTo>
                  <a:pt x="988" y="1385"/>
                </a:lnTo>
                <a:lnTo>
                  <a:pt x="959" y="1380"/>
                </a:lnTo>
                <a:lnTo>
                  <a:pt x="939" y="1375"/>
                </a:lnTo>
                <a:lnTo>
                  <a:pt x="939" y="1375"/>
                </a:lnTo>
                <a:lnTo>
                  <a:pt x="929" y="1373"/>
                </a:lnTo>
                <a:lnTo>
                  <a:pt x="923" y="1373"/>
                </a:lnTo>
                <a:lnTo>
                  <a:pt x="922" y="1372"/>
                </a:lnTo>
                <a:lnTo>
                  <a:pt x="920" y="1369"/>
                </a:lnTo>
                <a:lnTo>
                  <a:pt x="920" y="1361"/>
                </a:lnTo>
                <a:lnTo>
                  <a:pt x="920" y="1361"/>
                </a:lnTo>
                <a:lnTo>
                  <a:pt x="896" y="1358"/>
                </a:lnTo>
                <a:lnTo>
                  <a:pt x="862" y="1356"/>
                </a:lnTo>
                <a:lnTo>
                  <a:pt x="829" y="1353"/>
                </a:lnTo>
                <a:lnTo>
                  <a:pt x="815" y="1353"/>
                </a:lnTo>
                <a:lnTo>
                  <a:pt x="803" y="1355"/>
                </a:lnTo>
                <a:lnTo>
                  <a:pt x="803" y="1355"/>
                </a:lnTo>
                <a:lnTo>
                  <a:pt x="793" y="1356"/>
                </a:lnTo>
                <a:lnTo>
                  <a:pt x="783" y="1356"/>
                </a:lnTo>
                <a:lnTo>
                  <a:pt x="776" y="1355"/>
                </a:lnTo>
                <a:lnTo>
                  <a:pt x="770" y="1353"/>
                </a:lnTo>
                <a:lnTo>
                  <a:pt x="765" y="1351"/>
                </a:lnTo>
                <a:lnTo>
                  <a:pt x="761" y="1348"/>
                </a:lnTo>
                <a:lnTo>
                  <a:pt x="759" y="1346"/>
                </a:lnTo>
                <a:lnTo>
                  <a:pt x="757" y="1342"/>
                </a:lnTo>
                <a:lnTo>
                  <a:pt x="757" y="1342"/>
                </a:lnTo>
                <a:lnTo>
                  <a:pt x="759" y="1337"/>
                </a:lnTo>
                <a:lnTo>
                  <a:pt x="760" y="1334"/>
                </a:lnTo>
                <a:lnTo>
                  <a:pt x="764" y="1331"/>
                </a:lnTo>
                <a:lnTo>
                  <a:pt x="766" y="1329"/>
                </a:lnTo>
                <a:lnTo>
                  <a:pt x="772" y="1324"/>
                </a:lnTo>
                <a:lnTo>
                  <a:pt x="775" y="1321"/>
                </a:lnTo>
                <a:lnTo>
                  <a:pt x="776" y="1317"/>
                </a:lnTo>
                <a:lnTo>
                  <a:pt x="776" y="1317"/>
                </a:lnTo>
                <a:lnTo>
                  <a:pt x="776" y="1287"/>
                </a:lnTo>
                <a:lnTo>
                  <a:pt x="776" y="1264"/>
                </a:lnTo>
                <a:lnTo>
                  <a:pt x="776" y="1264"/>
                </a:lnTo>
                <a:lnTo>
                  <a:pt x="769" y="1256"/>
                </a:lnTo>
                <a:lnTo>
                  <a:pt x="761" y="1247"/>
                </a:lnTo>
                <a:lnTo>
                  <a:pt x="754" y="1238"/>
                </a:lnTo>
                <a:lnTo>
                  <a:pt x="720" y="1243"/>
                </a:lnTo>
                <a:lnTo>
                  <a:pt x="720" y="1243"/>
                </a:lnTo>
                <a:lnTo>
                  <a:pt x="697" y="1247"/>
                </a:lnTo>
                <a:lnTo>
                  <a:pt x="675" y="1250"/>
                </a:lnTo>
                <a:lnTo>
                  <a:pt x="654" y="1251"/>
                </a:lnTo>
                <a:lnTo>
                  <a:pt x="634" y="1251"/>
                </a:lnTo>
                <a:lnTo>
                  <a:pt x="614" y="1251"/>
                </a:lnTo>
                <a:lnTo>
                  <a:pt x="594" y="1250"/>
                </a:lnTo>
                <a:lnTo>
                  <a:pt x="556" y="1243"/>
                </a:lnTo>
                <a:lnTo>
                  <a:pt x="556" y="1243"/>
                </a:lnTo>
                <a:lnTo>
                  <a:pt x="524" y="1237"/>
                </a:lnTo>
                <a:lnTo>
                  <a:pt x="506" y="1232"/>
                </a:lnTo>
                <a:lnTo>
                  <a:pt x="495" y="1227"/>
                </a:lnTo>
                <a:lnTo>
                  <a:pt x="485" y="1226"/>
                </a:lnTo>
                <a:lnTo>
                  <a:pt x="485" y="1226"/>
                </a:lnTo>
                <a:lnTo>
                  <a:pt x="466" y="1225"/>
                </a:lnTo>
                <a:lnTo>
                  <a:pt x="439" y="1226"/>
                </a:lnTo>
                <a:lnTo>
                  <a:pt x="412" y="1227"/>
                </a:lnTo>
                <a:lnTo>
                  <a:pt x="403" y="1230"/>
                </a:lnTo>
                <a:lnTo>
                  <a:pt x="397" y="1232"/>
                </a:lnTo>
                <a:lnTo>
                  <a:pt x="397" y="1232"/>
                </a:lnTo>
                <a:lnTo>
                  <a:pt x="340" y="1272"/>
                </a:lnTo>
                <a:lnTo>
                  <a:pt x="283" y="1310"/>
                </a:lnTo>
                <a:lnTo>
                  <a:pt x="220" y="1352"/>
                </a:lnTo>
                <a:lnTo>
                  <a:pt x="156" y="1394"/>
                </a:lnTo>
                <a:lnTo>
                  <a:pt x="100" y="1427"/>
                </a:lnTo>
                <a:lnTo>
                  <a:pt x="77" y="1440"/>
                </a:lnTo>
                <a:lnTo>
                  <a:pt x="59" y="1448"/>
                </a:lnTo>
                <a:lnTo>
                  <a:pt x="53" y="1451"/>
                </a:lnTo>
                <a:lnTo>
                  <a:pt x="46" y="1452"/>
                </a:lnTo>
                <a:lnTo>
                  <a:pt x="44" y="1452"/>
                </a:lnTo>
                <a:lnTo>
                  <a:pt x="41" y="1451"/>
                </a:lnTo>
                <a:lnTo>
                  <a:pt x="41" y="1451"/>
                </a:lnTo>
                <a:lnTo>
                  <a:pt x="34" y="1427"/>
                </a:lnTo>
                <a:lnTo>
                  <a:pt x="33" y="1424"/>
                </a:lnTo>
                <a:lnTo>
                  <a:pt x="33" y="1424"/>
                </a:lnTo>
                <a:lnTo>
                  <a:pt x="29" y="1424"/>
                </a:lnTo>
                <a:lnTo>
                  <a:pt x="25" y="1422"/>
                </a:lnTo>
                <a:lnTo>
                  <a:pt x="21" y="1421"/>
                </a:lnTo>
                <a:lnTo>
                  <a:pt x="17" y="1419"/>
                </a:lnTo>
                <a:lnTo>
                  <a:pt x="12" y="1414"/>
                </a:lnTo>
                <a:lnTo>
                  <a:pt x="8" y="1406"/>
                </a:lnTo>
                <a:lnTo>
                  <a:pt x="6" y="1396"/>
                </a:lnTo>
                <a:lnTo>
                  <a:pt x="6" y="1396"/>
                </a:lnTo>
                <a:lnTo>
                  <a:pt x="2" y="1377"/>
                </a:lnTo>
                <a:lnTo>
                  <a:pt x="0" y="1361"/>
                </a:lnTo>
                <a:lnTo>
                  <a:pt x="0" y="1355"/>
                </a:lnTo>
                <a:lnTo>
                  <a:pt x="1" y="1350"/>
                </a:lnTo>
                <a:lnTo>
                  <a:pt x="2" y="1346"/>
                </a:lnTo>
                <a:lnTo>
                  <a:pt x="6" y="1342"/>
                </a:lnTo>
                <a:lnTo>
                  <a:pt x="6" y="1342"/>
                </a:lnTo>
                <a:lnTo>
                  <a:pt x="17" y="1334"/>
                </a:lnTo>
                <a:lnTo>
                  <a:pt x="32" y="1320"/>
                </a:lnTo>
                <a:lnTo>
                  <a:pt x="48" y="1306"/>
                </a:lnTo>
                <a:lnTo>
                  <a:pt x="54" y="1301"/>
                </a:lnTo>
                <a:lnTo>
                  <a:pt x="60" y="1298"/>
                </a:lnTo>
                <a:lnTo>
                  <a:pt x="60" y="1298"/>
                </a:lnTo>
                <a:lnTo>
                  <a:pt x="335" y="1145"/>
                </a:lnTo>
                <a:lnTo>
                  <a:pt x="335" y="1145"/>
                </a:lnTo>
                <a:lnTo>
                  <a:pt x="357" y="1097"/>
                </a:lnTo>
                <a:lnTo>
                  <a:pt x="414" y="984"/>
                </a:lnTo>
                <a:lnTo>
                  <a:pt x="449" y="916"/>
                </a:lnTo>
                <a:lnTo>
                  <a:pt x="485" y="850"/>
                </a:lnTo>
                <a:lnTo>
                  <a:pt x="519" y="789"/>
                </a:lnTo>
                <a:lnTo>
                  <a:pt x="535" y="763"/>
                </a:lnTo>
                <a:lnTo>
                  <a:pt x="550" y="741"/>
                </a:lnTo>
                <a:lnTo>
                  <a:pt x="550" y="741"/>
                </a:lnTo>
                <a:lnTo>
                  <a:pt x="557" y="730"/>
                </a:lnTo>
                <a:lnTo>
                  <a:pt x="567" y="720"/>
                </a:lnTo>
                <a:lnTo>
                  <a:pt x="590" y="698"/>
                </a:lnTo>
                <a:lnTo>
                  <a:pt x="617" y="674"/>
                </a:lnTo>
                <a:lnTo>
                  <a:pt x="646" y="652"/>
                </a:lnTo>
                <a:lnTo>
                  <a:pt x="680" y="628"/>
                </a:lnTo>
                <a:lnTo>
                  <a:pt x="714" y="604"/>
                </a:lnTo>
                <a:lnTo>
                  <a:pt x="750" y="582"/>
                </a:lnTo>
                <a:lnTo>
                  <a:pt x="787" y="558"/>
                </a:lnTo>
                <a:lnTo>
                  <a:pt x="857" y="516"/>
                </a:lnTo>
                <a:lnTo>
                  <a:pt x="920" y="479"/>
                </a:lnTo>
                <a:lnTo>
                  <a:pt x="969" y="451"/>
                </a:lnTo>
                <a:lnTo>
                  <a:pt x="985" y="440"/>
                </a:lnTo>
                <a:lnTo>
                  <a:pt x="996" y="432"/>
                </a:lnTo>
                <a:lnTo>
                  <a:pt x="996" y="432"/>
                </a:lnTo>
                <a:lnTo>
                  <a:pt x="1007" y="423"/>
                </a:lnTo>
                <a:lnTo>
                  <a:pt x="1014" y="413"/>
                </a:lnTo>
                <a:lnTo>
                  <a:pt x="1019" y="404"/>
                </a:lnTo>
                <a:lnTo>
                  <a:pt x="1022" y="395"/>
                </a:lnTo>
                <a:lnTo>
                  <a:pt x="1022" y="387"/>
                </a:lnTo>
                <a:lnTo>
                  <a:pt x="1019" y="379"/>
                </a:lnTo>
                <a:lnTo>
                  <a:pt x="1015" y="372"/>
                </a:lnTo>
                <a:lnTo>
                  <a:pt x="1010" y="363"/>
                </a:lnTo>
                <a:lnTo>
                  <a:pt x="997" y="349"/>
                </a:lnTo>
                <a:lnTo>
                  <a:pt x="980" y="331"/>
                </a:lnTo>
                <a:lnTo>
                  <a:pt x="962" y="312"/>
                </a:lnTo>
                <a:lnTo>
                  <a:pt x="955" y="300"/>
                </a:lnTo>
                <a:lnTo>
                  <a:pt x="948" y="289"/>
                </a:lnTo>
                <a:lnTo>
                  <a:pt x="948" y="289"/>
                </a:lnTo>
                <a:lnTo>
                  <a:pt x="944" y="281"/>
                </a:lnTo>
                <a:lnTo>
                  <a:pt x="940" y="273"/>
                </a:lnTo>
                <a:lnTo>
                  <a:pt x="936" y="255"/>
                </a:lnTo>
                <a:lnTo>
                  <a:pt x="935" y="237"/>
                </a:lnTo>
                <a:lnTo>
                  <a:pt x="935" y="220"/>
                </a:lnTo>
                <a:lnTo>
                  <a:pt x="935" y="204"/>
                </a:lnTo>
                <a:lnTo>
                  <a:pt x="938" y="192"/>
                </a:lnTo>
                <a:lnTo>
                  <a:pt x="939" y="181"/>
                </a:lnTo>
                <a:lnTo>
                  <a:pt x="885" y="97"/>
                </a:lnTo>
                <a:lnTo>
                  <a:pt x="885" y="97"/>
                </a:lnTo>
                <a:lnTo>
                  <a:pt x="906" y="96"/>
                </a:lnTo>
                <a:lnTo>
                  <a:pt x="925" y="94"/>
                </a:lnTo>
                <a:lnTo>
                  <a:pt x="945" y="91"/>
                </a:lnTo>
                <a:lnTo>
                  <a:pt x="945" y="91"/>
                </a:lnTo>
                <a:lnTo>
                  <a:pt x="950" y="89"/>
                </a:lnTo>
                <a:lnTo>
                  <a:pt x="955" y="87"/>
                </a:lnTo>
                <a:lnTo>
                  <a:pt x="969" y="77"/>
                </a:lnTo>
                <a:lnTo>
                  <a:pt x="983" y="63"/>
                </a:lnTo>
                <a:lnTo>
                  <a:pt x="1001" y="49"/>
                </a:lnTo>
                <a:lnTo>
                  <a:pt x="1023" y="33"/>
                </a:lnTo>
                <a:lnTo>
                  <a:pt x="1034" y="25"/>
                </a:lnTo>
                <a:lnTo>
                  <a:pt x="1048" y="19"/>
                </a:lnTo>
                <a:lnTo>
                  <a:pt x="1061" y="13"/>
                </a:lnTo>
                <a:lnTo>
                  <a:pt x="1076" y="8"/>
                </a:lnTo>
                <a:lnTo>
                  <a:pt x="1092" y="4"/>
                </a:lnTo>
                <a:lnTo>
                  <a:pt x="1109" y="2"/>
                </a:lnTo>
                <a:lnTo>
                  <a:pt x="1109" y="2"/>
                </a:lnTo>
                <a:lnTo>
                  <a:pt x="1128" y="0"/>
                </a:lnTo>
                <a:lnTo>
                  <a:pt x="1145" y="2"/>
                </a:lnTo>
                <a:lnTo>
                  <a:pt x="1161" y="3"/>
                </a:lnTo>
                <a:lnTo>
                  <a:pt x="1177" y="7"/>
                </a:lnTo>
                <a:lnTo>
                  <a:pt x="1193" y="10"/>
                </a:lnTo>
                <a:lnTo>
                  <a:pt x="1208" y="15"/>
                </a:lnTo>
                <a:lnTo>
                  <a:pt x="1235" y="26"/>
                </a:lnTo>
                <a:lnTo>
                  <a:pt x="1257" y="38"/>
                </a:lnTo>
                <a:lnTo>
                  <a:pt x="1275" y="49"/>
                </a:lnTo>
                <a:lnTo>
                  <a:pt x="1289" y="59"/>
                </a:lnTo>
                <a:lnTo>
                  <a:pt x="1289" y="59"/>
                </a:lnTo>
                <a:close/>
                <a:moveTo>
                  <a:pt x="928" y="1305"/>
                </a:moveTo>
                <a:lnTo>
                  <a:pt x="928" y="1305"/>
                </a:lnTo>
                <a:lnTo>
                  <a:pt x="919" y="1267"/>
                </a:lnTo>
                <a:lnTo>
                  <a:pt x="915" y="1247"/>
                </a:lnTo>
                <a:lnTo>
                  <a:pt x="915" y="1247"/>
                </a:lnTo>
                <a:lnTo>
                  <a:pt x="915" y="1248"/>
                </a:lnTo>
                <a:lnTo>
                  <a:pt x="914" y="1251"/>
                </a:lnTo>
                <a:lnTo>
                  <a:pt x="913" y="1253"/>
                </a:lnTo>
                <a:lnTo>
                  <a:pt x="912" y="1253"/>
                </a:lnTo>
                <a:lnTo>
                  <a:pt x="908" y="1253"/>
                </a:lnTo>
                <a:lnTo>
                  <a:pt x="903" y="1251"/>
                </a:lnTo>
                <a:lnTo>
                  <a:pt x="897" y="1247"/>
                </a:lnTo>
                <a:lnTo>
                  <a:pt x="897" y="1247"/>
                </a:lnTo>
                <a:lnTo>
                  <a:pt x="886" y="1236"/>
                </a:lnTo>
                <a:lnTo>
                  <a:pt x="878" y="1227"/>
                </a:lnTo>
                <a:lnTo>
                  <a:pt x="873" y="1220"/>
                </a:lnTo>
                <a:lnTo>
                  <a:pt x="846" y="1224"/>
                </a:lnTo>
                <a:lnTo>
                  <a:pt x="846" y="1224"/>
                </a:lnTo>
                <a:lnTo>
                  <a:pt x="844" y="1231"/>
                </a:lnTo>
                <a:lnTo>
                  <a:pt x="841" y="1237"/>
                </a:lnTo>
                <a:lnTo>
                  <a:pt x="838" y="1243"/>
                </a:lnTo>
                <a:lnTo>
                  <a:pt x="833" y="1247"/>
                </a:lnTo>
                <a:lnTo>
                  <a:pt x="833" y="1247"/>
                </a:lnTo>
                <a:lnTo>
                  <a:pt x="818" y="1255"/>
                </a:lnTo>
                <a:lnTo>
                  <a:pt x="813" y="1258"/>
                </a:lnTo>
                <a:lnTo>
                  <a:pt x="802" y="1319"/>
                </a:lnTo>
                <a:lnTo>
                  <a:pt x="928" y="130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A50D601D-23D0-4D1C-BD71-6AEEEF72E32F}"/>
              </a:ext>
            </a:extLst>
          </p:cNvPr>
          <p:cNvSpPr>
            <a:spLocks/>
          </p:cNvSpPr>
          <p:nvPr/>
        </p:nvSpPr>
        <p:spPr bwMode="auto">
          <a:xfrm>
            <a:off x="3681328" y="4606506"/>
            <a:ext cx="2596709" cy="1295740"/>
          </a:xfrm>
          <a:custGeom>
            <a:avLst/>
            <a:gdLst>
              <a:gd name="T0" fmla="*/ 2044 w 2483"/>
              <a:gd name="T1" fmla="*/ 26 h 1239"/>
              <a:gd name="T2" fmla="*/ 1936 w 2483"/>
              <a:gd name="T3" fmla="*/ 0 h 1239"/>
              <a:gd name="T4" fmla="*/ 1864 w 2483"/>
              <a:gd name="T5" fmla="*/ 7 h 1239"/>
              <a:gd name="T6" fmla="*/ 1772 w 2483"/>
              <a:gd name="T7" fmla="*/ 43 h 1239"/>
              <a:gd name="T8" fmla="*/ 1723 w 2483"/>
              <a:gd name="T9" fmla="*/ 63 h 1239"/>
              <a:gd name="T10" fmla="*/ 1683 w 2483"/>
              <a:gd name="T11" fmla="*/ 97 h 1239"/>
              <a:gd name="T12" fmla="*/ 1629 w 2483"/>
              <a:gd name="T13" fmla="*/ 97 h 1239"/>
              <a:gd name="T14" fmla="*/ 1598 w 2483"/>
              <a:gd name="T15" fmla="*/ 102 h 1239"/>
              <a:gd name="T16" fmla="*/ 1659 w 2483"/>
              <a:gd name="T17" fmla="*/ 136 h 1239"/>
              <a:gd name="T18" fmla="*/ 1666 w 2483"/>
              <a:gd name="T19" fmla="*/ 233 h 1239"/>
              <a:gd name="T20" fmla="*/ 1610 w 2483"/>
              <a:gd name="T21" fmla="*/ 348 h 1239"/>
              <a:gd name="T22" fmla="*/ 1582 w 2483"/>
              <a:gd name="T23" fmla="*/ 431 h 1239"/>
              <a:gd name="T24" fmla="*/ 1582 w 2483"/>
              <a:gd name="T25" fmla="*/ 559 h 1239"/>
              <a:gd name="T26" fmla="*/ 1606 w 2483"/>
              <a:gd name="T27" fmla="*/ 658 h 1239"/>
              <a:gd name="T28" fmla="*/ 1652 w 2483"/>
              <a:gd name="T29" fmla="*/ 768 h 1239"/>
              <a:gd name="T30" fmla="*/ 1667 w 2483"/>
              <a:gd name="T31" fmla="*/ 875 h 1239"/>
              <a:gd name="T32" fmla="*/ 1660 w 2483"/>
              <a:gd name="T33" fmla="*/ 1019 h 1239"/>
              <a:gd name="T34" fmla="*/ 1638 w 2483"/>
              <a:gd name="T35" fmla="*/ 1061 h 1239"/>
              <a:gd name="T36" fmla="*/ 1606 w 2483"/>
              <a:gd name="T37" fmla="*/ 1062 h 1239"/>
              <a:gd name="T38" fmla="*/ 1480 w 2483"/>
              <a:gd name="T39" fmla="*/ 990 h 1239"/>
              <a:gd name="T40" fmla="*/ 1314 w 2483"/>
              <a:gd name="T41" fmla="*/ 908 h 1239"/>
              <a:gd name="T42" fmla="*/ 1132 w 2483"/>
              <a:gd name="T43" fmla="*/ 856 h 1239"/>
              <a:gd name="T44" fmla="*/ 986 w 2483"/>
              <a:gd name="T45" fmla="*/ 844 h 1239"/>
              <a:gd name="T46" fmla="*/ 770 w 2483"/>
              <a:gd name="T47" fmla="*/ 872 h 1239"/>
              <a:gd name="T48" fmla="*/ 544 w 2483"/>
              <a:gd name="T49" fmla="*/ 929 h 1239"/>
              <a:gd name="T50" fmla="*/ 403 w 2483"/>
              <a:gd name="T51" fmla="*/ 946 h 1239"/>
              <a:gd name="T52" fmla="*/ 223 w 2483"/>
              <a:gd name="T53" fmla="*/ 930 h 1239"/>
              <a:gd name="T54" fmla="*/ 125 w 2483"/>
              <a:gd name="T55" fmla="*/ 917 h 1239"/>
              <a:gd name="T56" fmla="*/ 133 w 2483"/>
              <a:gd name="T57" fmla="*/ 933 h 1239"/>
              <a:gd name="T58" fmla="*/ 202 w 2483"/>
              <a:gd name="T59" fmla="*/ 998 h 1239"/>
              <a:gd name="T60" fmla="*/ 54 w 2483"/>
              <a:gd name="T61" fmla="*/ 997 h 1239"/>
              <a:gd name="T62" fmla="*/ 1 w 2483"/>
              <a:gd name="T63" fmla="*/ 1008 h 1239"/>
              <a:gd name="T64" fmla="*/ 7 w 2483"/>
              <a:gd name="T65" fmla="*/ 1022 h 1239"/>
              <a:gd name="T66" fmla="*/ 84 w 2483"/>
              <a:gd name="T67" fmla="*/ 1056 h 1239"/>
              <a:gd name="T68" fmla="*/ 111 w 2483"/>
              <a:gd name="T69" fmla="*/ 1079 h 1239"/>
              <a:gd name="T70" fmla="*/ 45 w 2483"/>
              <a:gd name="T71" fmla="*/ 1098 h 1239"/>
              <a:gd name="T72" fmla="*/ 45 w 2483"/>
              <a:gd name="T73" fmla="*/ 1116 h 1239"/>
              <a:gd name="T74" fmla="*/ 169 w 2483"/>
              <a:gd name="T75" fmla="*/ 1161 h 1239"/>
              <a:gd name="T76" fmla="*/ 485 w 2483"/>
              <a:gd name="T77" fmla="*/ 1234 h 1239"/>
              <a:gd name="T78" fmla="*/ 956 w 2483"/>
              <a:gd name="T79" fmla="*/ 1239 h 1239"/>
              <a:gd name="T80" fmla="*/ 1867 w 2483"/>
              <a:gd name="T81" fmla="*/ 1217 h 1239"/>
              <a:gd name="T82" fmla="*/ 1892 w 2483"/>
              <a:gd name="T83" fmla="*/ 1024 h 1239"/>
              <a:gd name="T84" fmla="*/ 1892 w 2483"/>
              <a:gd name="T85" fmla="*/ 859 h 1239"/>
              <a:gd name="T86" fmla="*/ 1857 w 2483"/>
              <a:gd name="T87" fmla="*/ 592 h 1239"/>
              <a:gd name="T88" fmla="*/ 1851 w 2483"/>
              <a:gd name="T89" fmla="*/ 476 h 1239"/>
              <a:gd name="T90" fmla="*/ 1868 w 2483"/>
              <a:gd name="T91" fmla="*/ 377 h 1239"/>
              <a:gd name="T92" fmla="*/ 1914 w 2483"/>
              <a:gd name="T93" fmla="*/ 301 h 1239"/>
              <a:gd name="T94" fmla="*/ 1986 w 2483"/>
              <a:gd name="T95" fmla="*/ 261 h 1239"/>
              <a:gd name="T96" fmla="*/ 2129 w 2483"/>
              <a:gd name="T97" fmla="*/ 226 h 1239"/>
              <a:gd name="T98" fmla="*/ 2168 w 2483"/>
              <a:gd name="T99" fmla="*/ 191 h 1239"/>
              <a:gd name="T100" fmla="*/ 2396 w 2483"/>
              <a:gd name="T101" fmla="*/ 160 h 1239"/>
              <a:gd name="T102" fmla="*/ 2426 w 2483"/>
              <a:gd name="T103" fmla="*/ 137 h 1239"/>
              <a:gd name="T104" fmla="*/ 2415 w 2483"/>
              <a:gd name="T105" fmla="*/ 128 h 1239"/>
              <a:gd name="T106" fmla="*/ 2300 w 2483"/>
              <a:gd name="T107" fmla="*/ 134 h 1239"/>
              <a:gd name="T108" fmla="*/ 2354 w 2483"/>
              <a:gd name="T109" fmla="*/ 95 h 1239"/>
              <a:gd name="T110" fmla="*/ 2483 w 2483"/>
              <a:gd name="T111" fmla="*/ 91 h 1239"/>
              <a:gd name="T112" fmla="*/ 2424 w 2483"/>
              <a:gd name="T113" fmla="*/ 57 h 1239"/>
              <a:gd name="T114" fmla="*/ 2365 w 2483"/>
              <a:gd name="T115" fmla="*/ 44 h 1239"/>
              <a:gd name="T116" fmla="*/ 2271 w 2483"/>
              <a:gd name="T117" fmla="*/ 53 h 1239"/>
              <a:gd name="T118" fmla="*/ 2114 w 2483"/>
              <a:gd name="T119" fmla="*/ 60 h 12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483" h="1239">
                <a:moveTo>
                  <a:pt x="2114" y="60"/>
                </a:moveTo>
                <a:lnTo>
                  <a:pt x="2114" y="60"/>
                </a:lnTo>
                <a:lnTo>
                  <a:pt x="2094" y="49"/>
                </a:lnTo>
                <a:lnTo>
                  <a:pt x="2072" y="38"/>
                </a:lnTo>
                <a:lnTo>
                  <a:pt x="2044" y="26"/>
                </a:lnTo>
                <a:lnTo>
                  <a:pt x="2010" y="15"/>
                </a:lnTo>
                <a:lnTo>
                  <a:pt x="1993" y="10"/>
                </a:lnTo>
                <a:lnTo>
                  <a:pt x="1975" y="6"/>
                </a:lnTo>
                <a:lnTo>
                  <a:pt x="1956" y="2"/>
                </a:lnTo>
                <a:lnTo>
                  <a:pt x="1936" y="0"/>
                </a:lnTo>
                <a:lnTo>
                  <a:pt x="1918" y="0"/>
                </a:lnTo>
                <a:lnTo>
                  <a:pt x="1899" y="1"/>
                </a:lnTo>
                <a:lnTo>
                  <a:pt x="1899" y="1"/>
                </a:lnTo>
                <a:lnTo>
                  <a:pt x="1881" y="3"/>
                </a:lnTo>
                <a:lnTo>
                  <a:pt x="1864" y="7"/>
                </a:lnTo>
                <a:lnTo>
                  <a:pt x="1849" y="11"/>
                </a:lnTo>
                <a:lnTo>
                  <a:pt x="1835" y="15"/>
                </a:lnTo>
                <a:lnTo>
                  <a:pt x="1810" y="23"/>
                </a:lnTo>
                <a:lnTo>
                  <a:pt x="1789" y="33"/>
                </a:lnTo>
                <a:lnTo>
                  <a:pt x="1772" y="43"/>
                </a:lnTo>
                <a:lnTo>
                  <a:pt x="1759" y="52"/>
                </a:lnTo>
                <a:lnTo>
                  <a:pt x="1746" y="58"/>
                </a:lnTo>
                <a:lnTo>
                  <a:pt x="1735" y="61"/>
                </a:lnTo>
                <a:lnTo>
                  <a:pt x="1735" y="61"/>
                </a:lnTo>
                <a:lnTo>
                  <a:pt x="1723" y="63"/>
                </a:lnTo>
                <a:lnTo>
                  <a:pt x="1708" y="64"/>
                </a:lnTo>
                <a:lnTo>
                  <a:pt x="1673" y="63"/>
                </a:lnTo>
                <a:lnTo>
                  <a:pt x="1645" y="60"/>
                </a:lnTo>
                <a:lnTo>
                  <a:pt x="1633" y="59"/>
                </a:lnTo>
                <a:lnTo>
                  <a:pt x="1683" y="97"/>
                </a:lnTo>
                <a:lnTo>
                  <a:pt x="1683" y="97"/>
                </a:lnTo>
                <a:lnTo>
                  <a:pt x="1662" y="99"/>
                </a:lnTo>
                <a:lnTo>
                  <a:pt x="1644" y="99"/>
                </a:lnTo>
                <a:lnTo>
                  <a:pt x="1629" y="97"/>
                </a:lnTo>
                <a:lnTo>
                  <a:pt x="1629" y="97"/>
                </a:lnTo>
                <a:lnTo>
                  <a:pt x="1613" y="92"/>
                </a:lnTo>
                <a:lnTo>
                  <a:pt x="1593" y="87"/>
                </a:lnTo>
                <a:lnTo>
                  <a:pt x="1567" y="79"/>
                </a:lnTo>
                <a:lnTo>
                  <a:pt x="1567" y="79"/>
                </a:lnTo>
                <a:lnTo>
                  <a:pt x="1598" y="102"/>
                </a:lnTo>
                <a:lnTo>
                  <a:pt x="1623" y="120"/>
                </a:lnTo>
                <a:lnTo>
                  <a:pt x="1633" y="126"/>
                </a:lnTo>
                <a:lnTo>
                  <a:pt x="1641" y="129"/>
                </a:lnTo>
                <a:lnTo>
                  <a:pt x="1641" y="129"/>
                </a:lnTo>
                <a:lnTo>
                  <a:pt x="1659" y="136"/>
                </a:lnTo>
                <a:lnTo>
                  <a:pt x="1678" y="145"/>
                </a:lnTo>
                <a:lnTo>
                  <a:pt x="1703" y="158"/>
                </a:lnTo>
                <a:lnTo>
                  <a:pt x="1703" y="158"/>
                </a:lnTo>
                <a:lnTo>
                  <a:pt x="1683" y="195"/>
                </a:lnTo>
                <a:lnTo>
                  <a:pt x="1666" y="233"/>
                </a:lnTo>
                <a:lnTo>
                  <a:pt x="1647" y="276"/>
                </a:lnTo>
                <a:lnTo>
                  <a:pt x="1647" y="276"/>
                </a:lnTo>
                <a:lnTo>
                  <a:pt x="1636" y="298"/>
                </a:lnTo>
                <a:lnTo>
                  <a:pt x="1624" y="322"/>
                </a:lnTo>
                <a:lnTo>
                  <a:pt x="1610" y="348"/>
                </a:lnTo>
                <a:lnTo>
                  <a:pt x="1603" y="361"/>
                </a:lnTo>
                <a:lnTo>
                  <a:pt x="1597" y="377"/>
                </a:lnTo>
                <a:lnTo>
                  <a:pt x="1591" y="394"/>
                </a:lnTo>
                <a:lnTo>
                  <a:pt x="1586" y="412"/>
                </a:lnTo>
                <a:lnTo>
                  <a:pt x="1582" y="431"/>
                </a:lnTo>
                <a:lnTo>
                  <a:pt x="1580" y="453"/>
                </a:lnTo>
                <a:lnTo>
                  <a:pt x="1577" y="476"/>
                </a:lnTo>
                <a:lnTo>
                  <a:pt x="1577" y="501"/>
                </a:lnTo>
                <a:lnTo>
                  <a:pt x="1578" y="529"/>
                </a:lnTo>
                <a:lnTo>
                  <a:pt x="1582" y="559"/>
                </a:lnTo>
                <a:lnTo>
                  <a:pt x="1582" y="559"/>
                </a:lnTo>
                <a:lnTo>
                  <a:pt x="1587" y="589"/>
                </a:lnTo>
                <a:lnTo>
                  <a:pt x="1593" y="614"/>
                </a:lnTo>
                <a:lnTo>
                  <a:pt x="1599" y="638"/>
                </a:lnTo>
                <a:lnTo>
                  <a:pt x="1606" y="658"/>
                </a:lnTo>
                <a:lnTo>
                  <a:pt x="1613" y="676"/>
                </a:lnTo>
                <a:lnTo>
                  <a:pt x="1619" y="692"/>
                </a:lnTo>
                <a:lnTo>
                  <a:pt x="1634" y="722"/>
                </a:lnTo>
                <a:lnTo>
                  <a:pt x="1646" y="751"/>
                </a:lnTo>
                <a:lnTo>
                  <a:pt x="1652" y="768"/>
                </a:lnTo>
                <a:lnTo>
                  <a:pt x="1657" y="785"/>
                </a:lnTo>
                <a:lnTo>
                  <a:pt x="1662" y="803"/>
                </a:lnTo>
                <a:lnTo>
                  <a:pt x="1665" y="824"/>
                </a:lnTo>
                <a:lnTo>
                  <a:pt x="1667" y="848"/>
                </a:lnTo>
                <a:lnTo>
                  <a:pt x="1667" y="875"/>
                </a:lnTo>
                <a:lnTo>
                  <a:pt x="1667" y="875"/>
                </a:lnTo>
                <a:lnTo>
                  <a:pt x="1667" y="927"/>
                </a:lnTo>
                <a:lnTo>
                  <a:pt x="1666" y="971"/>
                </a:lnTo>
                <a:lnTo>
                  <a:pt x="1662" y="1006"/>
                </a:lnTo>
                <a:lnTo>
                  <a:pt x="1660" y="1019"/>
                </a:lnTo>
                <a:lnTo>
                  <a:pt x="1656" y="1032"/>
                </a:lnTo>
                <a:lnTo>
                  <a:pt x="1652" y="1042"/>
                </a:lnTo>
                <a:lnTo>
                  <a:pt x="1649" y="1050"/>
                </a:lnTo>
                <a:lnTo>
                  <a:pt x="1644" y="1056"/>
                </a:lnTo>
                <a:lnTo>
                  <a:pt x="1638" y="1061"/>
                </a:lnTo>
                <a:lnTo>
                  <a:pt x="1631" y="1064"/>
                </a:lnTo>
                <a:lnTo>
                  <a:pt x="1624" y="1065"/>
                </a:lnTo>
                <a:lnTo>
                  <a:pt x="1615" y="1065"/>
                </a:lnTo>
                <a:lnTo>
                  <a:pt x="1606" y="1062"/>
                </a:lnTo>
                <a:lnTo>
                  <a:pt x="1606" y="1062"/>
                </a:lnTo>
                <a:lnTo>
                  <a:pt x="1594" y="1059"/>
                </a:lnTo>
                <a:lnTo>
                  <a:pt x="1582" y="1051"/>
                </a:lnTo>
                <a:lnTo>
                  <a:pt x="1548" y="1032"/>
                </a:lnTo>
                <a:lnTo>
                  <a:pt x="1504" y="1004"/>
                </a:lnTo>
                <a:lnTo>
                  <a:pt x="1480" y="990"/>
                </a:lnTo>
                <a:lnTo>
                  <a:pt x="1451" y="974"/>
                </a:lnTo>
                <a:lnTo>
                  <a:pt x="1422" y="956"/>
                </a:lnTo>
                <a:lnTo>
                  <a:pt x="1388" y="940"/>
                </a:lnTo>
                <a:lnTo>
                  <a:pt x="1352" y="924"/>
                </a:lnTo>
                <a:lnTo>
                  <a:pt x="1314" y="908"/>
                </a:lnTo>
                <a:lnTo>
                  <a:pt x="1272" y="893"/>
                </a:lnTo>
                <a:lnTo>
                  <a:pt x="1229" y="880"/>
                </a:lnTo>
                <a:lnTo>
                  <a:pt x="1182" y="867"/>
                </a:lnTo>
                <a:lnTo>
                  <a:pt x="1132" y="856"/>
                </a:lnTo>
                <a:lnTo>
                  <a:pt x="1132" y="856"/>
                </a:lnTo>
                <a:lnTo>
                  <a:pt x="1107" y="853"/>
                </a:lnTo>
                <a:lnTo>
                  <a:pt x="1081" y="849"/>
                </a:lnTo>
                <a:lnTo>
                  <a:pt x="1056" y="846"/>
                </a:lnTo>
                <a:lnTo>
                  <a:pt x="1033" y="845"/>
                </a:lnTo>
                <a:lnTo>
                  <a:pt x="986" y="844"/>
                </a:lnTo>
                <a:lnTo>
                  <a:pt x="940" y="845"/>
                </a:lnTo>
                <a:lnTo>
                  <a:pt x="896" y="850"/>
                </a:lnTo>
                <a:lnTo>
                  <a:pt x="853" y="855"/>
                </a:lnTo>
                <a:lnTo>
                  <a:pt x="811" y="863"/>
                </a:lnTo>
                <a:lnTo>
                  <a:pt x="770" y="872"/>
                </a:lnTo>
                <a:lnTo>
                  <a:pt x="730" y="881"/>
                </a:lnTo>
                <a:lnTo>
                  <a:pt x="692" y="892"/>
                </a:lnTo>
                <a:lnTo>
                  <a:pt x="617" y="912"/>
                </a:lnTo>
                <a:lnTo>
                  <a:pt x="580" y="922"/>
                </a:lnTo>
                <a:lnTo>
                  <a:pt x="544" y="929"/>
                </a:lnTo>
                <a:lnTo>
                  <a:pt x="508" y="937"/>
                </a:lnTo>
                <a:lnTo>
                  <a:pt x="472" y="943"/>
                </a:lnTo>
                <a:lnTo>
                  <a:pt x="472" y="943"/>
                </a:lnTo>
                <a:lnTo>
                  <a:pt x="438" y="945"/>
                </a:lnTo>
                <a:lnTo>
                  <a:pt x="403" y="946"/>
                </a:lnTo>
                <a:lnTo>
                  <a:pt x="369" y="946"/>
                </a:lnTo>
                <a:lnTo>
                  <a:pt x="337" y="945"/>
                </a:lnTo>
                <a:lnTo>
                  <a:pt x="306" y="943"/>
                </a:lnTo>
                <a:lnTo>
                  <a:pt x="276" y="939"/>
                </a:lnTo>
                <a:lnTo>
                  <a:pt x="223" y="930"/>
                </a:lnTo>
                <a:lnTo>
                  <a:pt x="179" y="923"/>
                </a:lnTo>
                <a:lnTo>
                  <a:pt x="146" y="917"/>
                </a:lnTo>
                <a:lnTo>
                  <a:pt x="135" y="916"/>
                </a:lnTo>
                <a:lnTo>
                  <a:pt x="128" y="916"/>
                </a:lnTo>
                <a:lnTo>
                  <a:pt x="125" y="917"/>
                </a:lnTo>
                <a:lnTo>
                  <a:pt x="124" y="918"/>
                </a:lnTo>
                <a:lnTo>
                  <a:pt x="124" y="919"/>
                </a:lnTo>
                <a:lnTo>
                  <a:pt x="125" y="922"/>
                </a:lnTo>
                <a:lnTo>
                  <a:pt x="125" y="922"/>
                </a:lnTo>
                <a:lnTo>
                  <a:pt x="133" y="933"/>
                </a:lnTo>
                <a:lnTo>
                  <a:pt x="143" y="945"/>
                </a:lnTo>
                <a:lnTo>
                  <a:pt x="155" y="958"/>
                </a:lnTo>
                <a:lnTo>
                  <a:pt x="169" y="970"/>
                </a:lnTo>
                <a:lnTo>
                  <a:pt x="192" y="990"/>
                </a:lnTo>
                <a:lnTo>
                  <a:pt x="202" y="998"/>
                </a:lnTo>
                <a:lnTo>
                  <a:pt x="202" y="998"/>
                </a:lnTo>
                <a:lnTo>
                  <a:pt x="167" y="997"/>
                </a:lnTo>
                <a:lnTo>
                  <a:pt x="132" y="996"/>
                </a:lnTo>
                <a:lnTo>
                  <a:pt x="92" y="996"/>
                </a:lnTo>
                <a:lnTo>
                  <a:pt x="54" y="997"/>
                </a:lnTo>
                <a:lnTo>
                  <a:pt x="38" y="998"/>
                </a:lnTo>
                <a:lnTo>
                  <a:pt x="23" y="1001"/>
                </a:lnTo>
                <a:lnTo>
                  <a:pt x="11" y="1003"/>
                </a:lnTo>
                <a:lnTo>
                  <a:pt x="3" y="1007"/>
                </a:lnTo>
                <a:lnTo>
                  <a:pt x="1" y="1008"/>
                </a:lnTo>
                <a:lnTo>
                  <a:pt x="0" y="1011"/>
                </a:lnTo>
                <a:lnTo>
                  <a:pt x="0" y="1013"/>
                </a:lnTo>
                <a:lnTo>
                  <a:pt x="1" y="1016"/>
                </a:lnTo>
                <a:lnTo>
                  <a:pt x="1" y="1016"/>
                </a:lnTo>
                <a:lnTo>
                  <a:pt x="7" y="1022"/>
                </a:lnTo>
                <a:lnTo>
                  <a:pt x="14" y="1027"/>
                </a:lnTo>
                <a:lnTo>
                  <a:pt x="23" y="1032"/>
                </a:lnTo>
                <a:lnTo>
                  <a:pt x="34" y="1038"/>
                </a:lnTo>
                <a:lnTo>
                  <a:pt x="59" y="1048"/>
                </a:lnTo>
                <a:lnTo>
                  <a:pt x="84" y="1056"/>
                </a:lnTo>
                <a:lnTo>
                  <a:pt x="129" y="1070"/>
                </a:lnTo>
                <a:lnTo>
                  <a:pt x="149" y="1075"/>
                </a:lnTo>
                <a:lnTo>
                  <a:pt x="149" y="1075"/>
                </a:lnTo>
                <a:lnTo>
                  <a:pt x="129" y="1076"/>
                </a:lnTo>
                <a:lnTo>
                  <a:pt x="111" y="1079"/>
                </a:lnTo>
                <a:lnTo>
                  <a:pt x="88" y="1082"/>
                </a:lnTo>
                <a:lnTo>
                  <a:pt x="69" y="1088"/>
                </a:lnTo>
                <a:lnTo>
                  <a:pt x="59" y="1091"/>
                </a:lnTo>
                <a:lnTo>
                  <a:pt x="51" y="1095"/>
                </a:lnTo>
                <a:lnTo>
                  <a:pt x="45" y="1098"/>
                </a:lnTo>
                <a:lnTo>
                  <a:pt x="42" y="1103"/>
                </a:lnTo>
                <a:lnTo>
                  <a:pt x="40" y="1108"/>
                </a:lnTo>
                <a:lnTo>
                  <a:pt x="43" y="1113"/>
                </a:lnTo>
                <a:lnTo>
                  <a:pt x="43" y="1113"/>
                </a:lnTo>
                <a:lnTo>
                  <a:pt x="45" y="1116"/>
                </a:lnTo>
                <a:lnTo>
                  <a:pt x="49" y="1119"/>
                </a:lnTo>
                <a:lnTo>
                  <a:pt x="64" y="1127"/>
                </a:lnTo>
                <a:lnTo>
                  <a:pt x="82" y="1134"/>
                </a:lnTo>
                <a:lnTo>
                  <a:pt x="107" y="1143"/>
                </a:lnTo>
                <a:lnTo>
                  <a:pt x="169" y="1161"/>
                </a:lnTo>
                <a:lnTo>
                  <a:pt x="239" y="1180"/>
                </a:lnTo>
                <a:lnTo>
                  <a:pt x="313" y="1198"/>
                </a:lnTo>
                <a:lnTo>
                  <a:pt x="382" y="1214"/>
                </a:lnTo>
                <a:lnTo>
                  <a:pt x="443" y="1227"/>
                </a:lnTo>
                <a:lnTo>
                  <a:pt x="485" y="1234"/>
                </a:lnTo>
                <a:lnTo>
                  <a:pt x="485" y="1234"/>
                </a:lnTo>
                <a:lnTo>
                  <a:pt x="513" y="1235"/>
                </a:lnTo>
                <a:lnTo>
                  <a:pt x="567" y="1238"/>
                </a:lnTo>
                <a:lnTo>
                  <a:pt x="734" y="1239"/>
                </a:lnTo>
                <a:lnTo>
                  <a:pt x="956" y="1239"/>
                </a:lnTo>
                <a:lnTo>
                  <a:pt x="1204" y="1238"/>
                </a:lnTo>
                <a:lnTo>
                  <a:pt x="1659" y="1235"/>
                </a:lnTo>
                <a:lnTo>
                  <a:pt x="1862" y="1234"/>
                </a:lnTo>
                <a:lnTo>
                  <a:pt x="1862" y="1234"/>
                </a:lnTo>
                <a:lnTo>
                  <a:pt x="1867" y="1217"/>
                </a:lnTo>
                <a:lnTo>
                  <a:pt x="1871" y="1196"/>
                </a:lnTo>
                <a:lnTo>
                  <a:pt x="1877" y="1165"/>
                </a:lnTo>
                <a:lnTo>
                  <a:pt x="1883" y="1127"/>
                </a:lnTo>
                <a:lnTo>
                  <a:pt x="1888" y="1080"/>
                </a:lnTo>
                <a:lnTo>
                  <a:pt x="1892" y="1024"/>
                </a:lnTo>
                <a:lnTo>
                  <a:pt x="1894" y="960"/>
                </a:lnTo>
                <a:lnTo>
                  <a:pt x="1894" y="960"/>
                </a:lnTo>
                <a:lnTo>
                  <a:pt x="1894" y="925"/>
                </a:lnTo>
                <a:lnTo>
                  <a:pt x="1893" y="892"/>
                </a:lnTo>
                <a:lnTo>
                  <a:pt x="1892" y="859"/>
                </a:lnTo>
                <a:lnTo>
                  <a:pt x="1888" y="827"/>
                </a:lnTo>
                <a:lnTo>
                  <a:pt x="1882" y="764"/>
                </a:lnTo>
                <a:lnTo>
                  <a:pt x="1873" y="703"/>
                </a:lnTo>
                <a:lnTo>
                  <a:pt x="1865" y="647"/>
                </a:lnTo>
                <a:lnTo>
                  <a:pt x="1857" y="592"/>
                </a:lnTo>
                <a:lnTo>
                  <a:pt x="1852" y="543"/>
                </a:lnTo>
                <a:lnTo>
                  <a:pt x="1851" y="519"/>
                </a:lnTo>
                <a:lnTo>
                  <a:pt x="1850" y="497"/>
                </a:lnTo>
                <a:lnTo>
                  <a:pt x="1850" y="497"/>
                </a:lnTo>
                <a:lnTo>
                  <a:pt x="1851" y="476"/>
                </a:lnTo>
                <a:lnTo>
                  <a:pt x="1852" y="455"/>
                </a:lnTo>
                <a:lnTo>
                  <a:pt x="1855" y="434"/>
                </a:lnTo>
                <a:lnTo>
                  <a:pt x="1859" y="414"/>
                </a:lnTo>
                <a:lnTo>
                  <a:pt x="1864" y="396"/>
                </a:lnTo>
                <a:lnTo>
                  <a:pt x="1868" y="377"/>
                </a:lnTo>
                <a:lnTo>
                  <a:pt x="1876" y="360"/>
                </a:lnTo>
                <a:lnTo>
                  <a:pt x="1883" y="343"/>
                </a:lnTo>
                <a:lnTo>
                  <a:pt x="1893" y="328"/>
                </a:lnTo>
                <a:lnTo>
                  <a:pt x="1903" y="313"/>
                </a:lnTo>
                <a:lnTo>
                  <a:pt x="1914" y="301"/>
                </a:lnTo>
                <a:lnTo>
                  <a:pt x="1926" y="290"/>
                </a:lnTo>
                <a:lnTo>
                  <a:pt x="1939" y="280"/>
                </a:lnTo>
                <a:lnTo>
                  <a:pt x="1954" y="273"/>
                </a:lnTo>
                <a:lnTo>
                  <a:pt x="1970" y="266"/>
                </a:lnTo>
                <a:lnTo>
                  <a:pt x="1986" y="261"/>
                </a:lnTo>
                <a:lnTo>
                  <a:pt x="1986" y="261"/>
                </a:lnTo>
                <a:lnTo>
                  <a:pt x="2047" y="249"/>
                </a:lnTo>
                <a:lnTo>
                  <a:pt x="2096" y="237"/>
                </a:lnTo>
                <a:lnTo>
                  <a:pt x="2114" y="232"/>
                </a:lnTo>
                <a:lnTo>
                  <a:pt x="2129" y="226"/>
                </a:lnTo>
                <a:lnTo>
                  <a:pt x="2140" y="221"/>
                </a:lnTo>
                <a:lnTo>
                  <a:pt x="2147" y="215"/>
                </a:lnTo>
                <a:lnTo>
                  <a:pt x="2147" y="215"/>
                </a:lnTo>
                <a:lnTo>
                  <a:pt x="2163" y="197"/>
                </a:lnTo>
                <a:lnTo>
                  <a:pt x="2168" y="191"/>
                </a:lnTo>
                <a:lnTo>
                  <a:pt x="2168" y="191"/>
                </a:lnTo>
                <a:lnTo>
                  <a:pt x="2281" y="179"/>
                </a:lnTo>
                <a:lnTo>
                  <a:pt x="2360" y="168"/>
                </a:lnTo>
                <a:lnTo>
                  <a:pt x="2387" y="163"/>
                </a:lnTo>
                <a:lnTo>
                  <a:pt x="2396" y="160"/>
                </a:lnTo>
                <a:lnTo>
                  <a:pt x="2399" y="159"/>
                </a:lnTo>
                <a:lnTo>
                  <a:pt x="2399" y="159"/>
                </a:lnTo>
                <a:lnTo>
                  <a:pt x="2408" y="152"/>
                </a:lnTo>
                <a:lnTo>
                  <a:pt x="2418" y="144"/>
                </a:lnTo>
                <a:lnTo>
                  <a:pt x="2426" y="137"/>
                </a:lnTo>
                <a:lnTo>
                  <a:pt x="2428" y="133"/>
                </a:lnTo>
                <a:lnTo>
                  <a:pt x="2428" y="131"/>
                </a:lnTo>
                <a:lnTo>
                  <a:pt x="2428" y="131"/>
                </a:lnTo>
                <a:lnTo>
                  <a:pt x="2424" y="129"/>
                </a:lnTo>
                <a:lnTo>
                  <a:pt x="2415" y="128"/>
                </a:lnTo>
                <a:lnTo>
                  <a:pt x="2393" y="129"/>
                </a:lnTo>
                <a:lnTo>
                  <a:pt x="2342" y="133"/>
                </a:lnTo>
                <a:lnTo>
                  <a:pt x="2342" y="133"/>
                </a:lnTo>
                <a:lnTo>
                  <a:pt x="2324" y="134"/>
                </a:lnTo>
                <a:lnTo>
                  <a:pt x="2300" y="134"/>
                </a:lnTo>
                <a:lnTo>
                  <a:pt x="2247" y="133"/>
                </a:lnTo>
                <a:lnTo>
                  <a:pt x="2180" y="131"/>
                </a:lnTo>
                <a:lnTo>
                  <a:pt x="2180" y="131"/>
                </a:lnTo>
                <a:lnTo>
                  <a:pt x="2281" y="110"/>
                </a:lnTo>
                <a:lnTo>
                  <a:pt x="2354" y="95"/>
                </a:lnTo>
                <a:lnTo>
                  <a:pt x="2381" y="90"/>
                </a:lnTo>
                <a:lnTo>
                  <a:pt x="2394" y="87"/>
                </a:lnTo>
                <a:lnTo>
                  <a:pt x="2394" y="87"/>
                </a:lnTo>
                <a:lnTo>
                  <a:pt x="2446" y="90"/>
                </a:lnTo>
                <a:lnTo>
                  <a:pt x="2483" y="91"/>
                </a:lnTo>
                <a:lnTo>
                  <a:pt x="2483" y="91"/>
                </a:lnTo>
                <a:lnTo>
                  <a:pt x="2475" y="85"/>
                </a:lnTo>
                <a:lnTo>
                  <a:pt x="2452" y="71"/>
                </a:lnTo>
                <a:lnTo>
                  <a:pt x="2439" y="64"/>
                </a:lnTo>
                <a:lnTo>
                  <a:pt x="2424" y="57"/>
                </a:lnTo>
                <a:lnTo>
                  <a:pt x="2409" y="50"/>
                </a:lnTo>
                <a:lnTo>
                  <a:pt x="2394" y="47"/>
                </a:lnTo>
                <a:lnTo>
                  <a:pt x="2394" y="47"/>
                </a:lnTo>
                <a:lnTo>
                  <a:pt x="2381" y="44"/>
                </a:lnTo>
                <a:lnTo>
                  <a:pt x="2365" y="44"/>
                </a:lnTo>
                <a:lnTo>
                  <a:pt x="2347" y="44"/>
                </a:lnTo>
                <a:lnTo>
                  <a:pt x="2330" y="44"/>
                </a:lnTo>
                <a:lnTo>
                  <a:pt x="2298" y="48"/>
                </a:lnTo>
                <a:lnTo>
                  <a:pt x="2271" y="53"/>
                </a:lnTo>
                <a:lnTo>
                  <a:pt x="2271" y="53"/>
                </a:lnTo>
                <a:lnTo>
                  <a:pt x="2256" y="54"/>
                </a:lnTo>
                <a:lnTo>
                  <a:pt x="2234" y="57"/>
                </a:lnTo>
                <a:lnTo>
                  <a:pt x="2182" y="59"/>
                </a:lnTo>
                <a:lnTo>
                  <a:pt x="2114" y="60"/>
                </a:lnTo>
                <a:lnTo>
                  <a:pt x="2114" y="6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pptxh51_鵜、カワウのシルエット</dc:title>
  <dc:subject>pptxh51_鵜、カワウのシルエット</dc:subject>
  <dc:creator>でじけろお</dc:creator>
  <cp:revision>1</cp:revision>
  <dcterms:created xsi:type="dcterms:W3CDTF">2018-05-20T00:31:01Z</dcterms:created>
  <dcterms:modified xsi:type="dcterms:W3CDTF">2021-06-08T01:16:49Z</dcterms:modified>
  <cp:version>1</cp:version>
</cp:coreProperties>
</file>