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1" d="100"/>
          <a:sy n="51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カキ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CC1B12-55DA-416C-AFA7-C5913810FC75}"/>
              </a:ext>
            </a:extLst>
          </p:cNvPr>
          <p:cNvGrpSpPr/>
          <p:nvPr/>
        </p:nvGrpSpPr>
        <p:grpSpPr>
          <a:xfrm>
            <a:off x="3785892" y="1522412"/>
            <a:ext cx="2369896" cy="1636544"/>
            <a:chOff x="3781057" y="1531683"/>
            <a:chExt cx="2237297" cy="1544979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3862172-EE4A-4853-BBFD-6E9C7346FF75}"/>
                </a:ext>
              </a:extLst>
            </p:cNvPr>
            <p:cNvGrpSpPr/>
            <p:nvPr/>
          </p:nvGrpSpPr>
          <p:grpSpPr>
            <a:xfrm>
              <a:off x="4399140" y="1531683"/>
              <a:ext cx="992697" cy="784225"/>
              <a:chOff x="2915728" y="2087512"/>
              <a:chExt cx="1940944" cy="1589138"/>
            </a:xfrm>
          </p:grpSpPr>
          <p:sp>
            <p:nvSpPr>
              <p:cNvPr id="46" name="楕円 1">
                <a:extLst>
                  <a:ext uri="{FF2B5EF4-FFF2-40B4-BE49-F238E27FC236}">
                    <a16:creationId xmlns:a16="http://schemas.microsoft.com/office/drawing/2014/main" id="{8B94F2C7-0763-4A4A-B5EA-C9365D0A5478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392D7FF-E9D2-4E60-A87A-3862DFFA0779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E12C586-4A72-4142-9828-3C07E1BEFF95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00BC1786-C33E-42CE-A907-E19399CCB5CB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7C95DA68-CCF0-4D69-A0E2-F2151F7CDAFF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7216494-6F61-4A2D-895F-C3BA18817D9A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9FCCC897-6272-4DA0-BE3E-17F86060CE78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A791E5C-65F1-437E-BA73-24A47EC95238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AF008FB-5E9E-4790-981C-18988743C356}"/>
                </a:ext>
              </a:extLst>
            </p:cNvPr>
            <p:cNvGrpSpPr/>
            <p:nvPr/>
          </p:nvGrpSpPr>
          <p:grpSpPr>
            <a:xfrm>
              <a:off x="3781057" y="1805108"/>
              <a:ext cx="992697" cy="784225"/>
              <a:chOff x="2915728" y="2087512"/>
              <a:chExt cx="1940944" cy="1589138"/>
            </a:xfrm>
          </p:grpSpPr>
          <p:sp>
            <p:nvSpPr>
              <p:cNvPr id="38" name="楕円 1">
                <a:extLst>
                  <a:ext uri="{FF2B5EF4-FFF2-40B4-BE49-F238E27FC236}">
                    <a16:creationId xmlns:a16="http://schemas.microsoft.com/office/drawing/2014/main" id="{A54FDA9A-F175-4892-B4F2-67AEA0154619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BC6063D-2EAF-437F-8E39-A0D1F26EC848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1BBE7AE-6F68-4C42-A22D-64469D444651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A2E49A4B-27DF-45F6-A206-917E85F98183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485301A2-0444-49BB-AF37-B84E9930AD7E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C8184CD-9B8A-4B85-A50D-157D5DCF47E9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7FA593C3-420B-4620-BC5C-D083A1D62332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D3CF03A-4A27-44F3-A5F0-94DC86201456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DFE0B04-C5B8-4E90-BEAE-AB373C18D163}"/>
                </a:ext>
              </a:extLst>
            </p:cNvPr>
            <p:cNvGrpSpPr/>
            <p:nvPr/>
          </p:nvGrpSpPr>
          <p:grpSpPr>
            <a:xfrm>
              <a:off x="5025657" y="1871579"/>
              <a:ext cx="992697" cy="784225"/>
              <a:chOff x="2915728" y="2087512"/>
              <a:chExt cx="1940944" cy="1589138"/>
            </a:xfrm>
          </p:grpSpPr>
          <p:sp>
            <p:nvSpPr>
              <p:cNvPr id="29" name="楕円 1">
                <a:extLst>
                  <a:ext uri="{FF2B5EF4-FFF2-40B4-BE49-F238E27FC236}">
                    <a16:creationId xmlns:a16="http://schemas.microsoft.com/office/drawing/2014/main" id="{54312662-5C40-4B0F-ABCE-039AF9FCDB4E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74FBF68-6D35-43A7-B848-5922F2A37016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36A21F3-C7E0-4385-B1B3-F76EC48A3266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E517842C-D5D9-4A5D-8535-A02901E1468C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67BDAE56-4BC0-410C-A066-DD5A8FD3C4C3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0596668-A16A-4F57-8644-F8E15B5A0AD5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CBD55DA7-03D4-4EBC-8502-1E8C504E481F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59DBAC4-3C1F-43D9-B1F1-B8A6C69D70AA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714A74C-FA0C-4B94-8F4C-F23E92E4B982}"/>
                </a:ext>
              </a:extLst>
            </p:cNvPr>
            <p:cNvGrpSpPr/>
            <p:nvPr/>
          </p:nvGrpSpPr>
          <p:grpSpPr>
            <a:xfrm>
              <a:off x="4411920" y="2292437"/>
              <a:ext cx="992697" cy="784225"/>
              <a:chOff x="2915728" y="2087512"/>
              <a:chExt cx="1940944" cy="1589138"/>
            </a:xfrm>
          </p:grpSpPr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B0F50E2A-9F43-4CFE-95B4-EE22B6339097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B72A14E-C099-4BF9-BEB7-10D6648E7419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BAFCD0E-8975-4FE6-BED6-651DDFCEBA4C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0B398286-6D79-411B-B668-EB97FA6F080A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4AB8A95B-D145-405F-8355-3F44C915769D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1C5C307D-4E6E-4169-8BED-23609DBC80BC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85DAE53-79CB-4A07-9CE7-37758A18EBE0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04C523A-E637-4FF0-B682-2ECE666FBBA1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D0164D6-08CD-4972-AA58-B033A4CEC03F}"/>
              </a:ext>
            </a:extLst>
          </p:cNvPr>
          <p:cNvGrpSpPr/>
          <p:nvPr/>
        </p:nvGrpSpPr>
        <p:grpSpPr>
          <a:xfrm>
            <a:off x="905555" y="1405993"/>
            <a:ext cx="2302466" cy="1818930"/>
            <a:chOff x="2915728" y="2087512"/>
            <a:chExt cx="1940944" cy="1589138"/>
          </a:xfrm>
        </p:grpSpPr>
        <p:sp>
          <p:nvSpPr>
            <p:cNvPr id="60" name="楕円 1">
              <a:extLst>
                <a:ext uri="{FF2B5EF4-FFF2-40B4-BE49-F238E27FC236}">
                  <a16:creationId xmlns:a16="http://schemas.microsoft.com/office/drawing/2014/main" id="{7E62C35A-DB8E-43F0-8F12-F7BAFAE2F8AA}"/>
                </a:ext>
              </a:extLst>
            </p:cNvPr>
            <p:cNvSpPr/>
            <p:nvPr/>
          </p:nvSpPr>
          <p:spPr>
            <a:xfrm>
              <a:off x="2915728" y="2087512"/>
              <a:ext cx="1940944" cy="1589138"/>
            </a:xfrm>
            <a:custGeom>
              <a:avLst/>
              <a:gdLst>
                <a:gd name="connsiteX0" fmla="*/ 0 w 1940944"/>
                <a:gd name="connsiteY0" fmla="*/ 823823 h 1647646"/>
                <a:gd name="connsiteX1" fmla="*/ 970472 w 1940944"/>
                <a:gd name="connsiteY1" fmla="*/ 0 h 1647646"/>
                <a:gd name="connsiteX2" fmla="*/ 1940944 w 1940944"/>
                <a:gd name="connsiteY2" fmla="*/ 823823 h 1647646"/>
                <a:gd name="connsiteX3" fmla="*/ 970472 w 1940944"/>
                <a:gd name="connsiteY3" fmla="*/ 1647646 h 1647646"/>
                <a:gd name="connsiteX4" fmla="*/ 0 w 1940944"/>
                <a:gd name="connsiteY4" fmla="*/ 823823 h 1647646"/>
                <a:gd name="connsiteX0" fmla="*/ 0 w 1940944"/>
                <a:gd name="connsiteY0" fmla="*/ 824131 h 1647954"/>
                <a:gd name="connsiteX1" fmla="*/ 970472 w 1940944"/>
                <a:gd name="connsiteY1" fmla="*/ 308 h 1647954"/>
                <a:gd name="connsiteX2" fmla="*/ 1940944 w 1940944"/>
                <a:gd name="connsiteY2" fmla="*/ 824131 h 1647954"/>
                <a:gd name="connsiteX3" fmla="*/ 970472 w 1940944"/>
                <a:gd name="connsiteY3" fmla="*/ 1647954 h 1647954"/>
                <a:gd name="connsiteX4" fmla="*/ 0 w 1940944"/>
                <a:gd name="connsiteY4" fmla="*/ 824131 h 1647954"/>
                <a:gd name="connsiteX0" fmla="*/ 0 w 1940944"/>
                <a:gd name="connsiteY0" fmla="*/ 823903 h 1647726"/>
                <a:gd name="connsiteX1" fmla="*/ 970472 w 1940944"/>
                <a:gd name="connsiteY1" fmla="*/ 80 h 1647726"/>
                <a:gd name="connsiteX2" fmla="*/ 1940944 w 1940944"/>
                <a:gd name="connsiteY2" fmla="*/ 823903 h 1647726"/>
                <a:gd name="connsiteX3" fmla="*/ 970472 w 1940944"/>
                <a:gd name="connsiteY3" fmla="*/ 1647726 h 1647726"/>
                <a:gd name="connsiteX4" fmla="*/ 0 w 1940944"/>
                <a:gd name="connsiteY4" fmla="*/ 823903 h 164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0944" h="1647726">
                  <a:moveTo>
                    <a:pt x="0" y="823903"/>
                  </a:moveTo>
                  <a:cubicBezTo>
                    <a:pt x="0" y="368918"/>
                    <a:pt x="186845" y="-6270"/>
                    <a:pt x="970472" y="80"/>
                  </a:cubicBezTo>
                  <a:cubicBezTo>
                    <a:pt x="1754099" y="6430"/>
                    <a:pt x="1940944" y="368918"/>
                    <a:pt x="1940944" y="823903"/>
                  </a:cubicBezTo>
                  <a:cubicBezTo>
                    <a:pt x="1940944" y="1278888"/>
                    <a:pt x="1506449" y="1647726"/>
                    <a:pt x="970472" y="1647726"/>
                  </a:cubicBezTo>
                  <a:cubicBezTo>
                    <a:pt x="434495" y="1647726"/>
                    <a:pt x="0" y="1278888"/>
                    <a:pt x="0" y="823903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6600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814FBE7-F394-4924-BE5E-0F0485BBA158}"/>
                </a:ext>
              </a:extLst>
            </p:cNvPr>
            <p:cNvSpPr/>
            <p:nvPr/>
          </p:nvSpPr>
          <p:spPr>
            <a:xfrm>
              <a:off x="3283097" y="2147938"/>
              <a:ext cx="1206206" cy="422174"/>
            </a:xfrm>
            <a:custGeom>
              <a:avLst/>
              <a:gdLst>
                <a:gd name="connsiteX0" fmla="*/ 825493 w 1644586"/>
                <a:gd name="connsiteY0" fmla="*/ 0 h 730250"/>
                <a:gd name="connsiteX1" fmla="*/ 830879 w 1644586"/>
                <a:gd name="connsiteY1" fmla="*/ 310 h 730250"/>
                <a:gd name="connsiteX2" fmla="*/ 1084070 w 1644586"/>
                <a:gd name="connsiteY2" fmla="*/ 124728 h 730250"/>
                <a:gd name="connsiteX3" fmla="*/ 1099644 w 1644586"/>
                <a:gd name="connsiteY3" fmla="*/ 175048 h 730250"/>
                <a:gd name="connsiteX4" fmla="*/ 1127406 w 1644586"/>
                <a:gd name="connsiteY4" fmla="*/ 163149 h 730250"/>
                <a:gd name="connsiteX5" fmla="*/ 1256782 w 1644586"/>
                <a:gd name="connsiteY5" fmla="*/ 138650 h 730250"/>
                <a:gd name="connsiteX6" fmla="*/ 1643690 w 1644586"/>
                <a:gd name="connsiteY6" fmla="*/ 281154 h 730250"/>
                <a:gd name="connsiteX7" fmla="*/ 1644586 w 1644586"/>
                <a:gd name="connsiteY7" fmla="*/ 284532 h 730250"/>
                <a:gd name="connsiteX8" fmla="*/ 1644280 w 1644586"/>
                <a:gd name="connsiteY8" fmla="*/ 288015 h 730250"/>
                <a:gd name="connsiteX9" fmla="*/ 1287422 w 1644586"/>
                <a:gd name="connsiteY9" fmla="*/ 494550 h 730250"/>
                <a:gd name="connsiteX10" fmla="*/ 1167588 w 1644586"/>
                <a:gd name="connsiteY10" fmla="*/ 492706 h 730250"/>
                <a:gd name="connsiteX11" fmla="*/ 1168393 w 1644586"/>
                <a:gd name="connsiteY11" fmla="*/ 495300 h 730250"/>
                <a:gd name="connsiteX12" fmla="*/ 832104 w 1644586"/>
                <a:gd name="connsiteY12" fmla="*/ 729872 h 730250"/>
                <a:gd name="connsiteX13" fmla="*/ 825493 w 1644586"/>
                <a:gd name="connsiteY13" fmla="*/ 730250 h 730250"/>
                <a:gd name="connsiteX14" fmla="*/ 818884 w 1644586"/>
                <a:gd name="connsiteY14" fmla="*/ 729872 h 730250"/>
                <a:gd name="connsiteX15" fmla="*/ 482593 w 1644586"/>
                <a:gd name="connsiteY15" fmla="*/ 495300 h 730250"/>
                <a:gd name="connsiteX16" fmla="*/ 483694 w 1644586"/>
                <a:gd name="connsiteY16" fmla="*/ 491755 h 730250"/>
                <a:gd name="connsiteX17" fmla="*/ 358850 w 1644586"/>
                <a:gd name="connsiteY17" fmla="*/ 494685 h 730250"/>
                <a:gd name="connsiteX18" fmla="*/ 333 w 1644586"/>
                <a:gd name="connsiteY18" fmla="*/ 291041 h 730250"/>
                <a:gd name="connsiteX19" fmla="*/ 0 w 1644586"/>
                <a:gd name="connsiteY19" fmla="*/ 287561 h 730250"/>
                <a:gd name="connsiteX20" fmla="*/ 868 w 1644586"/>
                <a:gd name="connsiteY20" fmla="*/ 284176 h 730250"/>
                <a:gd name="connsiteX21" fmla="*/ 386612 w 1644586"/>
                <a:gd name="connsiteY21" fmla="*/ 138549 h 730250"/>
                <a:gd name="connsiteX22" fmla="*/ 485492 w 1644586"/>
                <a:gd name="connsiteY22" fmla="*/ 153878 h 730250"/>
                <a:gd name="connsiteX23" fmla="*/ 551318 w 1644586"/>
                <a:gd name="connsiteY23" fmla="*/ 175128 h 730250"/>
                <a:gd name="connsiteX24" fmla="*/ 566917 w 1644586"/>
                <a:gd name="connsiteY24" fmla="*/ 124728 h 730250"/>
                <a:gd name="connsiteX25" fmla="*/ 820108 w 1644586"/>
                <a:gd name="connsiteY25" fmla="*/ 31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4586" h="730250">
                  <a:moveTo>
                    <a:pt x="825493" y="0"/>
                  </a:moveTo>
                  <a:lnTo>
                    <a:pt x="830879" y="310"/>
                  </a:lnTo>
                  <a:cubicBezTo>
                    <a:pt x="948164" y="13994"/>
                    <a:pt x="1043655" y="61792"/>
                    <a:pt x="1084070" y="124728"/>
                  </a:cubicBezTo>
                  <a:lnTo>
                    <a:pt x="1099644" y="175048"/>
                  </a:lnTo>
                  <a:lnTo>
                    <a:pt x="1127406" y="163149"/>
                  </a:lnTo>
                  <a:cubicBezTo>
                    <a:pt x="1167365" y="151065"/>
                    <a:pt x="1210922" y="142598"/>
                    <a:pt x="1256782" y="138650"/>
                  </a:cubicBezTo>
                  <a:cubicBezTo>
                    <a:pt x="1440220" y="122857"/>
                    <a:pt x="1599719" y="184603"/>
                    <a:pt x="1643690" y="281154"/>
                  </a:cubicBezTo>
                  <a:lnTo>
                    <a:pt x="1644586" y="284532"/>
                  </a:lnTo>
                  <a:lnTo>
                    <a:pt x="1644280" y="288015"/>
                  </a:lnTo>
                  <a:cubicBezTo>
                    <a:pt x="1617459" y="390660"/>
                    <a:pt x="1470860" y="478758"/>
                    <a:pt x="1287422" y="494550"/>
                  </a:cubicBezTo>
                  <a:lnTo>
                    <a:pt x="1167588" y="492706"/>
                  </a:lnTo>
                  <a:lnTo>
                    <a:pt x="1168393" y="495300"/>
                  </a:lnTo>
                  <a:cubicBezTo>
                    <a:pt x="1168393" y="611007"/>
                    <a:pt x="1024024" y="707545"/>
                    <a:pt x="832104" y="729872"/>
                  </a:cubicBezTo>
                  <a:lnTo>
                    <a:pt x="825493" y="730250"/>
                  </a:lnTo>
                  <a:lnTo>
                    <a:pt x="818884" y="729872"/>
                  </a:lnTo>
                  <a:cubicBezTo>
                    <a:pt x="626963" y="707545"/>
                    <a:pt x="482593" y="611007"/>
                    <a:pt x="482593" y="495300"/>
                  </a:cubicBezTo>
                  <a:lnTo>
                    <a:pt x="483694" y="491755"/>
                  </a:lnTo>
                  <a:lnTo>
                    <a:pt x="358850" y="494685"/>
                  </a:lnTo>
                  <a:cubicBezTo>
                    <a:pt x="175289" y="480376"/>
                    <a:pt x="27983" y="393466"/>
                    <a:pt x="333" y="291041"/>
                  </a:cubicBezTo>
                  <a:lnTo>
                    <a:pt x="0" y="287561"/>
                  </a:lnTo>
                  <a:lnTo>
                    <a:pt x="868" y="284176"/>
                  </a:lnTo>
                  <a:cubicBezTo>
                    <a:pt x="44057" y="187272"/>
                    <a:pt x="203051" y="124239"/>
                    <a:pt x="386612" y="138549"/>
                  </a:cubicBezTo>
                  <a:cubicBezTo>
                    <a:pt x="421030" y="141232"/>
                    <a:pt x="454173" y="146467"/>
                    <a:pt x="485492" y="153878"/>
                  </a:cubicBezTo>
                  <a:lnTo>
                    <a:pt x="551318" y="175128"/>
                  </a:lnTo>
                  <a:lnTo>
                    <a:pt x="566917" y="124728"/>
                  </a:lnTo>
                  <a:cubicBezTo>
                    <a:pt x="607332" y="61792"/>
                    <a:pt x="702823" y="13994"/>
                    <a:pt x="820108" y="31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26FE1A5-89BF-4B28-A279-2D63ADF553DE}"/>
                </a:ext>
              </a:extLst>
            </p:cNvPr>
            <p:cNvSpPr/>
            <p:nvPr/>
          </p:nvSpPr>
          <p:spPr>
            <a:xfrm>
              <a:off x="3283097" y="2117725"/>
              <a:ext cx="1206206" cy="422174"/>
            </a:xfrm>
            <a:custGeom>
              <a:avLst/>
              <a:gdLst>
                <a:gd name="connsiteX0" fmla="*/ 825493 w 1644586"/>
                <a:gd name="connsiteY0" fmla="*/ 0 h 730250"/>
                <a:gd name="connsiteX1" fmla="*/ 830879 w 1644586"/>
                <a:gd name="connsiteY1" fmla="*/ 310 h 730250"/>
                <a:gd name="connsiteX2" fmla="*/ 1084070 w 1644586"/>
                <a:gd name="connsiteY2" fmla="*/ 124728 h 730250"/>
                <a:gd name="connsiteX3" fmla="*/ 1099644 w 1644586"/>
                <a:gd name="connsiteY3" fmla="*/ 175048 h 730250"/>
                <a:gd name="connsiteX4" fmla="*/ 1127406 w 1644586"/>
                <a:gd name="connsiteY4" fmla="*/ 163149 h 730250"/>
                <a:gd name="connsiteX5" fmla="*/ 1256782 w 1644586"/>
                <a:gd name="connsiteY5" fmla="*/ 138650 h 730250"/>
                <a:gd name="connsiteX6" fmla="*/ 1643690 w 1644586"/>
                <a:gd name="connsiteY6" fmla="*/ 281154 h 730250"/>
                <a:gd name="connsiteX7" fmla="*/ 1644586 w 1644586"/>
                <a:gd name="connsiteY7" fmla="*/ 284532 h 730250"/>
                <a:gd name="connsiteX8" fmla="*/ 1644280 w 1644586"/>
                <a:gd name="connsiteY8" fmla="*/ 288015 h 730250"/>
                <a:gd name="connsiteX9" fmla="*/ 1287422 w 1644586"/>
                <a:gd name="connsiteY9" fmla="*/ 494550 h 730250"/>
                <a:gd name="connsiteX10" fmla="*/ 1167588 w 1644586"/>
                <a:gd name="connsiteY10" fmla="*/ 492706 h 730250"/>
                <a:gd name="connsiteX11" fmla="*/ 1168393 w 1644586"/>
                <a:gd name="connsiteY11" fmla="*/ 495300 h 730250"/>
                <a:gd name="connsiteX12" fmla="*/ 832104 w 1644586"/>
                <a:gd name="connsiteY12" fmla="*/ 729872 h 730250"/>
                <a:gd name="connsiteX13" fmla="*/ 825493 w 1644586"/>
                <a:gd name="connsiteY13" fmla="*/ 730250 h 730250"/>
                <a:gd name="connsiteX14" fmla="*/ 818884 w 1644586"/>
                <a:gd name="connsiteY14" fmla="*/ 729872 h 730250"/>
                <a:gd name="connsiteX15" fmla="*/ 482593 w 1644586"/>
                <a:gd name="connsiteY15" fmla="*/ 495300 h 730250"/>
                <a:gd name="connsiteX16" fmla="*/ 483694 w 1644586"/>
                <a:gd name="connsiteY16" fmla="*/ 491755 h 730250"/>
                <a:gd name="connsiteX17" fmla="*/ 358850 w 1644586"/>
                <a:gd name="connsiteY17" fmla="*/ 494685 h 730250"/>
                <a:gd name="connsiteX18" fmla="*/ 333 w 1644586"/>
                <a:gd name="connsiteY18" fmla="*/ 291041 h 730250"/>
                <a:gd name="connsiteX19" fmla="*/ 0 w 1644586"/>
                <a:gd name="connsiteY19" fmla="*/ 287561 h 730250"/>
                <a:gd name="connsiteX20" fmla="*/ 868 w 1644586"/>
                <a:gd name="connsiteY20" fmla="*/ 284176 h 730250"/>
                <a:gd name="connsiteX21" fmla="*/ 386612 w 1644586"/>
                <a:gd name="connsiteY21" fmla="*/ 138549 h 730250"/>
                <a:gd name="connsiteX22" fmla="*/ 485492 w 1644586"/>
                <a:gd name="connsiteY22" fmla="*/ 153878 h 730250"/>
                <a:gd name="connsiteX23" fmla="*/ 551318 w 1644586"/>
                <a:gd name="connsiteY23" fmla="*/ 175128 h 730250"/>
                <a:gd name="connsiteX24" fmla="*/ 566917 w 1644586"/>
                <a:gd name="connsiteY24" fmla="*/ 124728 h 730250"/>
                <a:gd name="connsiteX25" fmla="*/ 820108 w 1644586"/>
                <a:gd name="connsiteY25" fmla="*/ 31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4586" h="730250">
                  <a:moveTo>
                    <a:pt x="825493" y="0"/>
                  </a:moveTo>
                  <a:lnTo>
                    <a:pt x="830879" y="310"/>
                  </a:lnTo>
                  <a:cubicBezTo>
                    <a:pt x="948164" y="13994"/>
                    <a:pt x="1043655" y="61792"/>
                    <a:pt x="1084070" y="124728"/>
                  </a:cubicBezTo>
                  <a:lnTo>
                    <a:pt x="1099644" y="175048"/>
                  </a:lnTo>
                  <a:lnTo>
                    <a:pt x="1127406" y="163149"/>
                  </a:lnTo>
                  <a:cubicBezTo>
                    <a:pt x="1167365" y="151065"/>
                    <a:pt x="1210922" y="142598"/>
                    <a:pt x="1256782" y="138650"/>
                  </a:cubicBezTo>
                  <a:cubicBezTo>
                    <a:pt x="1440220" y="122857"/>
                    <a:pt x="1599719" y="184603"/>
                    <a:pt x="1643690" y="281154"/>
                  </a:cubicBezTo>
                  <a:lnTo>
                    <a:pt x="1644586" y="284532"/>
                  </a:lnTo>
                  <a:lnTo>
                    <a:pt x="1644280" y="288015"/>
                  </a:lnTo>
                  <a:cubicBezTo>
                    <a:pt x="1617459" y="390660"/>
                    <a:pt x="1470860" y="478758"/>
                    <a:pt x="1287422" y="494550"/>
                  </a:cubicBezTo>
                  <a:lnTo>
                    <a:pt x="1167588" y="492706"/>
                  </a:lnTo>
                  <a:lnTo>
                    <a:pt x="1168393" y="495300"/>
                  </a:lnTo>
                  <a:cubicBezTo>
                    <a:pt x="1168393" y="611007"/>
                    <a:pt x="1024024" y="707545"/>
                    <a:pt x="832104" y="729872"/>
                  </a:cubicBezTo>
                  <a:lnTo>
                    <a:pt x="825493" y="730250"/>
                  </a:lnTo>
                  <a:lnTo>
                    <a:pt x="818884" y="729872"/>
                  </a:lnTo>
                  <a:cubicBezTo>
                    <a:pt x="626963" y="707545"/>
                    <a:pt x="482593" y="611007"/>
                    <a:pt x="482593" y="495300"/>
                  </a:cubicBezTo>
                  <a:lnTo>
                    <a:pt x="483694" y="491755"/>
                  </a:lnTo>
                  <a:lnTo>
                    <a:pt x="358850" y="494685"/>
                  </a:lnTo>
                  <a:cubicBezTo>
                    <a:pt x="175289" y="480376"/>
                    <a:pt x="27983" y="393466"/>
                    <a:pt x="333" y="291041"/>
                  </a:cubicBezTo>
                  <a:lnTo>
                    <a:pt x="0" y="287561"/>
                  </a:lnTo>
                  <a:lnTo>
                    <a:pt x="868" y="284176"/>
                  </a:lnTo>
                  <a:cubicBezTo>
                    <a:pt x="44057" y="187272"/>
                    <a:pt x="203051" y="124239"/>
                    <a:pt x="386612" y="138549"/>
                  </a:cubicBezTo>
                  <a:cubicBezTo>
                    <a:pt x="421030" y="141232"/>
                    <a:pt x="454173" y="146467"/>
                    <a:pt x="485492" y="153878"/>
                  </a:cubicBezTo>
                  <a:lnTo>
                    <a:pt x="551318" y="175128"/>
                  </a:lnTo>
                  <a:lnTo>
                    <a:pt x="566917" y="124728"/>
                  </a:lnTo>
                  <a:cubicBezTo>
                    <a:pt x="607332" y="61792"/>
                    <a:pt x="702823" y="13994"/>
                    <a:pt x="820108" y="310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339933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0F0D1548-534C-462C-AB46-D3DD6B745E9B}"/>
                </a:ext>
              </a:extLst>
            </p:cNvPr>
            <p:cNvSpPr/>
            <p:nvPr/>
          </p:nvSpPr>
          <p:spPr>
            <a:xfrm rot="16200000">
              <a:off x="3832622" y="2094309"/>
              <a:ext cx="107158" cy="481016"/>
            </a:xfrm>
            <a:prstGeom prst="moon">
              <a:avLst>
                <a:gd name="adj" fmla="val 76708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4D98016B-C61E-44DE-9A68-47F92968AD2B}"/>
                </a:ext>
              </a:extLst>
            </p:cNvPr>
            <p:cNvSpPr/>
            <p:nvPr/>
          </p:nvSpPr>
          <p:spPr>
            <a:xfrm>
              <a:off x="3683624" y="2212182"/>
              <a:ext cx="409847" cy="151506"/>
            </a:xfrm>
            <a:prstGeom prst="ellipse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72D07509-67F4-4BB6-82FF-14FBA75987E8}"/>
                </a:ext>
              </a:extLst>
            </p:cNvPr>
            <p:cNvSpPr/>
            <p:nvPr/>
          </p:nvSpPr>
          <p:spPr>
            <a:xfrm>
              <a:off x="3683624" y="2205831"/>
              <a:ext cx="409847" cy="132159"/>
            </a:xfrm>
            <a:prstGeom prst="ellipse">
              <a:avLst/>
            </a:pr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2F911A27-74FC-4563-9811-9EE458A8087B}"/>
                </a:ext>
              </a:extLst>
            </p:cNvPr>
            <p:cNvSpPr/>
            <p:nvPr/>
          </p:nvSpPr>
          <p:spPr>
            <a:xfrm>
              <a:off x="3733800" y="2228850"/>
              <a:ext cx="304800" cy="86122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DEA4ED8-4B81-4FA1-A180-DEA45237A780}"/>
                </a:ext>
              </a:extLst>
            </p:cNvPr>
            <p:cNvSpPr/>
            <p:nvPr/>
          </p:nvSpPr>
          <p:spPr>
            <a:xfrm rot="21174300">
              <a:off x="4563956" y="2379465"/>
              <a:ext cx="189219" cy="392626"/>
            </a:xfrm>
            <a:custGeom>
              <a:avLst/>
              <a:gdLst>
                <a:gd name="connsiteX0" fmla="*/ 55270 w 95251"/>
                <a:gd name="connsiteY0" fmla="*/ 72738 h 197644"/>
                <a:gd name="connsiteX1" fmla="*/ 95251 w 95251"/>
                <a:gd name="connsiteY1" fmla="*/ 133426 h 197644"/>
                <a:gd name="connsiteX2" fmla="*/ 68167 w 95251"/>
                <a:gd name="connsiteY2" fmla="*/ 197199 h 197644"/>
                <a:gd name="connsiteX3" fmla="*/ 53121 w 95251"/>
                <a:gd name="connsiteY3" fmla="*/ 133426 h 197644"/>
                <a:gd name="connsiteX4" fmla="*/ 55270 w 95251"/>
                <a:gd name="connsiteY4" fmla="*/ 72738 h 197644"/>
                <a:gd name="connsiteX5" fmla="*/ 23813 w 95251"/>
                <a:gd name="connsiteY5" fmla="*/ 0 h 197644"/>
                <a:gd name="connsiteX6" fmla="*/ 47626 w 95251"/>
                <a:gd name="connsiteY6" fmla="*/ 28575 h 197644"/>
                <a:gd name="connsiteX7" fmla="*/ 23813 w 95251"/>
                <a:gd name="connsiteY7" fmla="*/ 57150 h 197644"/>
                <a:gd name="connsiteX8" fmla="*/ 0 w 95251"/>
                <a:gd name="connsiteY8" fmla="*/ 28575 h 197644"/>
                <a:gd name="connsiteX9" fmla="*/ 23813 w 95251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1" h="197644">
                  <a:moveTo>
                    <a:pt x="55270" y="72738"/>
                  </a:moveTo>
                  <a:cubicBezTo>
                    <a:pt x="80661" y="63481"/>
                    <a:pt x="95251" y="105022"/>
                    <a:pt x="95251" y="133426"/>
                  </a:cubicBezTo>
                  <a:cubicBezTo>
                    <a:pt x="95251" y="161830"/>
                    <a:pt x="90979" y="202342"/>
                    <a:pt x="68167" y="197199"/>
                  </a:cubicBezTo>
                  <a:cubicBezTo>
                    <a:pt x="45356" y="192055"/>
                    <a:pt x="55270" y="154169"/>
                    <a:pt x="53121" y="133426"/>
                  </a:cubicBezTo>
                  <a:cubicBezTo>
                    <a:pt x="50972" y="112682"/>
                    <a:pt x="29880" y="81996"/>
                    <a:pt x="55270" y="72738"/>
                  </a:cubicBezTo>
                  <a:close/>
                  <a:moveTo>
                    <a:pt x="23813" y="0"/>
                  </a:moveTo>
                  <a:cubicBezTo>
                    <a:pt x="36965" y="0"/>
                    <a:pt x="47626" y="12793"/>
                    <a:pt x="47626" y="28575"/>
                  </a:cubicBezTo>
                  <a:cubicBezTo>
                    <a:pt x="47626" y="44357"/>
                    <a:pt x="36965" y="57150"/>
                    <a:pt x="23813" y="57150"/>
                  </a:cubicBezTo>
                  <a:cubicBezTo>
                    <a:pt x="10661" y="57150"/>
                    <a:pt x="0" y="44357"/>
                    <a:pt x="0" y="28575"/>
                  </a:cubicBezTo>
                  <a:cubicBezTo>
                    <a:pt x="0" y="12793"/>
                    <a:pt x="10661" y="0"/>
                    <a:pt x="238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B77C654-F173-40AC-ACAF-3C04BB3A7501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C0CA308-B5A5-49ED-8C97-AE8FD5F782EE}"/>
                </a:ext>
              </a:extLst>
            </p:cNvPr>
            <p:cNvGrpSpPr/>
            <p:nvPr/>
          </p:nvGrpSpPr>
          <p:grpSpPr>
            <a:xfrm>
              <a:off x="6861508" y="1440575"/>
              <a:ext cx="2099800" cy="1450028"/>
              <a:chOff x="3781057" y="1531683"/>
              <a:chExt cx="2237297" cy="1544979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B4B9C755-AFE7-4FC8-A137-AF82850F76E7}"/>
                  </a:ext>
                </a:extLst>
              </p:cNvPr>
              <p:cNvGrpSpPr/>
              <p:nvPr/>
            </p:nvGrpSpPr>
            <p:grpSpPr>
              <a:xfrm>
                <a:off x="4399140" y="1531683"/>
                <a:ext cx="992697" cy="784225"/>
                <a:chOff x="2915728" y="2087512"/>
                <a:chExt cx="1940944" cy="1589138"/>
              </a:xfrm>
            </p:grpSpPr>
            <p:sp>
              <p:nvSpPr>
                <p:cNvPr id="97" name="楕円 1">
                  <a:extLst>
                    <a:ext uri="{FF2B5EF4-FFF2-40B4-BE49-F238E27FC236}">
                      <a16:creationId xmlns:a16="http://schemas.microsoft.com/office/drawing/2014/main" id="{C4B0BD08-30CD-4B98-9E8B-C12D0E320BBC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6447435-F480-45DD-8C4F-D9248AAC1E4B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6D7C2C5A-D944-49BA-AB64-76925062D5F5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923363D0-F2F9-4900-96C8-5CAA149ADE0B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7391EC99-C7DA-4784-99A1-A24785EA286D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A6681232-EB9A-4AB9-8609-5B9E3248AE75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FEA894B1-DFD4-4774-8A7A-7B5E4CC61B08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D6BF9C9-8B9F-4870-B63B-D7E13737AD9C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A714AED7-5B69-44AB-AD3D-19550B7F31AB}"/>
                  </a:ext>
                </a:extLst>
              </p:cNvPr>
              <p:cNvGrpSpPr/>
              <p:nvPr/>
            </p:nvGrpSpPr>
            <p:grpSpPr>
              <a:xfrm>
                <a:off x="3781057" y="1805108"/>
                <a:ext cx="992697" cy="784225"/>
                <a:chOff x="2915728" y="2087512"/>
                <a:chExt cx="1940944" cy="1589138"/>
              </a:xfrm>
            </p:grpSpPr>
            <p:sp>
              <p:nvSpPr>
                <p:cNvPr id="89" name="楕円 1">
                  <a:extLst>
                    <a:ext uri="{FF2B5EF4-FFF2-40B4-BE49-F238E27FC236}">
                      <a16:creationId xmlns:a16="http://schemas.microsoft.com/office/drawing/2014/main" id="{7EB2DCA7-073B-4CDD-8283-C6DECF7A4748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10561ED3-CF22-429E-BB9B-E52DD43D9E52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788E6C4E-5C92-425D-BAD9-FB3EBF9AB88B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月 91">
                  <a:extLst>
                    <a:ext uri="{FF2B5EF4-FFF2-40B4-BE49-F238E27FC236}">
                      <a16:creationId xmlns:a16="http://schemas.microsoft.com/office/drawing/2014/main" id="{9B43D2CB-1850-4A72-89C7-0AE19B801E4A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EB3ECFCB-5EE9-476C-81C8-2322C200A28F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5EFB2ED3-7BDC-4FFD-9E53-8CBFCD0065F0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381E540F-0421-421D-8ECF-C075B46714DC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3FF5CD4-A504-42B5-B028-DCFE85FF7891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46BFE3C5-1295-4595-BFB6-019840C1385A}"/>
                  </a:ext>
                </a:extLst>
              </p:cNvPr>
              <p:cNvGrpSpPr/>
              <p:nvPr/>
            </p:nvGrpSpPr>
            <p:grpSpPr>
              <a:xfrm>
                <a:off x="5025657" y="1871579"/>
                <a:ext cx="992697" cy="784225"/>
                <a:chOff x="2915728" y="2087512"/>
                <a:chExt cx="1940944" cy="1589138"/>
              </a:xfrm>
            </p:grpSpPr>
            <p:sp>
              <p:nvSpPr>
                <p:cNvPr id="81" name="楕円 1">
                  <a:extLst>
                    <a:ext uri="{FF2B5EF4-FFF2-40B4-BE49-F238E27FC236}">
                      <a16:creationId xmlns:a16="http://schemas.microsoft.com/office/drawing/2014/main" id="{1053E73B-C01F-42D4-AF0A-7B12233D06DF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A195D83B-D487-4397-BCC0-1B7B07D86C8B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760ADFCD-C32A-45B1-B902-2B353D74E46B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FFBBF078-D2A5-4D69-8BC3-6F506539CF96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BBB9F032-EF9F-4A74-ABE6-5970ADA8CAAC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D9E21468-D148-485C-B145-177A5A62FD69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36F53B64-A6CA-4CEA-AF45-7180B2140DB5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D6550AC5-9AF0-4620-A757-4BCCE71CFC1B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8E32C25-2247-4CA2-98B7-119CCB478662}"/>
                  </a:ext>
                </a:extLst>
              </p:cNvPr>
              <p:cNvGrpSpPr/>
              <p:nvPr/>
            </p:nvGrpSpPr>
            <p:grpSpPr>
              <a:xfrm>
                <a:off x="4411920" y="2292437"/>
                <a:ext cx="992697" cy="784225"/>
                <a:chOff x="2915728" y="2087512"/>
                <a:chExt cx="1940944" cy="1589138"/>
              </a:xfrm>
            </p:grpSpPr>
            <p:sp>
              <p:nvSpPr>
                <p:cNvPr id="73" name="楕円 1">
                  <a:extLst>
                    <a:ext uri="{FF2B5EF4-FFF2-40B4-BE49-F238E27FC236}">
                      <a16:creationId xmlns:a16="http://schemas.microsoft.com/office/drawing/2014/main" id="{1FD13E5C-40D9-4367-AD7B-08976D3CB0BE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4C01F44C-8D57-4E54-BD4C-7D7111058464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77397162-9796-4726-BEE4-D4212B870249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D710E67C-53DF-48E9-A807-8A95C2AE7F27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CAA01EC9-011C-4F64-A2A6-59AE7FF27FBA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E0A3AEC1-B7AE-4F6E-B939-93533C2A5D99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5C3A448F-E278-45F9-A5B3-DD9F5B10143A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EF27F1A-1107-44EA-9F33-4D7282A97B5E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F8BD7459-075A-4B0E-9B1E-E7C84D01B2A5}"/>
              </a:ext>
            </a:extLst>
          </p:cNvPr>
          <p:cNvGrpSpPr/>
          <p:nvPr/>
        </p:nvGrpSpPr>
        <p:grpSpPr>
          <a:xfrm>
            <a:off x="3785892" y="4342532"/>
            <a:ext cx="2369896" cy="1636544"/>
            <a:chOff x="3781057" y="1531683"/>
            <a:chExt cx="2237297" cy="1544979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009B509-0C94-4D0B-B19D-E4B1443B1E33}"/>
                </a:ext>
              </a:extLst>
            </p:cNvPr>
            <p:cNvGrpSpPr/>
            <p:nvPr/>
          </p:nvGrpSpPr>
          <p:grpSpPr>
            <a:xfrm>
              <a:off x="4399140" y="1531683"/>
              <a:ext cx="992697" cy="784225"/>
              <a:chOff x="2915728" y="2087512"/>
              <a:chExt cx="1940944" cy="1589138"/>
            </a:xfrm>
          </p:grpSpPr>
          <p:sp>
            <p:nvSpPr>
              <p:cNvPr id="135" name="楕円 1">
                <a:extLst>
                  <a:ext uri="{FF2B5EF4-FFF2-40B4-BE49-F238E27FC236}">
                    <a16:creationId xmlns:a16="http://schemas.microsoft.com/office/drawing/2014/main" id="{0E6F567F-8B2F-4858-9C1B-7A50B4AF0906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6BEE8BB-B017-484E-A51D-F46C49B0DF5B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089D718-3824-4314-A0EC-D06D4E8B645E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7CC5D663-714F-4D7F-8312-AF9E5561FB16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86B5753F-7CB7-44A3-A09B-0252E80F6845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34AB9F63-92B6-408F-9B9C-6A8886CB5C44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0AAD800-CC25-45A0-B1FE-1450954E058B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3AB5FBFB-91EB-4B6B-B7FC-C2B56A62835A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B6343F4E-F396-40BD-B86B-28293F2672DD}"/>
                </a:ext>
              </a:extLst>
            </p:cNvPr>
            <p:cNvGrpSpPr/>
            <p:nvPr/>
          </p:nvGrpSpPr>
          <p:grpSpPr>
            <a:xfrm>
              <a:off x="3781057" y="1805108"/>
              <a:ext cx="992697" cy="784225"/>
              <a:chOff x="2915728" y="2087512"/>
              <a:chExt cx="1940944" cy="1589138"/>
            </a:xfrm>
          </p:grpSpPr>
          <p:sp>
            <p:nvSpPr>
              <p:cNvPr id="127" name="楕円 1">
                <a:extLst>
                  <a:ext uri="{FF2B5EF4-FFF2-40B4-BE49-F238E27FC236}">
                    <a16:creationId xmlns:a16="http://schemas.microsoft.com/office/drawing/2014/main" id="{6BA1FAAB-CFBD-4AA3-9B65-46234389F12E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2DD82D5-042F-4312-A73D-9548C7281CEE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7C14DAD-AFB1-4556-888D-2BC1DC6C1E0F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8EA93153-0DFB-48AC-84AB-00F22378B059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9C2274BB-3873-4A63-9417-F85CD58829BA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703D7EC7-3F0E-480A-9EDC-4CCE36A5B2FE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97BF8410-E3BF-4035-8A52-ABDC881F48AA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3125338-BCB0-4C39-8741-4E94174CB737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F4F483FB-D0F5-433B-8911-3AB19725D0A5}"/>
                </a:ext>
              </a:extLst>
            </p:cNvPr>
            <p:cNvGrpSpPr/>
            <p:nvPr/>
          </p:nvGrpSpPr>
          <p:grpSpPr>
            <a:xfrm>
              <a:off x="5025657" y="1871579"/>
              <a:ext cx="992697" cy="784225"/>
              <a:chOff x="2915728" y="2087512"/>
              <a:chExt cx="1940944" cy="1589138"/>
            </a:xfrm>
          </p:grpSpPr>
          <p:sp>
            <p:nvSpPr>
              <p:cNvPr id="119" name="楕円 1">
                <a:extLst>
                  <a:ext uri="{FF2B5EF4-FFF2-40B4-BE49-F238E27FC236}">
                    <a16:creationId xmlns:a16="http://schemas.microsoft.com/office/drawing/2014/main" id="{76B39EAB-E257-431F-8FF6-7697BF8174BE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4926D7BB-94AC-44AB-94D5-5D19F6F39BC9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472CDA1-A5CA-4EC3-B91C-66D71934940F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AB64E364-A588-47A4-8C64-1E2610C5A0DE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2E9E709D-112A-43F6-A845-FE86F73934A2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2F892162-1F2B-49DF-846A-532A3AA9A8FA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C3908210-6E22-4332-A4C2-E86CCE2CFA99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F85DDA1-6C7D-434B-898C-CBFD0BA077EF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35B82B98-DED3-4230-BB90-211539C9BC68}"/>
                </a:ext>
              </a:extLst>
            </p:cNvPr>
            <p:cNvGrpSpPr/>
            <p:nvPr/>
          </p:nvGrpSpPr>
          <p:grpSpPr>
            <a:xfrm>
              <a:off x="4411920" y="2292437"/>
              <a:ext cx="992697" cy="784225"/>
              <a:chOff x="2915728" y="2087512"/>
              <a:chExt cx="1940944" cy="1589138"/>
            </a:xfrm>
          </p:grpSpPr>
          <p:sp>
            <p:nvSpPr>
              <p:cNvPr id="111" name="楕円 1">
                <a:extLst>
                  <a:ext uri="{FF2B5EF4-FFF2-40B4-BE49-F238E27FC236}">
                    <a16:creationId xmlns:a16="http://schemas.microsoft.com/office/drawing/2014/main" id="{F7737416-253E-46A4-8FEC-22327BEB61B2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E686CDA-7662-4CB7-AAA8-955C418D4DCF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36B71A4-C200-47EE-A5C4-347673C39CC9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466ED4B2-BB91-4D04-A229-D20457CB52FE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EABA4D05-C0C6-4F78-B434-2372005AAF13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57296ABC-D4D2-4428-8522-CA877465FBA1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21648465-65E1-4E6F-8A7A-6AC808D7093A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6AF2938-C0AA-4602-9F80-F9FACE5D9588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13E5CC1E-0E20-431C-B4F1-322C0E1754E1}"/>
              </a:ext>
            </a:extLst>
          </p:cNvPr>
          <p:cNvGrpSpPr/>
          <p:nvPr/>
        </p:nvGrpSpPr>
        <p:grpSpPr>
          <a:xfrm>
            <a:off x="905555" y="4226113"/>
            <a:ext cx="2302466" cy="1818930"/>
            <a:chOff x="2915728" y="2087512"/>
            <a:chExt cx="1940944" cy="1589138"/>
          </a:xfrm>
        </p:grpSpPr>
        <p:sp>
          <p:nvSpPr>
            <p:cNvPr id="144" name="楕円 1">
              <a:extLst>
                <a:ext uri="{FF2B5EF4-FFF2-40B4-BE49-F238E27FC236}">
                  <a16:creationId xmlns:a16="http://schemas.microsoft.com/office/drawing/2014/main" id="{351BD32C-215C-4FE2-8A66-6595C03780F7}"/>
                </a:ext>
              </a:extLst>
            </p:cNvPr>
            <p:cNvSpPr/>
            <p:nvPr/>
          </p:nvSpPr>
          <p:spPr>
            <a:xfrm>
              <a:off x="2915728" y="2087512"/>
              <a:ext cx="1940944" cy="1589138"/>
            </a:xfrm>
            <a:custGeom>
              <a:avLst/>
              <a:gdLst>
                <a:gd name="connsiteX0" fmla="*/ 0 w 1940944"/>
                <a:gd name="connsiteY0" fmla="*/ 823823 h 1647646"/>
                <a:gd name="connsiteX1" fmla="*/ 970472 w 1940944"/>
                <a:gd name="connsiteY1" fmla="*/ 0 h 1647646"/>
                <a:gd name="connsiteX2" fmla="*/ 1940944 w 1940944"/>
                <a:gd name="connsiteY2" fmla="*/ 823823 h 1647646"/>
                <a:gd name="connsiteX3" fmla="*/ 970472 w 1940944"/>
                <a:gd name="connsiteY3" fmla="*/ 1647646 h 1647646"/>
                <a:gd name="connsiteX4" fmla="*/ 0 w 1940944"/>
                <a:gd name="connsiteY4" fmla="*/ 823823 h 1647646"/>
                <a:gd name="connsiteX0" fmla="*/ 0 w 1940944"/>
                <a:gd name="connsiteY0" fmla="*/ 824131 h 1647954"/>
                <a:gd name="connsiteX1" fmla="*/ 970472 w 1940944"/>
                <a:gd name="connsiteY1" fmla="*/ 308 h 1647954"/>
                <a:gd name="connsiteX2" fmla="*/ 1940944 w 1940944"/>
                <a:gd name="connsiteY2" fmla="*/ 824131 h 1647954"/>
                <a:gd name="connsiteX3" fmla="*/ 970472 w 1940944"/>
                <a:gd name="connsiteY3" fmla="*/ 1647954 h 1647954"/>
                <a:gd name="connsiteX4" fmla="*/ 0 w 1940944"/>
                <a:gd name="connsiteY4" fmla="*/ 824131 h 1647954"/>
                <a:gd name="connsiteX0" fmla="*/ 0 w 1940944"/>
                <a:gd name="connsiteY0" fmla="*/ 823903 h 1647726"/>
                <a:gd name="connsiteX1" fmla="*/ 970472 w 1940944"/>
                <a:gd name="connsiteY1" fmla="*/ 80 h 1647726"/>
                <a:gd name="connsiteX2" fmla="*/ 1940944 w 1940944"/>
                <a:gd name="connsiteY2" fmla="*/ 823903 h 1647726"/>
                <a:gd name="connsiteX3" fmla="*/ 970472 w 1940944"/>
                <a:gd name="connsiteY3" fmla="*/ 1647726 h 1647726"/>
                <a:gd name="connsiteX4" fmla="*/ 0 w 1940944"/>
                <a:gd name="connsiteY4" fmla="*/ 823903 h 164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0944" h="1647726">
                  <a:moveTo>
                    <a:pt x="0" y="823903"/>
                  </a:moveTo>
                  <a:cubicBezTo>
                    <a:pt x="0" y="368918"/>
                    <a:pt x="186845" y="-6270"/>
                    <a:pt x="970472" y="80"/>
                  </a:cubicBezTo>
                  <a:cubicBezTo>
                    <a:pt x="1754099" y="6430"/>
                    <a:pt x="1940944" y="368918"/>
                    <a:pt x="1940944" y="823903"/>
                  </a:cubicBezTo>
                  <a:cubicBezTo>
                    <a:pt x="1940944" y="1278888"/>
                    <a:pt x="1506449" y="1647726"/>
                    <a:pt x="970472" y="1647726"/>
                  </a:cubicBezTo>
                  <a:cubicBezTo>
                    <a:pt x="434495" y="1647726"/>
                    <a:pt x="0" y="1278888"/>
                    <a:pt x="0" y="823903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0000">
                  <a:srgbClr val="FF6600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B170E9DA-3E63-4EF6-A122-8F08D5AE5B63}"/>
                </a:ext>
              </a:extLst>
            </p:cNvPr>
            <p:cNvSpPr/>
            <p:nvPr/>
          </p:nvSpPr>
          <p:spPr>
            <a:xfrm>
              <a:off x="3283097" y="2147938"/>
              <a:ext cx="1206206" cy="422174"/>
            </a:xfrm>
            <a:custGeom>
              <a:avLst/>
              <a:gdLst>
                <a:gd name="connsiteX0" fmla="*/ 825493 w 1644586"/>
                <a:gd name="connsiteY0" fmla="*/ 0 h 730250"/>
                <a:gd name="connsiteX1" fmla="*/ 830879 w 1644586"/>
                <a:gd name="connsiteY1" fmla="*/ 310 h 730250"/>
                <a:gd name="connsiteX2" fmla="*/ 1084070 w 1644586"/>
                <a:gd name="connsiteY2" fmla="*/ 124728 h 730250"/>
                <a:gd name="connsiteX3" fmla="*/ 1099644 w 1644586"/>
                <a:gd name="connsiteY3" fmla="*/ 175048 h 730250"/>
                <a:gd name="connsiteX4" fmla="*/ 1127406 w 1644586"/>
                <a:gd name="connsiteY4" fmla="*/ 163149 h 730250"/>
                <a:gd name="connsiteX5" fmla="*/ 1256782 w 1644586"/>
                <a:gd name="connsiteY5" fmla="*/ 138650 h 730250"/>
                <a:gd name="connsiteX6" fmla="*/ 1643690 w 1644586"/>
                <a:gd name="connsiteY6" fmla="*/ 281154 h 730250"/>
                <a:gd name="connsiteX7" fmla="*/ 1644586 w 1644586"/>
                <a:gd name="connsiteY7" fmla="*/ 284532 h 730250"/>
                <a:gd name="connsiteX8" fmla="*/ 1644280 w 1644586"/>
                <a:gd name="connsiteY8" fmla="*/ 288015 h 730250"/>
                <a:gd name="connsiteX9" fmla="*/ 1287422 w 1644586"/>
                <a:gd name="connsiteY9" fmla="*/ 494550 h 730250"/>
                <a:gd name="connsiteX10" fmla="*/ 1167588 w 1644586"/>
                <a:gd name="connsiteY10" fmla="*/ 492706 h 730250"/>
                <a:gd name="connsiteX11" fmla="*/ 1168393 w 1644586"/>
                <a:gd name="connsiteY11" fmla="*/ 495300 h 730250"/>
                <a:gd name="connsiteX12" fmla="*/ 832104 w 1644586"/>
                <a:gd name="connsiteY12" fmla="*/ 729872 h 730250"/>
                <a:gd name="connsiteX13" fmla="*/ 825493 w 1644586"/>
                <a:gd name="connsiteY13" fmla="*/ 730250 h 730250"/>
                <a:gd name="connsiteX14" fmla="*/ 818884 w 1644586"/>
                <a:gd name="connsiteY14" fmla="*/ 729872 h 730250"/>
                <a:gd name="connsiteX15" fmla="*/ 482593 w 1644586"/>
                <a:gd name="connsiteY15" fmla="*/ 495300 h 730250"/>
                <a:gd name="connsiteX16" fmla="*/ 483694 w 1644586"/>
                <a:gd name="connsiteY16" fmla="*/ 491755 h 730250"/>
                <a:gd name="connsiteX17" fmla="*/ 358850 w 1644586"/>
                <a:gd name="connsiteY17" fmla="*/ 494685 h 730250"/>
                <a:gd name="connsiteX18" fmla="*/ 333 w 1644586"/>
                <a:gd name="connsiteY18" fmla="*/ 291041 h 730250"/>
                <a:gd name="connsiteX19" fmla="*/ 0 w 1644586"/>
                <a:gd name="connsiteY19" fmla="*/ 287561 h 730250"/>
                <a:gd name="connsiteX20" fmla="*/ 868 w 1644586"/>
                <a:gd name="connsiteY20" fmla="*/ 284176 h 730250"/>
                <a:gd name="connsiteX21" fmla="*/ 386612 w 1644586"/>
                <a:gd name="connsiteY21" fmla="*/ 138549 h 730250"/>
                <a:gd name="connsiteX22" fmla="*/ 485492 w 1644586"/>
                <a:gd name="connsiteY22" fmla="*/ 153878 h 730250"/>
                <a:gd name="connsiteX23" fmla="*/ 551318 w 1644586"/>
                <a:gd name="connsiteY23" fmla="*/ 175128 h 730250"/>
                <a:gd name="connsiteX24" fmla="*/ 566917 w 1644586"/>
                <a:gd name="connsiteY24" fmla="*/ 124728 h 730250"/>
                <a:gd name="connsiteX25" fmla="*/ 820108 w 1644586"/>
                <a:gd name="connsiteY25" fmla="*/ 31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4586" h="730250">
                  <a:moveTo>
                    <a:pt x="825493" y="0"/>
                  </a:moveTo>
                  <a:lnTo>
                    <a:pt x="830879" y="310"/>
                  </a:lnTo>
                  <a:cubicBezTo>
                    <a:pt x="948164" y="13994"/>
                    <a:pt x="1043655" y="61792"/>
                    <a:pt x="1084070" y="124728"/>
                  </a:cubicBezTo>
                  <a:lnTo>
                    <a:pt x="1099644" y="175048"/>
                  </a:lnTo>
                  <a:lnTo>
                    <a:pt x="1127406" y="163149"/>
                  </a:lnTo>
                  <a:cubicBezTo>
                    <a:pt x="1167365" y="151065"/>
                    <a:pt x="1210922" y="142598"/>
                    <a:pt x="1256782" y="138650"/>
                  </a:cubicBezTo>
                  <a:cubicBezTo>
                    <a:pt x="1440220" y="122857"/>
                    <a:pt x="1599719" y="184603"/>
                    <a:pt x="1643690" y="281154"/>
                  </a:cubicBezTo>
                  <a:lnTo>
                    <a:pt x="1644586" y="284532"/>
                  </a:lnTo>
                  <a:lnTo>
                    <a:pt x="1644280" y="288015"/>
                  </a:lnTo>
                  <a:cubicBezTo>
                    <a:pt x="1617459" y="390660"/>
                    <a:pt x="1470860" y="478758"/>
                    <a:pt x="1287422" y="494550"/>
                  </a:cubicBezTo>
                  <a:lnTo>
                    <a:pt x="1167588" y="492706"/>
                  </a:lnTo>
                  <a:lnTo>
                    <a:pt x="1168393" y="495300"/>
                  </a:lnTo>
                  <a:cubicBezTo>
                    <a:pt x="1168393" y="611007"/>
                    <a:pt x="1024024" y="707545"/>
                    <a:pt x="832104" y="729872"/>
                  </a:cubicBezTo>
                  <a:lnTo>
                    <a:pt x="825493" y="730250"/>
                  </a:lnTo>
                  <a:lnTo>
                    <a:pt x="818884" y="729872"/>
                  </a:lnTo>
                  <a:cubicBezTo>
                    <a:pt x="626963" y="707545"/>
                    <a:pt x="482593" y="611007"/>
                    <a:pt x="482593" y="495300"/>
                  </a:cubicBezTo>
                  <a:lnTo>
                    <a:pt x="483694" y="491755"/>
                  </a:lnTo>
                  <a:lnTo>
                    <a:pt x="358850" y="494685"/>
                  </a:lnTo>
                  <a:cubicBezTo>
                    <a:pt x="175289" y="480376"/>
                    <a:pt x="27983" y="393466"/>
                    <a:pt x="333" y="291041"/>
                  </a:cubicBezTo>
                  <a:lnTo>
                    <a:pt x="0" y="287561"/>
                  </a:lnTo>
                  <a:lnTo>
                    <a:pt x="868" y="284176"/>
                  </a:lnTo>
                  <a:cubicBezTo>
                    <a:pt x="44057" y="187272"/>
                    <a:pt x="203051" y="124239"/>
                    <a:pt x="386612" y="138549"/>
                  </a:cubicBezTo>
                  <a:cubicBezTo>
                    <a:pt x="421030" y="141232"/>
                    <a:pt x="454173" y="146467"/>
                    <a:pt x="485492" y="153878"/>
                  </a:cubicBezTo>
                  <a:lnTo>
                    <a:pt x="551318" y="175128"/>
                  </a:lnTo>
                  <a:lnTo>
                    <a:pt x="566917" y="124728"/>
                  </a:lnTo>
                  <a:cubicBezTo>
                    <a:pt x="607332" y="61792"/>
                    <a:pt x="702823" y="13994"/>
                    <a:pt x="820108" y="31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5ADE61AC-3512-4E36-9203-9CA4115EEA34}"/>
                </a:ext>
              </a:extLst>
            </p:cNvPr>
            <p:cNvSpPr/>
            <p:nvPr/>
          </p:nvSpPr>
          <p:spPr>
            <a:xfrm>
              <a:off x="3283097" y="2117725"/>
              <a:ext cx="1206206" cy="422174"/>
            </a:xfrm>
            <a:custGeom>
              <a:avLst/>
              <a:gdLst>
                <a:gd name="connsiteX0" fmla="*/ 825493 w 1644586"/>
                <a:gd name="connsiteY0" fmla="*/ 0 h 730250"/>
                <a:gd name="connsiteX1" fmla="*/ 830879 w 1644586"/>
                <a:gd name="connsiteY1" fmla="*/ 310 h 730250"/>
                <a:gd name="connsiteX2" fmla="*/ 1084070 w 1644586"/>
                <a:gd name="connsiteY2" fmla="*/ 124728 h 730250"/>
                <a:gd name="connsiteX3" fmla="*/ 1099644 w 1644586"/>
                <a:gd name="connsiteY3" fmla="*/ 175048 h 730250"/>
                <a:gd name="connsiteX4" fmla="*/ 1127406 w 1644586"/>
                <a:gd name="connsiteY4" fmla="*/ 163149 h 730250"/>
                <a:gd name="connsiteX5" fmla="*/ 1256782 w 1644586"/>
                <a:gd name="connsiteY5" fmla="*/ 138650 h 730250"/>
                <a:gd name="connsiteX6" fmla="*/ 1643690 w 1644586"/>
                <a:gd name="connsiteY6" fmla="*/ 281154 h 730250"/>
                <a:gd name="connsiteX7" fmla="*/ 1644586 w 1644586"/>
                <a:gd name="connsiteY7" fmla="*/ 284532 h 730250"/>
                <a:gd name="connsiteX8" fmla="*/ 1644280 w 1644586"/>
                <a:gd name="connsiteY8" fmla="*/ 288015 h 730250"/>
                <a:gd name="connsiteX9" fmla="*/ 1287422 w 1644586"/>
                <a:gd name="connsiteY9" fmla="*/ 494550 h 730250"/>
                <a:gd name="connsiteX10" fmla="*/ 1167588 w 1644586"/>
                <a:gd name="connsiteY10" fmla="*/ 492706 h 730250"/>
                <a:gd name="connsiteX11" fmla="*/ 1168393 w 1644586"/>
                <a:gd name="connsiteY11" fmla="*/ 495300 h 730250"/>
                <a:gd name="connsiteX12" fmla="*/ 832104 w 1644586"/>
                <a:gd name="connsiteY12" fmla="*/ 729872 h 730250"/>
                <a:gd name="connsiteX13" fmla="*/ 825493 w 1644586"/>
                <a:gd name="connsiteY13" fmla="*/ 730250 h 730250"/>
                <a:gd name="connsiteX14" fmla="*/ 818884 w 1644586"/>
                <a:gd name="connsiteY14" fmla="*/ 729872 h 730250"/>
                <a:gd name="connsiteX15" fmla="*/ 482593 w 1644586"/>
                <a:gd name="connsiteY15" fmla="*/ 495300 h 730250"/>
                <a:gd name="connsiteX16" fmla="*/ 483694 w 1644586"/>
                <a:gd name="connsiteY16" fmla="*/ 491755 h 730250"/>
                <a:gd name="connsiteX17" fmla="*/ 358850 w 1644586"/>
                <a:gd name="connsiteY17" fmla="*/ 494685 h 730250"/>
                <a:gd name="connsiteX18" fmla="*/ 333 w 1644586"/>
                <a:gd name="connsiteY18" fmla="*/ 291041 h 730250"/>
                <a:gd name="connsiteX19" fmla="*/ 0 w 1644586"/>
                <a:gd name="connsiteY19" fmla="*/ 287561 h 730250"/>
                <a:gd name="connsiteX20" fmla="*/ 868 w 1644586"/>
                <a:gd name="connsiteY20" fmla="*/ 284176 h 730250"/>
                <a:gd name="connsiteX21" fmla="*/ 386612 w 1644586"/>
                <a:gd name="connsiteY21" fmla="*/ 138549 h 730250"/>
                <a:gd name="connsiteX22" fmla="*/ 485492 w 1644586"/>
                <a:gd name="connsiteY22" fmla="*/ 153878 h 730250"/>
                <a:gd name="connsiteX23" fmla="*/ 551318 w 1644586"/>
                <a:gd name="connsiteY23" fmla="*/ 175128 h 730250"/>
                <a:gd name="connsiteX24" fmla="*/ 566917 w 1644586"/>
                <a:gd name="connsiteY24" fmla="*/ 124728 h 730250"/>
                <a:gd name="connsiteX25" fmla="*/ 820108 w 1644586"/>
                <a:gd name="connsiteY25" fmla="*/ 31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4586" h="730250">
                  <a:moveTo>
                    <a:pt x="825493" y="0"/>
                  </a:moveTo>
                  <a:lnTo>
                    <a:pt x="830879" y="310"/>
                  </a:lnTo>
                  <a:cubicBezTo>
                    <a:pt x="948164" y="13994"/>
                    <a:pt x="1043655" y="61792"/>
                    <a:pt x="1084070" y="124728"/>
                  </a:cubicBezTo>
                  <a:lnTo>
                    <a:pt x="1099644" y="175048"/>
                  </a:lnTo>
                  <a:lnTo>
                    <a:pt x="1127406" y="163149"/>
                  </a:lnTo>
                  <a:cubicBezTo>
                    <a:pt x="1167365" y="151065"/>
                    <a:pt x="1210922" y="142598"/>
                    <a:pt x="1256782" y="138650"/>
                  </a:cubicBezTo>
                  <a:cubicBezTo>
                    <a:pt x="1440220" y="122857"/>
                    <a:pt x="1599719" y="184603"/>
                    <a:pt x="1643690" y="281154"/>
                  </a:cubicBezTo>
                  <a:lnTo>
                    <a:pt x="1644586" y="284532"/>
                  </a:lnTo>
                  <a:lnTo>
                    <a:pt x="1644280" y="288015"/>
                  </a:lnTo>
                  <a:cubicBezTo>
                    <a:pt x="1617459" y="390660"/>
                    <a:pt x="1470860" y="478758"/>
                    <a:pt x="1287422" y="494550"/>
                  </a:cubicBezTo>
                  <a:lnTo>
                    <a:pt x="1167588" y="492706"/>
                  </a:lnTo>
                  <a:lnTo>
                    <a:pt x="1168393" y="495300"/>
                  </a:lnTo>
                  <a:cubicBezTo>
                    <a:pt x="1168393" y="611007"/>
                    <a:pt x="1024024" y="707545"/>
                    <a:pt x="832104" y="729872"/>
                  </a:cubicBezTo>
                  <a:lnTo>
                    <a:pt x="825493" y="730250"/>
                  </a:lnTo>
                  <a:lnTo>
                    <a:pt x="818884" y="729872"/>
                  </a:lnTo>
                  <a:cubicBezTo>
                    <a:pt x="626963" y="707545"/>
                    <a:pt x="482593" y="611007"/>
                    <a:pt x="482593" y="495300"/>
                  </a:cubicBezTo>
                  <a:lnTo>
                    <a:pt x="483694" y="491755"/>
                  </a:lnTo>
                  <a:lnTo>
                    <a:pt x="358850" y="494685"/>
                  </a:lnTo>
                  <a:cubicBezTo>
                    <a:pt x="175289" y="480376"/>
                    <a:pt x="27983" y="393466"/>
                    <a:pt x="333" y="291041"/>
                  </a:cubicBezTo>
                  <a:lnTo>
                    <a:pt x="0" y="287561"/>
                  </a:lnTo>
                  <a:lnTo>
                    <a:pt x="868" y="284176"/>
                  </a:lnTo>
                  <a:cubicBezTo>
                    <a:pt x="44057" y="187272"/>
                    <a:pt x="203051" y="124239"/>
                    <a:pt x="386612" y="138549"/>
                  </a:cubicBezTo>
                  <a:cubicBezTo>
                    <a:pt x="421030" y="141232"/>
                    <a:pt x="454173" y="146467"/>
                    <a:pt x="485492" y="153878"/>
                  </a:cubicBezTo>
                  <a:lnTo>
                    <a:pt x="551318" y="175128"/>
                  </a:lnTo>
                  <a:lnTo>
                    <a:pt x="566917" y="124728"/>
                  </a:lnTo>
                  <a:cubicBezTo>
                    <a:pt x="607332" y="61792"/>
                    <a:pt x="702823" y="13994"/>
                    <a:pt x="820108" y="310"/>
                  </a:cubicBezTo>
                  <a:close/>
                </a:path>
              </a:pathLst>
            </a:custGeom>
            <a:gradFill>
              <a:gsLst>
                <a:gs pos="0">
                  <a:srgbClr val="00CC00"/>
                </a:gs>
                <a:gs pos="50000">
                  <a:srgbClr val="339933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月 146">
              <a:extLst>
                <a:ext uri="{FF2B5EF4-FFF2-40B4-BE49-F238E27FC236}">
                  <a16:creationId xmlns:a16="http://schemas.microsoft.com/office/drawing/2014/main" id="{DCD8E628-1AC6-4DCC-8DE8-D9FF8011B920}"/>
                </a:ext>
              </a:extLst>
            </p:cNvPr>
            <p:cNvSpPr/>
            <p:nvPr/>
          </p:nvSpPr>
          <p:spPr>
            <a:xfrm rot="16200000">
              <a:off x="3832622" y="2094309"/>
              <a:ext cx="107158" cy="481016"/>
            </a:xfrm>
            <a:prstGeom prst="moon">
              <a:avLst>
                <a:gd name="adj" fmla="val 76708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35CD58D7-F0CB-4307-A519-7C9404092C36}"/>
                </a:ext>
              </a:extLst>
            </p:cNvPr>
            <p:cNvSpPr/>
            <p:nvPr/>
          </p:nvSpPr>
          <p:spPr>
            <a:xfrm>
              <a:off x="3683624" y="2212182"/>
              <a:ext cx="409847" cy="151506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27EDC16E-68F9-408A-AA6E-7D2C8F6F5098}"/>
                </a:ext>
              </a:extLst>
            </p:cNvPr>
            <p:cNvSpPr/>
            <p:nvPr/>
          </p:nvSpPr>
          <p:spPr>
            <a:xfrm>
              <a:off x="3683624" y="2205831"/>
              <a:ext cx="409847" cy="132159"/>
            </a:xfrm>
            <a:prstGeom prst="ellipse">
              <a:avLst/>
            </a:pr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F457717F-091A-4484-914B-92EE1CF95689}"/>
                </a:ext>
              </a:extLst>
            </p:cNvPr>
            <p:cNvSpPr/>
            <p:nvPr/>
          </p:nvSpPr>
          <p:spPr>
            <a:xfrm>
              <a:off x="3733800" y="2228850"/>
              <a:ext cx="304800" cy="86122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2DDB33B-823F-45DB-8493-DD7550D06B90}"/>
                </a:ext>
              </a:extLst>
            </p:cNvPr>
            <p:cNvSpPr/>
            <p:nvPr/>
          </p:nvSpPr>
          <p:spPr>
            <a:xfrm rot="21174300">
              <a:off x="4563956" y="2379465"/>
              <a:ext cx="189219" cy="392626"/>
            </a:xfrm>
            <a:custGeom>
              <a:avLst/>
              <a:gdLst>
                <a:gd name="connsiteX0" fmla="*/ 55270 w 95251"/>
                <a:gd name="connsiteY0" fmla="*/ 72738 h 197644"/>
                <a:gd name="connsiteX1" fmla="*/ 95251 w 95251"/>
                <a:gd name="connsiteY1" fmla="*/ 133426 h 197644"/>
                <a:gd name="connsiteX2" fmla="*/ 68167 w 95251"/>
                <a:gd name="connsiteY2" fmla="*/ 197199 h 197644"/>
                <a:gd name="connsiteX3" fmla="*/ 53121 w 95251"/>
                <a:gd name="connsiteY3" fmla="*/ 133426 h 197644"/>
                <a:gd name="connsiteX4" fmla="*/ 55270 w 95251"/>
                <a:gd name="connsiteY4" fmla="*/ 72738 h 197644"/>
                <a:gd name="connsiteX5" fmla="*/ 23813 w 95251"/>
                <a:gd name="connsiteY5" fmla="*/ 0 h 197644"/>
                <a:gd name="connsiteX6" fmla="*/ 47626 w 95251"/>
                <a:gd name="connsiteY6" fmla="*/ 28575 h 197644"/>
                <a:gd name="connsiteX7" fmla="*/ 23813 w 95251"/>
                <a:gd name="connsiteY7" fmla="*/ 57150 h 197644"/>
                <a:gd name="connsiteX8" fmla="*/ 0 w 95251"/>
                <a:gd name="connsiteY8" fmla="*/ 28575 h 197644"/>
                <a:gd name="connsiteX9" fmla="*/ 23813 w 95251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1" h="197644">
                  <a:moveTo>
                    <a:pt x="55270" y="72738"/>
                  </a:moveTo>
                  <a:cubicBezTo>
                    <a:pt x="80661" y="63481"/>
                    <a:pt x="95251" y="105022"/>
                    <a:pt x="95251" y="133426"/>
                  </a:cubicBezTo>
                  <a:cubicBezTo>
                    <a:pt x="95251" y="161830"/>
                    <a:pt x="90979" y="202342"/>
                    <a:pt x="68167" y="197199"/>
                  </a:cubicBezTo>
                  <a:cubicBezTo>
                    <a:pt x="45356" y="192055"/>
                    <a:pt x="55270" y="154169"/>
                    <a:pt x="53121" y="133426"/>
                  </a:cubicBezTo>
                  <a:cubicBezTo>
                    <a:pt x="50972" y="112682"/>
                    <a:pt x="29880" y="81996"/>
                    <a:pt x="55270" y="72738"/>
                  </a:cubicBezTo>
                  <a:close/>
                  <a:moveTo>
                    <a:pt x="23813" y="0"/>
                  </a:moveTo>
                  <a:cubicBezTo>
                    <a:pt x="36965" y="0"/>
                    <a:pt x="47626" y="12793"/>
                    <a:pt x="47626" y="28575"/>
                  </a:cubicBezTo>
                  <a:cubicBezTo>
                    <a:pt x="47626" y="44357"/>
                    <a:pt x="36965" y="57150"/>
                    <a:pt x="23813" y="57150"/>
                  </a:cubicBezTo>
                  <a:cubicBezTo>
                    <a:pt x="10661" y="57150"/>
                    <a:pt x="0" y="44357"/>
                    <a:pt x="0" y="28575"/>
                  </a:cubicBezTo>
                  <a:cubicBezTo>
                    <a:pt x="0" y="12793"/>
                    <a:pt x="10661" y="0"/>
                    <a:pt x="238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29E50E0C-B57F-42B9-8087-1CD5503ABD7B}"/>
              </a:ext>
            </a:extLst>
          </p:cNvPr>
          <p:cNvGrpSpPr/>
          <p:nvPr/>
        </p:nvGrpSpPr>
        <p:grpSpPr>
          <a:xfrm>
            <a:off x="6605083" y="4198214"/>
            <a:ext cx="2605086" cy="1788055"/>
            <a:chOff x="6605083" y="1378094"/>
            <a:chExt cx="2605086" cy="1788055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A78E5E52-C859-4401-97C6-9468264FAE85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3935298D-6612-4DC8-97B1-25C67C762B9B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F947812E-08F5-41D9-8D83-48BEF43FB52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35E95BF-CB03-4467-82A4-47976CB90D69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F053C08-E584-4014-A02A-EC4BCB78ED9C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44D2AE0-EF8A-41AF-A91C-277B0E4978C8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4085BAA-60E8-4858-9F24-CA2512AA0CF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CCEE3FCC-066F-4361-A328-83259E5189D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DE8D327A-D0AD-48D7-A5F3-EF3A3C5FFBF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0B2D2C8F-E9DF-49B2-9820-358270F7C59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282385EC-4085-4DEE-8735-E4B70A2BA98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5A7DD2F-809F-46CA-BA2C-ED103B5A2E6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83E89516-E1E3-4505-96BC-DBD1C6465EF4}"/>
                </a:ext>
              </a:extLst>
            </p:cNvPr>
            <p:cNvGrpSpPr/>
            <p:nvPr/>
          </p:nvGrpSpPr>
          <p:grpSpPr>
            <a:xfrm>
              <a:off x="6861508" y="1440575"/>
              <a:ext cx="2099800" cy="1450028"/>
              <a:chOff x="3781057" y="1531683"/>
              <a:chExt cx="2237297" cy="1544979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E7DA20C2-1446-4167-8DA6-2444EB8C2680}"/>
                  </a:ext>
                </a:extLst>
              </p:cNvPr>
              <p:cNvGrpSpPr/>
              <p:nvPr/>
            </p:nvGrpSpPr>
            <p:grpSpPr>
              <a:xfrm>
                <a:off x="4399140" y="1531683"/>
                <a:ext cx="992697" cy="784225"/>
                <a:chOff x="2915728" y="2087512"/>
                <a:chExt cx="1940944" cy="1589138"/>
              </a:xfrm>
            </p:grpSpPr>
            <p:sp>
              <p:nvSpPr>
                <p:cNvPr id="184" name="楕円 1">
                  <a:extLst>
                    <a:ext uri="{FF2B5EF4-FFF2-40B4-BE49-F238E27FC236}">
                      <a16:creationId xmlns:a16="http://schemas.microsoft.com/office/drawing/2014/main" id="{7C838298-D64A-47FD-B5EB-4A3258C66EC3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8B4B607-AFC1-4B7C-9FE5-E332143103C1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515E9CC-EAC5-4576-AA4E-CAC4C8ACF273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44EF5352-7C87-401B-BAA1-AC421DB3CC78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533A71CD-7082-4721-830D-F96AF8601959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B89B62A7-68B1-49FA-95D8-87B02F37F5C4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31D9F3F4-8CCB-4622-9E9B-2B85914AD26D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33B3009D-7CB1-4DF9-A929-C36E871FE9E1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DBE75E70-7E0C-4BA2-A498-2FA4A5E97470}"/>
                  </a:ext>
                </a:extLst>
              </p:cNvPr>
              <p:cNvGrpSpPr/>
              <p:nvPr/>
            </p:nvGrpSpPr>
            <p:grpSpPr>
              <a:xfrm>
                <a:off x="3781057" y="1805108"/>
                <a:ext cx="992697" cy="784225"/>
                <a:chOff x="2915728" y="2087512"/>
                <a:chExt cx="1940944" cy="1589138"/>
              </a:xfrm>
            </p:grpSpPr>
            <p:sp>
              <p:nvSpPr>
                <p:cNvPr id="176" name="楕円 1">
                  <a:extLst>
                    <a:ext uri="{FF2B5EF4-FFF2-40B4-BE49-F238E27FC236}">
                      <a16:creationId xmlns:a16="http://schemas.microsoft.com/office/drawing/2014/main" id="{324DFDB5-4B7E-411C-9F1F-3D9895B6DD46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752E562D-8613-41ED-8331-40F1D489A007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2551236-C2FD-4F8D-803A-159206B812AC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1952F338-529E-47B0-B6A2-9896172514A5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553D7131-F633-4204-89A6-2370A405581A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2FA95DCA-9918-4109-97EB-BDB5EA493A63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6E2DCDCB-EA1F-497E-B142-DA1DAAEFB0E6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B491145-A77B-4520-9644-196C972D14D4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075BFB26-E3CB-4215-BA8A-465B0BF36DFF}"/>
                  </a:ext>
                </a:extLst>
              </p:cNvPr>
              <p:cNvGrpSpPr/>
              <p:nvPr/>
            </p:nvGrpSpPr>
            <p:grpSpPr>
              <a:xfrm>
                <a:off x="5025657" y="1871579"/>
                <a:ext cx="992697" cy="784225"/>
                <a:chOff x="2915728" y="2087512"/>
                <a:chExt cx="1940944" cy="1589138"/>
              </a:xfrm>
            </p:grpSpPr>
            <p:sp>
              <p:nvSpPr>
                <p:cNvPr id="168" name="楕円 1">
                  <a:extLst>
                    <a:ext uri="{FF2B5EF4-FFF2-40B4-BE49-F238E27FC236}">
                      <a16:creationId xmlns:a16="http://schemas.microsoft.com/office/drawing/2014/main" id="{2C87D86C-94CE-48F4-B260-E73909505F10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3046D715-8E9D-49B4-A169-0D2AD4F020C9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B9AC86C4-4A1F-403C-9F78-BD0CBD6627ED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0FEE0C0B-5946-46B1-93D3-17B557CE4236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5134DE8B-34D0-478F-B66E-8C1101D2FBA6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41C6EB03-F41D-46DE-B387-B21C74220B18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E46AC280-E094-4750-82C4-2130C6421DD7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6BF59E37-3646-4C04-A1FF-D8490D4E8B3E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AA0FAE74-C4AD-4396-893F-1B51FC74647B}"/>
                  </a:ext>
                </a:extLst>
              </p:cNvPr>
              <p:cNvGrpSpPr/>
              <p:nvPr/>
            </p:nvGrpSpPr>
            <p:grpSpPr>
              <a:xfrm>
                <a:off x="4411920" y="2292437"/>
                <a:ext cx="992697" cy="784225"/>
                <a:chOff x="2915728" y="2087512"/>
                <a:chExt cx="1940944" cy="1589138"/>
              </a:xfrm>
            </p:grpSpPr>
            <p:sp>
              <p:nvSpPr>
                <p:cNvPr id="160" name="楕円 1">
                  <a:extLst>
                    <a:ext uri="{FF2B5EF4-FFF2-40B4-BE49-F238E27FC236}">
                      <a16:creationId xmlns:a16="http://schemas.microsoft.com/office/drawing/2014/main" id="{BF73CEB2-6F14-4CBE-A8CF-CDC3D4D01DEB}"/>
                    </a:ext>
                  </a:extLst>
                </p:cNvPr>
                <p:cNvSpPr/>
                <p:nvPr/>
              </p:nvSpPr>
              <p:spPr>
                <a:xfrm>
                  <a:off x="2915728" y="2087512"/>
                  <a:ext cx="1940944" cy="1589138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44" h="1647726">
                      <a:moveTo>
                        <a:pt x="0" y="823903"/>
                      </a:moveTo>
                      <a:cubicBezTo>
                        <a:pt x="0" y="368918"/>
                        <a:pt x="186845" y="-6270"/>
                        <a:pt x="970472" y="80"/>
                      </a:cubicBezTo>
                      <a:cubicBezTo>
                        <a:pt x="1754099" y="6430"/>
                        <a:pt x="1940944" y="368918"/>
                        <a:pt x="1940944" y="823903"/>
                      </a:cubicBezTo>
                      <a:cubicBezTo>
                        <a:pt x="1940944" y="1278888"/>
                        <a:pt x="1506449" y="1647726"/>
                        <a:pt x="970472" y="1647726"/>
                      </a:cubicBezTo>
                      <a:cubicBezTo>
                        <a:pt x="434495" y="1647726"/>
                        <a:pt x="0" y="1278888"/>
                        <a:pt x="0" y="82390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D56E82B7-6510-4ECD-85E3-41E9DBE7E0E5}"/>
                    </a:ext>
                  </a:extLst>
                </p:cNvPr>
                <p:cNvSpPr/>
                <p:nvPr/>
              </p:nvSpPr>
              <p:spPr>
                <a:xfrm>
                  <a:off x="3283097" y="2147938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solidFill>
                  <a:srgbClr val="FF00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C9377C4-750A-43F0-BB98-2148C2C824A4}"/>
                    </a:ext>
                  </a:extLst>
                </p:cNvPr>
                <p:cNvSpPr/>
                <p:nvPr/>
              </p:nvSpPr>
              <p:spPr>
                <a:xfrm>
                  <a:off x="3283097" y="2117725"/>
                  <a:ext cx="1206206" cy="422174"/>
                </a:xfrm>
                <a:custGeom>
                  <a:avLst/>
                  <a:gdLst>
                    <a:gd name="connsiteX0" fmla="*/ 825493 w 1644586"/>
                    <a:gd name="connsiteY0" fmla="*/ 0 h 730250"/>
                    <a:gd name="connsiteX1" fmla="*/ 830879 w 1644586"/>
                    <a:gd name="connsiteY1" fmla="*/ 310 h 730250"/>
                    <a:gd name="connsiteX2" fmla="*/ 1084070 w 1644586"/>
                    <a:gd name="connsiteY2" fmla="*/ 124728 h 730250"/>
                    <a:gd name="connsiteX3" fmla="*/ 1099644 w 1644586"/>
                    <a:gd name="connsiteY3" fmla="*/ 175048 h 730250"/>
                    <a:gd name="connsiteX4" fmla="*/ 1127406 w 1644586"/>
                    <a:gd name="connsiteY4" fmla="*/ 163149 h 730250"/>
                    <a:gd name="connsiteX5" fmla="*/ 1256782 w 1644586"/>
                    <a:gd name="connsiteY5" fmla="*/ 138650 h 730250"/>
                    <a:gd name="connsiteX6" fmla="*/ 1643690 w 1644586"/>
                    <a:gd name="connsiteY6" fmla="*/ 281154 h 730250"/>
                    <a:gd name="connsiteX7" fmla="*/ 1644586 w 1644586"/>
                    <a:gd name="connsiteY7" fmla="*/ 284532 h 730250"/>
                    <a:gd name="connsiteX8" fmla="*/ 1644280 w 1644586"/>
                    <a:gd name="connsiteY8" fmla="*/ 288015 h 730250"/>
                    <a:gd name="connsiteX9" fmla="*/ 1287422 w 1644586"/>
                    <a:gd name="connsiteY9" fmla="*/ 494550 h 730250"/>
                    <a:gd name="connsiteX10" fmla="*/ 1167588 w 1644586"/>
                    <a:gd name="connsiteY10" fmla="*/ 492706 h 730250"/>
                    <a:gd name="connsiteX11" fmla="*/ 1168393 w 1644586"/>
                    <a:gd name="connsiteY11" fmla="*/ 495300 h 730250"/>
                    <a:gd name="connsiteX12" fmla="*/ 832104 w 1644586"/>
                    <a:gd name="connsiteY12" fmla="*/ 729872 h 730250"/>
                    <a:gd name="connsiteX13" fmla="*/ 825493 w 1644586"/>
                    <a:gd name="connsiteY13" fmla="*/ 730250 h 730250"/>
                    <a:gd name="connsiteX14" fmla="*/ 818884 w 1644586"/>
                    <a:gd name="connsiteY14" fmla="*/ 729872 h 730250"/>
                    <a:gd name="connsiteX15" fmla="*/ 482593 w 1644586"/>
                    <a:gd name="connsiteY15" fmla="*/ 495300 h 730250"/>
                    <a:gd name="connsiteX16" fmla="*/ 483694 w 1644586"/>
                    <a:gd name="connsiteY16" fmla="*/ 491755 h 730250"/>
                    <a:gd name="connsiteX17" fmla="*/ 358850 w 1644586"/>
                    <a:gd name="connsiteY17" fmla="*/ 494685 h 730250"/>
                    <a:gd name="connsiteX18" fmla="*/ 333 w 1644586"/>
                    <a:gd name="connsiteY18" fmla="*/ 291041 h 730250"/>
                    <a:gd name="connsiteX19" fmla="*/ 0 w 1644586"/>
                    <a:gd name="connsiteY19" fmla="*/ 287561 h 730250"/>
                    <a:gd name="connsiteX20" fmla="*/ 868 w 1644586"/>
                    <a:gd name="connsiteY20" fmla="*/ 284176 h 730250"/>
                    <a:gd name="connsiteX21" fmla="*/ 386612 w 1644586"/>
                    <a:gd name="connsiteY21" fmla="*/ 138549 h 730250"/>
                    <a:gd name="connsiteX22" fmla="*/ 485492 w 1644586"/>
                    <a:gd name="connsiteY22" fmla="*/ 153878 h 730250"/>
                    <a:gd name="connsiteX23" fmla="*/ 551318 w 1644586"/>
                    <a:gd name="connsiteY23" fmla="*/ 175128 h 730250"/>
                    <a:gd name="connsiteX24" fmla="*/ 566917 w 1644586"/>
                    <a:gd name="connsiteY24" fmla="*/ 124728 h 730250"/>
                    <a:gd name="connsiteX25" fmla="*/ 820108 w 1644586"/>
                    <a:gd name="connsiteY25" fmla="*/ 31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44586" h="730250">
                      <a:moveTo>
                        <a:pt x="825493" y="0"/>
                      </a:moveTo>
                      <a:lnTo>
                        <a:pt x="830879" y="310"/>
                      </a:lnTo>
                      <a:cubicBezTo>
                        <a:pt x="948164" y="13994"/>
                        <a:pt x="1043655" y="61792"/>
                        <a:pt x="1084070" y="124728"/>
                      </a:cubicBezTo>
                      <a:lnTo>
                        <a:pt x="1099644" y="175048"/>
                      </a:lnTo>
                      <a:lnTo>
                        <a:pt x="1127406" y="163149"/>
                      </a:lnTo>
                      <a:cubicBezTo>
                        <a:pt x="1167365" y="151065"/>
                        <a:pt x="1210922" y="142598"/>
                        <a:pt x="1256782" y="138650"/>
                      </a:cubicBezTo>
                      <a:cubicBezTo>
                        <a:pt x="1440220" y="122857"/>
                        <a:pt x="1599719" y="184603"/>
                        <a:pt x="1643690" y="281154"/>
                      </a:cubicBezTo>
                      <a:lnTo>
                        <a:pt x="1644586" y="284532"/>
                      </a:lnTo>
                      <a:lnTo>
                        <a:pt x="1644280" y="288015"/>
                      </a:lnTo>
                      <a:cubicBezTo>
                        <a:pt x="1617459" y="390660"/>
                        <a:pt x="1470860" y="478758"/>
                        <a:pt x="1287422" y="494550"/>
                      </a:cubicBezTo>
                      <a:lnTo>
                        <a:pt x="1167588" y="492706"/>
                      </a:lnTo>
                      <a:lnTo>
                        <a:pt x="1168393" y="495300"/>
                      </a:lnTo>
                      <a:cubicBezTo>
                        <a:pt x="1168393" y="611007"/>
                        <a:pt x="1024024" y="707545"/>
                        <a:pt x="832104" y="729872"/>
                      </a:cubicBezTo>
                      <a:lnTo>
                        <a:pt x="825493" y="730250"/>
                      </a:lnTo>
                      <a:lnTo>
                        <a:pt x="818884" y="729872"/>
                      </a:lnTo>
                      <a:cubicBezTo>
                        <a:pt x="626963" y="707545"/>
                        <a:pt x="482593" y="611007"/>
                        <a:pt x="482593" y="495300"/>
                      </a:cubicBezTo>
                      <a:lnTo>
                        <a:pt x="483694" y="491755"/>
                      </a:lnTo>
                      <a:lnTo>
                        <a:pt x="358850" y="494685"/>
                      </a:lnTo>
                      <a:cubicBezTo>
                        <a:pt x="175289" y="480376"/>
                        <a:pt x="27983" y="393466"/>
                        <a:pt x="333" y="291041"/>
                      </a:cubicBezTo>
                      <a:lnTo>
                        <a:pt x="0" y="287561"/>
                      </a:lnTo>
                      <a:lnTo>
                        <a:pt x="868" y="284176"/>
                      </a:lnTo>
                      <a:cubicBezTo>
                        <a:pt x="44057" y="187272"/>
                        <a:pt x="203051" y="124239"/>
                        <a:pt x="386612" y="138549"/>
                      </a:cubicBezTo>
                      <a:cubicBezTo>
                        <a:pt x="421030" y="141232"/>
                        <a:pt x="454173" y="146467"/>
                        <a:pt x="485492" y="153878"/>
                      </a:cubicBezTo>
                      <a:lnTo>
                        <a:pt x="551318" y="175128"/>
                      </a:lnTo>
                      <a:lnTo>
                        <a:pt x="566917" y="124728"/>
                      </a:lnTo>
                      <a:cubicBezTo>
                        <a:pt x="607332" y="61792"/>
                        <a:pt x="702823" y="13994"/>
                        <a:pt x="820108" y="3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50000">
                      <a:srgbClr val="339933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月 162">
                  <a:extLst>
                    <a:ext uri="{FF2B5EF4-FFF2-40B4-BE49-F238E27FC236}">
                      <a16:creationId xmlns:a16="http://schemas.microsoft.com/office/drawing/2014/main" id="{A0851C75-04DE-4922-9EFF-A01E5F216472}"/>
                    </a:ext>
                  </a:extLst>
                </p:cNvPr>
                <p:cNvSpPr/>
                <p:nvPr/>
              </p:nvSpPr>
              <p:spPr>
                <a:xfrm rot="16200000">
                  <a:off x="3832622" y="2094309"/>
                  <a:ext cx="107158" cy="481016"/>
                </a:xfrm>
                <a:prstGeom prst="moon">
                  <a:avLst>
                    <a:gd name="adj" fmla="val 76708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760410C6-27AD-4D8A-BF40-1B1931C6F97E}"/>
                    </a:ext>
                  </a:extLst>
                </p:cNvPr>
                <p:cNvSpPr/>
                <p:nvPr/>
              </p:nvSpPr>
              <p:spPr>
                <a:xfrm>
                  <a:off x="3683624" y="2212182"/>
                  <a:ext cx="409847" cy="151506"/>
                </a:xfrm>
                <a:prstGeom prst="ellipse">
                  <a:avLst/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DBEE82F7-ABEC-4D18-AB07-B08EF146A1E7}"/>
                    </a:ext>
                  </a:extLst>
                </p:cNvPr>
                <p:cNvSpPr/>
                <p:nvPr/>
              </p:nvSpPr>
              <p:spPr>
                <a:xfrm>
                  <a:off x="3683624" y="2205831"/>
                  <a:ext cx="409847" cy="132159"/>
                </a:xfrm>
                <a:prstGeom prst="ellipse">
                  <a:avLst/>
                </a:prstGeom>
                <a:gradFill>
                  <a:gsLst>
                    <a:gs pos="0">
                      <a:srgbClr val="00CC0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8479448D-7DFF-477A-93BB-343FC361F8E5}"/>
                    </a:ext>
                  </a:extLst>
                </p:cNvPr>
                <p:cNvSpPr/>
                <p:nvPr/>
              </p:nvSpPr>
              <p:spPr>
                <a:xfrm>
                  <a:off x="3733800" y="2228850"/>
                  <a:ext cx="304800" cy="8612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89000"/>
                      </a:schemeClr>
                    </a:gs>
                    <a:gs pos="23000">
                      <a:schemeClr val="accent6">
                        <a:lumMod val="89000"/>
                      </a:schemeClr>
                    </a:gs>
                    <a:gs pos="69000">
                      <a:schemeClr val="accent6">
                        <a:lumMod val="75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ED68B70-59B6-490E-9195-7A52376BBAB3}"/>
                    </a:ext>
                  </a:extLst>
                </p:cNvPr>
                <p:cNvSpPr/>
                <p:nvPr/>
              </p:nvSpPr>
              <p:spPr>
                <a:xfrm rot="21174300">
                  <a:off x="4563956" y="2379465"/>
                  <a:ext cx="189219" cy="392626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99301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pptxh47_カキのイラスト</dc:title>
  <dc:subject>pptxh47_カキのイラスト</dc:subject>
  <dc:creator>でじけろお</dc:creator>
  <cp:revision>1</cp:revision>
  <dcterms:created xsi:type="dcterms:W3CDTF">2018-05-20T00:31:01Z</dcterms:created>
  <dcterms:modified xsi:type="dcterms:W3CDTF">2021-05-17T22:22:06Z</dcterms:modified>
  <cp:version>1</cp:version>
</cp:coreProperties>
</file>