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スモモ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237527B-8704-427D-BFE6-3441C6C54E86}"/>
              </a:ext>
            </a:extLst>
          </p:cNvPr>
          <p:cNvGrpSpPr/>
          <p:nvPr/>
        </p:nvGrpSpPr>
        <p:grpSpPr>
          <a:xfrm>
            <a:off x="3882472" y="1541584"/>
            <a:ext cx="2205108" cy="1477724"/>
            <a:chOff x="4099016" y="1546648"/>
            <a:chExt cx="1834293" cy="1229229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00817BE6-519B-4659-A037-66D97CDE6EF1}"/>
                </a:ext>
              </a:extLst>
            </p:cNvPr>
            <p:cNvGrpSpPr/>
            <p:nvPr/>
          </p:nvGrpSpPr>
          <p:grpSpPr>
            <a:xfrm>
              <a:off x="4748760" y="1546648"/>
              <a:ext cx="678353" cy="644231"/>
              <a:chOff x="1125131" y="1827345"/>
              <a:chExt cx="2622414" cy="2490502"/>
            </a:xfrm>
          </p:grpSpPr>
          <p:sp>
            <p:nvSpPr>
              <p:cNvPr id="76" name="楕円 23">
                <a:extLst>
                  <a:ext uri="{FF2B5EF4-FFF2-40B4-BE49-F238E27FC236}">
                    <a16:creationId xmlns:a16="http://schemas.microsoft.com/office/drawing/2014/main" id="{C4179EC7-1591-43A5-9D8B-CE4014255D54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A0F3240-76FB-4841-9C13-CAF8228BCAE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23">
                <a:extLst>
                  <a:ext uri="{FF2B5EF4-FFF2-40B4-BE49-F238E27FC236}">
                    <a16:creationId xmlns:a16="http://schemas.microsoft.com/office/drawing/2014/main" id="{F312B158-2B53-43AB-8F52-140C10AE0D0B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F8540E3-BE8E-464A-ADF9-6BA6F961C06A}"/>
                </a:ext>
              </a:extLst>
            </p:cNvPr>
            <p:cNvGrpSpPr/>
            <p:nvPr/>
          </p:nvGrpSpPr>
          <p:grpSpPr>
            <a:xfrm>
              <a:off x="4099016" y="1622688"/>
              <a:ext cx="678353" cy="644231"/>
              <a:chOff x="1125131" y="1827345"/>
              <a:chExt cx="2622414" cy="2490502"/>
            </a:xfrm>
          </p:grpSpPr>
          <p:sp>
            <p:nvSpPr>
              <p:cNvPr id="73" name="楕円 23">
                <a:extLst>
                  <a:ext uri="{FF2B5EF4-FFF2-40B4-BE49-F238E27FC236}">
                    <a16:creationId xmlns:a16="http://schemas.microsoft.com/office/drawing/2014/main" id="{1E6107D7-2699-401D-8033-4630B94FA961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31D1195D-EC83-46E5-A839-2C5EB8723E75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23">
                <a:extLst>
                  <a:ext uri="{FF2B5EF4-FFF2-40B4-BE49-F238E27FC236}">
                    <a16:creationId xmlns:a16="http://schemas.microsoft.com/office/drawing/2014/main" id="{376A34F5-ED65-40C3-B855-50CB9178FBAA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3934D22B-03A7-4DAA-8D10-81FF2FB6362A}"/>
                </a:ext>
              </a:extLst>
            </p:cNvPr>
            <p:cNvGrpSpPr/>
            <p:nvPr/>
          </p:nvGrpSpPr>
          <p:grpSpPr>
            <a:xfrm>
              <a:off x="5254956" y="1821095"/>
              <a:ext cx="678353" cy="644231"/>
              <a:chOff x="1125131" y="1827345"/>
              <a:chExt cx="2622414" cy="2490502"/>
            </a:xfrm>
          </p:grpSpPr>
          <p:sp>
            <p:nvSpPr>
              <p:cNvPr id="70" name="楕円 23">
                <a:extLst>
                  <a:ext uri="{FF2B5EF4-FFF2-40B4-BE49-F238E27FC236}">
                    <a16:creationId xmlns:a16="http://schemas.microsoft.com/office/drawing/2014/main" id="{2FE7B19D-48C1-4153-BFF1-949F65F6F208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C1569B2-861C-4810-B771-932064FDFDF7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23">
                <a:extLst>
                  <a:ext uri="{FF2B5EF4-FFF2-40B4-BE49-F238E27FC236}">
                    <a16:creationId xmlns:a16="http://schemas.microsoft.com/office/drawing/2014/main" id="{0212EFBD-CBD1-4029-A034-4522B304FA42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A6824D4-88AF-48C2-B241-607DD70AF70A}"/>
                </a:ext>
              </a:extLst>
            </p:cNvPr>
            <p:cNvGrpSpPr/>
            <p:nvPr/>
          </p:nvGrpSpPr>
          <p:grpSpPr>
            <a:xfrm>
              <a:off x="4625179" y="1727105"/>
              <a:ext cx="678353" cy="644231"/>
              <a:chOff x="1125131" y="1827345"/>
              <a:chExt cx="2622414" cy="2490502"/>
            </a:xfrm>
          </p:grpSpPr>
          <p:sp>
            <p:nvSpPr>
              <p:cNvPr id="67" name="楕円 23">
                <a:extLst>
                  <a:ext uri="{FF2B5EF4-FFF2-40B4-BE49-F238E27FC236}">
                    <a16:creationId xmlns:a16="http://schemas.microsoft.com/office/drawing/2014/main" id="{2828263C-18F0-400F-8D57-EBF1EF2D2E9B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CAB50696-9675-4B73-9180-911EBFCB21A8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23">
                <a:extLst>
                  <a:ext uri="{FF2B5EF4-FFF2-40B4-BE49-F238E27FC236}">
                    <a16:creationId xmlns:a16="http://schemas.microsoft.com/office/drawing/2014/main" id="{BEB79CD3-4E3C-4388-B8E4-84455993302B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AB6B4B21-7D7C-4A71-9C2F-843E60C7B82A}"/>
                </a:ext>
              </a:extLst>
            </p:cNvPr>
            <p:cNvGrpSpPr/>
            <p:nvPr/>
          </p:nvGrpSpPr>
          <p:grpSpPr>
            <a:xfrm>
              <a:off x="4133522" y="2010876"/>
              <a:ext cx="678353" cy="644231"/>
              <a:chOff x="1125131" y="1827345"/>
              <a:chExt cx="2622414" cy="2490502"/>
            </a:xfrm>
          </p:grpSpPr>
          <p:sp>
            <p:nvSpPr>
              <p:cNvPr id="64" name="楕円 23">
                <a:extLst>
                  <a:ext uri="{FF2B5EF4-FFF2-40B4-BE49-F238E27FC236}">
                    <a16:creationId xmlns:a16="http://schemas.microsoft.com/office/drawing/2014/main" id="{6193BCCE-EDA9-493A-82C1-C4239064DA27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EC9A422-5369-45C4-A78B-591FD9AB421C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23">
                <a:extLst>
                  <a:ext uri="{FF2B5EF4-FFF2-40B4-BE49-F238E27FC236}">
                    <a16:creationId xmlns:a16="http://schemas.microsoft.com/office/drawing/2014/main" id="{F835E139-F5D6-4AD2-9EB9-8DFC4D512FC3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82166C9D-E492-4444-BD78-2EA6D02C9819}"/>
                </a:ext>
              </a:extLst>
            </p:cNvPr>
            <p:cNvGrpSpPr/>
            <p:nvPr/>
          </p:nvGrpSpPr>
          <p:grpSpPr>
            <a:xfrm>
              <a:off x="4884021" y="2131646"/>
              <a:ext cx="678353" cy="644231"/>
              <a:chOff x="1125131" y="1827345"/>
              <a:chExt cx="2622414" cy="2490502"/>
            </a:xfrm>
          </p:grpSpPr>
          <p:sp>
            <p:nvSpPr>
              <p:cNvPr id="61" name="楕円 23">
                <a:extLst>
                  <a:ext uri="{FF2B5EF4-FFF2-40B4-BE49-F238E27FC236}">
                    <a16:creationId xmlns:a16="http://schemas.microsoft.com/office/drawing/2014/main" id="{10E3A5F6-3E01-4037-B46C-73785A100EFA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225C4FA-2053-4141-BB8B-2FB220DC7100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23">
                <a:extLst>
                  <a:ext uri="{FF2B5EF4-FFF2-40B4-BE49-F238E27FC236}">
                    <a16:creationId xmlns:a16="http://schemas.microsoft.com/office/drawing/2014/main" id="{8A98525B-D98E-42F6-ACBB-41B35DB47D6E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A831E19D-3153-4EC6-AD2D-9E918BAD7C9E}"/>
              </a:ext>
            </a:extLst>
          </p:cNvPr>
          <p:cNvGrpSpPr/>
          <p:nvPr/>
        </p:nvGrpSpPr>
        <p:grpSpPr>
          <a:xfrm>
            <a:off x="1135620" y="1367021"/>
            <a:ext cx="1900404" cy="1804806"/>
            <a:chOff x="1125131" y="1827345"/>
            <a:chExt cx="2622414" cy="2490502"/>
          </a:xfrm>
        </p:grpSpPr>
        <p:sp>
          <p:nvSpPr>
            <p:cNvPr id="47" name="楕円 23">
              <a:extLst>
                <a:ext uri="{FF2B5EF4-FFF2-40B4-BE49-F238E27FC236}">
                  <a16:creationId xmlns:a16="http://schemas.microsoft.com/office/drawing/2014/main" id="{29506557-9D8D-42E4-9C1F-D732B2A6FA53}"/>
                </a:ext>
              </a:extLst>
            </p:cNvPr>
            <p:cNvSpPr/>
            <p:nvPr/>
          </p:nvSpPr>
          <p:spPr>
            <a:xfrm rot="900000">
              <a:off x="1125131" y="1841475"/>
              <a:ext cx="2021959" cy="2354510"/>
            </a:xfrm>
            <a:custGeom>
              <a:avLst/>
              <a:gdLst>
                <a:gd name="connsiteX0" fmla="*/ 0 w 2787650"/>
                <a:gd name="connsiteY0" fmla="*/ 1261779 h 2523557"/>
                <a:gd name="connsiteX1" fmla="*/ 1393825 w 2787650"/>
                <a:gd name="connsiteY1" fmla="*/ 0 h 2523557"/>
                <a:gd name="connsiteX2" fmla="*/ 2787650 w 2787650"/>
                <a:gd name="connsiteY2" fmla="*/ 1261779 h 2523557"/>
                <a:gd name="connsiteX3" fmla="*/ 1393825 w 2787650"/>
                <a:gd name="connsiteY3" fmla="*/ 2523558 h 2523557"/>
                <a:gd name="connsiteX4" fmla="*/ 0 w 2787650"/>
                <a:gd name="connsiteY4" fmla="*/ 1261779 h 2523557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301308"/>
                <a:gd name="connsiteX1" fmla="*/ 1393825 w 2787650"/>
                <a:gd name="connsiteY1" fmla="*/ 0 h 2301308"/>
                <a:gd name="connsiteX2" fmla="*/ 2787650 w 2787650"/>
                <a:gd name="connsiteY2" fmla="*/ 1261779 h 2301308"/>
                <a:gd name="connsiteX3" fmla="*/ 1387475 w 2787650"/>
                <a:gd name="connsiteY3" fmla="*/ 2301308 h 2301308"/>
                <a:gd name="connsiteX4" fmla="*/ 0 w 2787650"/>
                <a:gd name="connsiteY4" fmla="*/ 1261779 h 2301308"/>
                <a:gd name="connsiteX0" fmla="*/ 0 w 2787650"/>
                <a:gd name="connsiteY0" fmla="*/ 1433229 h 2472758"/>
                <a:gd name="connsiteX1" fmla="*/ 1400175 w 2787650"/>
                <a:gd name="connsiteY1" fmla="*/ 0 h 2472758"/>
                <a:gd name="connsiteX2" fmla="*/ 2787650 w 2787650"/>
                <a:gd name="connsiteY2" fmla="*/ 1433229 h 2472758"/>
                <a:gd name="connsiteX3" fmla="*/ 1387475 w 2787650"/>
                <a:gd name="connsiteY3" fmla="*/ 2472758 h 2472758"/>
                <a:gd name="connsiteX4" fmla="*/ 0 w 2787650"/>
                <a:gd name="connsiteY4" fmla="*/ 1433229 h 247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7650" h="2472758">
                  <a:moveTo>
                    <a:pt x="0" y="1433229"/>
                  </a:moveTo>
                  <a:cubicBezTo>
                    <a:pt x="0" y="736368"/>
                    <a:pt x="630387" y="0"/>
                    <a:pt x="1400175" y="0"/>
                  </a:cubicBezTo>
                  <a:cubicBezTo>
                    <a:pt x="2169963" y="0"/>
                    <a:pt x="2787650" y="736368"/>
                    <a:pt x="2787650" y="1433229"/>
                  </a:cubicBezTo>
                  <a:cubicBezTo>
                    <a:pt x="2787650" y="2130090"/>
                    <a:pt x="2157263" y="2472758"/>
                    <a:pt x="1387475" y="2472758"/>
                  </a:cubicBezTo>
                  <a:cubicBezTo>
                    <a:pt x="617687" y="2472758"/>
                    <a:pt x="0" y="2130090"/>
                    <a:pt x="0" y="1433229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C00000"/>
                </a:gs>
                <a:gs pos="59000">
                  <a:srgbClr val="FF0000"/>
                </a:gs>
                <a:gs pos="23000">
                  <a:srgbClr val="FFC0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82D803F-FFC2-4CBD-BAE8-C80BC6717C8B}"/>
                </a:ext>
              </a:extLst>
            </p:cNvPr>
            <p:cNvSpPr/>
            <p:nvPr/>
          </p:nvSpPr>
          <p:spPr>
            <a:xfrm rot="20700000">
              <a:off x="1601590" y="1934968"/>
              <a:ext cx="1296728" cy="2382879"/>
            </a:xfrm>
            <a:custGeom>
              <a:avLst/>
              <a:gdLst>
                <a:gd name="connsiteX0" fmla="*/ 1280651 w 1296728"/>
                <a:gd name="connsiteY0" fmla="*/ 32247 h 2382879"/>
                <a:gd name="connsiteX1" fmla="*/ 1296728 w 1296728"/>
                <a:gd name="connsiteY1" fmla="*/ 38366 h 2382879"/>
                <a:gd name="connsiteX2" fmla="*/ 1236695 w 1296728"/>
                <a:gd name="connsiteY2" fmla="*/ 24682 h 2382879"/>
                <a:gd name="connsiteX3" fmla="*/ 1128167 w 1296728"/>
                <a:gd name="connsiteY3" fmla="*/ 16435 h 2382879"/>
                <a:gd name="connsiteX4" fmla="*/ 61336 w 1296728"/>
                <a:gd name="connsiteY4" fmla="*/ 1416891 h 2382879"/>
                <a:gd name="connsiteX5" fmla="*/ 705871 w 1296728"/>
                <a:gd name="connsiteY5" fmla="*/ 2369693 h 2382879"/>
                <a:gd name="connsiteX6" fmla="*/ 752392 w 1296728"/>
                <a:gd name="connsiteY6" fmla="*/ 2382879 h 2382879"/>
                <a:gd name="connsiteX7" fmla="*/ 741797 w 1296728"/>
                <a:gd name="connsiteY7" fmla="*/ 2380826 h 2382879"/>
                <a:gd name="connsiteX8" fmla="*/ 0 w 1296728"/>
                <a:gd name="connsiteY8" fmla="*/ 1400456 h 2382879"/>
                <a:gd name="connsiteX9" fmla="*/ 1066831 w 1296728"/>
                <a:gd name="connsiteY9" fmla="*/ 0 h 2382879"/>
                <a:gd name="connsiteX10" fmla="*/ 1280651 w 1296728"/>
                <a:gd name="connsiteY10" fmla="*/ 32247 h 2382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728" h="2382879">
                  <a:moveTo>
                    <a:pt x="1280651" y="32247"/>
                  </a:moveTo>
                  <a:lnTo>
                    <a:pt x="1296728" y="38366"/>
                  </a:lnTo>
                  <a:lnTo>
                    <a:pt x="1236695" y="24682"/>
                  </a:lnTo>
                  <a:cubicBezTo>
                    <a:pt x="1201030" y="19246"/>
                    <a:pt x="1164824" y="16435"/>
                    <a:pt x="1128167" y="16435"/>
                  </a:cubicBezTo>
                  <a:cubicBezTo>
                    <a:pt x="541645" y="16435"/>
                    <a:pt x="61336" y="735965"/>
                    <a:pt x="61336" y="1416891"/>
                  </a:cubicBezTo>
                  <a:cubicBezTo>
                    <a:pt x="61337" y="1927586"/>
                    <a:pt x="326067" y="2243603"/>
                    <a:pt x="705871" y="2369693"/>
                  </a:cubicBezTo>
                  <a:lnTo>
                    <a:pt x="752392" y="2382879"/>
                  </a:lnTo>
                  <a:lnTo>
                    <a:pt x="741797" y="2380826"/>
                  </a:lnTo>
                  <a:cubicBezTo>
                    <a:pt x="310691" y="2278486"/>
                    <a:pt x="0" y="1953709"/>
                    <a:pt x="0" y="1400456"/>
                  </a:cubicBezTo>
                  <a:cubicBezTo>
                    <a:pt x="0" y="719530"/>
                    <a:pt x="480309" y="0"/>
                    <a:pt x="1066831" y="0"/>
                  </a:cubicBezTo>
                  <a:cubicBezTo>
                    <a:pt x="1140146" y="0"/>
                    <a:pt x="1211650" y="11243"/>
                    <a:pt x="1280651" y="32247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23">
              <a:extLst>
                <a:ext uri="{FF2B5EF4-FFF2-40B4-BE49-F238E27FC236}">
                  <a16:creationId xmlns:a16="http://schemas.microsoft.com/office/drawing/2014/main" id="{78423DCE-2B62-4B90-B58E-E91CDEF424B0}"/>
                </a:ext>
              </a:extLst>
            </p:cNvPr>
            <p:cNvSpPr/>
            <p:nvPr/>
          </p:nvSpPr>
          <p:spPr>
            <a:xfrm rot="20700000">
              <a:off x="1623560" y="1827345"/>
              <a:ext cx="2123985" cy="2416215"/>
            </a:xfrm>
            <a:custGeom>
              <a:avLst/>
              <a:gdLst>
                <a:gd name="connsiteX0" fmla="*/ 0 w 2787650"/>
                <a:gd name="connsiteY0" fmla="*/ 1261779 h 2523557"/>
                <a:gd name="connsiteX1" fmla="*/ 1393825 w 2787650"/>
                <a:gd name="connsiteY1" fmla="*/ 0 h 2523557"/>
                <a:gd name="connsiteX2" fmla="*/ 2787650 w 2787650"/>
                <a:gd name="connsiteY2" fmla="*/ 1261779 h 2523557"/>
                <a:gd name="connsiteX3" fmla="*/ 1393825 w 2787650"/>
                <a:gd name="connsiteY3" fmla="*/ 2523558 h 2523557"/>
                <a:gd name="connsiteX4" fmla="*/ 0 w 2787650"/>
                <a:gd name="connsiteY4" fmla="*/ 1261779 h 2523557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301308"/>
                <a:gd name="connsiteX1" fmla="*/ 1393825 w 2787650"/>
                <a:gd name="connsiteY1" fmla="*/ 0 h 2301308"/>
                <a:gd name="connsiteX2" fmla="*/ 2787650 w 2787650"/>
                <a:gd name="connsiteY2" fmla="*/ 1261779 h 2301308"/>
                <a:gd name="connsiteX3" fmla="*/ 1387475 w 2787650"/>
                <a:gd name="connsiteY3" fmla="*/ 2301308 h 2301308"/>
                <a:gd name="connsiteX4" fmla="*/ 0 w 2787650"/>
                <a:gd name="connsiteY4" fmla="*/ 1261779 h 2301308"/>
                <a:gd name="connsiteX0" fmla="*/ 0 w 2787650"/>
                <a:gd name="connsiteY0" fmla="*/ 1433229 h 2472758"/>
                <a:gd name="connsiteX1" fmla="*/ 1400175 w 2787650"/>
                <a:gd name="connsiteY1" fmla="*/ 0 h 2472758"/>
                <a:gd name="connsiteX2" fmla="*/ 2787650 w 2787650"/>
                <a:gd name="connsiteY2" fmla="*/ 1433229 h 2472758"/>
                <a:gd name="connsiteX3" fmla="*/ 1387475 w 2787650"/>
                <a:gd name="connsiteY3" fmla="*/ 2472758 h 2472758"/>
                <a:gd name="connsiteX4" fmla="*/ 0 w 2787650"/>
                <a:gd name="connsiteY4" fmla="*/ 1433229 h 247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7650" h="2472758">
                  <a:moveTo>
                    <a:pt x="0" y="1433229"/>
                  </a:moveTo>
                  <a:cubicBezTo>
                    <a:pt x="0" y="736368"/>
                    <a:pt x="630387" y="0"/>
                    <a:pt x="1400175" y="0"/>
                  </a:cubicBezTo>
                  <a:cubicBezTo>
                    <a:pt x="2169963" y="0"/>
                    <a:pt x="2787650" y="736368"/>
                    <a:pt x="2787650" y="1433229"/>
                  </a:cubicBezTo>
                  <a:cubicBezTo>
                    <a:pt x="2787650" y="2130090"/>
                    <a:pt x="2157263" y="2472758"/>
                    <a:pt x="1387475" y="2472758"/>
                  </a:cubicBezTo>
                  <a:cubicBezTo>
                    <a:pt x="617687" y="2472758"/>
                    <a:pt x="0" y="2130090"/>
                    <a:pt x="0" y="1433229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C00000"/>
                </a:gs>
                <a:gs pos="59000">
                  <a:srgbClr val="FF0000"/>
                </a:gs>
                <a:gs pos="23000">
                  <a:srgbClr val="FFC0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1AF1F9A-3FA0-47F9-9AE6-AA5F09C3488E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2F202229-986B-4CDA-B121-50183F361A24}"/>
                </a:ext>
              </a:extLst>
            </p:cNvPr>
            <p:cNvGrpSpPr/>
            <p:nvPr/>
          </p:nvGrpSpPr>
          <p:grpSpPr>
            <a:xfrm>
              <a:off x="7680063" y="1422238"/>
              <a:ext cx="642882" cy="610543"/>
              <a:chOff x="1125131" y="1827345"/>
              <a:chExt cx="2622414" cy="2490502"/>
            </a:xfrm>
          </p:grpSpPr>
          <p:sp>
            <p:nvSpPr>
              <p:cNvPr id="104" name="楕円 23">
                <a:extLst>
                  <a:ext uri="{FF2B5EF4-FFF2-40B4-BE49-F238E27FC236}">
                    <a16:creationId xmlns:a16="http://schemas.microsoft.com/office/drawing/2014/main" id="{4FB779AE-513A-4108-B9D8-E08661BA623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375E31D-DDC4-4D44-9802-CB9DF15536CE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23">
                <a:extLst>
                  <a:ext uri="{FF2B5EF4-FFF2-40B4-BE49-F238E27FC236}">
                    <a16:creationId xmlns:a16="http://schemas.microsoft.com/office/drawing/2014/main" id="{206D8DE2-108D-44EF-8453-E1140BDAF987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34DF4778-C6CC-433A-861A-959983636BC7}"/>
                </a:ext>
              </a:extLst>
            </p:cNvPr>
            <p:cNvGrpSpPr/>
            <p:nvPr/>
          </p:nvGrpSpPr>
          <p:grpSpPr>
            <a:xfrm>
              <a:off x="6990707" y="1492420"/>
              <a:ext cx="642882" cy="610543"/>
              <a:chOff x="1125131" y="1827345"/>
              <a:chExt cx="2622414" cy="2490502"/>
            </a:xfrm>
          </p:grpSpPr>
          <p:sp>
            <p:nvSpPr>
              <p:cNvPr id="101" name="楕円 23">
                <a:extLst>
                  <a:ext uri="{FF2B5EF4-FFF2-40B4-BE49-F238E27FC236}">
                    <a16:creationId xmlns:a16="http://schemas.microsoft.com/office/drawing/2014/main" id="{E83DCD95-535C-44E4-BE27-776C71C0A11C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AB33FA87-D1E5-4B27-B909-7D4AB5CB1A1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23">
                <a:extLst>
                  <a:ext uri="{FF2B5EF4-FFF2-40B4-BE49-F238E27FC236}">
                    <a16:creationId xmlns:a16="http://schemas.microsoft.com/office/drawing/2014/main" id="{7AE77833-A50A-4294-9F70-1DD67400183D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5CF7F309-2CC9-4862-A7E8-FAEA2CF0A162}"/>
                </a:ext>
              </a:extLst>
            </p:cNvPr>
            <p:cNvGrpSpPr/>
            <p:nvPr/>
          </p:nvGrpSpPr>
          <p:grpSpPr>
            <a:xfrm>
              <a:off x="8257312" y="1653450"/>
              <a:ext cx="642882" cy="610543"/>
              <a:chOff x="1125131" y="1827345"/>
              <a:chExt cx="2622414" cy="2490502"/>
            </a:xfrm>
          </p:grpSpPr>
          <p:sp>
            <p:nvSpPr>
              <p:cNvPr id="98" name="楕円 23">
                <a:extLst>
                  <a:ext uri="{FF2B5EF4-FFF2-40B4-BE49-F238E27FC236}">
                    <a16:creationId xmlns:a16="http://schemas.microsoft.com/office/drawing/2014/main" id="{E38165E7-2347-4059-8A4B-BABC6B72D10A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A93AB77-28AE-4CE7-9250-D047DFC54812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23">
                <a:extLst>
                  <a:ext uri="{FF2B5EF4-FFF2-40B4-BE49-F238E27FC236}">
                    <a16:creationId xmlns:a16="http://schemas.microsoft.com/office/drawing/2014/main" id="{E28C10C2-358F-4C8E-8222-0CB7DA53D88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7867DB4E-2682-4522-B9FB-1898B2CE8587}"/>
                </a:ext>
              </a:extLst>
            </p:cNvPr>
            <p:cNvGrpSpPr/>
            <p:nvPr/>
          </p:nvGrpSpPr>
          <p:grpSpPr>
            <a:xfrm>
              <a:off x="7378972" y="1723373"/>
              <a:ext cx="642882" cy="610543"/>
              <a:chOff x="1125131" y="1827345"/>
              <a:chExt cx="2622414" cy="2490502"/>
            </a:xfrm>
          </p:grpSpPr>
          <p:sp>
            <p:nvSpPr>
              <p:cNvPr id="95" name="楕円 23">
                <a:extLst>
                  <a:ext uri="{FF2B5EF4-FFF2-40B4-BE49-F238E27FC236}">
                    <a16:creationId xmlns:a16="http://schemas.microsoft.com/office/drawing/2014/main" id="{D89BFF4F-26FD-462F-9B8E-BA7C47380B4D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B092E9F-5D4A-4BD1-BE48-B32B60B7DEBF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23">
                <a:extLst>
                  <a:ext uri="{FF2B5EF4-FFF2-40B4-BE49-F238E27FC236}">
                    <a16:creationId xmlns:a16="http://schemas.microsoft.com/office/drawing/2014/main" id="{42ECF4CF-5121-40F8-AC4B-54A01F57F831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3E108AEC-91A4-4A37-9A07-7C5923EB040C}"/>
                </a:ext>
              </a:extLst>
            </p:cNvPr>
            <p:cNvGrpSpPr/>
            <p:nvPr/>
          </p:nvGrpSpPr>
          <p:grpSpPr>
            <a:xfrm>
              <a:off x="6856524" y="1881801"/>
              <a:ext cx="642882" cy="610543"/>
              <a:chOff x="1125131" y="1827345"/>
              <a:chExt cx="2622414" cy="2490502"/>
            </a:xfrm>
          </p:grpSpPr>
          <p:sp>
            <p:nvSpPr>
              <p:cNvPr id="92" name="楕円 23">
                <a:extLst>
                  <a:ext uri="{FF2B5EF4-FFF2-40B4-BE49-F238E27FC236}">
                    <a16:creationId xmlns:a16="http://schemas.microsoft.com/office/drawing/2014/main" id="{A35C061E-1BC8-4B32-9C23-BC85A0A6A887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46C636C-919A-4D82-BDD3-85420BE0A99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23">
                <a:extLst>
                  <a:ext uri="{FF2B5EF4-FFF2-40B4-BE49-F238E27FC236}">
                    <a16:creationId xmlns:a16="http://schemas.microsoft.com/office/drawing/2014/main" id="{D0E555A8-F9F8-4A85-A85B-5827B2CCDB8E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72F946C5-574E-415A-A7A0-9352BCCFC635}"/>
                </a:ext>
              </a:extLst>
            </p:cNvPr>
            <p:cNvGrpSpPr/>
            <p:nvPr/>
          </p:nvGrpSpPr>
          <p:grpSpPr>
            <a:xfrm>
              <a:off x="7758741" y="2026985"/>
              <a:ext cx="642882" cy="610543"/>
              <a:chOff x="1125131" y="1827345"/>
              <a:chExt cx="2622414" cy="2490502"/>
            </a:xfrm>
          </p:grpSpPr>
          <p:sp>
            <p:nvSpPr>
              <p:cNvPr id="89" name="楕円 23">
                <a:extLst>
                  <a:ext uri="{FF2B5EF4-FFF2-40B4-BE49-F238E27FC236}">
                    <a16:creationId xmlns:a16="http://schemas.microsoft.com/office/drawing/2014/main" id="{36CD022F-D797-4B56-A61A-D32EB5A5567D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7C7D7FF-52C2-4BCC-A53B-9CD66046A28F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23">
                <a:extLst>
                  <a:ext uri="{FF2B5EF4-FFF2-40B4-BE49-F238E27FC236}">
                    <a16:creationId xmlns:a16="http://schemas.microsoft.com/office/drawing/2014/main" id="{2BA15A6E-F6B6-44D8-8044-D1C3AA5884D6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8C1F12C1-2682-4277-8ECC-CC05ABA50E27}"/>
                </a:ext>
              </a:extLst>
            </p:cNvPr>
            <p:cNvGrpSpPr/>
            <p:nvPr/>
          </p:nvGrpSpPr>
          <p:grpSpPr>
            <a:xfrm>
              <a:off x="7222284" y="2201841"/>
              <a:ext cx="642882" cy="610543"/>
              <a:chOff x="1125131" y="1827345"/>
              <a:chExt cx="2622414" cy="2490502"/>
            </a:xfrm>
          </p:grpSpPr>
          <p:sp>
            <p:nvSpPr>
              <p:cNvPr id="108" name="楕円 23">
                <a:extLst>
                  <a:ext uri="{FF2B5EF4-FFF2-40B4-BE49-F238E27FC236}">
                    <a16:creationId xmlns:a16="http://schemas.microsoft.com/office/drawing/2014/main" id="{E64353CA-E5DF-4FA2-AA89-C3D0119DEFDC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54CA5CD-68EC-43A5-A5CF-B1CBC6ED459E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23">
                <a:extLst>
                  <a:ext uri="{FF2B5EF4-FFF2-40B4-BE49-F238E27FC236}">
                    <a16:creationId xmlns:a16="http://schemas.microsoft.com/office/drawing/2014/main" id="{57F4CAB4-3E06-487E-892A-7E724612B6D4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647C500-966D-4D26-97EC-0291042ABFCB}"/>
                </a:ext>
              </a:extLst>
            </p:cNvPr>
            <p:cNvGrpSpPr/>
            <p:nvPr/>
          </p:nvGrpSpPr>
          <p:grpSpPr>
            <a:xfrm>
              <a:off x="8243364" y="2087541"/>
              <a:ext cx="642882" cy="610543"/>
              <a:chOff x="1125131" y="1827345"/>
              <a:chExt cx="2622414" cy="2490502"/>
            </a:xfrm>
          </p:grpSpPr>
          <p:sp>
            <p:nvSpPr>
              <p:cNvPr id="112" name="楕円 23">
                <a:extLst>
                  <a:ext uri="{FF2B5EF4-FFF2-40B4-BE49-F238E27FC236}">
                    <a16:creationId xmlns:a16="http://schemas.microsoft.com/office/drawing/2014/main" id="{DE1C7318-4B9F-44F1-AB06-D559F19E971F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3FA3CAB-0448-406C-9115-701C7029B61E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23">
                <a:extLst>
                  <a:ext uri="{FF2B5EF4-FFF2-40B4-BE49-F238E27FC236}">
                    <a16:creationId xmlns:a16="http://schemas.microsoft.com/office/drawing/2014/main" id="{D0B0E33B-C4D2-4D6F-BC3B-983EB8F4879C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783B6F7B-610E-4639-9E96-C86F1A9C1F67}"/>
                </a:ext>
              </a:extLst>
            </p:cNvPr>
            <p:cNvGrpSpPr/>
            <p:nvPr/>
          </p:nvGrpSpPr>
          <p:grpSpPr>
            <a:xfrm>
              <a:off x="7839504" y="1516041"/>
              <a:ext cx="642882" cy="610543"/>
              <a:chOff x="1125131" y="1827345"/>
              <a:chExt cx="2622414" cy="2490502"/>
            </a:xfrm>
          </p:grpSpPr>
          <p:sp>
            <p:nvSpPr>
              <p:cNvPr id="116" name="楕円 23">
                <a:extLst>
                  <a:ext uri="{FF2B5EF4-FFF2-40B4-BE49-F238E27FC236}">
                    <a16:creationId xmlns:a16="http://schemas.microsoft.com/office/drawing/2014/main" id="{2D2B7A7D-012C-4C22-9B7E-4A70F0622C17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2F6AC353-A9F0-4495-AFE5-FAD4438AA75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23">
                <a:extLst>
                  <a:ext uri="{FF2B5EF4-FFF2-40B4-BE49-F238E27FC236}">
                    <a16:creationId xmlns:a16="http://schemas.microsoft.com/office/drawing/2014/main" id="{6FB1A119-1762-4238-B90F-E635411FFF75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4007026F-F2A4-4758-A9EA-04DD7BE2A402}"/>
                </a:ext>
              </a:extLst>
            </p:cNvPr>
            <p:cNvGrpSpPr/>
            <p:nvPr/>
          </p:nvGrpSpPr>
          <p:grpSpPr>
            <a:xfrm>
              <a:off x="7298484" y="1668441"/>
              <a:ext cx="642882" cy="610543"/>
              <a:chOff x="1125131" y="1827345"/>
              <a:chExt cx="2622414" cy="2490502"/>
            </a:xfrm>
          </p:grpSpPr>
          <p:sp>
            <p:nvSpPr>
              <p:cNvPr id="120" name="楕円 23">
                <a:extLst>
                  <a:ext uri="{FF2B5EF4-FFF2-40B4-BE49-F238E27FC236}">
                    <a16:creationId xmlns:a16="http://schemas.microsoft.com/office/drawing/2014/main" id="{68BB6F8E-9BD5-4418-B0B9-D956FDE63B15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D4D1D87-DDEF-4BE4-AF17-A9C213278D4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23">
                <a:extLst>
                  <a:ext uri="{FF2B5EF4-FFF2-40B4-BE49-F238E27FC236}">
                    <a16:creationId xmlns:a16="http://schemas.microsoft.com/office/drawing/2014/main" id="{99F056D3-8F2B-46B4-A89A-7E0A039C77B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27928856-4E5B-4F9D-B39E-BCAC23576703}"/>
              </a:ext>
            </a:extLst>
          </p:cNvPr>
          <p:cNvGrpSpPr/>
          <p:nvPr/>
        </p:nvGrpSpPr>
        <p:grpSpPr>
          <a:xfrm>
            <a:off x="3882472" y="4419539"/>
            <a:ext cx="2205108" cy="1477724"/>
            <a:chOff x="4099016" y="1546648"/>
            <a:chExt cx="1834293" cy="1229229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48877598-D4E2-4A61-BC1C-71321CFBE1AC}"/>
                </a:ext>
              </a:extLst>
            </p:cNvPr>
            <p:cNvGrpSpPr/>
            <p:nvPr/>
          </p:nvGrpSpPr>
          <p:grpSpPr>
            <a:xfrm>
              <a:off x="4748760" y="1546648"/>
              <a:ext cx="678353" cy="644231"/>
              <a:chOff x="1125131" y="1827345"/>
              <a:chExt cx="2622414" cy="2490502"/>
            </a:xfrm>
          </p:grpSpPr>
          <p:sp>
            <p:nvSpPr>
              <p:cNvPr id="145" name="楕円 23">
                <a:extLst>
                  <a:ext uri="{FF2B5EF4-FFF2-40B4-BE49-F238E27FC236}">
                    <a16:creationId xmlns:a16="http://schemas.microsoft.com/office/drawing/2014/main" id="{10F5642B-7701-4C4A-946A-E8048E4BC88B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748AE162-B1DE-4265-A3B4-1AD0CFF7E1F9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23">
                <a:extLst>
                  <a:ext uri="{FF2B5EF4-FFF2-40B4-BE49-F238E27FC236}">
                    <a16:creationId xmlns:a16="http://schemas.microsoft.com/office/drawing/2014/main" id="{7231DA7C-A3C5-4EF2-9A0B-D3D9CAD426A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2FDA1E48-1D78-4A6B-BB3C-96207947212C}"/>
                </a:ext>
              </a:extLst>
            </p:cNvPr>
            <p:cNvGrpSpPr/>
            <p:nvPr/>
          </p:nvGrpSpPr>
          <p:grpSpPr>
            <a:xfrm>
              <a:off x="4099016" y="1622688"/>
              <a:ext cx="678353" cy="644231"/>
              <a:chOff x="1125131" y="1827345"/>
              <a:chExt cx="2622414" cy="2490502"/>
            </a:xfrm>
          </p:grpSpPr>
          <p:sp>
            <p:nvSpPr>
              <p:cNvPr id="142" name="楕円 23">
                <a:extLst>
                  <a:ext uri="{FF2B5EF4-FFF2-40B4-BE49-F238E27FC236}">
                    <a16:creationId xmlns:a16="http://schemas.microsoft.com/office/drawing/2014/main" id="{B18390F8-9DE5-4A95-82D1-6C30E21571C9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5AA3DEC-5B5A-4117-A079-2ED1A27368E7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23">
                <a:extLst>
                  <a:ext uri="{FF2B5EF4-FFF2-40B4-BE49-F238E27FC236}">
                    <a16:creationId xmlns:a16="http://schemas.microsoft.com/office/drawing/2014/main" id="{12B31670-C592-4099-8F61-3293E7D07A61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0DE665C9-AC9B-4439-BC34-9CF34614ADD0}"/>
                </a:ext>
              </a:extLst>
            </p:cNvPr>
            <p:cNvGrpSpPr/>
            <p:nvPr/>
          </p:nvGrpSpPr>
          <p:grpSpPr>
            <a:xfrm>
              <a:off x="5254956" y="1821095"/>
              <a:ext cx="678353" cy="644231"/>
              <a:chOff x="1125131" y="1827345"/>
              <a:chExt cx="2622414" cy="2490502"/>
            </a:xfrm>
          </p:grpSpPr>
          <p:sp>
            <p:nvSpPr>
              <p:cNvPr id="139" name="楕円 23">
                <a:extLst>
                  <a:ext uri="{FF2B5EF4-FFF2-40B4-BE49-F238E27FC236}">
                    <a16:creationId xmlns:a16="http://schemas.microsoft.com/office/drawing/2014/main" id="{B626E7EE-7A9E-44C1-B636-0C9919934DA5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1FED600-3B29-4264-8BFF-C39A27181054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23">
                <a:extLst>
                  <a:ext uri="{FF2B5EF4-FFF2-40B4-BE49-F238E27FC236}">
                    <a16:creationId xmlns:a16="http://schemas.microsoft.com/office/drawing/2014/main" id="{744DF640-BBDA-45F1-AB41-076372671F35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FC4186F6-6C81-4B82-B16E-03934C4CF1EF}"/>
                </a:ext>
              </a:extLst>
            </p:cNvPr>
            <p:cNvGrpSpPr/>
            <p:nvPr/>
          </p:nvGrpSpPr>
          <p:grpSpPr>
            <a:xfrm>
              <a:off x="4625179" y="1727105"/>
              <a:ext cx="678353" cy="644231"/>
              <a:chOff x="1125131" y="1827345"/>
              <a:chExt cx="2622414" cy="2490502"/>
            </a:xfrm>
          </p:grpSpPr>
          <p:sp>
            <p:nvSpPr>
              <p:cNvPr id="136" name="楕円 23">
                <a:extLst>
                  <a:ext uri="{FF2B5EF4-FFF2-40B4-BE49-F238E27FC236}">
                    <a16:creationId xmlns:a16="http://schemas.microsoft.com/office/drawing/2014/main" id="{73939B9D-5281-4427-8976-BC6E2B7F6AAC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BBC5789-A82C-4713-8143-E16E8DEC2FF8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23">
                <a:extLst>
                  <a:ext uri="{FF2B5EF4-FFF2-40B4-BE49-F238E27FC236}">
                    <a16:creationId xmlns:a16="http://schemas.microsoft.com/office/drawing/2014/main" id="{102D7EE0-1BF0-42F8-8799-AADE5060E934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B9B479D9-6D1A-4B00-A7A0-CF47F05B6826}"/>
                </a:ext>
              </a:extLst>
            </p:cNvPr>
            <p:cNvGrpSpPr/>
            <p:nvPr/>
          </p:nvGrpSpPr>
          <p:grpSpPr>
            <a:xfrm>
              <a:off x="4133522" y="2010876"/>
              <a:ext cx="678353" cy="644231"/>
              <a:chOff x="1125131" y="1827345"/>
              <a:chExt cx="2622414" cy="2490502"/>
            </a:xfrm>
          </p:grpSpPr>
          <p:sp>
            <p:nvSpPr>
              <p:cNvPr id="133" name="楕円 23">
                <a:extLst>
                  <a:ext uri="{FF2B5EF4-FFF2-40B4-BE49-F238E27FC236}">
                    <a16:creationId xmlns:a16="http://schemas.microsoft.com/office/drawing/2014/main" id="{106DEF57-2120-445E-AD3D-31B17422EA0A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0B9FCEF-6812-48FD-A910-735FCCD14D06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23">
                <a:extLst>
                  <a:ext uri="{FF2B5EF4-FFF2-40B4-BE49-F238E27FC236}">
                    <a16:creationId xmlns:a16="http://schemas.microsoft.com/office/drawing/2014/main" id="{2FE3FA8E-944F-4569-8D9F-716FF46B892C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7DA50C41-43A7-4A12-94CC-7E702620900F}"/>
                </a:ext>
              </a:extLst>
            </p:cNvPr>
            <p:cNvGrpSpPr/>
            <p:nvPr/>
          </p:nvGrpSpPr>
          <p:grpSpPr>
            <a:xfrm>
              <a:off x="4884021" y="2131646"/>
              <a:ext cx="678353" cy="644231"/>
              <a:chOff x="1125131" y="1827345"/>
              <a:chExt cx="2622414" cy="2490502"/>
            </a:xfrm>
          </p:grpSpPr>
          <p:sp>
            <p:nvSpPr>
              <p:cNvPr id="130" name="楕円 23">
                <a:extLst>
                  <a:ext uri="{FF2B5EF4-FFF2-40B4-BE49-F238E27FC236}">
                    <a16:creationId xmlns:a16="http://schemas.microsoft.com/office/drawing/2014/main" id="{6259C8ED-EFFC-46A6-8878-7E4F8C27394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D93C26A9-31D3-4A93-BDA4-159E65E72FAB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23">
                <a:extLst>
                  <a:ext uri="{FF2B5EF4-FFF2-40B4-BE49-F238E27FC236}">
                    <a16:creationId xmlns:a16="http://schemas.microsoft.com/office/drawing/2014/main" id="{51B55AA2-7EC4-4434-9742-D8EAE972D98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45C8E7C2-8C40-4BED-8EF8-1F77505CE787}"/>
              </a:ext>
            </a:extLst>
          </p:cNvPr>
          <p:cNvGrpSpPr/>
          <p:nvPr/>
        </p:nvGrpSpPr>
        <p:grpSpPr>
          <a:xfrm>
            <a:off x="1135620" y="4244976"/>
            <a:ext cx="1900404" cy="1804806"/>
            <a:chOff x="1125131" y="1827345"/>
            <a:chExt cx="2622414" cy="2490502"/>
          </a:xfrm>
        </p:grpSpPr>
        <p:sp>
          <p:nvSpPr>
            <p:cNvPr id="149" name="楕円 23">
              <a:extLst>
                <a:ext uri="{FF2B5EF4-FFF2-40B4-BE49-F238E27FC236}">
                  <a16:creationId xmlns:a16="http://schemas.microsoft.com/office/drawing/2014/main" id="{7CDE7715-F26E-40F0-9171-B90F0A60EFCE}"/>
                </a:ext>
              </a:extLst>
            </p:cNvPr>
            <p:cNvSpPr/>
            <p:nvPr/>
          </p:nvSpPr>
          <p:spPr>
            <a:xfrm rot="900000">
              <a:off x="1125131" y="1841475"/>
              <a:ext cx="2021959" cy="2354510"/>
            </a:xfrm>
            <a:custGeom>
              <a:avLst/>
              <a:gdLst>
                <a:gd name="connsiteX0" fmla="*/ 0 w 2787650"/>
                <a:gd name="connsiteY0" fmla="*/ 1261779 h 2523557"/>
                <a:gd name="connsiteX1" fmla="*/ 1393825 w 2787650"/>
                <a:gd name="connsiteY1" fmla="*/ 0 h 2523557"/>
                <a:gd name="connsiteX2" fmla="*/ 2787650 w 2787650"/>
                <a:gd name="connsiteY2" fmla="*/ 1261779 h 2523557"/>
                <a:gd name="connsiteX3" fmla="*/ 1393825 w 2787650"/>
                <a:gd name="connsiteY3" fmla="*/ 2523558 h 2523557"/>
                <a:gd name="connsiteX4" fmla="*/ 0 w 2787650"/>
                <a:gd name="connsiteY4" fmla="*/ 1261779 h 2523557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301308"/>
                <a:gd name="connsiteX1" fmla="*/ 1393825 w 2787650"/>
                <a:gd name="connsiteY1" fmla="*/ 0 h 2301308"/>
                <a:gd name="connsiteX2" fmla="*/ 2787650 w 2787650"/>
                <a:gd name="connsiteY2" fmla="*/ 1261779 h 2301308"/>
                <a:gd name="connsiteX3" fmla="*/ 1387475 w 2787650"/>
                <a:gd name="connsiteY3" fmla="*/ 2301308 h 2301308"/>
                <a:gd name="connsiteX4" fmla="*/ 0 w 2787650"/>
                <a:gd name="connsiteY4" fmla="*/ 1261779 h 2301308"/>
                <a:gd name="connsiteX0" fmla="*/ 0 w 2787650"/>
                <a:gd name="connsiteY0" fmla="*/ 1433229 h 2472758"/>
                <a:gd name="connsiteX1" fmla="*/ 1400175 w 2787650"/>
                <a:gd name="connsiteY1" fmla="*/ 0 h 2472758"/>
                <a:gd name="connsiteX2" fmla="*/ 2787650 w 2787650"/>
                <a:gd name="connsiteY2" fmla="*/ 1433229 h 2472758"/>
                <a:gd name="connsiteX3" fmla="*/ 1387475 w 2787650"/>
                <a:gd name="connsiteY3" fmla="*/ 2472758 h 2472758"/>
                <a:gd name="connsiteX4" fmla="*/ 0 w 2787650"/>
                <a:gd name="connsiteY4" fmla="*/ 1433229 h 247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7650" h="2472758">
                  <a:moveTo>
                    <a:pt x="0" y="1433229"/>
                  </a:moveTo>
                  <a:cubicBezTo>
                    <a:pt x="0" y="736368"/>
                    <a:pt x="630387" y="0"/>
                    <a:pt x="1400175" y="0"/>
                  </a:cubicBezTo>
                  <a:cubicBezTo>
                    <a:pt x="2169963" y="0"/>
                    <a:pt x="2787650" y="736368"/>
                    <a:pt x="2787650" y="1433229"/>
                  </a:cubicBezTo>
                  <a:cubicBezTo>
                    <a:pt x="2787650" y="2130090"/>
                    <a:pt x="2157263" y="2472758"/>
                    <a:pt x="1387475" y="2472758"/>
                  </a:cubicBezTo>
                  <a:cubicBezTo>
                    <a:pt x="617687" y="2472758"/>
                    <a:pt x="0" y="2130090"/>
                    <a:pt x="0" y="1433229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C00000"/>
                </a:gs>
                <a:gs pos="59000">
                  <a:srgbClr val="FF0000"/>
                </a:gs>
                <a:gs pos="23000">
                  <a:srgbClr val="FFC0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9A909EA1-216D-4C01-B467-5DF5B9D93705}"/>
                </a:ext>
              </a:extLst>
            </p:cNvPr>
            <p:cNvSpPr/>
            <p:nvPr/>
          </p:nvSpPr>
          <p:spPr>
            <a:xfrm rot="20700000">
              <a:off x="1601590" y="1934968"/>
              <a:ext cx="1296728" cy="2382879"/>
            </a:xfrm>
            <a:custGeom>
              <a:avLst/>
              <a:gdLst>
                <a:gd name="connsiteX0" fmla="*/ 1280651 w 1296728"/>
                <a:gd name="connsiteY0" fmla="*/ 32247 h 2382879"/>
                <a:gd name="connsiteX1" fmla="*/ 1296728 w 1296728"/>
                <a:gd name="connsiteY1" fmla="*/ 38366 h 2382879"/>
                <a:gd name="connsiteX2" fmla="*/ 1236695 w 1296728"/>
                <a:gd name="connsiteY2" fmla="*/ 24682 h 2382879"/>
                <a:gd name="connsiteX3" fmla="*/ 1128167 w 1296728"/>
                <a:gd name="connsiteY3" fmla="*/ 16435 h 2382879"/>
                <a:gd name="connsiteX4" fmla="*/ 61336 w 1296728"/>
                <a:gd name="connsiteY4" fmla="*/ 1416891 h 2382879"/>
                <a:gd name="connsiteX5" fmla="*/ 705871 w 1296728"/>
                <a:gd name="connsiteY5" fmla="*/ 2369693 h 2382879"/>
                <a:gd name="connsiteX6" fmla="*/ 752392 w 1296728"/>
                <a:gd name="connsiteY6" fmla="*/ 2382879 h 2382879"/>
                <a:gd name="connsiteX7" fmla="*/ 741797 w 1296728"/>
                <a:gd name="connsiteY7" fmla="*/ 2380826 h 2382879"/>
                <a:gd name="connsiteX8" fmla="*/ 0 w 1296728"/>
                <a:gd name="connsiteY8" fmla="*/ 1400456 h 2382879"/>
                <a:gd name="connsiteX9" fmla="*/ 1066831 w 1296728"/>
                <a:gd name="connsiteY9" fmla="*/ 0 h 2382879"/>
                <a:gd name="connsiteX10" fmla="*/ 1280651 w 1296728"/>
                <a:gd name="connsiteY10" fmla="*/ 32247 h 2382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728" h="2382879">
                  <a:moveTo>
                    <a:pt x="1280651" y="32247"/>
                  </a:moveTo>
                  <a:lnTo>
                    <a:pt x="1296728" y="38366"/>
                  </a:lnTo>
                  <a:lnTo>
                    <a:pt x="1236695" y="24682"/>
                  </a:lnTo>
                  <a:cubicBezTo>
                    <a:pt x="1201030" y="19246"/>
                    <a:pt x="1164824" y="16435"/>
                    <a:pt x="1128167" y="16435"/>
                  </a:cubicBezTo>
                  <a:cubicBezTo>
                    <a:pt x="541645" y="16435"/>
                    <a:pt x="61336" y="735965"/>
                    <a:pt x="61336" y="1416891"/>
                  </a:cubicBezTo>
                  <a:cubicBezTo>
                    <a:pt x="61337" y="1927586"/>
                    <a:pt x="326067" y="2243603"/>
                    <a:pt x="705871" y="2369693"/>
                  </a:cubicBezTo>
                  <a:lnTo>
                    <a:pt x="752392" y="2382879"/>
                  </a:lnTo>
                  <a:lnTo>
                    <a:pt x="741797" y="2380826"/>
                  </a:lnTo>
                  <a:cubicBezTo>
                    <a:pt x="310691" y="2278486"/>
                    <a:pt x="0" y="1953709"/>
                    <a:pt x="0" y="1400456"/>
                  </a:cubicBezTo>
                  <a:cubicBezTo>
                    <a:pt x="0" y="719530"/>
                    <a:pt x="480309" y="0"/>
                    <a:pt x="1066831" y="0"/>
                  </a:cubicBezTo>
                  <a:cubicBezTo>
                    <a:pt x="1140146" y="0"/>
                    <a:pt x="1211650" y="11243"/>
                    <a:pt x="1280651" y="32247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23">
              <a:extLst>
                <a:ext uri="{FF2B5EF4-FFF2-40B4-BE49-F238E27FC236}">
                  <a16:creationId xmlns:a16="http://schemas.microsoft.com/office/drawing/2014/main" id="{08D50CD4-ABD4-4DF6-9BCD-3AC33A5937DF}"/>
                </a:ext>
              </a:extLst>
            </p:cNvPr>
            <p:cNvSpPr/>
            <p:nvPr/>
          </p:nvSpPr>
          <p:spPr>
            <a:xfrm rot="20700000">
              <a:off x="1623560" y="1827345"/>
              <a:ext cx="2123985" cy="2416215"/>
            </a:xfrm>
            <a:custGeom>
              <a:avLst/>
              <a:gdLst>
                <a:gd name="connsiteX0" fmla="*/ 0 w 2787650"/>
                <a:gd name="connsiteY0" fmla="*/ 1261779 h 2523557"/>
                <a:gd name="connsiteX1" fmla="*/ 1393825 w 2787650"/>
                <a:gd name="connsiteY1" fmla="*/ 0 h 2523557"/>
                <a:gd name="connsiteX2" fmla="*/ 2787650 w 2787650"/>
                <a:gd name="connsiteY2" fmla="*/ 1261779 h 2523557"/>
                <a:gd name="connsiteX3" fmla="*/ 1393825 w 2787650"/>
                <a:gd name="connsiteY3" fmla="*/ 2523558 h 2523557"/>
                <a:gd name="connsiteX4" fmla="*/ 0 w 2787650"/>
                <a:gd name="connsiteY4" fmla="*/ 1261779 h 2523557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523558"/>
                <a:gd name="connsiteX1" fmla="*/ 1393825 w 2787650"/>
                <a:gd name="connsiteY1" fmla="*/ 0 h 2523558"/>
                <a:gd name="connsiteX2" fmla="*/ 2787650 w 2787650"/>
                <a:gd name="connsiteY2" fmla="*/ 1261779 h 2523558"/>
                <a:gd name="connsiteX3" fmla="*/ 1393825 w 2787650"/>
                <a:gd name="connsiteY3" fmla="*/ 2523558 h 2523558"/>
                <a:gd name="connsiteX4" fmla="*/ 0 w 2787650"/>
                <a:gd name="connsiteY4" fmla="*/ 1261779 h 2523558"/>
                <a:gd name="connsiteX0" fmla="*/ 0 w 2787650"/>
                <a:gd name="connsiteY0" fmla="*/ 1261779 h 2301308"/>
                <a:gd name="connsiteX1" fmla="*/ 1393825 w 2787650"/>
                <a:gd name="connsiteY1" fmla="*/ 0 h 2301308"/>
                <a:gd name="connsiteX2" fmla="*/ 2787650 w 2787650"/>
                <a:gd name="connsiteY2" fmla="*/ 1261779 h 2301308"/>
                <a:gd name="connsiteX3" fmla="*/ 1387475 w 2787650"/>
                <a:gd name="connsiteY3" fmla="*/ 2301308 h 2301308"/>
                <a:gd name="connsiteX4" fmla="*/ 0 w 2787650"/>
                <a:gd name="connsiteY4" fmla="*/ 1261779 h 2301308"/>
                <a:gd name="connsiteX0" fmla="*/ 0 w 2787650"/>
                <a:gd name="connsiteY0" fmla="*/ 1433229 h 2472758"/>
                <a:gd name="connsiteX1" fmla="*/ 1400175 w 2787650"/>
                <a:gd name="connsiteY1" fmla="*/ 0 h 2472758"/>
                <a:gd name="connsiteX2" fmla="*/ 2787650 w 2787650"/>
                <a:gd name="connsiteY2" fmla="*/ 1433229 h 2472758"/>
                <a:gd name="connsiteX3" fmla="*/ 1387475 w 2787650"/>
                <a:gd name="connsiteY3" fmla="*/ 2472758 h 2472758"/>
                <a:gd name="connsiteX4" fmla="*/ 0 w 2787650"/>
                <a:gd name="connsiteY4" fmla="*/ 1433229 h 247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7650" h="2472758">
                  <a:moveTo>
                    <a:pt x="0" y="1433229"/>
                  </a:moveTo>
                  <a:cubicBezTo>
                    <a:pt x="0" y="736368"/>
                    <a:pt x="630387" y="0"/>
                    <a:pt x="1400175" y="0"/>
                  </a:cubicBezTo>
                  <a:cubicBezTo>
                    <a:pt x="2169963" y="0"/>
                    <a:pt x="2787650" y="736368"/>
                    <a:pt x="2787650" y="1433229"/>
                  </a:cubicBezTo>
                  <a:cubicBezTo>
                    <a:pt x="2787650" y="2130090"/>
                    <a:pt x="2157263" y="2472758"/>
                    <a:pt x="1387475" y="2472758"/>
                  </a:cubicBezTo>
                  <a:cubicBezTo>
                    <a:pt x="617687" y="2472758"/>
                    <a:pt x="0" y="2130090"/>
                    <a:pt x="0" y="1433229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C00000"/>
                </a:gs>
                <a:gs pos="59000">
                  <a:srgbClr val="FF0000"/>
                </a:gs>
                <a:gs pos="23000">
                  <a:srgbClr val="FFC0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7E16E8F2-EFC0-46E4-82FD-D2AF741C654F}"/>
              </a:ext>
            </a:extLst>
          </p:cNvPr>
          <p:cNvGrpSpPr/>
          <p:nvPr/>
        </p:nvGrpSpPr>
        <p:grpSpPr>
          <a:xfrm>
            <a:off x="6605083" y="4256049"/>
            <a:ext cx="2605086" cy="1788055"/>
            <a:chOff x="6605083" y="1378094"/>
            <a:chExt cx="2605086" cy="1788055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3BC3B0D7-0308-4891-B223-474D417856DB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627CEB5F-DEE5-42B2-B0CB-CC523FE05FA3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B768A77E-103D-4895-8EB7-01F71F50A053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433A6A33-4C41-4180-8935-3BE42484D2E4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EF8D9230-F3F4-42C2-8B9B-F13C5BBCA0E6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647F4832-36B0-4985-9F35-B5B602F81C87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FA278F0-9BD8-4A43-9EDF-E31B5DE6716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9A66750C-2D65-49BA-BF75-BEB0248CD023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3CBBB420-507D-4006-BD9C-B8E9044E8700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9B38676C-2E7D-4A69-8849-6703412ADB87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1051E1FF-0C3E-4901-BB52-938F2DB59449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9B06C114-1418-4780-86EB-66C469EE45C2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99C5EA43-C84B-4AA2-8879-FD68A82F0664}"/>
                </a:ext>
              </a:extLst>
            </p:cNvPr>
            <p:cNvGrpSpPr/>
            <p:nvPr/>
          </p:nvGrpSpPr>
          <p:grpSpPr>
            <a:xfrm>
              <a:off x="7680063" y="1422238"/>
              <a:ext cx="642882" cy="610543"/>
              <a:chOff x="1125131" y="1827345"/>
              <a:chExt cx="2622414" cy="2490502"/>
            </a:xfrm>
          </p:grpSpPr>
          <p:sp>
            <p:nvSpPr>
              <p:cNvPr id="192" name="楕円 23">
                <a:extLst>
                  <a:ext uri="{FF2B5EF4-FFF2-40B4-BE49-F238E27FC236}">
                    <a16:creationId xmlns:a16="http://schemas.microsoft.com/office/drawing/2014/main" id="{4DFB3A59-695F-4DA3-87BD-DD5FDD2679E4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F2F3EC23-329A-4A8D-83A2-49119F19FA6A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23">
                <a:extLst>
                  <a:ext uri="{FF2B5EF4-FFF2-40B4-BE49-F238E27FC236}">
                    <a16:creationId xmlns:a16="http://schemas.microsoft.com/office/drawing/2014/main" id="{21486ECF-5D9A-44CB-9C21-9201857A20E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DFFB9C10-5F33-4E58-9E19-F0E7B854F3C8}"/>
                </a:ext>
              </a:extLst>
            </p:cNvPr>
            <p:cNvGrpSpPr/>
            <p:nvPr/>
          </p:nvGrpSpPr>
          <p:grpSpPr>
            <a:xfrm>
              <a:off x="6990707" y="1492420"/>
              <a:ext cx="642882" cy="610543"/>
              <a:chOff x="1125131" y="1827345"/>
              <a:chExt cx="2622414" cy="2490502"/>
            </a:xfrm>
          </p:grpSpPr>
          <p:sp>
            <p:nvSpPr>
              <p:cNvPr id="189" name="楕円 23">
                <a:extLst>
                  <a:ext uri="{FF2B5EF4-FFF2-40B4-BE49-F238E27FC236}">
                    <a16:creationId xmlns:a16="http://schemas.microsoft.com/office/drawing/2014/main" id="{3DA32A68-CC72-422A-9210-CF4A260A8A16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E1E4092A-C6AE-4CBC-9DDA-3D99195788E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23">
                <a:extLst>
                  <a:ext uri="{FF2B5EF4-FFF2-40B4-BE49-F238E27FC236}">
                    <a16:creationId xmlns:a16="http://schemas.microsoft.com/office/drawing/2014/main" id="{1A05BB97-9539-4F64-B9DE-DED94C661599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D72DE276-37C4-49E7-89F5-0A03AEF3E61D}"/>
                </a:ext>
              </a:extLst>
            </p:cNvPr>
            <p:cNvGrpSpPr/>
            <p:nvPr/>
          </p:nvGrpSpPr>
          <p:grpSpPr>
            <a:xfrm>
              <a:off x="8257312" y="1653450"/>
              <a:ext cx="642882" cy="610543"/>
              <a:chOff x="1125131" y="1827345"/>
              <a:chExt cx="2622414" cy="2490502"/>
            </a:xfrm>
          </p:grpSpPr>
          <p:sp>
            <p:nvSpPr>
              <p:cNvPr id="186" name="楕円 23">
                <a:extLst>
                  <a:ext uri="{FF2B5EF4-FFF2-40B4-BE49-F238E27FC236}">
                    <a16:creationId xmlns:a16="http://schemas.microsoft.com/office/drawing/2014/main" id="{4AA7EDEB-DAD3-482B-AABC-3661D118A9D7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E5996386-0A20-4F2B-BDBE-B06113FD8193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23">
                <a:extLst>
                  <a:ext uri="{FF2B5EF4-FFF2-40B4-BE49-F238E27FC236}">
                    <a16:creationId xmlns:a16="http://schemas.microsoft.com/office/drawing/2014/main" id="{A571C65B-8D11-4D1E-B8BA-A33896692C1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E83DB0D9-2542-46C0-8D67-8EEB1AA6AFC9}"/>
                </a:ext>
              </a:extLst>
            </p:cNvPr>
            <p:cNvGrpSpPr/>
            <p:nvPr/>
          </p:nvGrpSpPr>
          <p:grpSpPr>
            <a:xfrm>
              <a:off x="7378972" y="1723373"/>
              <a:ext cx="642882" cy="610543"/>
              <a:chOff x="1125131" y="1827345"/>
              <a:chExt cx="2622414" cy="2490502"/>
            </a:xfrm>
          </p:grpSpPr>
          <p:sp>
            <p:nvSpPr>
              <p:cNvPr id="183" name="楕円 23">
                <a:extLst>
                  <a:ext uri="{FF2B5EF4-FFF2-40B4-BE49-F238E27FC236}">
                    <a16:creationId xmlns:a16="http://schemas.microsoft.com/office/drawing/2014/main" id="{7A125357-EC99-494C-AA2B-EE8B0892DBDB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DAB7E110-E17C-4B86-8280-7B9DB89B4BC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23">
                <a:extLst>
                  <a:ext uri="{FF2B5EF4-FFF2-40B4-BE49-F238E27FC236}">
                    <a16:creationId xmlns:a16="http://schemas.microsoft.com/office/drawing/2014/main" id="{168988BD-016B-40C5-BC05-E62F8012757B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039E164E-E355-4F9D-B6EF-3BAC7BEDAADD}"/>
                </a:ext>
              </a:extLst>
            </p:cNvPr>
            <p:cNvGrpSpPr/>
            <p:nvPr/>
          </p:nvGrpSpPr>
          <p:grpSpPr>
            <a:xfrm>
              <a:off x="6856524" y="1881801"/>
              <a:ext cx="642882" cy="610543"/>
              <a:chOff x="1125131" y="1827345"/>
              <a:chExt cx="2622414" cy="2490502"/>
            </a:xfrm>
          </p:grpSpPr>
          <p:sp>
            <p:nvSpPr>
              <p:cNvPr id="180" name="楕円 23">
                <a:extLst>
                  <a:ext uri="{FF2B5EF4-FFF2-40B4-BE49-F238E27FC236}">
                    <a16:creationId xmlns:a16="http://schemas.microsoft.com/office/drawing/2014/main" id="{15CD8C7E-C318-4D59-BE9A-92F9D58CEF89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21357A00-62D5-46D7-9DD8-B5AD9B26D20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23">
                <a:extLst>
                  <a:ext uri="{FF2B5EF4-FFF2-40B4-BE49-F238E27FC236}">
                    <a16:creationId xmlns:a16="http://schemas.microsoft.com/office/drawing/2014/main" id="{CEB7FFD7-6D48-4294-886D-A44D9394876C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8EE91332-A9CA-4AB4-BE3E-8823179C7E13}"/>
                </a:ext>
              </a:extLst>
            </p:cNvPr>
            <p:cNvGrpSpPr/>
            <p:nvPr/>
          </p:nvGrpSpPr>
          <p:grpSpPr>
            <a:xfrm>
              <a:off x="7758741" y="2026985"/>
              <a:ext cx="642882" cy="610543"/>
              <a:chOff x="1125131" y="1827345"/>
              <a:chExt cx="2622414" cy="2490502"/>
            </a:xfrm>
          </p:grpSpPr>
          <p:sp>
            <p:nvSpPr>
              <p:cNvPr id="177" name="楕円 23">
                <a:extLst>
                  <a:ext uri="{FF2B5EF4-FFF2-40B4-BE49-F238E27FC236}">
                    <a16:creationId xmlns:a16="http://schemas.microsoft.com/office/drawing/2014/main" id="{F6C6E300-C3F3-48E5-B2DB-E2DC30618155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94EC4CC-C3CA-47F0-B5A2-B5A36B7A573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23">
                <a:extLst>
                  <a:ext uri="{FF2B5EF4-FFF2-40B4-BE49-F238E27FC236}">
                    <a16:creationId xmlns:a16="http://schemas.microsoft.com/office/drawing/2014/main" id="{4F7ED00E-020C-4915-8935-9BB2653D66F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113A4437-48D9-4D0E-BE3E-6FA170355211}"/>
                </a:ext>
              </a:extLst>
            </p:cNvPr>
            <p:cNvGrpSpPr/>
            <p:nvPr/>
          </p:nvGrpSpPr>
          <p:grpSpPr>
            <a:xfrm>
              <a:off x="7222284" y="2201841"/>
              <a:ext cx="642882" cy="610543"/>
              <a:chOff x="1125131" y="1827345"/>
              <a:chExt cx="2622414" cy="2490502"/>
            </a:xfrm>
          </p:grpSpPr>
          <p:sp>
            <p:nvSpPr>
              <p:cNvPr id="174" name="楕円 23">
                <a:extLst>
                  <a:ext uri="{FF2B5EF4-FFF2-40B4-BE49-F238E27FC236}">
                    <a16:creationId xmlns:a16="http://schemas.microsoft.com/office/drawing/2014/main" id="{6F7CFFE4-4286-44A7-9CCD-8A73A5225F25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79B34F2D-CB16-45B8-9B6A-151FCC9F20C4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23">
                <a:extLst>
                  <a:ext uri="{FF2B5EF4-FFF2-40B4-BE49-F238E27FC236}">
                    <a16:creationId xmlns:a16="http://schemas.microsoft.com/office/drawing/2014/main" id="{74AE3872-4A79-411A-BECB-17ABBF689F4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10820DC9-EF83-4231-83BE-A7104BF5B892}"/>
                </a:ext>
              </a:extLst>
            </p:cNvPr>
            <p:cNvGrpSpPr/>
            <p:nvPr/>
          </p:nvGrpSpPr>
          <p:grpSpPr>
            <a:xfrm>
              <a:off x="8243364" y="2087541"/>
              <a:ext cx="642882" cy="610543"/>
              <a:chOff x="1125131" y="1827345"/>
              <a:chExt cx="2622414" cy="2490502"/>
            </a:xfrm>
          </p:grpSpPr>
          <p:sp>
            <p:nvSpPr>
              <p:cNvPr id="171" name="楕円 23">
                <a:extLst>
                  <a:ext uri="{FF2B5EF4-FFF2-40B4-BE49-F238E27FC236}">
                    <a16:creationId xmlns:a16="http://schemas.microsoft.com/office/drawing/2014/main" id="{9E29B4BA-4F14-4120-81E8-D3AF6C59C091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4C79BDD-15B9-4569-8028-754D2EBE8C3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23">
                <a:extLst>
                  <a:ext uri="{FF2B5EF4-FFF2-40B4-BE49-F238E27FC236}">
                    <a16:creationId xmlns:a16="http://schemas.microsoft.com/office/drawing/2014/main" id="{F193249E-0D80-4EF3-81A6-D5C0B62E292D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9A77264-6C24-4070-8845-A1BFC7F7D90E}"/>
                </a:ext>
              </a:extLst>
            </p:cNvPr>
            <p:cNvGrpSpPr/>
            <p:nvPr/>
          </p:nvGrpSpPr>
          <p:grpSpPr>
            <a:xfrm>
              <a:off x="7839504" y="1516041"/>
              <a:ext cx="642882" cy="610543"/>
              <a:chOff x="1125131" y="1827345"/>
              <a:chExt cx="2622414" cy="2490502"/>
            </a:xfrm>
          </p:grpSpPr>
          <p:sp>
            <p:nvSpPr>
              <p:cNvPr id="168" name="楕円 23">
                <a:extLst>
                  <a:ext uri="{FF2B5EF4-FFF2-40B4-BE49-F238E27FC236}">
                    <a16:creationId xmlns:a16="http://schemas.microsoft.com/office/drawing/2014/main" id="{7EA11EF7-F4D1-459F-8F6F-A5F99FD7DAA9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53E42E6-7770-46B6-A92B-B4B2FB91E1F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23">
                <a:extLst>
                  <a:ext uri="{FF2B5EF4-FFF2-40B4-BE49-F238E27FC236}">
                    <a16:creationId xmlns:a16="http://schemas.microsoft.com/office/drawing/2014/main" id="{B6A4067D-C912-4136-A4C3-13E94BD5894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E3D55F8C-2CC3-472C-A4D1-4AF8E179D01C}"/>
                </a:ext>
              </a:extLst>
            </p:cNvPr>
            <p:cNvGrpSpPr/>
            <p:nvPr/>
          </p:nvGrpSpPr>
          <p:grpSpPr>
            <a:xfrm>
              <a:off x="7298484" y="1668441"/>
              <a:ext cx="642882" cy="610543"/>
              <a:chOff x="1125131" y="1827345"/>
              <a:chExt cx="2622414" cy="2490502"/>
            </a:xfrm>
          </p:grpSpPr>
          <p:sp>
            <p:nvSpPr>
              <p:cNvPr id="165" name="楕円 23">
                <a:extLst>
                  <a:ext uri="{FF2B5EF4-FFF2-40B4-BE49-F238E27FC236}">
                    <a16:creationId xmlns:a16="http://schemas.microsoft.com/office/drawing/2014/main" id="{C9AE9E54-A0DC-4AC6-9BA6-AA9559396F58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9E55765-E4A9-44C8-99EB-A7B0ED50361E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23">
                <a:extLst>
                  <a:ext uri="{FF2B5EF4-FFF2-40B4-BE49-F238E27FC236}">
                    <a16:creationId xmlns:a16="http://schemas.microsoft.com/office/drawing/2014/main" id="{B81D76D2-607D-495C-B6C0-97AD92811E93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6089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pptxh45_スモモのイラスト</dc:title>
  <dc:subject>pptxh45_スモモのイラスト</dc:subject>
  <dc:creator>でじけろお</dc:creator>
  <cp:revision>1</cp:revision>
  <dcterms:created xsi:type="dcterms:W3CDTF">2018-05-20T00:31:01Z</dcterms:created>
  <dcterms:modified xsi:type="dcterms:W3CDTF">2021-05-17T22:21:38Z</dcterms:modified>
  <cp:version>1</cp:version>
</cp:coreProperties>
</file>