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0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ウメ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C825BBA-F73B-4971-ADEC-6DCD8AA452EC}"/>
              </a:ext>
            </a:extLst>
          </p:cNvPr>
          <p:cNvGrpSpPr/>
          <p:nvPr/>
        </p:nvGrpSpPr>
        <p:grpSpPr>
          <a:xfrm>
            <a:off x="3792244" y="1593807"/>
            <a:ext cx="2321512" cy="1373278"/>
            <a:chOff x="3792244" y="1593807"/>
            <a:chExt cx="2321512" cy="1373278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BE0C5EF6-26DB-40C8-9F59-586E4BA0193F}"/>
                </a:ext>
              </a:extLst>
            </p:cNvPr>
            <p:cNvGrpSpPr/>
            <p:nvPr/>
          </p:nvGrpSpPr>
          <p:grpSpPr>
            <a:xfrm rot="20855302">
              <a:off x="5092275" y="1593807"/>
              <a:ext cx="595317" cy="545676"/>
              <a:chOff x="2204523" y="5523875"/>
              <a:chExt cx="690446" cy="632877"/>
            </a:xfrm>
          </p:grpSpPr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2830A643-E1EA-4A17-9210-C66B48B7C2A0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FBFE4D57-3528-4A35-9D50-7C8CCFD194A8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6460ED92-B170-4F20-8F52-FF0DE931B62F}"/>
                </a:ext>
              </a:extLst>
            </p:cNvPr>
            <p:cNvGrpSpPr/>
            <p:nvPr/>
          </p:nvGrpSpPr>
          <p:grpSpPr>
            <a:xfrm rot="865136">
              <a:off x="5466109" y="1828584"/>
              <a:ext cx="647647" cy="593645"/>
              <a:chOff x="2204523" y="5523875"/>
              <a:chExt cx="690446" cy="632877"/>
            </a:xfrm>
          </p:grpSpPr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007190A1-439C-406F-B0F8-F373548958C9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354D4EA8-7BE2-434D-A7A1-92AF36793E9B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CF3EE34D-ECA4-4835-AB90-1F1238979315}"/>
                </a:ext>
              </a:extLst>
            </p:cNvPr>
            <p:cNvGrpSpPr/>
            <p:nvPr/>
          </p:nvGrpSpPr>
          <p:grpSpPr>
            <a:xfrm rot="20847054">
              <a:off x="4533432" y="1616801"/>
              <a:ext cx="621273" cy="569468"/>
              <a:chOff x="2204523" y="5523875"/>
              <a:chExt cx="690446" cy="632877"/>
            </a:xfrm>
          </p:grpSpPr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4AAD12E7-B1C1-4069-B957-584A965D2A43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A27582B9-3C81-4FAA-89E6-94CBCE605108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F9644546-384E-4E0C-B18A-7978DED1008F}"/>
                </a:ext>
              </a:extLst>
            </p:cNvPr>
            <p:cNvGrpSpPr/>
            <p:nvPr/>
          </p:nvGrpSpPr>
          <p:grpSpPr>
            <a:xfrm rot="20488350">
              <a:off x="4892641" y="1902135"/>
              <a:ext cx="647647" cy="593645"/>
              <a:chOff x="2204523" y="5523875"/>
              <a:chExt cx="690446" cy="632877"/>
            </a:xfrm>
          </p:grpSpPr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B761FEA9-281F-4DA8-B5DB-B78AF4DB7FB9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C26BA446-D38C-4247-98AA-61AB4240134E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4E7DA86E-6837-4E42-9096-50AB3B7F837B}"/>
                </a:ext>
              </a:extLst>
            </p:cNvPr>
            <p:cNvGrpSpPr/>
            <p:nvPr/>
          </p:nvGrpSpPr>
          <p:grpSpPr>
            <a:xfrm rot="20945250">
              <a:off x="3969942" y="1737448"/>
              <a:ext cx="647097" cy="538929"/>
              <a:chOff x="2204523" y="5523875"/>
              <a:chExt cx="690446" cy="632877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2B34F033-F9B5-40ED-AD20-6AC4401FF75E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BD12E96B-7ED6-4DA4-A996-6327872F960C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A67B0943-716E-4E9F-98CF-F87B0AF739A8}"/>
                </a:ext>
              </a:extLst>
            </p:cNvPr>
            <p:cNvGrpSpPr/>
            <p:nvPr/>
          </p:nvGrpSpPr>
          <p:grpSpPr>
            <a:xfrm rot="21380946">
              <a:off x="4385949" y="1934495"/>
              <a:ext cx="647647" cy="593645"/>
              <a:chOff x="2204523" y="5523875"/>
              <a:chExt cx="690446" cy="632877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C0B10CE6-E559-4E93-9A25-99765B79B65A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D94A1D04-28A3-4FB2-9F0F-981E30271396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8B36302D-BDFF-4F81-B3E4-B6F5A6CFCA85}"/>
                </a:ext>
              </a:extLst>
            </p:cNvPr>
            <p:cNvGrpSpPr/>
            <p:nvPr/>
          </p:nvGrpSpPr>
          <p:grpSpPr>
            <a:xfrm rot="20746457">
              <a:off x="3792244" y="1998539"/>
              <a:ext cx="647647" cy="593645"/>
              <a:chOff x="2204523" y="5523875"/>
              <a:chExt cx="690446" cy="632877"/>
            </a:xfrm>
          </p:grpSpPr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2EF49AA4-6BEC-4A67-A8AF-73AA274452DA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2359D6CF-2876-40BD-ADF7-C27A4771C819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27AE71B9-37F9-4672-B615-2EF672C14505}"/>
                </a:ext>
              </a:extLst>
            </p:cNvPr>
            <p:cNvGrpSpPr/>
            <p:nvPr/>
          </p:nvGrpSpPr>
          <p:grpSpPr>
            <a:xfrm rot="20488350">
              <a:off x="5332141" y="2163467"/>
              <a:ext cx="647647" cy="593645"/>
              <a:chOff x="2204523" y="5523875"/>
              <a:chExt cx="690446" cy="632877"/>
            </a:xfrm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18A588F4-67B5-48FF-91CA-C15CA023E8F8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B226C48D-CD7F-4ABD-8218-B8BC1452BBC8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F7678159-D5C5-4BDB-B1C3-85E231D46DA0}"/>
                </a:ext>
              </a:extLst>
            </p:cNvPr>
            <p:cNvGrpSpPr/>
            <p:nvPr/>
          </p:nvGrpSpPr>
          <p:grpSpPr>
            <a:xfrm rot="20746457">
              <a:off x="4202024" y="2307796"/>
              <a:ext cx="647647" cy="593645"/>
              <a:chOff x="2204523" y="5523875"/>
              <a:chExt cx="690446" cy="632877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1F935AC5-6F55-40B0-A814-F12805296716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D9CEDF36-B5B1-42E9-B575-496B066FEF5F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2ED91233-DC1D-4AA0-A62A-9DF5DC357F23}"/>
                </a:ext>
              </a:extLst>
            </p:cNvPr>
            <p:cNvGrpSpPr/>
            <p:nvPr/>
          </p:nvGrpSpPr>
          <p:grpSpPr>
            <a:xfrm rot="21391693">
              <a:off x="4771444" y="2373440"/>
              <a:ext cx="647647" cy="593645"/>
              <a:chOff x="2204523" y="5523875"/>
              <a:chExt cx="690446" cy="632877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EE2BF707-BBC8-4B93-B804-DBA32B978AFC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43ECA197-F5D5-491D-956E-E66D09F9EF49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9948DA0-0BAC-4C8B-AE04-501F25EDE36E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A142FA0-7A2E-4FBC-BA00-ED8FEA58363D}"/>
                </a:ext>
              </a:extLst>
            </p:cNvPr>
            <p:cNvGrpSpPr/>
            <p:nvPr/>
          </p:nvGrpSpPr>
          <p:grpSpPr>
            <a:xfrm>
              <a:off x="6864843" y="1417640"/>
              <a:ext cx="2073112" cy="1389088"/>
              <a:chOff x="4377460" y="3732932"/>
              <a:chExt cx="2073112" cy="1389088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8508978D-72FE-4CA2-8045-AB2A9B32DECA}"/>
                  </a:ext>
                </a:extLst>
              </p:cNvPr>
              <p:cNvGrpSpPr/>
              <p:nvPr/>
            </p:nvGrpSpPr>
            <p:grpSpPr>
              <a:xfrm rot="20855302">
                <a:off x="5413252" y="3875469"/>
                <a:ext cx="474315" cy="434764"/>
                <a:chOff x="2204523" y="5523875"/>
                <a:chExt cx="690446" cy="63287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F1F0A22E-9F1E-4360-B5E1-D6660C90AE1C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CE65BE2E-6C0F-4A65-9B30-5C97559A7CBF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86FC71C7-66B3-44FB-9776-A6428EFD9C82}"/>
                  </a:ext>
                </a:extLst>
              </p:cNvPr>
              <p:cNvGrpSpPr/>
              <p:nvPr/>
            </p:nvGrpSpPr>
            <p:grpSpPr>
              <a:xfrm rot="865136">
                <a:off x="5711102" y="4062526"/>
                <a:ext cx="516009" cy="472983"/>
                <a:chOff x="2204523" y="5523875"/>
                <a:chExt cx="690446" cy="632877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905CF730-6E47-4FD7-957A-BF1F6CAF76A9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A2963F39-E5AC-46D2-AF9F-229548F0F33D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CE5DCEC9-3B74-45D6-987F-5221476FCDA4}"/>
                  </a:ext>
                </a:extLst>
              </p:cNvPr>
              <p:cNvGrpSpPr/>
              <p:nvPr/>
            </p:nvGrpSpPr>
            <p:grpSpPr>
              <a:xfrm rot="20847054">
                <a:off x="4967997" y="3893790"/>
                <a:ext cx="494996" cy="453720"/>
                <a:chOff x="2204523" y="5523875"/>
                <a:chExt cx="690446" cy="632877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B70E44E4-5180-4699-BE89-398573CC2EE7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BA90D8DB-7927-4FFF-A607-D690E4559AE7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908F5FFB-EEF5-4E36-B1AA-FC5E1781C6F5}"/>
                  </a:ext>
                </a:extLst>
              </p:cNvPr>
              <p:cNvGrpSpPr/>
              <p:nvPr/>
            </p:nvGrpSpPr>
            <p:grpSpPr>
              <a:xfrm rot="20488350">
                <a:off x="5254194" y="4121127"/>
                <a:ext cx="516009" cy="472983"/>
                <a:chOff x="2204523" y="5523875"/>
                <a:chExt cx="690446" cy="632877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13A26C5A-02A0-44AA-9F84-501EE8620230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A2782AF0-5589-4429-89A5-C12DB809C895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AB3F88DC-CF61-456E-BBAE-6B5A750AD19C}"/>
                  </a:ext>
                </a:extLst>
              </p:cNvPr>
              <p:cNvGrpSpPr/>
              <p:nvPr/>
            </p:nvGrpSpPr>
            <p:grpSpPr>
              <a:xfrm rot="20945250">
                <a:off x="4519039" y="3989914"/>
                <a:ext cx="515571" cy="429389"/>
                <a:chOff x="2204523" y="5523875"/>
                <a:chExt cx="690446" cy="632877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4AA4187F-42AB-4F25-A512-6E9DD627DDBC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487529A7-C7AE-4AFB-B4EF-3E16476C3AC3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A2C2CE81-6389-4BC9-A4FF-3E22730E3214}"/>
                  </a:ext>
                </a:extLst>
              </p:cNvPr>
              <p:cNvGrpSpPr/>
              <p:nvPr/>
            </p:nvGrpSpPr>
            <p:grpSpPr>
              <a:xfrm rot="21380946">
                <a:off x="4850491" y="4146910"/>
                <a:ext cx="516009" cy="472983"/>
                <a:chOff x="2204523" y="5523875"/>
                <a:chExt cx="690446" cy="632877"/>
              </a:xfrm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FECD866A-9ABC-4A91-9BE1-C21FEFF94F1C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EB42A81A-1919-4F58-92DB-9D0F4D4DD272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AEB0CEAD-61F4-4274-BA91-E4497011C194}"/>
                  </a:ext>
                </a:extLst>
              </p:cNvPr>
              <p:cNvGrpSpPr/>
              <p:nvPr/>
            </p:nvGrpSpPr>
            <p:grpSpPr>
              <a:xfrm rot="20746457">
                <a:off x="4377460" y="4197937"/>
                <a:ext cx="516009" cy="472983"/>
                <a:chOff x="2204523" y="5523875"/>
                <a:chExt cx="690446" cy="632877"/>
              </a:xfrm>
            </p:grpSpPr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0D4F9D37-FC37-40C3-983B-AA34312EB151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A0C2C9F3-BE1C-4386-9D4D-59B813C6957C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805EEABF-AAA1-4873-BE17-6DD95EAE4C01}"/>
                  </a:ext>
                </a:extLst>
              </p:cNvPr>
              <p:cNvGrpSpPr/>
              <p:nvPr/>
            </p:nvGrpSpPr>
            <p:grpSpPr>
              <a:xfrm rot="20488350">
                <a:off x="5604364" y="4329342"/>
                <a:ext cx="516009" cy="472983"/>
                <a:chOff x="2204523" y="5523875"/>
                <a:chExt cx="690446" cy="632877"/>
              </a:xfrm>
            </p:grpSpPr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2CBAECDF-4B57-4CD1-90B3-4A52DA91940E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18B441FF-9A7A-4348-8D26-E39551C61510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04DCAA48-C9A4-4CF5-BE40-5223ED354113}"/>
                  </a:ext>
                </a:extLst>
              </p:cNvPr>
              <p:cNvGrpSpPr/>
              <p:nvPr/>
            </p:nvGrpSpPr>
            <p:grpSpPr>
              <a:xfrm rot="20746457">
                <a:off x="4601913" y="4469972"/>
                <a:ext cx="516009" cy="472983"/>
                <a:chOff x="2204523" y="5523875"/>
                <a:chExt cx="690446" cy="632877"/>
              </a:xfrm>
            </p:grpSpPr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100630C4-F6CA-4F46-9330-047079804D90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5428B99D-ECD9-4D6B-B94F-6C6BDC156BEA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27E23C00-679D-4CCE-9FFC-9B8C5394EE5A}"/>
                  </a:ext>
                </a:extLst>
              </p:cNvPr>
              <p:cNvGrpSpPr/>
              <p:nvPr/>
            </p:nvGrpSpPr>
            <p:grpSpPr>
              <a:xfrm rot="21391693">
                <a:off x="5157632" y="4496637"/>
                <a:ext cx="516009" cy="472983"/>
                <a:chOff x="2204523" y="5523875"/>
                <a:chExt cx="690446" cy="632877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045602C6-6E86-4F28-9D48-68E4E113D3C2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8CA9F1B9-2F87-409F-8E62-E9CD3FC496A6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810965CB-FA50-4F50-AE90-F95C3D228272}"/>
                  </a:ext>
                </a:extLst>
              </p:cNvPr>
              <p:cNvGrpSpPr/>
              <p:nvPr/>
            </p:nvGrpSpPr>
            <p:grpSpPr>
              <a:xfrm rot="20488350">
                <a:off x="4971943" y="3781977"/>
                <a:ext cx="516009" cy="472983"/>
                <a:chOff x="2204523" y="5523875"/>
                <a:chExt cx="690446" cy="632877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BC1C10DD-4BEB-4443-8A88-0214A616EBC3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704DC8AE-4A21-4DFF-89B0-93D619F3CC95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9340AE70-7FAF-4213-A8AA-AA141829599A}"/>
                  </a:ext>
                </a:extLst>
              </p:cNvPr>
              <p:cNvGrpSpPr/>
              <p:nvPr/>
            </p:nvGrpSpPr>
            <p:grpSpPr>
              <a:xfrm rot="20488350">
                <a:off x="5531211" y="3890430"/>
                <a:ext cx="516009" cy="472983"/>
                <a:chOff x="2204523" y="5523875"/>
                <a:chExt cx="690446" cy="632877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BF271226-015B-4AC0-8D62-6E1E27DA37EB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5A219051-32CF-4AAC-98DA-C2F8B43155EC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E8438FF0-67E9-46E7-B554-478748404640}"/>
                  </a:ext>
                </a:extLst>
              </p:cNvPr>
              <p:cNvGrpSpPr/>
              <p:nvPr/>
            </p:nvGrpSpPr>
            <p:grpSpPr>
              <a:xfrm rot="20746457">
                <a:off x="4739408" y="4094882"/>
                <a:ext cx="516009" cy="472983"/>
                <a:chOff x="2204523" y="5523875"/>
                <a:chExt cx="690446" cy="632877"/>
              </a:xfrm>
            </p:grpSpPr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71DA9AB3-747D-4350-9ECE-7B54A49680C0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F9237E89-F42B-45D5-A1CA-0D0F55A7CD94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52B1686D-404A-4C9D-BABE-A797A9A6CE30}"/>
                  </a:ext>
                </a:extLst>
              </p:cNvPr>
              <p:cNvGrpSpPr/>
              <p:nvPr/>
            </p:nvGrpSpPr>
            <p:grpSpPr>
              <a:xfrm rot="20746457">
                <a:off x="5253758" y="3732932"/>
                <a:ext cx="516009" cy="472983"/>
                <a:chOff x="2204523" y="5523875"/>
                <a:chExt cx="690446" cy="632877"/>
              </a:xfrm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2B625FA7-6722-47DB-9A00-2B39CCCDBF38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EBFB7CA5-7E40-4041-82CA-6608D06EDB3B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B5542C8D-8CAD-46A3-95E5-15C7C3D4F4E0}"/>
                  </a:ext>
                </a:extLst>
              </p:cNvPr>
              <p:cNvGrpSpPr/>
              <p:nvPr/>
            </p:nvGrpSpPr>
            <p:grpSpPr>
              <a:xfrm rot="21391693">
                <a:off x="5213901" y="4113203"/>
                <a:ext cx="516009" cy="472983"/>
                <a:chOff x="2204523" y="5523875"/>
                <a:chExt cx="690446" cy="632877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1BDF09B7-E555-4CB4-98E9-C2D9768D5A88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7854F18A-14AB-4E78-8E58-5D50C5097F50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F2C8DE9E-3632-4366-AFB6-7B15C2ED0340}"/>
                  </a:ext>
                </a:extLst>
              </p:cNvPr>
              <p:cNvGrpSpPr/>
              <p:nvPr/>
            </p:nvGrpSpPr>
            <p:grpSpPr>
              <a:xfrm rot="20488350">
                <a:off x="5617064" y="4583342"/>
                <a:ext cx="516009" cy="472983"/>
                <a:chOff x="2204523" y="5523875"/>
                <a:chExt cx="690446" cy="632877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9AD72A20-16D1-4BCF-BB78-4A0A957E6727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C1876137-812E-4E3E-9E7B-EA5909B97C4B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1D7C194A-5474-4B07-A4B9-538D791FA751}"/>
                  </a:ext>
                </a:extLst>
              </p:cNvPr>
              <p:cNvGrpSpPr/>
              <p:nvPr/>
            </p:nvGrpSpPr>
            <p:grpSpPr>
              <a:xfrm rot="20488350">
                <a:off x="5934563" y="4278542"/>
                <a:ext cx="516009" cy="472983"/>
                <a:chOff x="2204523" y="5523875"/>
                <a:chExt cx="690446" cy="632877"/>
              </a:xfrm>
            </p:grpSpPr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0EEDA1BC-5E42-4682-B15E-EDDD4354B72C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D8456826-57CB-4573-BF5A-1494B36E79EC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35202039-1EA8-48D4-8460-A89CA0E0C8F4}"/>
                  </a:ext>
                </a:extLst>
              </p:cNvPr>
              <p:cNvGrpSpPr/>
              <p:nvPr/>
            </p:nvGrpSpPr>
            <p:grpSpPr>
              <a:xfrm rot="21391693">
                <a:off x="4846482" y="4649037"/>
                <a:ext cx="516009" cy="472983"/>
                <a:chOff x="2204523" y="5523875"/>
                <a:chExt cx="690446" cy="632877"/>
              </a:xfrm>
            </p:grpSpPr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68463151-80F0-4B0A-AE38-4A19ACE63CF2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8AA9EEF4-39AA-499B-B598-D9CF59D67DC8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92EA3E1F-D440-4D83-A9A6-A627A11677B4}"/>
              </a:ext>
            </a:extLst>
          </p:cNvPr>
          <p:cNvGrpSpPr/>
          <p:nvPr/>
        </p:nvGrpSpPr>
        <p:grpSpPr>
          <a:xfrm>
            <a:off x="1024987" y="1359567"/>
            <a:ext cx="1991256" cy="1825210"/>
            <a:chOff x="2204523" y="5523875"/>
            <a:chExt cx="690446" cy="632877"/>
          </a:xfrm>
        </p:grpSpPr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FC594600-E247-4FE1-98F9-8D611A94C74B}"/>
                </a:ext>
              </a:extLst>
            </p:cNvPr>
            <p:cNvSpPr/>
            <p:nvPr/>
          </p:nvSpPr>
          <p:spPr>
            <a:xfrm rot="1349104">
              <a:off x="2204523" y="5523875"/>
              <a:ext cx="690446" cy="632877"/>
            </a:xfrm>
            <a:custGeom>
              <a:avLst/>
              <a:gdLst>
                <a:gd name="connsiteX0" fmla="*/ 214902 w 678357"/>
                <a:gd name="connsiteY0" fmla="*/ 31952 h 632877"/>
                <a:gd name="connsiteX1" fmla="*/ 271111 w 678357"/>
                <a:gd name="connsiteY1" fmla="*/ 25017 h 632877"/>
                <a:gd name="connsiteX2" fmla="*/ 315505 w 678357"/>
                <a:gd name="connsiteY2" fmla="*/ 8128 h 632877"/>
                <a:gd name="connsiteX3" fmla="*/ 384976 w 678357"/>
                <a:gd name="connsiteY3" fmla="*/ 0 h 632877"/>
                <a:gd name="connsiteX4" fmla="*/ 678357 w 678357"/>
                <a:gd name="connsiteY4" fmla="*/ 353012 h 632877"/>
                <a:gd name="connsiteX5" fmla="*/ 441746 w 678357"/>
                <a:gd name="connsiteY5" fmla="*/ 605091 h 632877"/>
                <a:gd name="connsiteX6" fmla="*/ 410878 w 678357"/>
                <a:gd name="connsiteY6" fmla="*/ 607148 h 632877"/>
                <a:gd name="connsiteX7" fmla="*/ 387239 w 678357"/>
                <a:gd name="connsiteY7" fmla="*/ 617007 h 632877"/>
                <a:gd name="connsiteX8" fmla="*/ 278241 w 678357"/>
                <a:gd name="connsiteY8" fmla="*/ 632877 h 632877"/>
                <a:gd name="connsiteX9" fmla="*/ 0 w 678357"/>
                <a:gd name="connsiteY9" fmla="*/ 376835 h 632877"/>
                <a:gd name="connsiteX10" fmla="*/ 214902 w 678357"/>
                <a:gd name="connsiteY10" fmla="*/ 31952 h 632877"/>
                <a:gd name="connsiteX0" fmla="*/ 214926 w 678381"/>
                <a:gd name="connsiteY0" fmla="*/ 31952 h 632877"/>
                <a:gd name="connsiteX1" fmla="*/ 271135 w 678381"/>
                <a:gd name="connsiteY1" fmla="*/ 25017 h 632877"/>
                <a:gd name="connsiteX2" fmla="*/ 315529 w 678381"/>
                <a:gd name="connsiteY2" fmla="*/ 8128 h 632877"/>
                <a:gd name="connsiteX3" fmla="*/ 385000 w 678381"/>
                <a:gd name="connsiteY3" fmla="*/ 0 h 632877"/>
                <a:gd name="connsiteX4" fmla="*/ 678381 w 678381"/>
                <a:gd name="connsiteY4" fmla="*/ 353012 h 632877"/>
                <a:gd name="connsiteX5" fmla="*/ 441770 w 678381"/>
                <a:gd name="connsiteY5" fmla="*/ 605091 h 632877"/>
                <a:gd name="connsiteX6" fmla="*/ 410902 w 678381"/>
                <a:gd name="connsiteY6" fmla="*/ 607148 h 632877"/>
                <a:gd name="connsiteX7" fmla="*/ 387263 w 678381"/>
                <a:gd name="connsiteY7" fmla="*/ 617007 h 632877"/>
                <a:gd name="connsiteX8" fmla="*/ 278265 w 678381"/>
                <a:gd name="connsiteY8" fmla="*/ 632877 h 632877"/>
                <a:gd name="connsiteX9" fmla="*/ 24 w 678381"/>
                <a:gd name="connsiteY9" fmla="*/ 376835 h 632877"/>
                <a:gd name="connsiteX10" fmla="*/ 214926 w 678381"/>
                <a:gd name="connsiteY10" fmla="*/ 31952 h 632877"/>
                <a:gd name="connsiteX0" fmla="*/ 226754 w 690209"/>
                <a:gd name="connsiteY0" fmla="*/ 31952 h 632877"/>
                <a:gd name="connsiteX1" fmla="*/ 282963 w 690209"/>
                <a:gd name="connsiteY1" fmla="*/ 25017 h 632877"/>
                <a:gd name="connsiteX2" fmla="*/ 327357 w 690209"/>
                <a:gd name="connsiteY2" fmla="*/ 8128 h 632877"/>
                <a:gd name="connsiteX3" fmla="*/ 396828 w 690209"/>
                <a:gd name="connsiteY3" fmla="*/ 0 h 632877"/>
                <a:gd name="connsiteX4" fmla="*/ 690209 w 690209"/>
                <a:gd name="connsiteY4" fmla="*/ 353012 h 632877"/>
                <a:gd name="connsiteX5" fmla="*/ 453598 w 690209"/>
                <a:gd name="connsiteY5" fmla="*/ 605091 h 632877"/>
                <a:gd name="connsiteX6" fmla="*/ 422730 w 690209"/>
                <a:gd name="connsiteY6" fmla="*/ 607148 h 632877"/>
                <a:gd name="connsiteX7" fmla="*/ 399091 w 690209"/>
                <a:gd name="connsiteY7" fmla="*/ 617007 h 632877"/>
                <a:gd name="connsiteX8" fmla="*/ 290093 w 690209"/>
                <a:gd name="connsiteY8" fmla="*/ 632877 h 632877"/>
                <a:gd name="connsiteX9" fmla="*/ 21 w 690209"/>
                <a:gd name="connsiteY9" fmla="*/ 360283 h 632877"/>
                <a:gd name="connsiteX10" fmla="*/ 226754 w 690209"/>
                <a:gd name="connsiteY10" fmla="*/ 31952 h 632877"/>
                <a:gd name="connsiteX0" fmla="*/ 226754 w 690446"/>
                <a:gd name="connsiteY0" fmla="*/ 31952 h 632877"/>
                <a:gd name="connsiteX1" fmla="*/ 282963 w 690446"/>
                <a:gd name="connsiteY1" fmla="*/ 25017 h 632877"/>
                <a:gd name="connsiteX2" fmla="*/ 327357 w 690446"/>
                <a:gd name="connsiteY2" fmla="*/ 8128 h 632877"/>
                <a:gd name="connsiteX3" fmla="*/ 396828 w 690446"/>
                <a:gd name="connsiteY3" fmla="*/ 0 h 632877"/>
                <a:gd name="connsiteX4" fmla="*/ 690209 w 690446"/>
                <a:gd name="connsiteY4" fmla="*/ 353012 h 632877"/>
                <a:gd name="connsiteX5" fmla="*/ 453598 w 690446"/>
                <a:gd name="connsiteY5" fmla="*/ 605091 h 632877"/>
                <a:gd name="connsiteX6" fmla="*/ 422730 w 690446"/>
                <a:gd name="connsiteY6" fmla="*/ 607148 h 632877"/>
                <a:gd name="connsiteX7" fmla="*/ 399091 w 690446"/>
                <a:gd name="connsiteY7" fmla="*/ 617007 h 632877"/>
                <a:gd name="connsiteX8" fmla="*/ 290093 w 690446"/>
                <a:gd name="connsiteY8" fmla="*/ 632877 h 632877"/>
                <a:gd name="connsiteX9" fmla="*/ 21 w 690446"/>
                <a:gd name="connsiteY9" fmla="*/ 360283 h 632877"/>
                <a:gd name="connsiteX10" fmla="*/ 226754 w 690446"/>
                <a:gd name="connsiteY10" fmla="*/ 31952 h 632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0446" h="632877">
                  <a:moveTo>
                    <a:pt x="226754" y="31952"/>
                  </a:moveTo>
                  <a:lnTo>
                    <a:pt x="282963" y="25017"/>
                  </a:lnTo>
                  <a:lnTo>
                    <a:pt x="327357" y="8128"/>
                  </a:lnTo>
                  <a:cubicBezTo>
                    <a:pt x="348965" y="2834"/>
                    <a:pt x="372121" y="0"/>
                    <a:pt x="396828" y="0"/>
                  </a:cubicBezTo>
                  <a:cubicBezTo>
                    <a:pt x="594486" y="0"/>
                    <a:pt x="696043" y="184739"/>
                    <a:pt x="690209" y="353012"/>
                  </a:cubicBezTo>
                  <a:cubicBezTo>
                    <a:pt x="685005" y="503107"/>
                    <a:pt x="588155" y="586590"/>
                    <a:pt x="453598" y="605091"/>
                  </a:cubicBezTo>
                  <a:lnTo>
                    <a:pt x="422730" y="607148"/>
                  </a:lnTo>
                  <a:lnTo>
                    <a:pt x="399091" y="617007"/>
                  </a:lnTo>
                  <a:cubicBezTo>
                    <a:pt x="365531" y="627601"/>
                    <a:pt x="328686" y="632877"/>
                    <a:pt x="290093" y="632877"/>
                  </a:cubicBezTo>
                  <a:cubicBezTo>
                    <a:pt x="135721" y="632876"/>
                    <a:pt x="1584" y="534701"/>
                    <a:pt x="21" y="360283"/>
                  </a:cubicBezTo>
                  <a:cubicBezTo>
                    <a:pt x="-1542" y="185865"/>
                    <a:pt x="83308" y="69014"/>
                    <a:pt x="226754" y="3195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339933"/>
                </a:gs>
                <a:gs pos="59000">
                  <a:srgbClr val="00CC00"/>
                </a:gs>
                <a:gs pos="23000">
                  <a:srgbClr val="FFFF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DC31D819-5438-459F-A549-FD155A6170E1}"/>
                </a:ext>
              </a:extLst>
            </p:cNvPr>
            <p:cNvSpPr/>
            <p:nvPr/>
          </p:nvSpPr>
          <p:spPr>
            <a:xfrm rot="1349104">
              <a:off x="2412456" y="5823614"/>
              <a:ext cx="165606" cy="304103"/>
            </a:xfrm>
            <a:custGeom>
              <a:avLst/>
              <a:gdLst>
                <a:gd name="connsiteX0" fmla="*/ 20262 w 165606"/>
                <a:gd name="connsiteY0" fmla="*/ 0 h 304103"/>
                <a:gd name="connsiteX1" fmla="*/ 98297 w 165606"/>
                <a:gd name="connsiteY1" fmla="*/ 228987 h 304103"/>
                <a:gd name="connsiteX2" fmla="*/ 165606 w 165606"/>
                <a:gd name="connsiteY2" fmla="*/ 296578 h 304103"/>
                <a:gd name="connsiteX3" fmla="*/ 158416 w 165606"/>
                <a:gd name="connsiteY3" fmla="*/ 297057 h 304103"/>
                <a:gd name="connsiteX4" fmla="*/ 141523 w 165606"/>
                <a:gd name="connsiteY4" fmla="*/ 304103 h 304103"/>
                <a:gd name="connsiteX5" fmla="*/ 76838 w 165606"/>
                <a:gd name="connsiteY5" fmla="*/ 237819 h 304103"/>
                <a:gd name="connsiteX6" fmla="*/ 20262 w 165606"/>
                <a:gd name="connsiteY6" fmla="*/ 0 h 304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606" h="304103">
                  <a:moveTo>
                    <a:pt x="20262" y="0"/>
                  </a:moveTo>
                  <a:cubicBezTo>
                    <a:pt x="-3108" y="56685"/>
                    <a:pt x="29010" y="144931"/>
                    <a:pt x="98297" y="228987"/>
                  </a:cubicBezTo>
                  <a:lnTo>
                    <a:pt x="165606" y="296578"/>
                  </a:lnTo>
                  <a:lnTo>
                    <a:pt x="158416" y="297057"/>
                  </a:lnTo>
                  <a:lnTo>
                    <a:pt x="141523" y="304103"/>
                  </a:lnTo>
                  <a:lnTo>
                    <a:pt x="76838" y="237819"/>
                  </a:lnTo>
                  <a:cubicBezTo>
                    <a:pt x="3956" y="145255"/>
                    <a:pt x="-21869" y="50165"/>
                    <a:pt x="202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AC086ECD-87CB-4076-88BF-81CE1C893BB3}"/>
              </a:ext>
            </a:extLst>
          </p:cNvPr>
          <p:cNvGrpSpPr/>
          <p:nvPr/>
        </p:nvGrpSpPr>
        <p:grpSpPr>
          <a:xfrm>
            <a:off x="3792244" y="4375107"/>
            <a:ext cx="2321512" cy="1373278"/>
            <a:chOff x="3792244" y="1593807"/>
            <a:chExt cx="2321512" cy="1373278"/>
          </a:xfrm>
        </p:grpSpPr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C50259DD-340F-47C8-8162-5A9B8A6BA798}"/>
                </a:ext>
              </a:extLst>
            </p:cNvPr>
            <p:cNvGrpSpPr/>
            <p:nvPr/>
          </p:nvGrpSpPr>
          <p:grpSpPr>
            <a:xfrm rot="20855302">
              <a:off x="5092275" y="1593807"/>
              <a:ext cx="595317" cy="545676"/>
              <a:chOff x="2204523" y="5523875"/>
              <a:chExt cx="690446" cy="632877"/>
            </a:xfrm>
          </p:grpSpPr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5EDD59E5-F4FD-42C3-AE2F-ADBA2408E74D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D376AE27-3D6C-4665-AB7E-4A280C56D270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721D0454-E7FD-4E2D-8045-0F5595246F93}"/>
                </a:ext>
              </a:extLst>
            </p:cNvPr>
            <p:cNvGrpSpPr/>
            <p:nvPr/>
          </p:nvGrpSpPr>
          <p:grpSpPr>
            <a:xfrm rot="865136">
              <a:off x="5466109" y="1828584"/>
              <a:ext cx="647647" cy="593645"/>
              <a:chOff x="2204523" y="5523875"/>
              <a:chExt cx="690446" cy="632877"/>
            </a:xfrm>
          </p:grpSpPr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E216DB50-99B5-4399-8E24-005F6EE532F3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3FC0579F-69F8-40FB-B275-D8D77E48748F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C4E55DE5-147C-49FF-8F9D-5DDBFA92DE4A}"/>
                </a:ext>
              </a:extLst>
            </p:cNvPr>
            <p:cNvGrpSpPr/>
            <p:nvPr/>
          </p:nvGrpSpPr>
          <p:grpSpPr>
            <a:xfrm rot="20847054">
              <a:off x="4533432" y="1616801"/>
              <a:ext cx="621273" cy="569468"/>
              <a:chOff x="2204523" y="5523875"/>
              <a:chExt cx="690446" cy="632877"/>
            </a:xfrm>
          </p:grpSpPr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BA81852B-1094-4E40-B06C-B84817544E2A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2B98356A-F37C-47D2-8899-225E75ECD1A7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B2BA6D1A-0402-4B63-9593-F2A4B6CF4DB2}"/>
                </a:ext>
              </a:extLst>
            </p:cNvPr>
            <p:cNvGrpSpPr/>
            <p:nvPr/>
          </p:nvGrpSpPr>
          <p:grpSpPr>
            <a:xfrm rot="20488350">
              <a:off x="4892641" y="1902135"/>
              <a:ext cx="647647" cy="593645"/>
              <a:chOff x="2204523" y="5523875"/>
              <a:chExt cx="690446" cy="632877"/>
            </a:xfrm>
          </p:grpSpPr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3425FD2D-4E03-4E2E-965C-62B248908F3E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C7677135-1472-424F-8681-94B14C1DBE36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33D1DC50-8715-407F-9820-0A8AC1CA699A}"/>
                </a:ext>
              </a:extLst>
            </p:cNvPr>
            <p:cNvGrpSpPr/>
            <p:nvPr/>
          </p:nvGrpSpPr>
          <p:grpSpPr>
            <a:xfrm rot="20945250">
              <a:off x="3969942" y="1737448"/>
              <a:ext cx="647097" cy="538929"/>
              <a:chOff x="2204523" y="5523875"/>
              <a:chExt cx="690446" cy="632877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8DE8D590-AA3C-40C3-BAC7-ED32BCDC1349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5C5C76BF-9405-40FD-BD9B-74A352766F49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A6D737DE-F2C3-48F7-BED7-BEB166307D7A}"/>
                </a:ext>
              </a:extLst>
            </p:cNvPr>
            <p:cNvGrpSpPr/>
            <p:nvPr/>
          </p:nvGrpSpPr>
          <p:grpSpPr>
            <a:xfrm rot="21380946">
              <a:off x="4385949" y="1934495"/>
              <a:ext cx="647647" cy="593645"/>
              <a:chOff x="2204523" y="5523875"/>
              <a:chExt cx="690446" cy="632877"/>
            </a:xfrm>
          </p:grpSpPr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AE6AB7B1-07BC-4C07-8D6D-A88935272C97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17372676-0DAA-424D-BE9B-DDE8210375B6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5E0BB355-C724-4D25-B2A3-D9474690771F}"/>
                </a:ext>
              </a:extLst>
            </p:cNvPr>
            <p:cNvGrpSpPr/>
            <p:nvPr/>
          </p:nvGrpSpPr>
          <p:grpSpPr>
            <a:xfrm rot="20746457">
              <a:off x="3792244" y="1998539"/>
              <a:ext cx="647647" cy="593645"/>
              <a:chOff x="2204523" y="5523875"/>
              <a:chExt cx="690446" cy="632877"/>
            </a:xfrm>
          </p:grpSpPr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2082F7A0-CC14-48FA-90A6-5810E3A1DFCD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12AB2C6E-398B-4BA6-BBF5-5CCAB913D014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FD90B460-F810-4F14-8E96-1DFD8095E898}"/>
                </a:ext>
              </a:extLst>
            </p:cNvPr>
            <p:cNvGrpSpPr/>
            <p:nvPr/>
          </p:nvGrpSpPr>
          <p:grpSpPr>
            <a:xfrm rot="20488350">
              <a:off x="5332141" y="2163467"/>
              <a:ext cx="647647" cy="593645"/>
              <a:chOff x="2204523" y="5523875"/>
              <a:chExt cx="690446" cy="632877"/>
            </a:xfrm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8F10DB53-A6F4-4E55-AE25-1D3FEA04F4DB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FD1C248C-FCE6-4BE5-8B0C-C06EB259BFC0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257CA951-994E-4155-B7F8-350BA4E2D111}"/>
                </a:ext>
              </a:extLst>
            </p:cNvPr>
            <p:cNvGrpSpPr/>
            <p:nvPr/>
          </p:nvGrpSpPr>
          <p:grpSpPr>
            <a:xfrm rot="20746457">
              <a:off x="4202024" y="2307796"/>
              <a:ext cx="647647" cy="593645"/>
              <a:chOff x="2204523" y="5523875"/>
              <a:chExt cx="690446" cy="632877"/>
            </a:xfrm>
          </p:grpSpPr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8C8AD047-928B-4D80-A236-1293BD0366BA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476EF46F-AE4E-4183-AF21-FF5C7920EC2D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BA34C4A4-F76E-4844-AB77-897AE3447550}"/>
                </a:ext>
              </a:extLst>
            </p:cNvPr>
            <p:cNvGrpSpPr/>
            <p:nvPr/>
          </p:nvGrpSpPr>
          <p:grpSpPr>
            <a:xfrm rot="21391693">
              <a:off x="4771444" y="2373440"/>
              <a:ext cx="647647" cy="593645"/>
              <a:chOff x="2204523" y="5523875"/>
              <a:chExt cx="690446" cy="632877"/>
            </a:xfrm>
          </p:grpSpPr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8B332E2D-0713-4B2F-9A47-F88383FAAC23}"/>
                  </a:ext>
                </a:extLst>
              </p:cNvPr>
              <p:cNvSpPr/>
              <p:nvPr/>
            </p:nvSpPr>
            <p:spPr>
              <a:xfrm rot="1349104">
                <a:off x="2204523" y="5523875"/>
                <a:ext cx="690446" cy="632877"/>
              </a:xfrm>
              <a:custGeom>
                <a:avLst/>
                <a:gdLst>
                  <a:gd name="connsiteX0" fmla="*/ 214902 w 678357"/>
                  <a:gd name="connsiteY0" fmla="*/ 31952 h 632877"/>
                  <a:gd name="connsiteX1" fmla="*/ 271111 w 678357"/>
                  <a:gd name="connsiteY1" fmla="*/ 25017 h 632877"/>
                  <a:gd name="connsiteX2" fmla="*/ 315505 w 678357"/>
                  <a:gd name="connsiteY2" fmla="*/ 8128 h 632877"/>
                  <a:gd name="connsiteX3" fmla="*/ 384976 w 678357"/>
                  <a:gd name="connsiteY3" fmla="*/ 0 h 632877"/>
                  <a:gd name="connsiteX4" fmla="*/ 678357 w 678357"/>
                  <a:gd name="connsiteY4" fmla="*/ 353012 h 632877"/>
                  <a:gd name="connsiteX5" fmla="*/ 441746 w 678357"/>
                  <a:gd name="connsiteY5" fmla="*/ 605091 h 632877"/>
                  <a:gd name="connsiteX6" fmla="*/ 410878 w 678357"/>
                  <a:gd name="connsiteY6" fmla="*/ 607148 h 632877"/>
                  <a:gd name="connsiteX7" fmla="*/ 387239 w 678357"/>
                  <a:gd name="connsiteY7" fmla="*/ 617007 h 632877"/>
                  <a:gd name="connsiteX8" fmla="*/ 278241 w 678357"/>
                  <a:gd name="connsiteY8" fmla="*/ 632877 h 632877"/>
                  <a:gd name="connsiteX9" fmla="*/ 0 w 678357"/>
                  <a:gd name="connsiteY9" fmla="*/ 376835 h 632877"/>
                  <a:gd name="connsiteX10" fmla="*/ 214902 w 678357"/>
                  <a:gd name="connsiteY10" fmla="*/ 31952 h 632877"/>
                  <a:gd name="connsiteX0" fmla="*/ 214926 w 678381"/>
                  <a:gd name="connsiteY0" fmla="*/ 31952 h 632877"/>
                  <a:gd name="connsiteX1" fmla="*/ 271135 w 678381"/>
                  <a:gd name="connsiteY1" fmla="*/ 25017 h 632877"/>
                  <a:gd name="connsiteX2" fmla="*/ 315529 w 678381"/>
                  <a:gd name="connsiteY2" fmla="*/ 8128 h 632877"/>
                  <a:gd name="connsiteX3" fmla="*/ 385000 w 678381"/>
                  <a:gd name="connsiteY3" fmla="*/ 0 h 632877"/>
                  <a:gd name="connsiteX4" fmla="*/ 678381 w 678381"/>
                  <a:gd name="connsiteY4" fmla="*/ 353012 h 632877"/>
                  <a:gd name="connsiteX5" fmla="*/ 441770 w 678381"/>
                  <a:gd name="connsiteY5" fmla="*/ 605091 h 632877"/>
                  <a:gd name="connsiteX6" fmla="*/ 410902 w 678381"/>
                  <a:gd name="connsiteY6" fmla="*/ 607148 h 632877"/>
                  <a:gd name="connsiteX7" fmla="*/ 387263 w 678381"/>
                  <a:gd name="connsiteY7" fmla="*/ 617007 h 632877"/>
                  <a:gd name="connsiteX8" fmla="*/ 278265 w 678381"/>
                  <a:gd name="connsiteY8" fmla="*/ 632877 h 632877"/>
                  <a:gd name="connsiteX9" fmla="*/ 24 w 678381"/>
                  <a:gd name="connsiteY9" fmla="*/ 376835 h 632877"/>
                  <a:gd name="connsiteX10" fmla="*/ 214926 w 678381"/>
                  <a:gd name="connsiteY10" fmla="*/ 31952 h 632877"/>
                  <a:gd name="connsiteX0" fmla="*/ 226754 w 690209"/>
                  <a:gd name="connsiteY0" fmla="*/ 31952 h 632877"/>
                  <a:gd name="connsiteX1" fmla="*/ 282963 w 690209"/>
                  <a:gd name="connsiteY1" fmla="*/ 25017 h 632877"/>
                  <a:gd name="connsiteX2" fmla="*/ 327357 w 690209"/>
                  <a:gd name="connsiteY2" fmla="*/ 8128 h 632877"/>
                  <a:gd name="connsiteX3" fmla="*/ 396828 w 690209"/>
                  <a:gd name="connsiteY3" fmla="*/ 0 h 632877"/>
                  <a:gd name="connsiteX4" fmla="*/ 690209 w 690209"/>
                  <a:gd name="connsiteY4" fmla="*/ 353012 h 632877"/>
                  <a:gd name="connsiteX5" fmla="*/ 453598 w 690209"/>
                  <a:gd name="connsiteY5" fmla="*/ 605091 h 632877"/>
                  <a:gd name="connsiteX6" fmla="*/ 422730 w 690209"/>
                  <a:gd name="connsiteY6" fmla="*/ 607148 h 632877"/>
                  <a:gd name="connsiteX7" fmla="*/ 399091 w 690209"/>
                  <a:gd name="connsiteY7" fmla="*/ 617007 h 632877"/>
                  <a:gd name="connsiteX8" fmla="*/ 290093 w 690209"/>
                  <a:gd name="connsiteY8" fmla="*/ 632877 h 632877"/>
                  <a:gd name="connsiteX9" fmla="*/ 21 w 690209"/>
                  <a:gd name="connsiteY9" fmla="*/ 360283 h 632877"/>
                  <a:gd name="connsiteX10" fmla="*/ 226754 w 690209"/>
                  <a:gd name="connsiteY10" fmla="*/ 31952 h 632877"/>
                  <a:gd name="connsiteX0" fmla="*/ 226754 w 690446"/>
                  <a:gd name="connsiteY0" fmla="*/ 31952 h 632877"/>
                  <a:gd name="connsiteX1" fmla="*/ 282963 w 690446"/>
                  <a:gd name="connsiteY1" fmla="*/ 25017 h 632877"/>
                  <a:gd name="connsiteX2" fmla="*/ 327357 w 690446"/>
                  <a:gd name="connsiteY2" fmla="*/ 8128 h 632877"/>
                  <a:gd name="connsiteX3" fmla="*/ 396828 w 690446"/>
                  <a:gd name="connsiteY3" fmla="*/ 0 h 632877"/>
                  <a:gd name="connsiteX4" fmla="*/ 690209 w 690446"/>
                  <a:gd name="connsiteY4" fmla="*/ 353012 h 632877"/>
                  <a:gd name="connsiteX5" fmla="*/ 453598 w 690446"/>
                  <a:gd name="connsiteY5" fmla="*/ 605091 h 632877"/>
                  <a:gd name="connsiteX6" fmla="*/ 422730 w 690446"/>
                  <a:gd name="connsiteY6" fmla="*/ 607148 h 632877"/>
                  <a:gd name="connsiteX7" fmla="*/ 399091 w 690446"/>
                  <a:gd name="connsiteY7" fmla="*/ 617007 h 632877"/>
                  <a:gd name="connsiteX8" fmla="*/ 290093 w 690446"/>
                  <a:gd name="connsiteY8" fmla="*/ 632877 h 632877"/>
                  <a:gd name="connsiteX9" fmla="*/ 21 w 690446"/>
                  <a:gd name="connsiteY9" fmla="*/ 360283 h 632877"/>
                  <a:gd name="connsiteX10" fmla="*/ 226754 w 690446"/>
                  <a:gd name="connsiteY10" fmla="*/ 31952 h 63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0446" h="632877">
                    <a:moveTo>
                      <a:pt x="226754" y="31952"/>
                    </a:moveTo>
                    <a:lnTo>
                      <a:pt x="282963" y="25017"/>
                    </a:lnTo>
                    <a:lnTo>
                      <a:pt x="327357" y="8128"/>
                    </a:lnTo>
                    <a:cubicBezTo>
                      <a:pt x="348965" y="2834"/>
                      <a:pt x="372121" y="0"/>
                      <a:pt x="396828" y="0"/>
                    </a:cubicBezTo>
                    <a:cubicBezTo>
                      <a:pt x="594486" y="0"/>
                      <a:pt x="696043" y="184739"/>
                      <a:pt x="690209" y="353012"/>
                    </a:cubicBezTo>
                    <a:cubicBezTo>
                      <a:pt x="685005" y="503107"/>
                      <a:pt x="588155" y="586590"/>
                      <a:pt x="453598" y="605091"/>
                    </a:cubicBezTo>
                    <a:lnTo>
                      <a:pt x="422730" y="607148"/>
                    </a:lnTo>
                    <a:lnTo>
                      <a:pt x="399091" y="617007"/>
                    </a:lnTo>
                    <a:cubicBezTo>
                      <a:pt x="365531" y="627601"/>
                      <a:pt x="328686" y="632877"/>
                      <a:pt x="290093" y="632877"/>
                    </a:cubicBezTo>
                    <a:cubicBezTo>
                      <a:pt x="135721" y="632876"/>
                      <a:pt x="1584" y="534701"/>
                      <a:pt x="21" y="360283"/>
                    </a:cubicBezTo>
                    <a:cubicBezTo>
                      <a:pt x="-1542" y="185865"/>
                      <a:pt x="83308" y="69014"/>
                      <a:pt x="226754" y="3195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39933"/>
                  </a:gs>
                  <a:gs pos="59000">
                    <a:srgbClr val="00CC00"/>
                  </a:gs>
                  <a:gs pos="23000">
                    <a:srgbClr val="FFFF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6CE89D87-F6FD-451A-9C29-27B4152EDB17}"/>
                  </a:ext>
                </a:extLst>
              </p:cNvPr>
              <p:cNvSpPr/>
              <p:nvPr/>
            </p:nvSpPr>
            <p:spPr>
              <a:xfrm rot="1349104">
                <a:off x="2412456" y="5823614"/>
                <a:ext cx="165606" cy="304103"/>
              </a:xfrm>
              <a:custGeom>
                <a:avLst/>
                <a:gdLst>
                  <a:gd name="connsiteX0" fmla="*/ 20262 w 165606"/>
                  <a:gd name="connsiteY0" fmla="*/ 0 h 304103"/>
                  <a:gd name="connsiteX1" fmla="*/ 98297 w 165606"/>
                  <a:gd name="connsiteY1" fmla="*/ 228987 h 304103"/>
                  <a:gd name="connsiteX2" fmla="*/ 165606 w 165606"/>
                  <a:gd name="connsiteY2" fmla="*/ 296578 h 304103"/>
                  <a:gd name="connsiteX3" fmla="*/ 158416 w 165606"/>
                  <a:gd name="connsiteY3" fmla="*/ 297057 h 304103"/>
                  <a:gd name="connsiteX4" fmla="*/ 141523 w 165606"/>
                  <a:gd name="connsiteY4" fmla="*/ 304103 h 304103"/>
                  <a:gd name="connsiteX5" fmla="*/ 76838 w 165606"/>
                  <a:gd name="connsiteY5" fmla="*/ 237819 h 304103"/>
                  <a:gd name="connsiteX6" fmla="*/ 20262 w 165606"/>
                  <a:gd name="connsiteY6" fmla="*/ 0 h 30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06" h="304103">
                    <a:moveTo>
                      <a:pt x="20262" y="0"/>
                    </a:moveTo>
                    <a:cubicBezTo>
                      <a:pt x="-3108" y="56685"/>
                      <a:pt x="29010" y="144931"/>
                      <a:pt x="98297" y="228987"/>
                    </a:cubicBezTo>
                    <a:lnTo>
                      <a:pt x="165606" y="296578"/>
                    </a:lnTo>
                    <a:lnTo>
                      <a:pt x="158416" y="297057"/>
                    </a:lnTo>
                    <a:lnTo>
                      <a:pt x="141523" y="304103"/>
                    </a:lnTo>
                    <a:lnTo>
                      <a:pt x="76838" y="237819"/>
                    </a:lnTo>
                    <a:cubicBezTo>
                      <a:pt x="3956" y="145255"/>
                      <a:pt x="-21869" y="50165"/>
                      <a:pt x="20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2" name="グループ化 331">
            <a:extLst>
              <a:ext uri="{FF2B5EF4-FFF2-40B4-BE49-F238E27FC236}">
                <a16:creationId xmlns:a16="http://schemas.microsoft.com/office/drawing/2014/main" id="{DFF723DF-A712-4D12-97E7-711B100B8427}"/>
              </a:ext>
            </a:extLst>
          </p:cNvPr>
          <p:cNvGrpSpPr/>
          <p:nvPr/>
        </p:nvGrpSpPr>
        <p:grpSpPr>
          <a:xfrm>
            <a:off x="6605083" y="4159394"/>
            <a:ext cx="2605086" cy="1788055"/>
            <a:chOff x="6605083" y="1378094"/>
            <a:chExt cx="2605086" cy="1788055"/>
          </a:xfrm>
        </p:grpSpPr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444C5763-B8E0-473D-AC47-7D9C02952CFF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2AC73438-4662-4735-A75C-9CD664EDD4B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683649A5-06C1-4582-B9FF-1A9CBCC82146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4810E722-619A-497D-95A0-FC99947FC312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51F11201-DF82-44DB-B473-C7A757BD6536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2E59B276-21C3-4AB2-AF02-1B4F68424C8C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646B1AF6-034B-4602-A19E-089AFEBA4658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0AB4D02B-9B08-45FE-A896-E357E0B3A97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E3BC6A24-C2E7-486E-9E2D-A71B7612D977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E8FCC060-CFB5-454D-BEF9-088F5B547E25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72D88D0E-A061-4FA4-8CD7-963591C5BC4B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1917A259-F789-4B97-95AB-0FF9F5D2305A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0D5C199C-3EB6-47FE-9A59-91C1AA2858FF}"/>
                </a:ext>
              </a:extLst>
            </p:cNvPr>
            <p:cNvGrpSpPr/>
            <p:nvPr/>
          </p:nvGrpSpPr>
          <p:grpSpPr>
            <a:xfrm>
              <a:off x="6864843" y="1417640"/>
              <a:ext cx="2073112" cy="1389088"/>
              <a:chOff x="4377460" y="3732932"/>
              <a:chExt cx="2073112" cy="1389088"/>
            </a:xfrm>
          </p:grpSpPr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56EC79EC-59BE-4A1E-B113-69C68F5A4205}"/>
                  </a:ext>
                </a:extLst>
              </p:cNvPr>
              <p:cNvGrpSpPr/>
              <p:nvPr/>
            </p:nvGrpSpPr>
            <p:grpSpPr>
              <a:xfrm rot="20855302">
                <a:off x="5413252" y="3875469"/>
                <a:ext cx="474315" cy="434764"/>
                <a:chOff x="2204523" y="5523875"/>
                <a:chExt cx="690446" cy="632877"/>
              </a:xfrm>
            </p:grpSpPr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A9EB5346-0813-40C7-BE54-FC057D9C0D64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46194CA9-1721-4F0A-9E2A-81A500BAFF50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9EE640BC-DE7C-4ED6-A0E2-9AC235240229}"/>
                  </a:ext>
                </a:extLst>
              </p:cNvPr>
              <p:cNvGrpSpPr/>
              <p:nvPr/>
            </p:nvGrpSpPr>
            <p:grpSpPr>
              <a:xfrm rot="865136">
                <a:off x="5711102" y="4062526"/>
                <a:ext cx="516009" cy="472983"/>
                <a:chOff x="2204523" y="5523875"/>
                <a:chExt cx="690446" cy="632877"/>
              </a:xfrm>
            </p:grpSpPr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C60E3F8D-77BE-4BCC-AA71-B57DE8298614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4F8C0A0B-D395-4F07-8F34-1010E329D5FD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D5D19D87-7ABC-40CC-8993-BF9B3547470F}"/>
                  </a:ext>
                </a:extLst>
              </p:cNvPr>
              <p:cNvGrpSpPr/>
              <p:nvPr/>
            </p:nvGrpSpPr>
            <p:grpSpPr>
              <a:xfrm rot="20847054">
                <a:off x="4967997" y="3893790"/>
                <a:ext cx="494996" cy="453720"/>
                <a:chOff x="2204523" y="5523875"/>
                <a:chExt cx="690446" cy="632877"/>
              </a:xfrm>
            </p:grpSpPr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ECE683DC-8F1F-47DE-881B-B54EEC637E9C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1D352EBC-341E-45EB-88EF-BB5B59AA9F45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BC11D9C7-F4FC-42C8-A49A-8984535F2A12}"/>
                  </a:ext>
                </a:extLst>
              </p:cNvPr>
              <p:cNvGrpSpPr/>
              <p:nvPr/>
            </p:nvGrpSpPr>
            <p:grpSpPr>
              <a:xfrm rot="20488350">
                <a:off x="5254194" y="4121127"/>
                <a:ext cx="516009" cy="472983"/>
                <a:chOff x="2204523" y="5523875"/>
                <a:chExt cx="690446" cy="632877"/>
              </a:xfrm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D11D8D47-8D8D-4869-8EAC-A4F4E130709A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B4BF110D-E84F-4808-B30A-00E8B1076A55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5C5C4010-9E44-4E9E-B3B1-1F50F3469759}"/>
                  </a:ext>
                </a:extLst>
              </p:cNvPr>
              <p:cNvGrpSpPr/>
              <p:nvPr/>
            </p:nvGrpSpPr>
            <p:grpSpPr>
              <a:xfrm rot="20945250">
                <a:off x="4519039" y="3989914"/>
                <a:ext cx="515571" cy="429389"/>
                <a:chOff x="2204523" y="5523875"/>
                <a:chExt cx="690446" cy="632877"/>
              </a:xfrm>
            </p:grpSpPr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422E36D0-E3EA-4AB2-91FB-E1C920A998D3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4FF8811A-1C98-45B8-9B4D-F08BF9AD2742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C722D8CE-F1D2-4CBB-9158-E0988FBC8C94}"/>
                  </a:ext>
                </a:extLst>
              </p:cNvPr>
              <p:cNvGrpSpPr/>
              <p:nvPr/>
            </p:nvGrpSpPr>
            <p:grpSpPr>
              <a:xfrm rot="21380946">
                <a:off x="4850491" y="4146910"/>
                <a:ext cx="516009" cy="472983"/>
                <a:chOff x="2204523" y="5523875"/>
                <a:chExt cx="690446" cy="632877"/>
              </a:xfrm>
            </p:grpSpPr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CFC350CE-50AD-4C75-9009-D10CB245808B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4C0132FB-8275-46AA-AAC5-CCEC39AB8FA8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B2B6FAF6-3ADA-4C65-9E4E-C80EA4AF2297}"/>
                  </a:ext>
                </a:extLst>
              </p:cNvPr>
              <p:cNvGrpSpPr/>
              <p:nvPr/>
            </p:nvGrpSpPr>
            <p:grpSpPr>
              <a:xfrm rot="20746457">
                <a:off x="4377460" y="4197937"/>
                <a:ext cx="516009" cy="472983"/>
                <a:chOff x="2204523" y="5523875"/>
                <a:chExt cx="690446" cy="632877"/>
              </a:xfrm>
            </p:grpSpPr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FED2C60E-2084-4285-907E-E2FD73254D09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AAB1E44D-3157-4B92-8B76-96C1E9C0502D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B572B322-0F99-4F30-A96F-50A801917057}"/>
                  </a:ext>
                </a:extLst>
              </p:cNvPr>
              <p:cNvGrpSpPr/>
              <p:nvPr/>
            </p:nvGrpSpPr>
            <p:grpSpPr>
              <a:xfrm rot="20488350">
                <a:off x="5604364" y="4329342"/>
                <a:ext cx="516009" cy="472983"/>
                <a:chOff x="2204523" y="5523875"/>
                <a:chExt cx="690446" cy="632877"/>
              </a:xfrm>
            </p:grpSpPr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7F2A84BB-18CA-47F5-951F-E1434D867F8F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7D1824D6-2514-4045-AD65-A22B329E041D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70B5AA2B-ACE3-42BC-838C-0FE89021759D}"/>
                  </a:ext>
                </a:extLst>
              </p:cNvPr>
              <p:cNvGrpSpPr/>
              <p:nvPr/>
            </p:nvGrpSpPr>
            <p:grpSpPr>
              <a:xfrm rot="20746457">
                <a:off x="4601913" y="4469972"/>
                <a:ext cx="516009" cy="472983"/>
                <a:chOff x="2204523" y="5523875"/>
                <a:chExt cx="690446" cy="632877"/>
              </a:xfrm>
            </p:grpSpPr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CCBE26DA-0A3C-4290-98F6-A95BC388F950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F5E17007-4E41-4253-8196-F0411BB7C025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963E6127-D76F-4DA5-90B1-6FE0077224E6}"/>
                  </a:ext>
                </a:extLst>
              </p:cNvPr>
              <p:cNvGrpSpPr/>
              <p:nvPr/>
            </p:nvGrpSpPr>
            <p:grpSpPr>
              <a:xfrm rot="21391693">
                <a:off x="5157632" y="4496637"/>
                <a:ext cx="516009" cy="472983"/>
                <a:chOff x="2204523" y="5523875"/>
                <a:chExt cx="690446" cy="632877"/>
              </a:xfrm>
            </p:grpSpPr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9000B0CE-9E85-4C86-8E6D-DA981932B2F8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0B522283-89D9-4959-8B51-24C941C72208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76CC8B44-CB33-40EE-9900-04DD3AB5C376}"/>
                  </a:ext>
                </a:extLst>
              </p:cNvPr>
              <p:cNvGrpSpPr/>
              <p:nvPr/>
            </p:nvGrpSpPr>
            <p:grpSpPr>
              <a:xfrm rot="20488350">
                <a:off x="4971943" y="3781977"/>
                <a:ext cx="516009" cy="472983"/>
                <a:chOff x="2204523" y="5523875"/>
                <a:chExt cx="690446" cy="632877"/>
              </a:xfrm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27E3B318-2A06-442E-8BFD-77356235D8D0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A9CCF2B7-7807-4651-AD41-478F71ABDCB2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EB4E4AD5-9307-4876-9BA6-9E05DFD48489}"/>
                  </a:ext>
                </a:extLst>
              </p:cNvPr>
              <p:cNvGrpSpPr/>
              <p:nvPr/>
            </p:nvGrpSpPr>
            <p:grpSpPr>
              <a:xfrm rot="20488350">
                <a:off x="5531211" y="3890430"/>
                <a:ext cx="516009" cy="472983"/>
                <a:chOff x="2204523" y="5523875"/>
                <a:chExt cx="690446" cy="632877"/>
              </a:xfrm>
            </p:grpSpPr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7B85F413-15A5-4ADA-BE39-5DD8324DEF27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B15D1790-884A-4927-9C35-218DD328CE61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19564E29-173F-4DB8-8669-929C2F802372}"/>
                  </a:ext>
                </a:extLst>
              </p:cNvPr>
              <p:cNvGrpSpPr/>
              <p:nvPr/>
            </p:nvGrpSpPr>
            <p:grpSpPr>
              <a:xfrm rot="20746457">
                <a:off x="4739408" y="4094882"/>
                <a:ext cx="516009" cy="472983"/>
                <a:chOff x="2204523" y="5523875"/>
                <a:chExt cx="690446" cy="632877"/>
              </a:xfrm>
            </p:grpSpPr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4C58BD5A-F745-4518-8DD7-3F400EE2D16D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95157217-5DF5-4FD2-A117-DE5940FE04BE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AB80DD81-5ADA-473B-8660-D23E9595E006}"/>
                  </a:ext>
                </a:extLst>
              </p:cNvPr>
              <p:cNvGrpSpPr/>
              <p:nvPr/>
            </p:nvGrpSpPr>
            <p:grpSpPr>
              <a:xfrm rot="20746457">
                <a:off x="5253758" y="3732932"/>
                <a:ext cx="516009" cy="472983"/>
                <a:chOff x="2204523" y="5523875"/>
                <a:chExt cx="690446" cy="632877"/>
              </a:xfrm>
            </p:grpSpPr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FBE0254D-A6F7-426E-96DA-14F89968B330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8CAA6655-345A-4227-B894-97F5BAFCF10A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40CBF20A-A737-4A38-BF96-11A814636D51}"/>
                  </a:ext>
                </a:extLst>
              </p:cNvPr>
              <p:cNvGrpSpPr/>
              <p:nvPr/>
            </p:nvGrpSpPr>
            <p:grpSpPr>
              <a:xfrm rot="21391693">
                <a:off x="5213901" y="4113203"/>
                <a:ext cx="516009" cy="472983"/>
                <a:chOff x="2204523" y="5523875"/>
                <a:chExt cx="690446" cy="632877"/>
              </a:xfrm>
            </p:grpSpPr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645490AE-190E-4879-B6DC-8A1359E1536D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D9658DEF-0D64-4347-A2D1-5715E4A85DB0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47741D84-872A-4162-9ECA-CF14E1105C25}"/>
                  </a:ext>
                </a:extLst>
              </p:cNvPr>
              <p:cNvGrpSpPr/>
              <p:nvPr/>
            </p:nvGrpSpPr>
            <p:grpSpPr>
              <a:xfrm rot="20488350">
                <a:off x="5617064" y="4583342"/>
                <a:ext cx="516009" cy="472983"/>
                <a:chOff x="2204523" y="5523875"/>
                <a:chExt cx="690446" cy="632877"/>
              </a:xfrm>
            </p:grpSpPr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CB61A95E-05D2-4E05-B177-9526E4F012BE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378EB305-31C9-4E5E-A917-9E1577D047D3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E52E9BE3-14B9-4D6B-B00A-2C6DF63C5306}"/>
                  </a:ext>
                </a:extLst>
              </p:cNvPr>
              <p:cNvGrpSpPr/>
              <p:nvPr/>
            </p:nvGrpSpPr>
            <p:grpSpPr>
              <a:xfrm rot="20488350">
                <a:off x="5934563" y="4278542"/>
                <a:ext cx="516009" cy="472983"/>
                <a:chOff x="2204523" y="5523875"/>
                <a:chExt cx="690446" cy="632877"/>
              </a:xfrm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E93BDFBF-AB86-4E2F-9156-22323B916D09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3D5B3121-CAAB-4569-AAAE-164DAD568C71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063A22DF-17EA-458B-B0F0-36D10751490F}"/>
                  </a:ext>
                </a:extLst>
              </p:cNvPr>
              <p:cNvGrpSpPr/>
              <p:nvPr/>
            </p:nvGrpSpPr>
            <p:grpSpPr>
              <a:xfrm rot="21391693">
                <a:off x="4846482" y="4649037"/>
                <a:ext cx="516009" cy="472983"/>
                <a:chOff x="2204523" y="5523875"/>
                <a:chExt cx="690446" cy="632877"/>
              </a:xfrm>
            </p:grpSpPr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61C04DE7-02CC-4CC2-81AD-DFD1439248A4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DF672C88-C007-46DD-AD90-A41C6A245D93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533EDB60-2CF6-47EB-8AB6-17F8D0E2040B}"/>
              </a:ext>
            </a:extLst>
          </p:cNvPr>
          <p:cNvGrpSpPr/>
          <p:nvPr/>
        </p:nvGrpSpPr>
        <p:grpSpPr>
          <a:xfrm>
            <a:off x="1024987" y="4140867"/>
            <a:ext cx="1991256" cy="1825210"/>
            <a:chOff x="2204523" y="5523875"/>
            <a:chExt cx="690446" cy="632877"/>
          </a:xfrm>
        </p:grpSpPr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93CAA9BD-B559-40D3-8893-7961AD25D13A}"/>
                </a:ext>
              </a:extLst>
            </p:cNvPr>
            <p:cNvSpPr/>
            <p:nvPr/>
          </p:nvSpPr>
          <p:spPr>
            <a:xfrm rot="1349104">
              <a:off x="2204523" y="5523875"/>
              <a:ext cx="690446" cy="632877"/>
            </a:xfrm>
            <a:custGeom>
              <a:avLst/>
              <a:gdLst>
                <a:gd name="connsiteX0" fmla="*/ 214902 w 678357"/>
                <a:gd name="connsiteY0" fmla="*/ 31952 h 632877"/>
                <a:gd name="connsiteX1" fmla="*/ 271111 w 678357"/>
                <a:gd name="connsiteY1" fmla="*/ 25017 h 632877"/>
                <a:gd name="connsiteX2" fmla="*/ 315505 w 678357"/>
                <a:gd name="connsiteY2" fmla="*/ 8128 h 632877"/>
                <a:gd name="connsiteX3" fmla="*/ 384976 w 678357"/>
                <a:gd name="connsiteY3" fmla="*/ 0 h 632877"/>
                <a:gd name="connsiteX4" fmla="*/ 678357 w 678357"/>
                <a:gd name="connsiteY4" fmla="*/ 353012 h 632877"/>
                <a:gd name="connsiteX5" fmla="*/ 441746 w 678357"/>
                <a:gd name="connsiteY5" fmla="*/ 605091 h 632877"/>
                <a:gd name="connsiteX6" fmla="*/ 410878 w 678357"/>
                <a:gd name="connsiteY6" fmla="*/ 607148 h 632877"/>
                <a:gd name="connsiteX7" fmla="*/ 387239 w 678357"/>
                <a:gd name="connsiteY7" fmla="*/ 617007 h 632877"/>
                <a:gd name="connsiteX8" fmla="*/ 278241 w 678357"/>
                <a:gd name="connsiteY8" fmla="*/ 632877 h 632877"/>
                <a:gd name="connsiteX9" fmla="*/ 0 w 678357"/>
                <a:gd name="connsiteY9" fmla="*/ 376835 h 632877"/>
                <a:gd name="connsiteX10" fmla="*/ 214902 w 678357"/>
                <a:gd name="connsiteY10" fmla="*/ 31952 h 632877"/>
                <a:gd name="connsiteX0" fmla="*/ 214926 w 678381"/>
                <a:gd name="connsiteY0" fmla="*/ 31952 h 632877"/>
                <a:gd name="connsiteX1" fmla="*/ 271135 w 678381"/>
                <a:gd name="connsiteY1" fmla="*/ 25017 h 632877"/>
                <a:gd name="connsiteX2" fmla="*/ 315529 w 678381"/>
                <a:gd name="connsiteY2" fmla="*/ 8128 h 632877"/>
                <a:gd name="connsiteX3" fmla="*/ 385000 w 678381"/>
                <a:gd name="connsiteY3" fmla="*/ 0 h 632877"/>
                <a:gd name="connsiteX4" fmla="*/ 678381 w 678381"/>
                <a:gd name="connsiteY4" fmla="*/ 353012 h 632877"/>
                <a:gd name="connsiteX5" fmla="*/ 441770 w 678381"/>
                <a:gd name="connsiteY5" fmla="*/ 605091 h 632877"/>
                <a:gd name="connsiteX6" fmla="*/ 410902 w 678381"/>
                <a:gd name="connsiteY6" fmla="*/ 607148 h 632877"/>
                <a:gd name="connsiteX7" fmla="*/ 387263 w 678381"/>
                <a:gd name="connsiteY7" fmla="*/ 617007 h 632877"/>
                <a:gd name="connsiteX8" fmla="*/ 278265 w 678381"/>
                <a:gd name="connsiteY8" fmla="*/ 632877 h 632877"/>
                <a:gd name="connsiteX9" fmla="*/ 24 w 678381"/>
                <a:gd name="connsiteY9" fmla="*/ 376835 h 632877"/>
                <a:gd name="connsiteX10" fmla="*/ 214926 w 678381"/>
                <a:gd name="connsiteY10" fmla="*/ 31952 h 632877"/>
                <a:gd name="connsiteX0" fmla="*/ 226754 w 690209"/>
                <a:gd name="connsiteY0" fmla="*/ 31952 h 632877"/>
                <a:gd name="connsiteX1" fmla="*/ 282963 w 690209"/>
                <a:gd name="connsiteY1" fmla="*/ 25017 h 632877"/>
                <a:gd name="connsiteX2" fmla="*/ 327357 w 690209"/>
                <a:gd name="connsiteY2" fmla="*/ 8128 h 632877"/>
                <a:gd name="connsiteX3" fmla="*/ 396828 w 690209"/>
                <a:gd name="connsiteY3" fmla="*/ 0 h 632877"/>
                <a:gd name="connsiteX4" fmla="*/ 690209 w 690209"/>
                <a:gd name="connsiteY4" fmla="*/ 353012 h 632877"/>
                <a:gd name="connsiteX5" fmla="*/ 453598 w 690209"/>
                <a:gd name="connsiteY5" fmla="*/ 605091 h 632877"/>
                <a:gd name="connsiteX6" fmla="*/ 422730 w 690209"/>
                <a:gd name="connsiteY6" fmla="*/ 607148 h 632877"/>
                <a:gd name="connsiteX7" fmla="*/ 399091 w 690209"/>
                <a:gd name="connsiteY7" fmla="*/ 617007 h 632877"/>
                <a:gd name="connsiteX8" fmla="*/ 290093 w 690209"/>
                <a:gd name="connsiteY8" fmla="*/ 632877 h 632877"/>
                <a:gd name="connsiteX9" fmla="*/ 21 w 690209"/>
                <a:gd name="connsiteY9" fmla="*/ 360283 h 632877"/>
                <a:gd name="connsiteX10" fmla="*/ 226754 w 690209"/>
                <a:gd name="connsiteY10" fmla="*/ 31952 h 632877"/>
                <a:gd name="connsiteX0" fmla="*/ 226754 w 690446"/>
                <a:gd name="connsiteY0" fmla="*/ 31952 h 632877"/>
                <a:gd name="connsiteX1" fmla="*/ 282963 w 690446"/>
                <a:gd name="connsiteY1" fmla="*/ 25017 h 632877"/>
                <a:gd name="connsiteX2" fmla="*/ 327357 w 690446"/>
                <a:gd name="connsiteY2" fmla="*/ 8128 h 632877"/>
                <a:gd name="connsiteX3" fmla="*/ 396828 w 690446"/>
                <a:gd name="connsiteY3" fmla="*/ 0 h 632877"/>
                <a:gd name="connsiteX4" fmla="*/ 690209 w 690446"/>
                <a:gd name="connsiteY4" fmla="*/ 353012 h 632877"/>
                <a:gd name="connsiteX5" fmla="*/ 453598 w 690446"/>
                <a:gd name="connsiteY5" fmla="*/ 605091 h 632877"/>
                <a:gd name="connsiteX6" fmla="*/ 422730 w 690446"/>
                <a:gd name="connsiteY6" fmla="*/ 607148 h 632877"/>
                <a:gd name="connsiteX7" fmla="*/ 399091 w 690446"/>
                <a:gd name="connsiteY7" fmla="*/ 617007 h 632877"/>
                <a:gd name="connsiteX8" fmla="*/ 290093 w 690446"/>
                <a:gd name="connsiteY8" fmla="*/ 632877 h 632877"/>
                <a:gd name="connsiteX9" fmla="*/ 21 w 690446"/>
                <a:gd name="connsiteY9" fmla="*/ 360283 h 632877"/>
                <a:gd name="connsiteX10" fmla="*/ 226754 w 690446"/>
                <a:gd name="connsiteY10" fmla="*/ 31952 h 632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0446" h="632877">
                  <a:moveTo>
                    <a:pt x="226754" y="31952"/>
                  </a:moveTo>
                  <a:lnTo>
                    <a:pt x="282963" y="25017"/>
                  </a:lnTo>
                  <a:lnTo>
                    <a:pt x="327357" y="8128"/>
                  </a:lnTo>
                  <a:cubicBezTo>
                    <a:pt x="348965" y="2834"/>
                    <a:pt x="372121" y="0"/>
                    <a:pt x="396828" y="0"/>
                  </a:cubicBezTo>
                  <a:cubicBezTo>
                    <a:pt x="594486" y="0"/>
                    <a:pt x="696043" y="184739"/>
                    <a:pt x="690209" y="353012"/>
                  </a:cubicBezTo>
                  <a:cubicBezTo>
                    <a:pt x="685005" y="503107"/>
                    <a:pt x="588155" y="586590"/>
                    <a:pt x="453598" y="605091"/>
                  </a:cubicBezTo>
                  <a:lnTo>
                    <a:pt x="422730" y="607148"/>
                  </a:lnTo>
                  <a:lnTo>
                    <a:pt x="399091" y="617007"/>
                  </a:lnTo>
                  <a:cubicBezTo>
                    <a:pt x="365531" y="627601"/>
                    <a:pt x="328686" y="632877"/>
                    <a:pt x="290093" y="632877"/>
                  </a:cubicBezTo>
                  <a:cubicBezTo>
                    <a:pt x="135721" y="632876"/>
                    <a:pt x="1584" y="534701"/>
                    <a:pt x="21" y="360283"/>
                  </a:cubicBezTo>
                  <a:cubicBezTo>
                    <a:pt x="-1542" y="185865"/>
                    <a:pt x="83308" y="69014"/>
                    <a:pt x="226754" y="3195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339933"/>
                </a:gs>
                <a:gs pos="59000">
                  <a:srgbClr val="00CC00"/>
                </a:gs>
                <a:gs pos="23000">
                  <a:srgbClr val="FFFF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6DAEF571-D4C4-47D1-89A8-A62AA55D7E07}"/>
                </a:ext>
              </a:extLst>
            </p:cNvPr>
            <p:cNvSpPr/>
            <p:nvPr/>
          </p:nvSpPr>
          <p:spPr>
            <a:xfrm rot="1349104">
              <a:off x="2412456" y="5823614"/>
              <a:ext cx="165606" cy="304103"/>
            </a:xfrm>
            <a:custGeom>
              <a:avLst/>
              <a:gdLst>
                <a:gd name="connsiteX0" fmla="*/ 20262 w 165606"/>
                <a:gd name="connsiteY0" fmla="*/ 0 h 304103"/>
                <a:gd name="connsiteX1" fmla="*/ 98297 w 165606"/>
                <a:gd name="connsiteY1" fmla="*/ 228987 h 304103"/>
                <a:gd name="connsiteX2" fmla="*/ 165606 w 165606"/>
                <a:gd name="connsiteY2" fmla="*/ 296578 h 304103"/>
                <a:gd name="connsiteX3" fmla="*/ 158416 w 165606"/>
                <a:gd name="connsiteY3" fmla="*/ 297057 h 304103"/>
                <a:gd name="connsiteX4" fmla="*/ 141523 w 165606"/>
                <a:gd name="connsiteY4" fmla="*/ 304103 h 304103"/>
                <a:gd name="connsiteX5" fmla="*/ 76838 w 165606"/>
                <a:gd name="connsiteY5" fmla="*/ 237819 h 304103"/>
                <a:gd name="connsiteX6" fmla="*/ 20262 w 165606"/>
                <a:gd name="connsiteY6" fmla="*/ 0 h 304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606" h="304103">
                  <a:moveTo>
                    <a:pt x="20262" y="0"/>
                  </a:moveTo>
                  <a:cubicBezTo>
                    <a:pt x="-3108" y="56685"/>
                    <a:pt x="29010" y="144931"/>
                    <a:pt x="98297" y="228987"/>
                  </a:cubicBezTo>
                  <a:lnTo>
                    <a:pt x="165606" y="296578"/>
                  </a:lnTo>
                  <a:lnTo>
                    <a:pt x="158416" y="297057"/>
                  </a:lnTo>
                  <a:lnTo>
                    <a:pt x="141523" y="304103"/>
                  </a:lnTo>
                  <a:lnTo>
                    <a:pt x="76838" y="237819"/>
                  </a:lnTo>
                  <a:cubicBezTo>
                    <a:pt x="3956" y="145255"/>
                    <a:pt x="-21869" y="50165"/>
                    <a:pt x="202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0601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pptxh44_ウメのイラスト</dc:title>
  <dc:subject>pptxh44_ウメのイラスト</dc:subject>
  <dc:creator>でじけろお</dc:creator>
  <cp:revision>1</cp:revision>
  <dcterms:created xsi:type="dcterms:W3CDTF">2018-05-20T00:31:01Z</dcterms:created>
  <dcterms:modified xsi:type="dcterms:W3CDTF">2021-05-17T22:21:26Z</dcterms:modified>
  <cp:version>1</cp:version>
</cp:coreProperties>
</file>