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7" r:id="rId2"/>
    <p:sldId id="39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モモ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D5DAB97-9EF6-4D96-874B-245AA3789834}"/>
              </a:ext>
            </a:extLst>
          </p:cNvPr>
          <p:cNvGrpSpPr/>
          <p:nvPr/>
        </p:nvGrpSpPr>
        <p:grpSpPr>
          <a:xfrm>
            <a:off x="3783324" y="1358181"/>
            <a:ext cx="2379408" cy="1657830"/>
            <a:chOff x="3884821" y="1378309"/>
            <a:chExt cx="2176413" cy="1516396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7F4D9BA3-9C1D-439D-8E79-E5C8F7C7647E}"/>
                </a:ext>
              </a:extLst>
            </p:cNvPr>
            <p:cNvGrpSpPr/>
            <p:nvPr/>
          </p:nvGrpSpPr>
          <p:grpSpPr>
            <a:xfrm>
              <a:off x="5143699" y="2548159"/>
              <a:ext cx="797192" cy="214415"/>
              <a:chOff x="2322778" y="3860800"/>
              <a:chExt cx="2242872" cy="603249"/>
            </a:xfrm>
          </p:grpSpPr>
          <p:sp>
            <p:nvSpPr>
              <p:cNvPr id="44" name="楕円 24">
                <a:extLst>
                  <a:ext uri="{FF2B5EF4-FFF2-40B4-BE49-F238E27FC236}">
                    <a16:creationId xmlns:a16="http://schemas.microsoft.com/office/drawing/2014/main" id="{C3C8485E-33E3-4A02-95A7-2274389E943F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C833E2BE-38AA-4C3F-B140-65BB2E11E473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EE6F9336-3C06-4CF1-A2B9-4C66376DB7B8}"/>
                </a:ext>
              </a:extLst>
            </p:cNvPr>
            <p:cNvGrpSpPr/>
            <p:nvPr/>
          </p:nvGrpSpPr>
          <p:grpSpPr>
            <a:xfrm flipH="1">
              <a:off x="4068108" y="2516578"/>
              <a:ext cx="797192" cy="214415"/>
              <a:chOff x="2322778" y="3860800"/>
              <a:chExt cx="2242872" cy="603249"/>
            </a:xfrm>
          </p:grpSpPr>
          <p:sp>
            <p:nvSpPr>
              <p:cNvPr id="42" name="楕円 24">
                <a:extLst>
                  <a:ext uri="{FF2B5EF4-FFF2-40B4-BE49-F238E27FC236}">
                    <a16:creationId xmlns:a16="http://schemas.microsoft.com/office/drawing/2014/main" id="{71DE1518-C818-4238-80C6-6091E74064A6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5992BAF2-19D5-4E04-BBEE-CF63CF7A4797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2B5BB36A-D8DF-4C1E-9A73-8E6A70DED170}"/>
                </a:ext>
              </a:extLst>
            </p:cNvPr>
            <p:cNvGrpSpPr/>
            <p:nvPr/>
          </p:nvGrpSpPr>
          <p:grpSpPr>
            <a:xfrm rot="1657321" flipH="1">
              <a:off x="3884821" y="2045901"/>
              <a:ext cx="797192" cy="214415"/>
              <a:chOff x="2322778" y="3860800"/>
              <a:chExt cx="2242872" cy="603249"/>
            </a:xfrm>
          </p:grpSpPr>
          <p:sp>
            <p:nvSpPr>
              <p:cNvPr id="40" name="楕円 24">
                <a:extLst>
                  <a:ext uri="{FF2B5EF4-FFF2-40B4-BE49-F238E27FC236}">
                    <a16:creationId xmlns:a16="http://schemas.microsoft.com/office/drawing/2014/main" id="{6A96B9DA-6AFD-4C72-9436-DD49B304B379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C3C7328E-09B2-4C49-8454-5FC5902806FB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01904E93-8977-413E-9753-F22B25106F39}"/>
                </a:ext>
              </a:extLst>
            </p:cNvPr>
            <p:cNvGrpSpPr/>
            <p:nvPr/>
          </p:nvGrpSpPr>
          <p:grpSpPr>
            <a:xfrm rot="19942679">
              <a:off x="5264042" y="2045901"/>
              <a:ext cx="797192" cy="214415"/>
              <a:chOff x="2322778" y="3860800"/>
              <a:chExt cx="2242872" cy="603249"/>
            </a:xfrm>
          </p:grpSpPr>
          <p:sp>
            <p:nvSpPr>
              <p:cNvPr id="38" name="楕円 24">
                <a:extLst>
                  <a:ext uri="{FF2B5EF4-FFF2-40B4-BE49-F238E27FC236}">
                    <a16:creationId xmlns:a16="http://schemas.microsoft.com/office/drawing/2014/main" id="{22E617F4-6327-4711-AC91-A65A1EDB2414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48851CAD-3AD8-4214-A6CB-189C6B872926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0182DCCB-79C8-4868-BC8F-4397E1260E7F}"/>
                </a:ext>
              </a:extLst>
            </p:cNvPr>
            <p:cNvGrpSpPr/>
            <p:nvPr/>
          </p:nvGrpSpPr>
          <p:grpSpPr>
            <a:xfrm>
              <a:off x="4625766" y="1378309"/>
              <a:ext cx="866566" cy="822976"/>
              <a:chOff x="1125131" y="1827345"/>
              <a:chExt cx="2622414" cy="2490502"/>
            </a:xfrm>
          </p:grpSpPr>
          <p:sp>
            <p:nvSpPr>
              <p:cNvPr id="35" name="楕円 23">
                <a:extLst>
                  <a:ext uri="{FF2B5EF4-FFF2-40B4-BE49-F238E27FC236}">
                    <a16:creationId xmlns:a16="http://schemas.microsoft.com/office/drawing/2014/main" id="{9B903252-A071-4240-9F09-0F0EE21F60EF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769D78F0-FF70-46F7-8DC5-F889F27CA9EC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23">
                <a:extLst>
                  <a:ext uri="{FF2B5EF4-FFF2-40B4-BE49-F238E27FC236}">
                    <a16:creationId xmlns:a16="http://schemas.microsoft.com/office/drawing/2014/main" id="{3A746C94-CA4D-4365-9AE9-5383065DF8BF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D622154-859C-4417-876D-CD9056C1CAA9}"/>
                </a:ext>
              </a:extLst>
            </p:cNvPr>
            <p:cNvGrpSpPr/>
            <p:nvPr/>
          </p:nvGrpSpPr>
          <p:grpSpPr>
            <a:xfrm>
              <a:off x="4008546" y="1774549"/>
              <a:ext cx="866566" cy="822976"/>
              <a:chOff x="1125131" y="1827345"/>
              <a:chExt cx="2622414" cy="2490502"/>
            </a:xfrm>
          </p:grpSpPr>
          <p:sp>
            <p:nvSpPr>
              <p:cNvPr id="32" name="楕円 23">
                <a:extLst>
                  <a:ext uri="{FF2B5EF4-FFF2-40B4-BE49-F238E27FC236}">
                    <a16:creationId xmlns:a16="http://schemas.microsoft.com/office/drawing/2014/main" id="{B2B45871-B64A-48E2-85A3-15EE3C25D5BF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B78453D4-6245-42ED-B60B-B681D69F3F26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23">
                <a:extLst>
                  <a:ext uri="{FF2B5EF4-FFF2-40B4-BE49-F238E27FC236}">
                    <a16:creationId xmlns:a16="http://schemas.microsoft.com/office/drawing/2014/main" id="{D99C2F5F-5502-4123-9E66-908FD4572EDF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FAB6093-B4F8-44CE-84A8-7A20D0E60FAE}"/>
                </a:ext>
              </a:extLst>
            </p:cNvPr>
            <p:cNvGrpSpPr/>
            <p:nvPr/>
          </p:nvGrpSpPr>
          <p:grpSpPr>
            <a:xfrm>
              <a:off x="4907706" y="1789789"/>
              <a:ext cx="866566" cy="822976"/>
              <a:chOff x="1125131" y="1827345"/>
              <a:chExt cx="2622414" cy="2490502"/>
            </a:xfrm>
          </p:grpSpPr>
          <p:sp>
            <p:nvSpPr>
              <p:cNvPr id="28" name="楕円 23">
                <a:extLst>
                  <a:ext uri="{FF2B5EF4-FFF2-40B4-BE49-F238E27FC236}">
                    <a16:creationId xmlns:a16="http://schemas.microsoft.com/office/drawing/2014/main" id="{19448FCA-4DD1-4927-84E2-DE577EDC1005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78574B8-A6EE-42EA-9F33-7C73DC1A8570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23">
                <a:extLst>
                  <a:ext uri="{FF2B5EF4-FFF2-40B4-BE49-F238E27FC236}">
                    <a16:creationId xmlns:a16="http://schemas.microsoft.com/office/drawing/2014/main" id="{DEE30259-6DB7-4955-9F36-11F08CDED8F8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821C075D-70CF-4E51-BF85-D61CEA84BA5A}"/>
                </a:ext>
              </a:extLst>
            </p:cNvPr>
            <p:cNvGrpSpPr/>
            <p:nvPr/>
          </p:nvGrpSpPr>
          <p:grpSpPr>
            <a:xfrm>
              <a:off x="4450506" y="2071729"/>
              <a:ext cx="866566" cy="822976"/>
              <a:chOff x="1125131" y="1827345"/>
              <a:chExt cx="2622414" cy="2490502"/>
            </a:xfrm>
          </p:grpSpPr>
          <p:sp>
            <p:nvSpPr>
              <p:cNvPr id="25" name="楕円 23">
                <a:extLst>
                  <a:ext uri="{FF2B5EF4-FFF2-40B4-BE49-F238E27FC236}">
                    <a16:creationId xmlns:a16="http://schemas.microsoft.com/office/drawing/2014/main" id="{D7E81EC8-7199-4573-A798-A871613435A2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1FDD6F32-7B64-4A22-A9E8-DF5F862845C0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3">
                <a:extLst>
                  <a:ext uri="{FF2B5EF4-FFF2-40B4-BE49-F238E27FC236}">
                    <a16:creationId xmlns:a16="http://schemas.microsoft.com/office/drawing/2014/main" id="{B658499D-F062-4FBD-BEE6-086ED1DC2BEF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7108406-9C91-4E5D-A96C-1F5D2C1742A5}"/>
              </a:ext>
            </a:extLst>
          </p:cNvPr>
          <p:cNvGrpSpPr/>
          <p:nvPr/>
        </p:nvGrpSpPr>
        <p:grpSpPr>
          <a:xfrm>
            <a:off x="3774402" y="4247302"/>
            <a:ext cx="2379408" cy="1657830"/>
            <a:chOff x="3875899" y="4318019"/>
            <a:chExt cx="2176413" cy="1516396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D1D07C6F-9E55-45AE-9AA0-F30C379B49E3}"/>
                </a:ext>
              </a:extLst>
            </p:cNvPr>
            <p:cNvGrpSpPr/>
            <p:nvPr/>
          </p:nvGrpSpPr>
          <p:grpSpPr>
            <a:xfrm>
              <a:off x="5134777" y="5487869"/>
              <a:ext cx="797192" cy="214415"/>
              <a:chOff x="2322778" y="3860800"/>
              <a:chExt cx="2242872" cy="603249"/>
            </a:xfrm>
          </p:grpSpPr>
          <p:sp>
            <p:nvSpPr>
              <p:cNvPr id="79" name="楕円 24">
                <a:extLst>
                  <a:ext uri="{FF2B5EF4-FFF2-40B4-BE49-F238E27FC236}">
                    <a16:creationId xmlns:a16="http://schemas.microsoft.com/office/drawing/2014/main" id="{9B1A0446-B9BD-444A-841F-77BDA7EC8A57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5F8345B4-7C2E-4577-8A13-CEDD4B035BB7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07855AD7-E309-4DC4-A033-55AB921C8A33}"/>
                </a:ext>
              </a:extLst>
            </p:cNvPr>
            <p:cNvGrpSpPr/>
            <p:nvPr/>
          </p:nvGrpSpPr>
          <p:grpSpPr>
            <a:xfrm flipH="1">
              <a:off x="4059186" y="5456288"/>
              <a:ext cx="797192" cy="214415"/>
              <a:chOff x="2322778" y="3860800"/>
              <a:chExt cx="2242872" cy="603249"/>
            </a:xfrm>
          </p:grpSpPr>
          <p:sp>
            <p:nvSpPr>
              <p:cNvPr id="77" name="楕円 24">
                <a:extLst>
                  <a:ext uri="{FF2B5EF4-FFF2-40B4-BE49-F238E27FC236}">
                    <a16:creationId xmlns:a16="http://schemas.microsoft.com/office/drawing/2014/main" id="{9E2BADEB-3341-4C70-A693-FCA802CAF9D6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3DC0FFDC-E57E-4592-B677-88F543E6815B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C924AE79-B5DA-4289-80CB-EFCE9F17C6F2}"/>
                </a:ext>
              </a:extLst>
            </p:cNvPr>
            <p:cNvGrpSpPr/>
            <p:nvPr/>
          </p:nvGrpSpPr>
          <p:grpSpPr>
            <a:xfrm rot="1657321" flipH="1">
              <a:off x="3875899" y="4985611"/>
              <a:ext cx="797192" cy="214415"/>
              <a:chOff x="2322778" y="3860800"/>
              <a:chExt cx="2242872" cy="603249"/>
            </a:xfrm>
          </p:grpSpPr>
          <p:sp>
            <p:nvSpPr>
              <p:cNvPr id="75" name="楕円 24">
                <a:extLst>
                  <a:ext uri="{FF2B5EF4-FFF2-40B4-BE49-F238E27FC236}">
                    <a16:creationId xmlns:a16="http://schemas.microsoft.com/office/drawing/2014/main" id="{0BDBD528-3607-4F4C-A24F-1A5E133E5F9E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5D3EABDA-9651-46CC-9236-BFED5629E081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C4D3D9F5-D903-446A-8E10-479BC9CACD6E}"/>
                </a:ext>
              </a:extLst>
            </p:cNvPr>
            <p:cNvGrpSpPr/>
            <p:nvPr/>
          </p:nvGrpSpPr>
          <p:grpSpPr>
            <a:xfrm rot="19942679">
              <a:off x="5255120" y="4985611"/>
              <a:ext cx="797192" cy="214415"/>
              <a:chOff x="2322778" y="3860800"/>
              <a:chExt cx="2242872" cy="603249"/>
            </a:xfrm>
          </p:grpSpPr>
          <p:sp>
            <p:nvSpPr>
              <p:cNvPr id="73" name="楕円 24">
                <a:extLst>
                  <a:ext uri="{FF2B5EF4-FFF2-40B4-BE49-F238E27FC236}">
                    <a16:creationId xmlns:a16="http://schemas.microsoft.com/office/drawing/2014/main" id="{A49B0C67-AEBC-4855-A540-2CDEB95CB63D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59A06233-1C0D-44CC-BE06-30E36E57A04F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8314AFB5-1049-4D0A-B54E-D2042B65BADE}"/>
                </a:ext>
              </a:extLst>
            </p:cNvPr>
            <p:cNvGrpSpPr/>
            <p:nvPr/>
          </p:nvGrpSpPr>
          <p:grpSpPr>
            <a:xfrm>
              <a:off x="4616844" y="4318019"/>
              <a:ext cx="866566" cy="822976"/>
              <a:chOff x="1125131" y="1827345"/>
              <a:chExt cx="2622414" cy="2490502"/>
            </a:xfrm>
          </p:grpSpPr>
          <p:sp>
            <p:nvSpPr>
              <p:cNvPr id="70" name="楕円 23">
                <a:extLst>
                  <a:ext uri="{FF2B5EF4-FFF2-40B4-BE49-F238E27FC236}">
                    <a16:creationId xmlns:a16="http://schemas.microsoft.com/office/drawing/2014/main" id="{D96A74DF-EF05-478E-935C-1A0EB19B0C22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DBB610A-B609-4932-982B-03FDDA9CE067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23">
                <a:extLst>
                  <a:ext uri="{FF2B5EF4-FFF2-40B4-BE49-F238E27FC236}">
                    <a16:creationId xmlns:a16="http://schemas.microsoft.com/office/drawing/2014/main" id="{19A390DB-3CA9-4A2C-A6B4-D4FDB8AE61E8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D740BF8B-2330-4875-96BB-213A1DE1DB3F}"/>
                </a:ext>
              </a:extLst>
            </p:cNvPr>
            <p:cNvGrpSpPr/>
            <p:nvPr/>
          </p:nvGrpSpPr>
          <p:grpSpPr>
            <a:xfrm>
              <a:off x="3999624" y="4714259"/>
              <a:ext cx="866566" cy="822976"/>
              <a:chOff x="1125131" y="1827345"/>
              <a:chExt cx="2622414" cy="2490502"/>
            </a:xfrm>
          </p:grpSpPr>
          <p:sp>
            <p:nvSpPr>
              <p:cNvPr id="67" name="楕円 23">
                <a:extLst>
                  <a:ext uri="{FF2B5EF4-FFF2-40B4-BE49-F238E27FC236}">
                    <a16:creationId xmlns:a16="http://schemas.microsoft.com/office/drawing/2014/main" id="{70C2DEC3-1475-40AB-8251-5061D81B1D44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7E66B600-6983-48BF-A226-485C30ACDED5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23">
                <a:extLst>
                  <a:ext uri="{FF2B5EF4-FFF2-40B4-BE49-F238E27FC236}">
                    <a16:creationId xmlns:a16="http://schemas.microsoft.com/office/drawing/2014/main" id="{7E63F686-1F56-415B-923E-BC13A568EFC6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2D95A806-B302-4858-9142-FF730D538CD8}"/>
                </a:ext>
              </a:extLst>
            </p:cNvPr>
            <p:cNvGrpSpPr/>
            <p:nvPr/>
          </p:nvGrpSpPr>
          <p:grpSpPr>
            <a:xfrm>
              <a:off x="4898784" y="4729499"/>
              <a:ext cx="866566" cy="822976"/>
              <a:chOff x="1125131" y="1827345"/>
              <a:chExt cx="2622414" cy="2490502"/>
            </a:xfrm>
          </p:grpSpPr>
          <p:sp>
            <p:nvSpPr>
              <p:cNvPr id="64" name="楕円 23">
                <a:extLst>
                  <a:ext uri="{FF2B5EF4-FFF2-40B4-BE49-F238E27FC236}">
                    <a16:creationId xmlns:a16="http://schemas.microsoft.com/office/drawing/2014/main" id="{440BB929-6D5D-4BD7-88C1-F5864E3CDE11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938D9492-666F-424A-9346-E8A3B5E8D287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23">
                <a:extLst>
                  <a:ext uri="{FF2B5EF4-FFF2-40B4-BE49-F238E27FC236}">
                    <a16:creationId xmlns:a16="http://schemas.microsoft.com/office/drawing/2014/main" id="{5F56A84C-6A2A-4E83-BF4B-6BA737BC6CFE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04898D6B-38D6-4C2A-88DD-B2E6AF266C84}"/>
                </a:ext>
              </a:extLst>
            </p:cNvPr>
            <p:cNvGrpSpPr/>
            <p:nvPr/>
          </p:nvGrpSpPr>
          <p:grpSpPr>
            <a:xfrm>
              <a:off x="4441584" y="5011439"/>
              <a:ext cx="866566" cy="822976"/>
              <a:chOff x="1125131" y="1827345"/>
              <a:chExt cx="2622414" cy="2490502"/>
            </a:xfrm>
          </p:grpSpPr>
          <p:sp>
            <p:nvSpPr>
              <p:cNvPr id="61" name="楕円 23">
                <a:extLst>
                  <a:ext uri="{FF2B5EF4-FFF2-40B4-BE49-F238E27FC236}">
                    <a16:creationId xmlns:a16="http://schemas.microsoft.com/office/drawing/2014/main" id="{FD72C855-9A4E-4994-BA10-0DD660254F40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994CF81F-5469-4F26-B032-8A2D56116321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23">
                <a:extLst>
                  <a:ext uri="{FF2B5EF4-FFF2-40B4-BE49-F238E27FC236}">
                    <a16:creationId xmlns:a16="http://schemas.microsoft.com/office/drawing/2014/main" id="{FC90CC85-D7A1-4ED3-A797-10E1F3B27315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C631B9C-BEAE-4DF1-8611-667311482863}"/>
              </a:ext>
            </a:extLst>
          </p:cNvPr>
          <p:cNvGrpSpPr/>
          <p:nvPr/>
        </p:nvGrpSpPr>
        <p:grpSpPr>
          <a:xfrm>
            <a:off x="816866" y="1615405"/>
            <a:ext cx="2370157" cy="1255741"/>
            <a:chOff x="974109" y="2113766"/>
            <a:chExt cx="1629296" cy="863223"/>
          </a:xfrm>
        </p:grpSpPr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E497E56D-D885-49FA-978D-63B9744BF9E2}"/>
                </a:ext>
              </a:extLst>
            </p:cNvPr>
            <p:cNvGrpSpPr/>
            <p:nvPr/>
          </p:nvGrpSpPr>
          <p:grpSpPr>
            <a:xfrm flipH="1">
              <a:off x="974109" y="2762574"/>
              <a:ext cx="797192" cy="214415"/>
              <a:chOff x="2322778" y="3860800"/>
              <a:chExt cx="2242872" cy="603249"/>
            </a:xfrm>
          </p:grpSpPr>
          <p:sp>
            <p:nvSpPr>
              <p:cNvPr id="128" name="楕円 24">
                <a:extLst>
                  <a:ext uri="{FF2B5EF4-FFF2-40B4-BE49-F238E27FC236}">
                    <a16:creationId xmlns:a16="http://schemas.microsoft.com/office/drawing/2014/main" id="{D3A1E5A2-28FC-42C0-9C59-9C9D58FEBE93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1937DD85-91BF-40E9-8AF5-EC521F32BFF0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B55C7C85-55C9-4EF4-8736-2F73590C465D}"/>
                </a:ext>
              </a:extLst>
            </p:cNvPr>
            <p:cNvGrpSpPr/>
            <p:nvPr/>
          </p:nvGrpSpPr>
          <p:grpSpPr>
            <a:xfrm>
              <a:off x="1806213" y="2762574"/>
              <a:ext cx="797192" cy="214415"/>
              <a:chOff x="2322778" y="3860800"/>
              <a:chExt cx="2242872" cy="603249"/>
            </a:xfrm>
          </p:grpSpPr>
          <p:sp>
            <p:nvSpPr>
              <p:cNvPr id="114" name="楕円 24">
                <a:extLst>
                  <a:ext uri="{FF2B5EF4-FFF2-40B4-BE49-F238E27FC236}">
                    <a16:creationId xmlns:a16="http://schemas.microsoft.com/office/drawing/2014/main" id="{9F22E2F6-C18A-4A43-B44D-2B5F9C24CEA0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E0D39688-BAB3-4D8E-A645-134F3B812600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2996086B-4E88-4139-83F9-D8085B83C3B2}"/>
                </a:ext>
              </a:extLst>
            </p:cNvPr>
            <p:cNvGrpSpPr/>
            <p:nvPr/>
          </p:nvGrpSpPr>
          <p:grpSpPr>
            <a:xfrm>
              <a:off x="1378926" y="2113766"/>
              <a:ext cx="866566" cy="822976"/>
              <a:chOff x="1125131" y="1827345"/>
              <a:chExt cx="2622414" cy="2490502"/>
            </a:xfrm>
          </p:grpSpPr>
          <p:sp>
            <p:nvSpPr>
              <p:cNvPr id="117" name="楕円 23">
                <a:extLst>
                  <a:ext uri="{FF2B5EF4-FFF2-40B4-BE49-F238E27FC236}">
                    <a16:creationId xmlns:a16="http://schemas.microsoft.com/office/drawing/2014/main" id="{477E4B62-BE5D-4A2B-A0C1-9BCCDD971D27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5A08BF3D-6985-4C46-BAAD-E997565CA6A7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23">
                <a:extLst>
                  <a:ext uri="{FF2B5EF4-FFF2-40B4-BE49-F238E27FC236}">
                    <a16:creationId xmlns:a16="http://schemas.microsoft.com/office/drawing/2014/main" id="{F1ACBC94-245A-45C4-B876-5C17DAC4909A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90A9D6C-9DD1-4D47-9064-DABF76BCE547}"/>
              </a:ext>
            </a:extLst>
          </p:cNvPr>
          <p:cNvGrpSpPr/>
          <p:nvPr/>
        </p:nvGrpSpPr>
        <p:grpSpPr>
          <a:xfrm>
            <a:off x="830247" y="4466759"/>
            <a:ext cx="2370157" cy="1255741"/>
            <a:chOff x="965187" y="5053476"/>
            <a:chExt cx="1629296" cy="863223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5A94EB6D-026C-4107-93D1-6555BDCB7D52}"/>
                </a:ext>
              </a:extLst>
            </p:cNvPr>
            <p:cNvGrpSpPr/>
            <p:nvPr/>
          </p:nvGrpSpPr>
          <p:grpSpPr>
            <a:xfrm flipH="1">
              <a:off x="965187" y="5702284"/>
              <a:ext cx="797192" cy="214415"/>
              <a:chOff x="2322778" y="3860800"/>
              <a:chExt cx="2242872" cy="603249"/>
            </a:xfrm>
          </p:grpSpPr>
          <p:sp>
            <p:nvSpPr>
              <p:cNvPr id="131" name="楕円 24">
                <a:extLst>
                  <a:ext uri="{FF2B5EF4-FFF2-40B4-BE49-F238E27FC236}">
                    <a16:creationId xmlns:a16="http://schemas.microsoft.com/office/drawing/2014/main" id="{678EC279-5C3F-4245-80B8-D156B4FCD592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63553EC3-C44F-4B79-A57C-7639E655E295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E1E9EA84-B078-4A6A-9B39-2A0F011BE9AA}"/>
                </a:ext>
              </a:extLst>
            </p:cNvPr>
            <p:cNvGrpSpPr/>
            <p:nvPr/>
          </p:nvGrpSpPr>
          <p:grpSpPr>
            <a:xfrm>
              <a:off x="1797291" y="5702284"/>
              <a:ext cx="797192" cy="214415"/>
              <a:chOff x="2322778" y="3860800"/>
              <a:chExt cx="2242872" cy="603249"/>
            </a:xfrm>
          </p:grpSpPr>
          <p:sp>
            <p:nvSpPr>
              <p:cNvPr id="121" name="楕円 24">
                <a:extLst>
                  <a:ext uri="{FF2B5EF4-FFF2-40B4-BE49-F238E27FC236}">
                    <a16:creationId xmlns:a16="http://schemas.microsoft.com/office/drawing/2014/main" id="{FB2C6AF7-7D56-43DF-B350-AE964C212887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84C25716-BA64-4BE1-813C-C2643516202F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30548E91-D32F-465B-9E72-9D1DE32E7099}"/>
                </a:ext>
              </a:extLst>
            </p:cNvPr>
            <p:cNvGrpSpPr/>
            <p:nvPr/>
          </p:nvGrpSpPr>
          <p:grpSpPr>
            <a:xfrm>
              <a:off x="1370004" y="5053476"/>
              <a:ext cx="866566" cy="822976"/>
              <a:chOff x="1125131" y="1827345"/>
              <a:chExt cx="2622414" cy="2490502"/>
            </a:xfrm>
          </p:grpSpPr>
          <p:sp>
            <p:nvSpPr>
              <p:cNvPr id="124" name="楕円 23">
                <a:extLst>
                  <a:ext uri="{FF2B5EF4-FFF2-40B4-BE49-F238E27FC236}">
                    <a16:creationId xmlns:a16="http://schemas.microsoft.com/office/drawing/2014/main" id="{9846D457-8194-4D2D-9BC9-57900B30A578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FA2D9A4C-8EAA-4098-BD32-4545BFA0312D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23">
                <a:extLst>
                  <a:ext uri="{FF2B5EF4-FFF2-40B4-BE49-F238E27FC236}">
                    <a16:creationId xmlns:a16="http://schemas.microsoft.com/office/drawing/2014/main" id="{6986B1CB-7A07-48BC-828C-708C3789CC5A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956C482-998A-4B15-9C0D-09AB7934829D}"/>
              </a:ext>
            </a:extLst>
          </p:cNvPr>
          <p:cNvGrpSpPr/>
          <p:nvPr/>
        </p:nvGrpSpPr>
        <p:grpSpPr>
          <a:xfrm>
            <a:off x="6605083" y="1286317"/>
            <a:ext cx="2605086" cy="1879832"/>
            <a:chOff x="6605083" y="1286317"/>
            <a:chExt cx="2605086" cy="1879832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A40A72-854A-4779-8321-8A26504948A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BC8435B-18AA-43B6-B642-4E740713651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1914E6-5A20-4730-812C-36AA135C67A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620F551-C574-4A97-8CF7-351B1AE18EE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8665A9F-3FD8-4B32-B3B7-B9C22C31504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8440955-940B-4D97-BED0-DFCFF075DAE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13BB458-F0EF-4C6D-B7B2-96DC7DA13DA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6539E5D0-EBAB-4B66-A3E4-B9085FD0258D}"/>
                </a:ext>
              </a:extLst>
            </p:cNvPr>
            <p:cNvGrpSpPr/>
            <p:nvPr/>
          </p:nvGrpSpPr>
          <p:grpSpPr>
            <a:xfrm>
              <a:off x="6830050" y="1286317"/>
              <a:ext cx="2176413" cy="1516396"/>
              <a:chOff x="3884821" y="1378309"/>
              <a:chExt cx="2176413" cy="1516396"/>
            </a:xfrm>
          </p:grpSpPr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62AF5B20-A3B3-4D7E-B6CB-FFFF6BA651DF}"/>
                  </a:ext>
                </a:extLst>
              </p:cNvPr>
              <p:cNvGrpSpPr/>
              <p:nvPr/>
            </p:nvGrpSpPr>
            <p:grpSpPr>
              <a:xfrm>
                <a:off x="5143699" y="2548159"/>
                <a:ext cx="797192" cy="214415"/>
                <a:chOff x="2322778" y="3860800"/>
                <a:chExt cx="2242872" cy="603249"/>
              </a:xfrm>
            </p:grpSpPr>
            <p:sp>
              <p:nvSpPr>
                <p:cNvPr id="163" name="楕円 24">
                  <a:extLst>
                    <a:ext uri="{FF2B5EF4-FFF2-40B4-BE49-F238E27FC236}">
                      <a16:creationId xmlns:a16="http://schemas.microsoft.com/office/drawing/2014/main" id="{0772084A-987A-4B69-8EC2-F247E27E349A}"/>
                    </a:ext>
                  </a:extLst>
                </p:cNvPr>
                <p:cNvSpPr/>
                <p:nvPr/>
              </p:nvSpPr>
              <p:spPr>
                <a:xfrm>
                  <a:off x="2322778" y="3860800"/>
                  <a:ext cx="2242872" cy="603249"/>
                </a:xfrm>
                <a:custGeom>
                  <a:avLst/>
                  <a:gdLst>
                    <a:gd name="connsiteX0" fmla="*/ 0 w 1311126"/>
                    <a:gd name="connsiteY0" fmla="*/ 346075 h 692150"/>
                    <a:gd name="connsiteX1" fmla="*/ 655563 w 1311126"/>
                    <a:gd name="connsiteY1" fmla="*/ 0 h 692150"/>
                    <a:gd name="connsiteX2" fmla="*/ 1311126 w 1311126"/>
                    <a:gd name="connsiteY2" fmla="*/ 346075 h 692150"/>
                    <a:gd name="connsiteX3" fmla="*/ 655563 w 1311126"/>
                    <a:gd name="connsiteY3" fmla="*/ 692150 h 692150"/>
                    <a:gd name="connsiteX4" fmla="*/ 0 w 1311126"/>
                    <a:gd name="connsiteY4" fmla="*/ 346075 h 692150"/>
                    <a:gd name="connsiteX0" fmla="*/ 0 w 1507976"/>
                    <a:gd name="connsiteY0" fmla="*/ 346128 h 692249"/>
                    <a:gd name="connsiteX1" fmla="*/ 655563 w 1507976"/>
                    <a:gd name="connsiteY1" fmla="*/ 53 h 692249"/>
                    <a:gd name="connsiteX2" fmla="*/ 1507976 w 1507976"/>
                    <a:gd name="connsiteY2" fmla="*/ 327078 h 692249"/>
                    <a:gd name="connsiteX3" fmla="*/ 655563 w 1507976"/>
                    <a:gd name="connsiteY3" fmla="*/ 692203 h 692249"/>
                    <a:gd name="connsiteX4" fmla="*/ 0 w 1507976"/>
                    <a:gd name="connsiteY4" fmla="*/ 346128 h 692249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70"/>
                    <a:gd name="connsiteX1" fmla="*/ 655563 w 1507976"/>
                    <a:gd name="connsiteY1" fmla="*/ 48 h 692270"/>
                    <a:gd name="connsiteX2" fmla="*/ 1507976 w 1507976"/>
                    <a:gd name="connsiteY2" fmla="*/ 327073 h 692270"/>
                    <a:gd name="connsiteX3" fmla="*/ 655563 w 1507976"/>
                    <a:gd name="connsiteY3" fmla="*/ 692198 h 692270"/>
                    <a:gd name="connsiteX4" fmla="*/ 0 w 1507976"/>
                    <a:gd name="connsiteY4" fmla="*/ 346123 h 692270"/>
                    <a:gd name="connsiteX0" fmla="*/ 0 w 1507976"/>
                    <a:gd name="connsiteY0" fmla="*/ 348686 h 694833"/>
                    <a:gd name="connsiteX1" fmla="*/ 655563 w 1507976"/>
                    <a:gd name="connsiteY1" fmla="*/ 2611 h 694833"/>
                    <a:gd name="connsiteX2" fmla="*/ 1507976 w 1507976"/>
                    <a:gd name="connsiteY2" fmla="*/ 329636 h 694833"/>
                    <a:gd name="connsiteX3" fmla="*/ 655563 w 1507976"/>
                    <a:gd name="connsiteY3" fmla="*/ 694761 h 694833"/>
                    <a:gd name="connsiteX4" fmla="*/ 0 w 1507976"/>
                    <a:gd name="connsiteY4" fmla="*/ 348686 h 694833"/>
                    <a:gd name="connsiteX0" fmla="*/ 0 w 1507976"/>
                    <a:gd name="connsiteY0" fmla="*/ 348686 h 698739"/>
                    <a:gd name="connsiteX1" fmla="*/ 655563 w 1507976"/>
                    <a:gd name="connsiteY1" fmla="*/ 2611 h 698739"/>
                    <a:gd name="connsiteX2" fmla="*/ 1507976 w 1507976"/>
                    <a:gd name="connsiteY2" fmla="*/ 329636 h 698739"/>
                    <a:gd name="connsiteX3" fmla="*/ 655563 w 1507976"/>
                    <a:gd name="connsiteY3" fmla="*/ 694761 h 698739"/>
                    <a:gd name="connsiteX4" fmla="*/ 0 w 1507976"/>
                    <a:gd name="connsiteY4" fmla="*/ 348686 h 698739"/>
                    <a:gd name="connsiteX0" fmla="*/ 0 w 1527818"/>
                    <a:gd name="connsiteY0" fmla="*/ 347920 h 695521"/>
                    <a:gd name="connsiteX1" fmla="*/ 655563 w 1527818"/>
                    <a:gd name="connsiteY1" fmla="*/ 1845 h 695521"/>
                    <a:gd name="connsiteX2" fmla="*/ 1527818 w 1527818"/>
                    <a:gd name="connsiteY2" fmla="*/ 250140 h 695521"/>
                    <a:gd name="connsiteX3" fmla="*/ 655563 w 1527818"/>
                    <a:gd name="connsiteY3" fmla="*/ 693995 h 695521"/>
                    <a:gd name="connsiteX4" fmla="*/ 0 w 1527818"/>
                    <a:gd name="connsiteY4" fmla="*/ 347920 h 695521"/>
                    <a:gd name="connsiteX0" fmla="*/ 0 w 1527818"/>
                    <a:gd name="connsiteY0" fmla="*/ 347919 h 695520"/>
                    <a:gd name="connsiteX1" fmla="*/ 655563 w 1527818"/>
                    <a:gd name="connsiteY1" fmla="*/ 1844 h 695520"/>
                    <a:gd name="connsiteX2" fmla="*/ 1527818 w 1527818"/>
                    <a:gd name="connsiteY2" fmla="*/ 250139 h 695520"/>
                    <a:gd name="connsiteX3" fmla="*/ 655563 w 1527818"/>
                    <a:gd name="connsiteY3" fmla="*/ 693994 h 695520"/>
                    <a:gd name="connsiteX4" fmla="*/ 0 w 1527818"/>
                    <a:gd name="connsiteY4" fmla="*/ 347919 h 695520"/>
                    <a:gd name="connsiteX0" fmla="*/ 0 w 1527818"/>
                    <a:gd name="connsiteY0" fmla="*/ 347084 h 694685"/>
                    <a:gd name="connsiteX1" fmla="*/ 655563 w 1527818"/>
                    <a:gd name="connsiteY1" fmla="*/ 1009 h 694685"/>
                    <a:gd name="connsiteX2" fmla="*/ 1527818 w 1527818"/>
                    <a:gd name="connsiteY2" fmla="*/ 249304 h 694685"/>
                    <a:gd name="connsiteX3" fmla="*/ 655563 w 1527818"/>
                    <a:gd name="connsiteY3" fmla="*/ 693159 h 694685"/>
                    <a:gd name="connsiteX4" fmla="*/ 0 w 1527818"/>
                    <a:gd name="connsiteY4" fmla="*/ 347084 h 694685"/>
                    <a:gd name="connsiteX0" fmla="*/ 380 w 1528198"/>
                    <a:gd name="connsiteY0" fmla="*/ 368456 h 715309"/>
                    <a:gd name="connsiteX1" fmla="*/ 576575 w 1528198"/>
                    <a:gd name="connsiteY1" fmla="*/ 909 h 715309"/>
                    <a:gd name="connsiteX2" fmla="*/ 1528198 w 1528198"/>
                    <a:gd name="connsiteY2" fmla="*/ 270676 h 715309"/>
                    <a:gd name="connsiteX3" fmla="*/ 655943 w 1528198"/>
                    <a:gd name="connsiteY3" fmla="*/ 714531 h 715309"/>
                    <a:gd name="connsiteX4" fmla="*/ 380 w 1528198"/>
                    <a:gd name="connsiteY4" fmla="*/ 368456 h 715309"/>
                    <a:gd name="connsiteX0" fmla="*/ 450 w 1528268"/>
                    <a:gd name="connsiteY0" fmla="*/ 369330 h 716184"/>
                    <a:gd name="connsiteX1" fmla="*/ 576645 w 1528268"/>
                    <a:gd name="connsiteY1" fmla="*/ 1783 h 716184"/>
                    <a:gd name="connsiteX2" fmla="*/ 1528268 w 1528268"/>
                    <a:gd name="connsiteY2" fmla="*/ 271550 h 716184"/>
                    <a:gd name="connsiteX3" fmla="*/ 656013 w 1528268"/>
                    <a:gd name="connsiteY3" fmla="*/ 715405 h 716184"/>
                    <a:gd name="connsiteX4" fmla="*/ 450 w 1528268"/>
                    <a:gd name="connsiteY4" fmla="*/ 369330 h 716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28268" h="716184">
                      <a:moveTo>
                        <a:pt x="450" y="369330"/>
                      </a:moveTo>
                      <a:cubicBezTo>
                        <a:pt x="-12778" y="250393"/>
                        <a:pt x="267444" y="25237"/>
                        <a:pt x="576645" y="1783"/>
                      </a:cubicBezTo>
                      <a:cubicBezTo>
                        <a:pt x="885846" y="-21671"/>
                        <a:pt x="1244312" y="192513"/>
                        <a:pt x="1528268" y="271550"/>
                      </a:cubicBezTo>
                      <a:cubicBezTo>
                        <a:pt x="1314953" y="604213"/>
                        <a:pt x="910649" y="699108"/>
                        <a:pt x="656013" y="715405"/>
                      </a:cubicBezTo>
                      <a:cubicBezTo>
                        <a:pt x="401377" y="731702"/>
                        <a:pt x="13678" y="488267"/>
                        <a:pt x="450" y="36933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00CC00"/>
                    </a:gs>
                    <a:gs pos="0">
                      <a:srgbClr val="0066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9DF2791D-F0F9-4EBD-BAD3-142A19B65DE5}"/>
                    </a:ext>
                  </a:extLst>
                </p:cNvPr>
                <p:cNvSpPr/>
                <p:nvPr/>
              </p:nvSpPr>
              <p:spPr>
                <a:xfrm>
                  <a:off x="2401309" y="4137024"/>
                  <a:ext cx="1991742" cy="50799"/>
                </a:xfrm>
                <a:custGeom>
                  <a:avLst/>
                  <a:gdLst>
                    <a:gd name="connsiteX0" fmla="*/ 2327094 w 2327094"/>
                    <a:gd name="connsiteY0" fmla="*/ 0 h 147328"/>
                    <a:gd name="connsiteX1" fmla="*/ 2231985 w 2327094"/>
                    <a:gd name="connsiteY1" fmla="*/ 22131 h 147328"/>
                    <a:gd name="connsiteX2" fmla="*/ 969891 w 2327094"/>
                    <a:gd name="connsiteY2" fmla="*/ 146727 h 147328"/>
                    <a:gd name="connsiteX3" fmla="*/ 43127 w 2327094"/>
                    <a:gd name="connsiteY3" fmla="*/ 52369 h 147328"/>
                    <a:gd name="connsiteX4" fmla="*/ 0 w 2327094"/>
                    <a:gd name="connsiteY4" fmla="*/ 41705 h 147328"/>
                    <a:gd name="connsiteX5" fmla="*/ 48199 w 2327094"/>
                    <a:gd name="connsiteY5" fmla="*/ 48351 h 147328"/>
                    <a:gd name="connsiteX6" fmla="*/ 913286 w 2327094"/>
                    <a:gd name="connsiteY6" fmla="*/ 101843 h 147328"/>
                    <a:gd name="connsiteX7" fmla="*/ 2150294 w 2327094"/>
                    <a:gd name="connsiteY7" fmla="*/ 23999 h 147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27094" h="147328">
                      <a:moveTo>
                        <a:pt x="2327094" y="0"/>
                      </a:moveTo>
                      <a:lnTo>
                        <a:pt x="2231985" y="22131"/>
                      </a:lnTo>
                      <a:cubicBezTo>
                        <a:pt x="1804599" y="107330"/>
                        <a:pt x="1322481" y="138870"/>
                        <a:pt x="969891" y="146727"/>
                      </a:cubicBezTo>
                      <a:cubicBezTo>
                        <a:pt x="687818" y="153013"/>
                        <a:pt x="332045" y="109210"/>
                        <a:pt x="43127" y="52369"/>
                      </a:cubicBezTo>
                      <a:lnTo>
                        <a:pt x="0" y="41705"/>
                      </a:lnTo>
                      <a:lnTo>
                        <a:pt x="48199" y="48351"/>
                      </a:lnTo>
                      <a:cubicBezTo>
                        <a:pt x="338941" y="83528"/>
                        <a:pt x="651740" y="106449"/>
                        <a:pt x="913286" y="101843"/>
                      </a:cubicBezTo>
                      <a:cubicBezTo>
                        <a:pt x="1262013" y="95702"/>
                        <a:pt x="1713228" y="74752"/>
                        <a:pt x="2150294" y="239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FF5DAD27-28CC-4D7E-B1A7-7E9BA9F4DF7E}"/>
                  </a:ext>
                </a:extLst>
              </p:cNvPr>
              <p:cNvGrpSpPr/>
              <p:nvPr/>
            </p:nvGrpSpPr>
            <p:grpSpPr>
              <a:xfrm flipH="1">
                <a:off x="4068108" y="2516578"/>
                <a:ext cx="797192" cy="214415"/>
                <a:chOff x="2322778" y="3860800"/>
                <a:chExt cx="2242872" cy="603249"/>
              </a:xfrm>
            </p:grpSpPr>
            <p:sp>
              <p:nvSpPr>
                <p:cNvPr id="161" name="楕円 24">
                  <a:extLst>
                    <a:ext uri="{FF2B5EF4-FFF2-40B4-BE49-F238E27FC236}">
                      <a16:creationId xmlns:a16="http://schemas.microsoft.com/office/drawing/2014/main" id="{66DB4A7D-3FDD-4212-B254-98ABDE4908AE}"/>
                    </a:ext>
                  </a:extLst>
                </p:cNvPr>
                <p:cNvSpPr/>
                <p:nvPr/>
              </p:nvSpPr>
              <p:spPr>
                <a:xfrm>
                  <a:off x="2322778" y="3860800"/>
                  <a:ext cx="2242872" cy="603249"/>
                </a:xfrm>
                <a:custGeom>
                  <a:avLst/>
                  <a:gdLst>
                    <a:gd name="connsiteX0" fmla="*/ 0 w 1311126"/>
                    <a:gd name="connsiteY0" fmla="*/ 346075 h 692150"/>
                    <a:gd name="connsiteX1" fmla="*/ 655563 w 1311126"/>
                    <a:gd name="connsiteY1" fmla="*/ 0 h 692150"/>
                    <a:gd name="connsiteX2" fmla="*/ 1311126 w 1311126"/>
                    <a:gd name="connsiteY2" fmla="*/ 346075 h 692150"/>
                    <a:gd name="connsiteX3" fmla="*/ 655563 w 1311126"/>
                    <a:gd name="connsiteY3" fmla="*/ 692150 h 692150"/>
                    <a:gd name="connsiteX4" fmla="*/ 0 w 1311126"/>
                    <a:gd name="connsiteY4" fmla="*/ 346075 h 692150"/>
                    <a:gd name="connsiteX0" fmla="*/ 0 w 1507976"/>
                    <a:gd name="connsiteY0" fmla="*/ 346128 h 692249"/>
                    <a:gd name="connsiteX1" fmla="*/ 655563 w 1507976"/>
                    <a:gd name="connsiteY1" fmla="*/ 53 h 692249"/>
                    <a:gd name="connsiteX2" fmla="*/ 1507976 w 1507976"/>
                    <a:gd name="connsiteY2" fmla="*/ 327078 h 692249"/>
                    <a:gd name="connsiteX3" fmla="*/ 655563 w 1507976"/>
                    <a:gd name="connsiteY3" fmla="*/ 692203 h 692249"/>
                    <a:gd name="connsiteX4" fmla="*/ 0 w 1507976"/>
                    <a:gd name="connsiteY4" fmla="*/ 346128 h 692249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70"/>
                    <a:gd name="connsiteX1" fmla="*/ 655563 w 1507976"/>
                    <a:gd name="connsiteY1" fmla="*/ 48 h 692270"/>
                    <a:gd name="connsiteX2" fmla="*/ 1507976 w 1507976"/>
                    <a:gd name="connsiteY2" fmla="*/ 327073 h 692270"/>
                    <a:gd name="connsiteX3" fmla="*/ 655563 w 1507976"/>
                    <a:gd name="connsiteY3" fmla="*/ 692198 h 692270"/>
                    <a:gd name="connsiteX4" fmla="*/ 0 w 1507976"/>
                    <a:gd name="connsiteY4" fmla="*/ 346123 h 692270"/>
                    <a:gd name="connsiteX0" fmla="*/ 0 w 1507976"/>
                    <a:gd name="connsiteY0" fmla="*/ 348686 h 694833"/>
                    <a:gd name="connsiteX1" fmla="*/ 655563 w 1507976"/>
                    <a:gd name="connsiteY1" fmla="*/ 2611 h 694833"/>
                    <a:gd name="connsiteX2" fmla="*/ 1507976 w 1507976"/>
                    <a:gd name="connsiteY2" fmla="*/ 329636 h 694833"/>
                    <a:gd name="connsiteX3" fmla="*/ 655563 w 1507976"/>
                    <a:gd name="connsiteY3" fmla="*/ 694761 h 694833"/>
                    <a:gd name="connsiteX4" fmla="*/ 0 w 1507976"/>
                    <a:gd name="connsiteY4" fmla="*/ 348686 h 694833"/>
                    <a:gd name="connsiteX0" fmla="*/ 0 w 1507976"/>
                    <a:gd name="connsiteY0" fmla="*/ 348686 h 698739"/>
                    <a:gd name="connsiteX1" fmla="*/ 655563 w 1507976"/>
                    <a:gd name="connsiteY1" fmla="*/ 2611 h 698739"/>
                    <a:gd name="connsiteX2" fmla="*/ 1507976 w 1507976"/>
                    <a:gd name="connsiteY2" fmla="*/ 329636 h 698739"/>
                    <a:gd name="connsiteX3" fmla="*/ 655563 w 1507976"/>
                    <a:gd name="connsiteY3" fmla="*/ 694761 h 698739"/>
                    <a:gd name="connsiteX4" fmla="*/ 0 w 1507976"/>
                    <a:gd name="connsiteY4" fmla="*/ 348686 h 698739"/>
                    <a:gd name="connsiteX0" fmla="*/ 0 w 1527818"/>
                    <a:gd name="connsiteY0" fmla="*/ 347920 h 695521"/>
                    <a:gd name="connsiteX1" fmla="*/ 655563 w 1527818"/>
                    <a:gd name="connsiteY1" fmla="*/ 1845 h 695521"/>
                    <a:gd name="connsiteX2" fmla="*/ 1527818 w 1527818"/>
                    <a:gd name="connsiteY2" fmla="*/ 250140 h 695521"/>
                    <a:gd name="connsiteX3" fmla="*/ 655563 w 1527818"/>
                    <a:gd name="connsiteY3" fmla="*/ 693995 h 695521"/>
                    <a:gd name="connsiteX4" fmla="*/ 0 w 1527818"/>
                    <a:gd name="connsiteY4" fmla="*/ 347920 h 695521"/>
                    <a:gd name="connsiteX0" fmla="*/ 0 w 1527818"/>
                    <a:gd name="connsiteY0" fmla="*/ 347919 h 695520"/>
                    <a:gd name="connsiteX1" fmla="*/ 655563 w 1527818"/>
                    <a:gd name="connsiteY1" fmla="*/ 1844 h 695520"/>
                    <a:gd name="connsiteX2" fmla="*/ 1527818 w 1527818"/>
                    <a:gd name="connsiteY2" fmla="*/ 250139 h 695520"/>
                    <a:gd name="connsiteX3" fmla="*/ 655563 w 1527818"/>
                    <a:gd name="connsiteY3" fmla="*/ 693994 h 695520"/>
                    <a:gd name="connsiteX4" fmla="*/ 0 w 1527818"/>
                    <a:gd name="connsiteY4" fmla="*/ 347919 h 695520"/>
                    <a:gd name="connsiteX0" fmla="*/ 0 w 1527818"/>
                    <a:gd name="connsiteY0" fmla="*/ 347084 h 694685"/>
                    <a:gd name="connsiteX1" fmla="*/ 655563 w 1527818"/>
                    <a:gd name="connsiteY1" fmla="*/ 1009 h 694685"/>
                    <a:gd name="connsiteX2" fmla="*/ 1527818 w 1527818"/>
                    <a:gd name="connsiteY2" fmla="*/ 249304 h 694685"/>
                    <a:gd name="connsiteX3" fmla="*/ 655563 w 1527818"/>
                    <a:gd name="connsiteY3" fmla="*/ 693159 h 694685"/>
                    <a:gd name="connsiteX4" fmla="*/ 0 w 1527818"/>
                    <a:gd name="connsiteY4" fmla="*/ 347084 h 694685"/>
                    <a:gd name="connsiteX0" fmla="*/ 380 w 1528198"/>
                    <a:gd name="connsiteY0" fmla="*/ 368456 h 715309"/>
                    <a:gd name="connsiteX1" fmla="*/ 576575 w 1528198"/>
                    <a:gd name="connsiteY1" fmla="*/ 909 h 715309"/>
                    <a:gd name="connsiteX2" fmla="*/ 1528198 w 1528198"/>
                    <a:gd name="connsiteY2" fmla="*/ 270676 h 715309"/>
                    <a:gd name="connsiteX3" fmla="*/ 655943 w 1528198"/>
                    <a:gd name="connsiteY3" fmla="*/ 714531 h 715309"/>
                    <a:gd name="connsiteX4" fmla="*/ 380 w 1528198"/>
                    <a:gd name="connsiteY4" fmla="*/ 368456 h 715309"/>
                    <a:gd name="connsiteX0" fmla="*/ 450 w 1528268"/>
                    <a:gd name="connsiteY0" fmla="*/ 369330 h 716184"/>
                    <a:gd name="connsiteX1" fmla="*/ 576645 w 1528268"/>
                    <a:gd name="connsiteY1" fmla="*/ 1783 h 716184"/>
                    <a:gd name="connsiteX2" fmla="*/ 1528268 w 1528268"/>
                    <a:gd name="connsiteY2" fmla="*/ 271550 h 716184"/>
                    <a:gd name="connsiteX3" fmla="*/ 656013 w 1528268"/>
                    <a:gd name="connsiteY3" fmla="*/ 715405 h 716184"/>
                    <a:gd name="connsiteX4" fmla="*/ 450 w 1528268"/>
                    <a:gd name="connsiteY4" fmla="*/ 369330 h 716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28268" h="716184">
                      <a:moveTo>
                        <a:pt x="450" y="369330"/>
                      </a:moveTo>
                      <a:cubicBezTo>
                        <a:pt x="-12778" y="250393"/>
                        <a:pt x="267444" y="25237"/>
                        <a:pt x="576645" y="1783"/>
                      </a:cubicBezTo>
                      <a:cubicBezTo>
                        <a:pt x="885846" y="-21671"/>
                        <a:pt x="1244312" y="192513"/>
                        <a:pt x="1528268" y="271550"/>
                      </a:cubicBezTo>
                      <a:cubicBezTo>
                        <a:pt x="1314953" y="604213"/>
                        <a:pt x="910649" y="699108"/>
                        <a:pt x="656013" y="715405"/>
                      </a:cubicBezTo>
                      <a:cubicBezTo>
                        <a:pt x="401377" y="731702"/>
                        <a:pt x="13678" y="488267"/>
                        <a:pt x="450" y="36933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00CC00"/>
                    </a:gs>
                    <a:gs pos="0">
                      <a:srgbClr val="0066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87D6E855-002E-435E-B561-E6F1B52F7698}"/>
                    </a:ext>
                  </a:extLst>
                </p:cNvPr>
                <p:cNvSpPr/>
                <p:nvPr/>
              </p:nvSpPr>
              <p:spPr>
                <a:xfrm>
                  <a:off x="2401309" y="4137024"/>
                  <a:ext cx="1991742" cy="50799"/>
                </a:xfrm>
                <a:custGeom>
                  <a:avLst/>
                  <a:gdLst>
                    <a:gd name="connsiteX0" fmla="*/ 2327094 w 2327094"/>
                    <a:gd name="connsiteY0" fmla="*/ 0 h 147328"/>
                    <a:gd name="connsiteX1" fmla="*/ 2231985 w 2327094"/>
                    <a:gd name="connsiteY1" fmla="*/ 22131 h 147328"/>
                    <a:gd name="connsiteX2" fmla="*/ 969891 w 2327094"/>
                    <a:gd name="connsiteY2" fmla="*/ 146727 h 147328"/>
                    <a:gd name="connsiteX3" fmla="*/ 43127 w 2327094"/>
                    <a:gd name="connsiteY3" fmla="*/ 52369 h 147328"/>
                    <a:gd name="connsiteX4" fmla="*/ 0 w 2327094"/>
                    <a:gd name="connsiteY4" fmla="*/ 41705 h 147328"/>
                    <a:gd name="connsiteX5" fmla="*/ 48199 w 2327094"/>
                    <a:gd name="connsiteY5" fmla="*/ 48351 h 147328"/>
                    <a:gd name="connsiteX6" fmla="*/ 913286 w 2327094"/>
                    <a:gd name="connsiteY6" fmla="*/ 101843 h 147328"/>
                    <a:gd name="connsiteX7" fmla="*/ 2150294 w 2327094"/>
                    <a:gd name="connsiteY7" fmla="*/ 23999 h 147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27094" h="147328">
                      <a:moveTo>
                        <a:pt x="2327094" y="0"/>
                      </a:moveTo>
                      <a:lnTo>
                        <a:pt x="2231985" y="22131"/>
                      </a:lnTo>
                      <a:cubicBezTo>
                        <a:pt x="1804599" y="107330"/>
                        <a:pt x="1322481" y="138870"/>
                        <a:pt x="969891" y="146727"/>
                      </a:cubicBezTo>
                      <a:cubicBezTo>
                        <a:pt x="687818" y="153013"/>
                        <a:pt x="332045" y="109210"/>
                        <a:pt x="43127" y="52369"/>
                      </a:cubicBezTo>
                      <a:lnTo>
                        <a:pt x="0" y="41705"/>
                      </a:lnTo>
                      <a:lnTo>
                        <a:pt x="48199" y="48351"/>
                      </a:lnTo>
                      <a:cubicBezTo>
                        <a:pt x="338941" y="83528"/>
                        <a:pt x="651740" y="106449"/>
                        <a:pt x="913286" y="101843"/>
                      </a:cubicBezTo>
                      <a:cubicBezTo>
                        <a:pt x="1262013" y="95702"/>
                        <a:pt x="1713228" y="74752"/>
                        <a:pt x="2150294" y="239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B5C7A303-C3F6-4AD0-A3FC-9AA0BCD2A818}"/>
                  </a:ext>
                </a:extLst>
              </p:cNvPr>
              <p:cNvGrpSpPr/>
              <p:nvPr/>
            </p:nvGrpSpPr>
            <p:grpSpPr>
              <a:xfrm rot="1657321" flipH="1">
                <a:off x="3884821" y="2045901"/>
                <a:ext cx="797192" cy="214415"/>
                <a:chOff x="2322778" y="3860800"/>
                <a:chExt cx="2242872" cy="603249"/>
              </a:xfrm>
            </p:grpSpPr>
            <p:sp>
              <p:nvSpPr>
                <p:cNvPr id="159" name="楕円 24">
                  <a:extLst>
                    <a:ext uri="{FF2B5EF4-FFF2-40B4-BE49-F238E27FC236}">
                      <a16:creationId xmlns:a16="http://schemas.microsoft.com/office/drawing/2014/main" id="{6CDC5BF5-D9D3-40CF-B777-D956916B4D9E}"/>
                    </a:ext>
                  </a:extLst>
                </p:cNvPr>
                <p:cNvSpPr/>
                <p:nvPr/>
              </p:nvSpPr>
              <p:spPr>
                <a:xfrm>
                  <a:off x="2322778" y="3860800"/>
                  <a:ext cx="2242872" cy="603249"/>
                </a:xfrm>
                <a:custGeom>
                  <a:avLst/>
                  <a:gdLst>
                    <a:gd name="connsiteX0" fmla="*/ 0 w 1311126"/>
                    <a:gd name="connsiteY0" fmla="*/ 346075 h 692150"/>
                    <a:gd name="connsiteX1" fmla="*/ 655563 w 1311126"/>
                    <a:gd name="connsiteY1" fmla="*/ 0 h 692150"/>
                    <a:gd name="connsiteX2" fmla="*/ 1311126 w 1311126"/>
                    <a:gd name="connsiteY2" fmla="*/ 346075 h 692150"/>
                    <a:gd name="connsiteX3" fmla="*/ 655563 w 1311126"/>
                    <a:gd name="connsiteY3" fmla="*/ 692150 h 692150"/>
                    <a:gd name="connsiteX4" fmla="*/ 0 w 1311126"/>
                    <a:gd name="connsiteY4" fmla="*/ 346075 h 692150"/>
                    <a:gd name="connsiteX0" fmla="*/ 0 w 1507976"/>
                    <a:gd name="connsiteY0" fmla="*/ 346128 h 692249"/>
                    <a:gd name="connsiteX1" fmla="*/ 655563 w 1507976"/>
                    <a:gd name="connsiteY1" fmla="*/ 53 h 692249"/>
                    <a:gd name="connsiteX2" fmla="*/ 1507976 w 1507976"/>
                    <a:gd name="connsiteY2" fmla="*/ 327078 h 692249"/>
                    <a:gd name="connsiteX3" fmla="*/ 655563 w 1507976"/>
                    <a:gd name="connsiteY3" fmla="*/ 692203 h 692249"/>
                    <a:gd name="connsiteX4" fmla="*/ 0 w 1507976"/>
                    <a:gd name="connsiteY4" fmla="*/ 346128 h 692249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70"/>
                    <a:gd name="connsiteX1" fmla="*/ 655563 w 1507976"/>
                    <a:gd name="connsiteY1" fmla="*/ 48 h 692270"/>
                    <a:gd name="connsiteX2" fmla="*/ 1507976 w 1507976"/>
                    <a:gd name="connsiteY2" fmla="*/ 327073 h 692270"/>
                    <a:gd name="connsiteX3" fmla="*/ 655563 w 1507976"/>
                    <a:gd name="connsiteY3" fmla="*/ 692198 h 692270"/>
                    <a:gd name="connsiteX4" fmla="*/ 0 w 1507976"/>
                    <a:gd name="connsiteY4" fmla="*/ 346123 h 692270"/>
                    <a:gd name="connsiteX0" fmla="*/ 0 w 1507976"/>
                    <a:gd name="connsiteY0" fmla="*/ 348686 h 694833"/>
                    <a:gd name="connsiteX1" fmla="*/ 655563 w 1507976"/>
                    <a:gd name="connsiteY1" fmla="*/ 2611 h 694833"/>
                    <a:gd name="connsiteX2" fmla="*/ 1507976 w 1507976"/>
                    <a:gd name="connsiteY2" fmla="*/ 329636 h 694833"/>
                    <a:gd name="connsiteX3" fmla="*/ 655563 w 1507976"/>
                    <a:gd name="connsiteY3" fmla="*/ 694761 h 694833"/>
                    <a:gd name="connsiteX4" fmla="*/ 0 w 1507976"/>
                    <a:gd name="connsiteY4" fmla="*/ 348686 h 694833"/>
                    <a:gd name="connsiteX0" fmla="*/ 0 w 1507976"/>
                    <a:gd name="connsiteY0" fmla="*/ 348686 h 698739"/>
                    <a:gd name="connsiteX1" fmla="*/ 655563 w 1507976"/>
                    <a:gd name="connsiteY1" fmla="*/ 2611 h 698739"/>
                    <a:gd name="connsiteX2" fmla="*/ 1507976 w 1507976"/>
                    <a:gd name="connsiteY2" fmla="*/ 329636 h 698739"/>
                    <a:gd name="connsiteX3" fmla="*/ 655563 w 1507976"/>
                    <a:gd name="connsiteY3" fmla="*/ 694761 h 698739"/>
                    <a:gd name="connsiteX4" fmla="*/ 0 w 1507976"/>
                    <a:gd name="connsiteY4" fmla="*/ 348686 h 698739"/>
                    <a:gd name="connsiteX0" fmla="*/ 0 w 1527818"/>
                    <a:gd name="connsiteY0" fmla="*/ 347920 h 695521"/>
                    <a:gd name="connsiteX1" fmla="*/ 655563 w 1527818"/>
                    <a:gd name="connsiteY1" fmla="*/ 1845 h 695521"/>
                    <a:gd name="connsiteX2" fmla="*/ 1527818 w 1527818"/>
                    <a:gd name="connsiteY2" fmla="*/ 250140 h 695521"/>
                    <a:gd name="connsiteX3" fmla="*/ 655563 w 1527818"/>
                    <a:gd name="connsiteY3" fmla="*/ 693995 h 695521"/>
                    <a:gd name="connsiteX4" fmla="*/ 0 w 1527818"/>
                    <a:gd name="connsiteY4" fmla="*/ 347920 h 695521"/>
                    <a:gd name="connsiteX0" fmla="*/ 0 w 1527818"/>
                    <a:gd name="connsiteY0" fmla="*/ 347919 h 695520"/>
                    <a:gd name="connsiteX1" fmla="*/ 655563 w 1527818"/>
                    <a:gd name="connsiteY1" fmla="*/ 1844 h 695520"/>
                    <a:gd name="connsiteX2" fmla="*/ 1527818 w 1527818"/>
                    <a:gd name="connsiteY2" fmla="*/ 250139 h 695520"/>
                    <a:gd name="connsiteX3" fmla="*/ 655563 w 1527818"/>
                    <a:gd name="connsiteY3" fmla="*/ 693994 h 695520"/>
                    <a:gd name="connsiteX4" fmla="*/ 0 w 1527818"/>
                    <a:gd name="connsiteY4" fmla="*/ 347919 h 695520"/>
                    <a:gd name="connsiteX0" fmla="*/ 0 w 1527818"/>
                    <a:gd name="connsiteY0" fmla="*/ 347084 h 694685"/>
                    <a:gd name="connsiteX1" fmla="*/ 655563 w 1527818"/>
                    <a:gd name="connsiteY1" fmla="*/ 1009 h 694685"/>
                    <a:gd name="connsiteX2" fmla="*/ 1527818 w 1527818"/>
                    <a:gd name="connsiteY2" fmla="*/ 249304 h 694685"/>
                    <a:gd name="connsiteX3" fmla="*/ 655563 w 1527818"/>
                    <a:gd name="connsiteY3" fmla="*/ 693159 h 694685"/>
                    <a:gd name="connsiteX4" fmla="*/ 0 w 1527818"/>
                    <a:gd name="connsiteY4" fmla="*/ 347084 h 694685"/>
                    <a:gd name="connsiteX0" fmla="*/ 380 w 1528198"/>
                    <a:gd name="connsiteY0" fmla="*/ 368456 h 715309"/>
                    <a:gd name="connsiteX1" fmla="*/ 576575 w 1528198"/>
                    <a:gd name="connsiteY1" fmla="*/ 909 h 715309"/>
                    <a:gd name="connsiteX2" fmla="*/ 1528198 w 1528198"/>
                    <a:gd name="connsiteY2" fmla="*/ 270676 h 715309"/>
                    <a:gd name="connsiteX3" fmla="*/ 655943 w 1528198"/>
                    <a:gd name="connsiteY3" fmla="*/ 714531 h 715309"/>
                    <a:gd name="connsiteX4" fmla="*/ 380 w 1528198"/>
                    <a:gd name="connsiteY4" fmla="*/ 368456 h 715309"/>
                    <a:gd name="connsiteX0" fmla="*/ 450 w 1528268"/>
                    <a:gd name="connsiteY0" fmla="*/ 369330 h 716184"/>
                    <a:gd name="connsiteX1" fmla="*/ 576645 w 1528268"/>
                    <a:gd name="connsiteY1" fmla="*/ 1783 h 716184"/>
                    <a:gd name="connsiteX2" fmla="*/ 1528268 w 1528268"/>
                    <a:gd name="connsiteY2" fmla="*/ 271550 h 716184"/>
                    <a:gd name="connsiteX3" fmla="*/ 656013 w 1528268"/>
                    <a:gd name="connsiteY3" fmla="*/ 715405 h 716184"/>
                    <a:gd name="connsiteX4" fmla="*/ 450 w 1528268"/>
                    <a:gd name="connsiteY4" fmla="*/ 369330 h 716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28268" h="716184">
                      <a:moveTo>
                        <a:pt x="450" y="369330"/>
                      </a:moveTo>
                      <a:cubicBezTo>
                        <a:pt x="-12778" y="250393"/>
                        <a:pt x="267444" y="25237"/>
                        <a:pt x="576645" y="1783"/>
                      </a:cubicBezTo>
                      <a:cubicBezTo>
                        <a:pt x="885846" y="-21671"/>
                        <a:pt x="1244312" y="192513"/>
                        <a:pt x="1528268" y="271550"/>
                      </a:cubicBezTo>
                      <a:cubicBezTo>
                        <a:pt x="1314953" y="604213"/>
                        <a:pt x="910649" y="699108"/>
                        <a:pt x="656013" y="715405"/>
                      </a:cubicBezTo>
                      <a:cubicBezTo>
                        <a:pt x="401377" y="731702"/>
                        <a:pt x="13678" y="488267"/>
                        <a:pt x="450" y="36933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00CC00"/>
                    </a:gs>
                    <a:gs pos="0">
                      <a:srgbClr val="0066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2A36C684-2DF1-4816-A4C1-FFDAED7BE2BE}"/>
                    </a:ext>
                  </a:extLst>
                </p:cNvPr>
                <p:cNvSpPr/>
                <p:nvPr/>
              </p:nvSpPr>
              <p:spPr>
                <a:xfrm>
                  <a:off x="2401309" y="4137024"/>
                  <a:ext cx="1991742" cy="50799"/>
                </a:xfrm>
                <a:custGeom>
                  <a:avLst/>
                  <a:gdLst>
                    <a:gd name="connsiteX0" fmla="*/ 2327094 w 2327094"/>
                    <a:gd name="connsiteY0" fmla="*/ 0 h 147328"/>
                    <a:gd name="connsiteX1" fmla="*/ 2231985 w 2327094"/>
                    <a:gd name="connsiteY1" fmla="*/ 22131 h 147328"/>
                    <a:gd name="connsiteX2" fmla="*/ 969891 w 2327094"/>
                    <a:gd name="connsiteY2" fmla="*/ 146727 h 147328"/>
                    <a:gd name="connsiteX3" fmla="*/ 43127 w 2327094"/>
                    <a:gd name="connsiteY3" fmla="*/ 52369 h 147328"/>
                    <a:gd name="connsiteX4" fmla="*/ 0 w 2327094"/>
                    <a:gd name="connsiteY4" fmla="*/ 41705 h 147328"/>
                    <a:gd name="connsiteX5" fmla="*/ 48199 w 2327094"/>
                    <a:gd name="connsiteY5" fmla="*/ 48351 h 147328"/>
                    <a:gd name="connsiteX6" fmla="*/ 913286 w 2327094"/>
                    <a:gd name="connsiteY6" fmla="*/ 101843 h 147328"/>
                    <a:gd name="connsiteX7" fmla="*/ 2150294 w 2327094"/>
                    <a:gd name="connsiteY7" fmla="*/ 23999 h 147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27094" h="147328">
                      <a:moveTo>
                        <a:pt x="2327094" y="0"/>
                      </a:moveTo>
                      <a:lnTo>
                        <a:pt x="2231985" y="22131"/>
                      </a:lnTo>
                      <a:cubicBezTo>
                        <a:pt x="1804599" y="107330"/>
                        <a:pt x="1322481" y="138870"/>
                        <a:pt x="969891" y="146727"/>
                      </a:cubicBezTo>
                      <a:cubicBezTo>
                        <a:pt x="687818" y="153013"/>
                        <a:pt x="332045" y="109210"/>
                        <a:pt x="43127" y="52369"/>
                      </a:cubicBezTo>
                      <a:lnTo>
                        <a:pt x="0" y="41705"/>
                      </a:lnTo>
                      <a:lnTo>
                        <a:pt x="48199" y="48351"/>
                      </a:lnTo>
                      <a:cubicBezTo>
                        <a:pt x="338941" y="83528"/>
                        <a:pt x="651740" y="106449"/>
                        <a:pt x="913286" y="101843"/>
                      </a:cubicBezTo>
                      <a:cubicBezTo>
                        <a:pt x="1262013" y="95702"/>
                        <a:pt x="1713228" y="74752"/>
                        <a:pt x="2150294" y="239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0E6068FC-553E-4F72-86E8-BC3970D25FB4}"/>
                  </a:ext>
                </a:extLst>
              </p:cNvPr>
              <p:cNvGrpSpPr/>
              <p:nvPr/>
            </p:nvGrpSpPr>
            <p:grpSpPr>
              <a:xfrm rot="19942679">
                <a:off x="5264042" y="2045901"/>
                <a:ext cx="797192" cy="214415"/>
                <a:chOff x="2322778" y="3860800"/>
                <a:chExt cx="2242872" cy="603249"/>
              </a:xfrm>
            </p:grpSpPr>
            <p:sp>
              <p:nvSpPr>
                <p:cNvPr id="157" name="楕円 24">
                  <a:extLst>
                    <a:ext uri="{FF2B5EF4-FFF2-40B4-BE49-F238E27FC236}">
                      <a16:creationId xmlns:a16="http://schemas.microsoft.com/office/drawing/2014/main" id="{AC52F701-DAD4-492B-B194-E7D51753BE0E}"/>
                    </a:ext>
                  </a:extLst>
                </p:cNvPr>
                <p:cNvSpPr/>
                <p:nvPr/>
              </p:nvSpPr>
              <p:spPr>
                <a:xfrm>
                  <a:off x="2322778" y="3860800"/>
                  <a:ext cx="2242872" cy="603249"/>
                </a:xfrm>
                <a:custGeom>
                  <a:avLst/>
                  <a:gdLst>
                    <a:gd name="connsiteX0" fmla="*/ 0 w 1311126"/>
                    <a:gd name="connsiteY0" fmla="*/ 346075 h 692150"/>
                    <a:gd name="connsiteX1" fmla="*/ 655563 w 1311126"/>
                    <a:gd name="connsiteY1" fmla="*/ 0 h 692150"/>
                    <a:gd name="connsiteX2" fmla="*/ 1311126 w 1311126"/>
                    <a:gd name="connsiteY2" fmla="*/ 346075 h 692150"/>
                    <a:gd name="connsiteX3" fmla="*/ 655563 w 1311126"/>
                    <a:gd name="connsiteY3" fmla="*/ 692150 h 692150"/>
                    <a:gd name="connsiteX4" fmla="*/ 0 w 1311126"/>
                    <a:gd name="connsiteY4" fmla="*/ 346075 h 692150"/>
                    <a:gd name="connsiteX0" fmla="*/ 0 w 1507976"/>
                    <a:gd name="connsiteY0" fmla="*/ 346128 h 692249"/>
                    <a:gd name="connsiteX1" fmla="*/ 655563 w 1507976"/>
                    <a:gd name="connsiteY1" fmla="*/ 53 h 692249"/>
                    <a:gd name="connsiteX2" fmla="*/ 1507976 w 1507976"/>
                    <a:gd name="connsiteY2" fmla="*/ 327078 h 692249"/>
                    <a:gd name="connsiteX3" fmla="*/ 655563 w 1507976"/>
                    <a:gd name="connsiteY3" fmla="*/ 692203 h 692249"/>
                    <a:gd name="connsiteX4" fmla="*/ 0 w 1507976"/>
                    <a:gd name="connsiteY4" fmla="*/ 346128 h 692249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70"/>
                    <a:gd name="connsiteX1" fmla="*/ 655563 w 1507976"/>
                    <a:gd name="connsiteY1" fmla="*/ 48 h 692270"/>
                    <a:gd name="connsiteX2" fmla="*/ 1507976 w 1507976"/>
                    <a:gd name="connsiteY2" fmla="*/ 327073 h 692270"/>
                    <a:gd name="connsiteX3" fmla="*/ 655563 w 1507976"/>
                    <a:gd name="connsiteY3" fmla="*/ 692198 h 692270"/>
                    <a:gd name="connsiteX4" fmla="*/ 0 w 1507976"/>
                    <a:gd name="connsiteY4" fmla="*/ 346123 h 692270"/>
                    <a:gd name="connsiteX0" fmla="*/ 0 w 1507976"/>
                    <a:gd name="connsiteY0" fmla="*/ 348686 h 694833"/>
                    <a:gd name="connsiteX1" fmla="*/ 655563 w 1507976"/>
                    <a:gd name="connsiteY1" fmla="*/ 2611 h 694833"/>
                    <a:gd name="connsiteX2" fmla="*/ 1507976 w 1507976"/>
                    <a:gd name="connsiteY2" fmla="*/ 329636 h 694833"/>
                    <a:gd name="connsiteX3" fmla="*/ 655563 w 1507976"/>
                    <a:gd name="connsiteY3" fmla="*/ 694761 h 694833"/>
                    <a:gd name="connsiteX4" fmla="*/ 0 w 1507976"/>
                    <a:gd name="connsiteY4" fmla="*/ 348686 h 694833"/>
                    <a:gd name="connsiteX0" fmla="*/ 0 w 1507976"/>
                    <a:gd name="connsiteY0" fmla="*/ 348686 h 698739"/>
                    <a:gd name="connsiteX1" fmla="*/ 655563 w 1507976"/>
                    <a:gd name="connsiteY1" fmla="*/ 2611 h 698739"/>
                    <a:gd name="connsiteX2" fmla="*/ 1507976 w 1507976"/>
                    <a:gd name="connsiteY2" fmla="*/ 329636 h 698739"/>
                    <a:gd name="connsiteX3" fmla="*/ 655563 w 1507976"/>
                    <a:gd name="connsiteY3" fmla="*/ 694761 h 698739"/>
                    <a:gd name="connsiteX4" fmla="*/ 0 w 1507976"/>
                    <a:gd name="connsiteY4" fmla="*/ 348686 h 698739"/>
                    <a:gd name="connsiteX0" fmla="*/ 0 w 1527818"/>
                    <a:gd name="connsiteY0" fmla="*/ 347920 h 695521"/>
                    <a:gd name="connsiteX1" fmla="*/ 655563 w 1527818"/>
                    <a:gd name="connsiteY1" fmla="*/ 1845 h 695521"/>
                    <a:gd name="connsiteX2" fmla="*/ 1527818 w 1527818"/>
                    <a:gd name="connsiteY2" fmla="*/ 250140 h 695521"/>
                    <a:gd name="connsiteX3" fmla="*/ 655563 w 1527818"/>
                    <a:gd name="connsiteY3" fmla="*/ 693995 h 695521"/>
                    <a:gd name="connsiteX4" fmla="*/ 0 w 1527818"/>
                    <a:gd name="connsiteY4" fmla="*/ 347920 h 695521"/>
                    <a:gd name="connsiteX0" fmla="*/ 0 w 1527818"/>
                    <a:gd name="connsiteY0" fmla="*/ 347919 h 695520"/>
                    <a:gd name="connsiteX1" fmla="*/ 655563 w 1527818"/>
                    <a:gd name="connsiteY1" fmla="*/ 1844 h 695520"/>
                    <a:gd name="connsiteX2" fmla="*/ 1527818 w 1527818"/>
                    <a:gd name="connsiteY2" fmla="*/ 250139 h 695520"/>
                    <a:gd name="connsiteX3" fmla="*/ 655563 w 1527818"/>
                    <a:gd name="connsiteY3" fmla="*/ 693994 h 695520"/>
                    <a:gd name="connsiteX4" fmla="*/ 0 w 1527818"/>
                    <a:gd name="connsiteY4" fmla="*/ 347919 h 695520"/>
                    <a:gd name="connsiteX0" fmla="*/ 0 w 1527818"/>
                    <a:gd name="connsiteY0" fmla="*/ 347084 h 694685"/>
                    <a:gd name="connsiteX1" fmla="*/ 655563 w 1527818"/>
                    <a:gd name="connsiteY1" fmla="*/ 1009 h 694685"/>
                    <a:gd name="connsiteX2" fmla="*/ 1527818 w 1527818"/>
                    <a:gd name="connsiteY2" fmla="*/ 249304 h 694685"/>
                    <a:gd name="connsiteX3" fmla="*/ 655563 w 1527818"/>
                    <a:gd name="connsiteY3" fmla="*/ 693159 h 694685"/>
                    <a:gd name="connsiteX4" fmla="*/ 0 w 1527818"/>
                    <a:gd name="connsiteY4" fmla="*/ 347084 h 694685"/>
                    <a:gd name="connsiteX0" fmla="*/ 380 w 1528198"/>
                    <a:gd name="connsiteY0" fmla="*/ 368456 h 715309"/>
                    <a:gd name="connsiteX1" fmla="*/ 576575 w 1528198"/>
                    <a:gd name="connsiteY1" fmla="*/ 909 h 715309"/>
                    <a:gd name="connsiteX2" fmla="*/ 1528198 w 1528198"/>
                    <a:gd name="connsiteY2" fmla="*/ 270676 h 715309"/>
                    <a:gd name="connsiteX3" fmla="*/ 655943 w 1528198"/>
                    <a:gd name="connsiteY3" fmla="*/ 714531 h 715309"/>
                    <a:gd name="connsiteX4" fmla="*/ 380 w 1528198"/>
                    <a:gd name="connsiteY4" fmla="*/ 368456 h 715309"/>
                    <a:gd name="connsiteX0" fmla="*/ 450 w 1528268"/>
                    <a:gd name="connsiteY0" fmla="*/ 369330 h 716184"/>
                    <a:gd name="connsiteX1" fmla="*/ 576645 w 1528268"/>
                    <a:gd name="connsiteY1" fmla="*/ 1783 h 716184"/>
                    <a:gd name="connsiteX2" fmla="*/ 1528268 w 1528268"/>
                    <a:gd name="connsiteY2" fmla="*/ 271550 h 716184"/>
                    <a:gd name="connsiteX3" fmla="*/ 656013 w 1528268"/>
                    <a:gd name="connsiteY3" fmla="*/ 715405 h 716184"/>
                    <a:gd name="connsiteX4" fmla="*/ 450 w 1528268"/>
                    <a:gd name="connsiteY4" fmla="*/ 369330 h 716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28268" h="716184">
                      <a:moveTo>
                        <a:pt x="450" y="369330"/>
                      </a:moveTo>
                      <a:cubicBezTo>
                        <a:pt x="-12778" y="250393"/>
                        <a:pt x="267444" y="25237"/>
                        <a:pt x="576645" y="1783"/>
                      </a:cubicBezTo>
                      <a:cubicBezTo>
                        <a:pt x="885846" y="-21671"/>
                        <a:pt x="1244312" y="192513"/>
                        <a:pt x="1528268" y="271550"/>
                      </a:cubicBezTo>
                      <a:cubicBezTo>
                        <a:pt x="1314953" y="604213"/>
                        <a:pt x="910649" y="699108"/>
                        <a:pt x="656013" y="715405"/>
                      </a:cubicBezTo>
                      <a:cubicBezTo>
                        <a:pt x="401377" y="731702"/>
                        <a:pt x="13678" y="488267"/>
                        <a:pt x="450" y="36933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00CC00"/>
                    </a:gs>
                    <a:gs pos="0">
                      <a:srgbClr val="0066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22F4E453-3E1F-46BE-870B-B69C1C959EDB}"/>
                    </a:ext>
                  </a:extLst>
                </p:cNvPr>
                <p:cNvSpPr/>
                <p:nvPr/>
              </p:nvSpPr>
              <p:spPr>
                <a:xfrm>
                  <a:off x="2401309" y="4137024"/>
                  <a:ext cx="1991742" cy="50799"/>
                </a:xfrm>
                <a:custGeom>
                  <a:avLst/>
                  <a:gdLst>
                    <a:gd name="connsiteX0" fmla="*/ 2327094 w 2327094"/>
                    <a:gd name="connsiteY0" fmla="*/ 0 h 147328"/>
                    <a:gd name="connsiteX1" fmla="*/ 2231985 w 2327094"/>
                    <a:gd name="connsiteY1" fmla="*/ 22131 h 147328"/>
                    <a:gd name="connsiteX2" fmla="*/ 969891 w 2327094"/>
                    <a:gd name="connsiteY2" fmla="*/ 146727 h 147328"/>
                    <a:gd name="connsiteX3" fmla="*/ 43127 w 2327094"/>
                    <a:gd name="connsiteY3" fmla="*/ 52369 h 147328"/>
                    <a:gd name="connsiteX4" fmla="*/ 0 w 2327094"/>
                    <a:gd name="connsiteY4" fmla="*/ 41705 h 147328"/>
                    <a:gd name="connsiteX5" fmla="*/ 48199 w 2327094"/>
                    <a:gd name="connsiteY5" fmla="*/ 48351 h 147328"/>
                    <a:gd name="connsiteX6" fmla="*/ 913286 w 2327094"/>
                    <a:gd name="connsiteY6" fmla="*/ 101843 h 147328"/>
                    <a:gd name="connsiteX7" fmla="*/ 2150294 w 2327094"/>
                    <a:gd name="connsiteY7" fmla="*/ 23999 h 147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27094" h="147328">
                      <a:moveTo>
                        <a:pt x="2327094" y="0"/>
                      </a:moveTo>
                      <a:lnTo>
                        <a:pt x="2231985" y="22131"/>
                      </a:lnTo>
                      <a:cubicBezTo>
                        <a:pt x="1804599" y="107330"/>
                        <a:pt x="1322481" y="138870"/>
                        <a:pt x="969891" y="146727"/>
                      </a:cubicBezTo>
                      <a:cubicBezTo>
                        <a:pt x="687818" y="153013"/>
                        <a:pt x="332045" y="109210"/>
                        <a:pt x="43127" y="52369"/>
                      </a:cubicBezTo>
                      <a:lnTo>
                        <a:pt x="0" y="41705"/>
                      </a:lnTo>
                      <a:lnTo>
                        <a:pt x="48199" y="48351"/>
                      </a:lnTo>
                      <a:cubicBezTo>
                        <a:pt x="338941" y="83528"/>
                        <a:pt x="651740" y="106449"/>
                        <a:pt x="913286" y="101843"/>
                      </a:cubicBezTo>
                      <a:cubicBezTo>
                        <a:pt x="1262013" y="95702"/>
                        <a:pt x="1713228" y="74752"/>
                        <a:pt x="2150294" y="239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C373D1D6-A309-4105-8B22-724CD4028E3A}"/>
                  </a:ext>
                </a:extLst>
              </p:cNvPr>
              <p:cNvGrpSpPr/>
              <p:nvPr/>
            </p:nvGrpSpPr>
            <p:grpSpPr>
              <a:xfrm>
                <a:off x="4625766" y="1378309"/>
                <a:ext cx="866566" cy="822976"/>
                <a:chOff x="1125131" y="1827345"/>
                <a:chExt cx="2622414" cy="2490502"/>
              </a:xfrm>
            </p:grpSpPr>
            <p:sp>
              <p:nvSpPr>
                <p:cNvPr id="154" name="楕円 23">
                  <a:extLst>
                    <a:ext uri="{FF2B5EF4-FFF2-40B4-BE49-F238E27FC236}">
                      <a16:creationId xmlns:a16="http://schemas.microsoft.com/office/drawing/2014/main" id="{57F451CB-D35D-43C1-B04E-A5B9D22BC1D9}"/>
                    </a:ext>
                  </a:extLst>
                </p:cNvPr>
                <p:cNvSpPr/>
                <p:nvPr/>
              </p:nvSpPr>
              <p:spPr>
                <a:xfrm rot="900000">
                  <a:off x="1125131" y="1841475"/>
                  <a:ext cx="2021959" cy="2354510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0066"/>
                    </a:gs>
                    <a:gs pos="90000">
                      <a:srgbClr val="FF6699"/>
                    </a:gs>
                    <a:gs pos="30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4222859A-3C59-4E6C-A936-6341E0776D78}"/>
                    </a:ext>
                  </a:extLst>
                </p:cNvPr>
                <p:cNvSpPr/>
                <p:nvPr/>
              </p:nvSpPr>
              <p:spPr>
                <a:xfrm rot="20700000">
                  <a:off x="1601590" y="1934968"/>
                  <a:ext cx="1296728" cy="2382879"/>
                </a:xfrm>
                <a:custGeom>
                  <a:avLst/>
                  <a:gdLst>
                    <a:gd name="connsiteX0" fmla="*/ 1280651 w 1296728"/>
                    <a:gd name="connsiteY0" fmla="*/ 32247 h 2382879"/>
                    <a:gd name="connsiteX1" fmla="*/ 1296728 w 1296728"/>
                    <a:gd name="connsiteY1" fmla="*/ 38366 h 2382879"/>
                    <a:gd name="connsiteX2" fmla="*/ 1236695 w 1296728"/>
                    <a:gd name="connsiteY2" fmla="*/ 24682 h 2382879"/>
                    <a:gd name="connsiteX3" fmla="*/ 1128167 w 1296728"/>
                    <a:gd name="connsiteY3" fmla="*/ 16435 h 2382879"/>
                    <a:gd name="connsiteX4" fmla="*/ 61336 w 1296728"/>
                    <a:gd name="connsiteY4" fmla="*/ 1416891 h 2382879"/>
                    <a:gd name="connsiteX5" fmla="*/ 705871 w 1296728"/>
                    <a:gd name="connsiteY5" fmla="*/ 2369693 h 2382879"/>
                    <a:gd name="connsiteX6" fmla="*/ 752392 w 1296728"/>
                    <a:gd name="connsiteY6" fmla="*/ 2382879 h 2382879"/>
                    <a:gd name="connsiteX7" fmla="*/ 741797 w 1296728"/>
                    <a:gd name="connsiteY7" fmla="*/ 2380826 h 2382879"/>
                    <a:gd name="connsiteX8" fmla="*/ 0 w 1296728"/>
                    <a:gd name="connsiteY8" fmla="*/ 1400456 h 2382879"/>
                    <a:gd name="connsiteX9" fmla="*/ 1066831 w 1296728"/>
                    <a:gd name="connsiteY9" fmla="*/ 0 h 2382879"/>
                    <a:gd name="connsiteX10" fmla="*/ 1280651 w 1296728"/>
                    <a:gd name="connsiteY10" fmla="*/ 32247 h 2382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96728" h="2382879">
                      <a:moveTo>
                        <a:pt x="1280651" y="32247"/>
                      </a:moveTo>
                      <a:lnTo>
                        <a:pt x="1296728" y="38366"/>
                      </a:lnTo>
                      <a:lnTo>
                        <a:pt x="1236695" y="24682"/>
                      </a:lnTo>
                      <a:cubicBezTo>
                        <a:pt x="1201030" y="19246"/>
                        <a:pt x="1164824" y="16435"/>
                        <a:pt x="1128167" y="16435"/>
                      </a:cubicBezTo>
                      <a:cubicBezTo>
                        <a:pt x="541645" y="16435"/>
                        <a:pt x="61336" y="735965"/>
                        <a:pt x="61336" y="1416891"/>
                      </a:cubicBezTo>
                      <a:cubicBezTo>
                        <a:pt x="61337" y="1927586"/>
                        <a:pt x="326067" y="2243603"/>
                        <a:pt x="705871" y="2369693"/>
                      </a:cubicBezTo>
                      <a:lnTo>
                        <a:pt x="752392" y="2382879"/>
                      </a:lnTo>
                      <a:lnTo>
                        <a:pt x="741797" y="2380826"/>
                      </a:lnTo>
                      <a:cubicBezTo>
                        <a:pt x="310691" y="2278486"/>
                        <a:pt x="0" y="1953709"/>
                        <a:pt x="0" y="1400456"/>
                      </a:cubicBezTo>
                      <a:cubicBezTo>
                        <a:pt x="0" y="719530"/>
                        <a:pt x="480309" y="0"/>
                        <a:pt x="1066831" y="0"/>
                      </a:cubicBezTo>
                      <a:cubicBezTo>
                        <a:pt x="1140146" y="0"/>
                        <a:pt x="1211650" y="11243"/>
                        <a:pt x="1280651" y="32247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楕円 23">
                  <a:extLst>
                    <a:ext uri="{FF2B5EF4-FFF2-40B4-BE49-F238E27FC236}">
                      <a16:creationId xmlns:a16="http://schemas.microsoft.com/office/drawing/2014/main" id="{638B9D6F-6ED4-41C9-90E4-6F82ED68F759}"/>
                    </a:ext>
                  </a:extLst>
                </p:cNvPr>
                <p:cNvSpPr/>
                <p:nvPr/>
              </p:nvSpPr>
              <p:spPr>
                <a:xfrm rot="20700000">
                  <a:off x="1623560" y="1827345"/>
                  <a:ext cx="2123985" cy="2416215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0066"/>
                    </a:gs>
                    <a:gs pos="90000">
                      <a:srgbClr val="FF6699"/>
                    </a:gs>
                    <a:gs pos="30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D09D00C6-0629-4E8D-8503-A9636C86725E}"/>
                  </a:ext>
                </a:extLst>
              </p:cNvPr>
              <p:cNvGrpSpPr/>
              <p:nvPr/>
            </p:nvGrpSpPr>
            <p:grpSpPr>
              <a:xfrm>
                <a:off x="4008546" y="1774549"/>
                <a:ext cx="866566" cy="822976"/>
                <a:chOff x="1125131" y="1827345"/>
                <a:chExt cx="2622414" cy="2490502"/>
              </a:xfrm>
            </p:grpSpPr>
            <p:sp>
              <p:nvSpPr>
                <p:cNvPr id="151" name="楕円 23">
                  <a:extLst>
                    <a:ext uri="{FF2B5EF4-FFF2-40B4-BE49-F238E27FC236}">
                      <a16:creationId xmlns:a16="http://schemas.microsoft.com/office/drawing/2014/main" id="{E6543714-2DEE-4AA7-987D-9E6E8297D3B9}"/>
                    </a:ext>
                  </a:extLst>
                </p:cNvPr>
                <p:cNvSpPr/>
                <p:nvPr/>
              </p:nvSpPr>
              <p:spPr>
                <a:xfrm rot="900000">
                  <a:off x="1125131" y="1841475"/>
                  <a:ext cx="2021959" cy="2354510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0066"/>
                    </a:gs>
                    <a:gs pos="90000">
                      <a:srgbClr val="FF6699"/>
                    </a:gs>
                    <a:gs pos="30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04771971-BA43-4434-AC68-E166B5CEAFD4}"/>
                    </a:ext>
                  </a:extLst>
                </p:cNvPr>
                <p:cNvSpPr/>
                <p:nvPr/>
              </p:nvSpPr>
              <p:spPr>
                <a:xfrm rot="20700000">
                  <a:off x="1601590" y="1934968"/>
                  <a:ext cx="1296728" cy="2382879"/>
                </a:xfrm>
                <a:custGeom>
                  <a:avLst/>
                  <a:gdLst>
                    <a:gd name="connsiteX0" fmla="*/ 1280651 w 1296728"/>
                    <a:gd name="connsiteY0" fmla="*/ 32247 h 2382879"/>
                    <a:gd name="connsiteX1" fmla="*/ 1296728 w 1296728"/>
                    <a:gd name="connsiteY1" fmla="*/ 38366 h 2382879"/>
                    <a:gd name="connsiteX2" fmla="*/ 1236695 w 1296728"/>
                    <a:gd name="connsiteY2" fmla="*/ 24682 h 2382879"/>
                    <a:gd name="connsiteX3" fmla="*/ 1128167 w 1296728"/>
                    <a:gd name="connsiteY3" fmla="*/ 16435 h 2382879"/>
                    <a:gd name="connsiteX4" fmla="*/ 61336 w 1296728"/>
                    <a:gd name="connsiteY4" fmla="*/ 1416891 h 2382879"/>
                    <a:gd name="connsiteX5" fmla="*/ 705871 w 1296728"/>
                    <a:gd name="connsiteY5" fmla="*/ 2369693 h 2382879"/>
                    <a:gd name="connsiteX6" fmla="*/ 752392 w 1296728"/>
                    <a:gd name="connsiteY6" fmla="*/ 2382879 h 2382879"/>
                    <a:gd name="connsiteX7" fmla="*/ 741797 w 1296728"/>
                    <a:gd name="connsiteY7" fmla="*/ 2380826 h 2382879"/>
                    <a:gd name="connsiteX8" fmla="*/ 0 w 1296728"/>
                    <a:gd name="connsiteY8" fmla="*/ 1400456 h 2382879"/>
                    <a:gd name="connsiteX9" fmla="*/ 1066831 w 1296728"/>
                    <a:gd name="connsiteY9" fmla="*/ 0 h 2382879"/>
                    <a:gd name="connsiteX10" fmla="*/ 1280651 w 1296728"/>
                    <a:gd name="connsiteY10" fmla="*/ 32247 h 2382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96728" h="2382879">
                      <a:moveTo>
                        <a:pt x="1280651" y="32247"/>
                      </a:moveTo>
                      <a:lnTo>
                        <a:pt x="1296728" y="38366"/>
                      </a:lnTo>
                      <a:lnTo>
                        <a:pt x="1236695" y="24682"/>
                      </a:lnTo>
                      <a:cubicBezTo>
                        <a:pt x="1201030" y="19246"/>
                        <a:pt x="1164824" y="16435"/>
                        <a:pt x="1128167" y="16435"/>
                      </a:cubicBezTo>
                      <a:cubicBezTo>
                        <a:pt x="541645" y="16435"/>
                        <a:pt x="61336" y="735965"/>
                        <a:pt x="61336" y="1416891"/>
                      </a:cubicBezTo>
                      <a:cubicBezTo>
                        <a:pt x="61337" y="1927586"/>
                        <a:pt x="326067" y="2243603"/>
                        <a:pt x="705871" y="2369693"/>
                      </a:cubicBezTo>
                      <a:lnTo>
                        <a:pt x="752392" y="2382879"/>
                      </a:lnTo>
                      <a:lnTo>
                        <a:pt x="741797" y="2380826"/>
                      </a:lnTo>
                      <a:cubicBezTo>
                        <a:pt x="310691" y="2278486"/>
                        <a:pt x="0" y="1953709"/>
                        <a:pt x="0" y="1400456"/>
                      </a:cubicBezTo>
                      <a:cubicBezTo>
                        <a:pt x="0" y="719530"/>
                        <a:pt x="480309" y="0"/>
                        <a:pt x="1066831" y="0"/>
                      </a:cubicBezTo>
                      <a:cubicBezTo>
                        <a:pt x="1140146" y="0"/>
                        <a:pt x="1211650" y="11243"/>
                        <a:pt x="1280651" y="32247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楕円 23">
                  <a:extLst>
                    <a:ext uri="{FF2B5EF4-FFF2-40B4-BE49-F238E27FC236}">
                      <a16:creationId xmlns:a16="http://schemas.microsoft.com/office/drawing/2014/main" id="{61966BF8-EB36-4AAF-B71B-0391CA69E8C5}"/>
                    </a:ext>
                  </a:extLst>
                </p:cNvPr>
                <p:cNvSpPr/>
                <p:nvPr/>
              </p:nvSpPr>
              <p:spPr>
                <a:xfrm rot="20700000">
                  <a:off x="1623560" y="1827345"/>
                  <a:ext cx="2123985" cy="2416215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0066"/>
                    </a:gs>
                    <a:gs pos="90000">
                      <a:srgbClr val="FF6699"/>
                    </a:gs>
                    <a:gs pos="30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90DC3D01-4259-4F86-B1A4-1C4A608C0641}"/>
                  </a:ext>
                </a:extLst>
              </p:cNvPr>
              <p:cNvGrpSpPr/>
              <p:nvPr/>
            </p:nvGrpSpPr>
            <p:grpSpPr>
              <a:xfrm>
                <a:off x="4907706" y="1789789"/>
                <a:ext cx="866566" cy="822976"/>
                <a:chOff x="1125131" y="1827345"/>
                <a:chExt cx="2622414" cy="2490502"/>
              </a:xfrm>
            </p:grpSpPr>
            <p:sp>
              <p:nvSpPr>
                <p:cNvPr id="148" name="楕円 23">
                  <a:extLst>
                    <a:ext uri="{FF2B5EF4-FFF2-40B4-BE49-F238E27FC236}">
                      <a16:creationId xmlns:a16="http://schemas.microsoft.com/office/drawing/2014/main" id="{07AAA245-4857-473F-BE38-153A391ED31E}"/>
                    </a:ext>
                  </a:extLst>
                </p:cNvPr>
                <p:cNvSpPr/>
                <p:nvPr/>
              </p:nvSpPr>
              <p:spPr>
                <a:xfrm rot="900000">
                  <a:off x="1125131" y="1841475"/>
                  <a:ext cx="2021959" cy="2354510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0066"/>
                    </a:gs>
                    <a:gs pos="59000">
                      <a:srgbClr val="FF6699"/>
                    </a:gs>
                    <a:gs pos="23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2F3A008E-21D4-46C4-8D12-FF400CDE2C9C}"/>
                    </a:ext>
                  </a:extLst>
                </p:cNvPr>
                <p:cNvSpPr/>
                <p:nvPr/>
              </p:nvSpPr>
              <p:spPr>
                <a:xfrm rot="20700000">
                  <a:off x="1601590" y="1934968"/>
                  <a:ext cx="1296728" cy="2382879"/>
                </a:xfrm>
                <a:custGeom>
                  <a:avLst/>
                  <a:gdLst>
                    <a:gd name="connsiteX0" fmla="*/ 1280651 w 1296728"/>
                    <a:gd name="connsiteY0" fmla="*/ 32247 h 2382879"/>
                    <a:gd name="connsiteX1" fmla="*/ 1296728 w 1296728"/>
                    <a:gd name="connsiteY1" fmla="*/ 38366 h 2382879"/>
                    <a:gd name="connsiteX2" fmla="*/ 1236695 w 1296728"/>
                    <a:gd name="connsiteY2" fmla="*/ 24682 h 2382879"/>
                    <a:gd name="connsiteX3" fmla="*/ 1128167 w 1296728"/>
                    <a:gd name="connsiteY3" fmla="*/ 16435 h 2382879"/>
                    <a:gd name="connsiteX4" fmla="*/ 61336 w 1296728"/>
                    <a:gd name="connsiteY4" fmla="*/ 1416891 h 2382879"/>
                    <a:gd name="connsiteX5" fmla="*/ 705871 w 1296728"/>
                    <a:gd name="connsiteY5" fmla="*/ 2369693 h 2382879"/>
                    <a:gd name="connsiteX6" fmla="*/ 752392 w 1296728"/>
                    <a:gd name="connsiteY6" fmla="*/ 2382879 h 2382879"/>
                    <a:gd name="connsiteX7" fmla="*/ 741797 w 1296728"/>
                    <a:gd name="connsiteY7" fmla="*/ 2380826 h 2382879"/>
                    <a:gd name="connsiteX8" fmla="*/ 0 w 1296728"/>
                    <a:gd name="connsiteY8" fmla="*/ 1400456 h 2382879"/>
                    <a:gd name="connsiteX9" fmla="*/ 1066831 w 1296728"/>
                    <a:gd name="connsiteY9" fmla="*/ 0 h 2382879"/>
                    <a:gd name="connsiteX10" fmla="*/ 1280651 w 1296728"/>
                    <a:gd name="connsiteY10" fmla="*/ 32247 h 2382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96728" h="2382879">
                      <a:moveTo>
                        <a:pt x="1280651" y="32247"/>
                      </a:moveTo>
                      <a:lnTo>
                        <a:pt x="1296728" y="38366"/>
                      </a:lnTo>
                      <a:lnTo>
                        <a:pt x="1236695" y="24682"/>
                      </a:lnTo>
                      <a:cubicBezTo>
                        <a:pt x="1201030" y="19246"/>
                        <a:pt x="1164824" y="16435"/>
                        <a:pt x="1128167" y="16435"/>
                      </a:cubicBezTo>
                      <a:cubicBezTo>
                        <a:pt x="541645" y="16435"/>
                        <a:pt x="61336" y="735965"/>
                        <a:pt x="61336" y="1416891"/>
                      </a:cubicBezTo>
                      <a:cubicBezTo>
                        <a:pt x="61337" y="1927586"/>
                        <a:pt x="326067" y="2243603"/>
                        <a:pt x="705871" y="2369693"/>
                      </a:cubicBezTo>
                      <a:lnTo>
                        <a:pt x="752392" y="2382879"/>
                      </a:lnTo>
                      <a:lnTo>
                        <a:pt x="741797" y="2380826"/>
                      </a:lnTo>
                      <a:cubicBezTo>
                        <a:pt x="310691" y="2278486"/>
                        <a:pt x="0" y="1953709"/>
                        <a:pt x="0" y="1400456"/>
                      </a:cubicBezTo>
                      <a:cubicBezTo>
                        <a:pt x="0" y="719530"/>
                        <a:pt x="480309" y="0"/>
                        <a:pt x="1066831" y="0"/>
                      </a:cubicBezTo>
                      <a:cubicBezTo>
                        <a:pt x="1140146" y="0"/>
                        <a:pt x="1211650" y="11243"/>
                        <a:pt x="1280651" y="32247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楕円 23">
                  <a:extLst>
                    <a:ext uri="{FF2B5EF4-FFF2-40B4-BE49-F238E27FC236}">
                      <a16:creationId xmlns:a16="http://schemas.microsoft.com/office/drawing/2014/main" id="{3208F8C9-8A45-4647-B752-9BF1E5F3FA3F}"/>
                    </a:ext>
                  </a:extLst>
                </p:cNvPr>
                <p:cNvSpPr/>
                <p:nvPr/>
              </p:nvSpPr>
              <p:spPr>
                <a:xfrm rot="20700000">
                  <a:off x="1623560" y="1827345"/>
                  <a:ext cx="2123985" cy="2416215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0066"/>
                    </a:gs>
                    <a:gs pos="90000">
                      <a:srgbClr val="FF6699"/>
                    </a:gs>
                    <a:gs pos="30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7D4DC7CC-831C-4E62-B854-A89D4543E155}"/>
                  </a:ext>
                </a:extLst>
              </p:cNvPr>
              <p:cNvGrpSpPr/>
              <p:nvPr/>
            </p:nvGrpSpPr>
            <p:grpSpPr>
              <a:xfrm>
                <a:off x="4450506" y="2071729"/>
                <a:ext cx="866566" cy="822976"/>
                <a:chOff x="1125131" y="1827345"/>
                <a:chExt cx="2622414" cy="2490502"/>
              </a:xfrm>
            </p:grpSpPr>
            <p:sp>
              <p:nvSpPr>
                <p:cNvPr id="145" name="楕円 23">
                  <a:extLst>
                    <a:ext uri="{FF2B5EF4-FFF2-40B4-BE49-F238E27FC236}">
                      <a16:creationId xmlns:a16="http://schemas.microsoft.com/office/drawing/2014/main" id="{352DC3B7-2C50-4D37-AC5C-EEEA38B4E54A}"/>
                    </a:ext>
                  </a:extLst>
                </p:cNvPr>
                <p:cNvSpPr/>
                <p:nvPr/>
              </p:nvSpPr>
              <p:spPr>
                <a:xfrm rot="900000">
                  <a:off x="1125131" y="1841475"/>
                  <a:ext cx="2021959" cy="2354510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0066"/>
                    </a:gs>
                    <a:gs pos="90000">
                      <a:srgbClr val="FF6699"/>
                    </a:gs>
                    <a:gs pos="30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27E334DF-8AAE-4640-A535-52B11D80F9E9}"/>
                    </a:ext>
                  </a:extLst>
                </p:cNvPr>
                <p:cNvSpPr/>
                <p:nvPr/>
              </p:nvSpPr>
              <p:spPr>
                <a:xfrm rot="20700000">
                  <a:off x="1601590" y="1934968"/>
                  <a:ext cx="1296728" cy="2382879"/>
                </a:xfrm>
                <a:custGeom>
                  <a:avLst/>
                  <a:gdLst>
                    <a:gd name="connsiteX0" fmla="*/ 1280651 w 1296728"/>
                    <a:gd name="connsiteY0" fmla="*/ 32247 h 2382879"/>
                    <a:gd name="connsiteX1" fmla="*/ 1296728 w 1296728"/>
                    <a:gd name="connsiteY1" fmla="*/ 38366 h 2382879"/>
                    <a:gd name="connsiteX2" fmla="*/ 1236695 w 1296728"/>
                    <a:gd name="connsiteY2" fmla="*/ 24682 h 2382879"/>
                    <a:gd name="connsiteX3" fmla="*/ 1128167 w 1296728"/>
                    <a:gd name="connsiteY3" fmla="*/ 16435 h 2382879"/>
                    <a:gd name="connsiteX4" fmla="*/ 61336 w 1296728"/>
                    <a:gd name="connsiteY4" fmla="*/ 1416891 h 2382879"/>
                    <a:gd name="connsiteX5" fmla="*/ 705871 w 1296728"/>
                    <a:gd name="connsiteY5" fmla="*/ 2369693 h 2382879"/>
                    <a:gd name="connsiteX6" fmla="*/ 752392 w 1296728"/>
                    <a:gd name="connsiteY6" fmla="*/ 2382879 h 2382879"/>
                    <a:gd name="connsiteX7" fmla="*/ 741797 w 1296728"/>
                    <a:gd name="connsiteY7" fmla="*/ 2380826 h 2382879"/>
                    <a:gd name="connsiteX8" fmla="*/ 0 w 1296728"/>
                    <a:gd name="connsiteY8" fmla="*/ 1400456 h 2382879"/>
                    <a:gd name="connsiteX9" fmla="*/ 1066831 w 1296728"/>
                    <a:gd name="connsiteY9" fmla="*/ 0 h 2382879"/>
                    <a:gd name="connsiteX10" fmla="*/ 1280651 w 1296728"/>
                    <a:gd name="connsiteY10" fmla="*/ 32247 h 2382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96728" h="2382879">
                      <a:moveTo>
                        <a:pt x="1280651" y="32247"/>
                      </a:moveTo>
                      <a:lnTo>
                        <a:pt x="1296728" y="38366"/>
                      </a:lnTo>
                      <a:lnTo>
                        <a:pt x="1236695" y="24682"/>
                      </a:lnTo>
                      <a:cubicBezTo>
                        <a:pt x="1201030" y="19246"/>
                        <a:pt x="1164824" y="16435"/>
                        <a:pt x="1128167" y="16435"/>
                      </a:cubicBezTo>
                      <a:cubicBezTo>
                        <a:pt x="541645" y="16435"/>
                        <a:pt x="61336" y="735965"/>
                        <a:pt x="61336" y="1416891"/>
                      </a:cubicBezTo>
                      <a:cubicBezTo>
                        <a:pt x="61337" y="1927586"/>
                        <a:pt x="326067" y="2243603"/>
                        <a:pt x="705871" y="2369693"/>
                      </a:cubicBezTo>
                      <a:lnTo>
                        <a:pt x="752392" y="2382879"/>
                      </a:lnTo>
                      <a:lnTo>
                        <a:pt x="741797" y="2380826"/>
                      </a:lnTo>
                      <a:cubicBezTo>
                        <a:pt x="310691" y="2278486"/>
                        <a:pt x="0" y="1953709"/>
                        <a:pt x="0" y="1400456"/>
                      </a:cubicBezTo>
                      <a:cubicBezTo>
                        <a:pt x="0" y="719530"/>
                        <a:pt x="480309" y="0"/>
                        <a:pt x="1066831" y="0"/>
                      </a:cubicBezTo>
                      <a:cubicBezTo>
                        <a:pt x="1140146" y="0"/>
                        <a:pt x="1211650" y="11243"/>
                        <a:pt x="1280651" y="32247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楕円 23">
                  <a:extLst>
                    <a:ext uri="{FF2B5EF4-FFF2-40B4-BE49-F238E27FC236}">
                      <a16:creationId xmlns:a16="http://schemas.microsoft.com/office/drawing/2014/main" id="{7398054D-A2B8-490B-AAB2-37EA9AB2FDE2}"/>
                    </a:ext>
                  </a:extLst>
                </p:cNvPr>
                <p:cNvSpPr/>
                <p:nvPr/>
              </p:nvSpPr>
              <p:spPr>
                <a:xfrm rot="20700000">
                  <a:off x="1623560" y="1827345"/>
                  <a:ext cx="2123985" cy="2416215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0066"/>
                    </a:gs>
                    <a:gs pos="90000">
                      <a:srgbClr val="FF6699"/>
                    </a:gs>
                    <a:gs pos="30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32F341A-BD22-4212-BB7A-4BCF799C882E}"/>
              </a:ext>
            </a:extLst>
          </p:cNvPr>
          <p:cNvGrpSpPr/>
          <p:nvPr/>
        </p:nvGrpSpPr>
        <p:grpSpPr>
          <a:xfrm>
            <a:off x="6605083" y="4153427"/>
            <a:ext cx="2605086" cy="1883938"/>
            <a:chOff x="6605083" y="4153427"/>
            <a:chExt cx="2605086" cy="1883938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6918C3A0-7FA5-4510-8BF5-0826ADF13356}"/>
                </a:ext>
              </a:extLst>
            </p:cNvPr>
            <p:cNvGrpSpPr/>
            <p:nvPr/>
          </p:nvGrpSpPr>
          <p:grpSpPr>
            <a:xfrm>
              <a:off x="6635385" y="4249310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87A0E32F-BB5B-4F42-A281-CA7B7F6D48AE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1730CA50-B166-4412-A06F-D677C3940E57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44D75FFC-D33B-4103-A409-E1A101A8DC1E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5CDD47E9-E90A-41C1-B141-238F70A9B0B9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1CECBA79-E5B8-4535-84D7-239A449F01C9}"/>
                </a:ext>
              </a:extLst>
            </p:cNvPr>
            <p:cNvGrpSpPr/>
            <p:nvPr/>
          </p:nvGrpSpPr>
          <p:grpSpPr>
            <a:xfrm>
              <a:off x="6605083" y="4927824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741BA679-AFFC-4EBE-869E-EA173A0F2954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193704F3-4D6C-4F0E-9BE9-14BE4328A78B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716DE77C-3156-4153-BB1D-D5611300DA29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FC8362D4-0CC3-4923-82B6-5C5ED679E33C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0C6484E6-46DF-4677-82CA-59AE78E8299A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81F6E436-B3F4-48DB-9251-6167DD48F7A5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FDA20CD8-51D6-4BA3-ABA6-6C82FBBD0B51}"/>
                </a:ext>
              </a:extLst>
            </p:cNvPr>
            <p:cNvGrpSpPr/>
            <p:nvPr/>
          </p:nvGrpSpPr>
          <p:grpSpPr>
            <a:xfrm>
              <a:off x="6783691" y="4153427"/>
              <a:ext cx="2176413" cy="1516396"/>
              <a:chOff x="3875899" y="4318019"/>
              <a:chExt cx="2176413" cy="1516396"/>
            </a:xfrm>
          </p:grpSpPr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4D3EEA46-DB7E-492A-A60E-B6A1849F54DD}"/>
                  </a:ext>
                </a:extLst>
              </p:cNvPr>
              <p:cNvGrpSpPr/>
              <p:nvPr/>
            </p:nvGrpSpPr>
            <p:grpSpPr>
              <a:xfrm>
                <a:off x="5134777" y="5487869"/>
                <a:ext cx="797192" cy="214415"/>
                <a:chOff x="2322778" y="3860800"/>
                <a:chExt cx="2242872" cy="603249"/>
              </a:xfrm>
            </p:grpSpPr>
            <p:sp>
              <p:nvSpPr>
                <p:cNvPr id="192" name="楕円 24">
                  <a:extLst>
                    <a:ext uri="{FF2B5EF4-FFF2-40B4-BE49-F238E27FC236}">
                      <a16:creationId xmlns:a16="http://schemas.microsoft.com/office/drawing/2014/main" id="{F15FD072-D3A9-4D46-94CA-0F03B092D37B}"/>
                    </a:ext>
                  </a:extLst>
                </p:cNvPr>
                <p:cNvSpPr/>
                <p:nvPr/>
              </p:nvSpPr>
              <p:spPr>
                <a:xfrm>
                  <a:off x="2322778" y="3860800"/>
                  <a:ext cx="2242872" cy="603249"/>
                </a:xfrm>
                <a:custGeom>
                  <a:avLst/>
                  <a:gdLst>
                    <a:gd name="connsiteX0" fmla="*/ 0 w 1311126"/>
                    <a:gd name="connsiteY0" fmla="*/ 346075 h 692150"/>
                    <a:gd name="connsiteX1" fmla="*/ 655563 w 1311126"/>
                    <a:gd name="connsiteY1" fmla="*/ 0 h 692150"/>
                    <a:gd name="connsiteX2" fmla="*/ 1311126 w 1311126"/>
                    <a:gd name="connsiteY2" fmla="*/ 346075 h 692150"/>
                    <a:gd name="connsiteX3" fmla="*/ 655563 w 1311126"/>
                    <a:gd name="connsiteY3" fmla="*/ 692150 h 692150"/>
                    <a:gd name="connsiteX4" fmla="*/ 0 w 1311126"/>
                    <a:gd name="connsiteY4" fmla="*/ 346075 h 692150"/>
                    <a:gd name="connsiteX0" fmla="*/ 0 w 1507976"/>
                    <a:gd name="connsiteY0" fmla="*/ 346128 h 692249"/>
                    <a:gd name="connsiteX1" fmla="*/ 655563 w 1507976"/>
                    <a:gd name="connsiteY1" fmla="*/ 53 h 692249"/>
                    <a:gd name="connsiteX2" fmla="*/ 1507976 w 1507976"/>
                    <a:gd name="connsiteY2" fmla="*/ 327078 h 692249"/>
                    <a:gd name="connsiteX3" fmla="*/ 655563 w 1507976"/>
                    <a:gd name="connsiteY3" fmla="*/ 692203 h 692249"/>
                    <a:gd name="connsiteX4" fmla="*/ 0 w 1507976"/>
                    <a:gd name="connsiteY4" fmla="*/ 346128 h 692249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70"/>
                    <a:gd name="connsiteX1" fmla="*/ 655563 w 1507976"/>
                    <a:gd name="connsiteY1" fmla="*/ 48 h 692270"/>
                    <a:gd name="connsiteX2" fmla="*/ 1507976 w 1507976"/>
                    <a:gd name="connsiteY2" fmla="*/ 327073 h 692270"/>
                    <a:gd name="connsiteX3" fmla="*/ 655563 w 1507976"/>
                    <a:gd name="connsiteY3" fmla="*/ 692198 h 692270"/>
                    <a:gd name="connsiteX4" fmla="*/ 0 w 1507976"/>
                    <a:gd name="connsiteY4" fmla="*/ 346123 h 692270"/>
                    <a:gd name="connsiteX0" fmla="*/ 0 w 1507976"/>
                    <a:gd name="connsiteY0" fmla="*/ 348686 h 694833"/>
                    <a:gd name="connsiteX1" fmla="*/ 655563 w 1507976"/>
                    <a:gd name="connsiteY1" fmla="*/ 2611 h 694833"/>
                    <a:gd name="connsiteX2" fmla="*/ 1507976 w 1507976"/>
                    <a:gd name="connsiteY2" fmla="*/ 329636 h 694833"/>
                    <a:gd name="connsiteX3" fmla="*/ 655563 w 1507976"/>
                    <a:gd name="connsiteY3" fmla="*/ 694761 h 694833"/>
                    <a:gd name="connsiteX4" fmla="*/ 0 w 1507976"/>
                    <a:gd name="connsiteY4" fmla="*/ 348686 h 694833"/>
                    <a:gd name="connsiteX0" fmla="*/ 0 w 1507976"/>
                    <a:gd name="connsiteY0" fmla="*/ 348686 h 698739"/>
                    <a:gd name="connsiteX1" fmla="*/ 655563 w 1507976"/>
                    <a:gd name="connsiteY1" fmla="*/ 2611 h 698739"/>
                    <a:gd name="connsiteX2" fmla="*/ 1507976 w 1507976"/>
                    <a:gd name="connsiteY2" fmla="*/ 329636 h 698739"/>
                    <a:gd name="connsiteX3" fmla="*/ 655563 w 1507976"/>
                    <a:gd name="connsiteY3" fmla="*/ 694761 h 698739"/>
                    <a:gd name="connsiteX4" fmla="*/ 0 w 1507976"/>
                    <a:gd name="connsiteY4" fmla="*/ 348686 h 698739"/>
                    <a:gd name="connsiteX0" fmla="*/ 0 w 1527818"/>
                    <a:gd name="connsiteY0" fmla="*/ 347920 h 695521"/>
                    <a:gd name="connsiteX1" fmla="*/ 655563 w 1527818"/>
                    <a:gd name="connsiteY1" fmla="*/ 1845 h 695521"/>
                    <a:gd name="connsiteX2" fmla="*/ 1527818 w 1527818"/>
                    <a:gd name="connsiteY2" fmla="*/ 250140 h 695521"/>
                    <a:gd name="connsiteX3" fmla="*/ 655563 w 1527818"/>
                    <a:gd name="connsiteY3" fmla="*/ 693995 h 695521"/>
                    <a:gd name="connsiteX4" fmla="*/ 0 w 1527818"/>
                    <a:gd name="connsiteY4" fmla="*/ 347920 h 695521"/>
                    <a:gd name="connsiteX0" fmla="*/ 0 w 1527818"/>
                    <a:gd name="connsiteY0" fmla="*/ 347919 h 695520"/>
                    <a:gd name="connsiteX1" fmla="*/ 655563 w 1527818"/>
                    <a:gd name="connsiteY1" fmla="*/ 1844 h 695520"/>
                    <a:gd name="connsiteX2" fmla="*/ 1527818 w 1527818"/>
                    <a:gd name="connsiteY2" fmla="*/ 250139 h 695520"/>
                    <a:gd name="connsiteX3" fmla="*/ 655563 w 1527818"/>
                    <a:gd name="connsiteY3" fmla="*/ 693994 h 695520"/>
                    <a:gd name="connsiteX4" fmla="*/ 0 w 1527818"/>
                    <a:gd name="connsiteY4" fmla="*/ 347919 h 695520"/>
                    <a:gd name="connsiteX0" fmla="*/ 0 w 1527818"/>
                    <a:gd name="connsiteY0" fmla="*/ 347084 h 694685"/>
                    <a:gd name="connsiteX1" fmla="*/ 655563 w 1527818"/>
                    <a:gd name="connsiteY1" fmla="*/ 1009 h 694685"/>
                    <a:gd name="connsiteX2" fmla="*/ 1527818 w 1527818"/>
                    <a:gd name="connsiteY2" fmla="*/ 249304 h 694685"/>
                    <a:gd name="connsiteX3" fmla="*/ 655563 w 1527818"/>
                    <a:gd name="connsiteY3" fmla="*/ 693159 h 694685"/>
                    <a:gd name="connsiteX4" fmla="*/ 0 w 1527818"/>
                    <a:gd name="connsiteY4" fmla="*/ 347084 h 694685"/>
                    <a:gd name="connsiteX0" fmla="*/ 380 w 1528198"/>
                    <a:gd name="connsiteY0" fmla="*/ 368456 h 715309"/>
                    <a:gd name="connsiteX1" fmla="*/ 576575 w 1528198"/>
                    <a:gd name="connsiteY1" fmla="*/ 909 h 715309"/>
                    <a:gd name="connsiteX2" fmla="*/ 1528198 w 1528198"/>
                    <a:gd name="connsiteY2" fmla="*/ 270676 h 715309"/>
                    <a:gd name="connsiteX3" fmla="*/ 655943 w 1528198"/>
                    <a:gd name="connsiteY3" fmla="*/ 714531 h 715309"/>
                    <a:gd name="connsiteX4" fmla="*/ 380 w 1528198"/>
                    <a:gd name="connsiteY4" fmla="*/ 368456 h 715309"/>
                    <a:gd name="connsiteX0" fmla="*/ 450 w 1528268"/>
                    <a:gd name="connsiteY0" fmla="*/ 369330 h 716184"/>
                    <a:gd name="connsiteX1" fmla="*/ 576645 w 1528268"/>
                    <a:gd name="connsiteY1" fmla="*/ 1783 h 716184"/>
                    <a:gd name="connsiteX2" fmla="*/ 1528268 w 1528268"/>
                    <a:gd name="connsiteY2" fmla="*/ 271550 h 716184"/>
                    <a:gd name="connsiteX3" fmla="*/ 656013 w 1528268"/>
                    <a:gd name="connsiteY3" fmla="*/ 715405 h 716184"/>
                    <a:gd name="connsiteX4" fmla="*/ 450 w 1528268"/>
                    <a:gd name="connsiteY4" fmla="*/ 369330 h 716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28268" h="716184">
                      <a:moveTo>
                        <a:pt x="450" y="369330"/>
                      </a:moveTo>
                      <a:cubicBezTo>
                        <a:pt x="-12778" y="250393"/>
                        <a:pt x="267444" y="25237"/>
                        <a:pt x="576645" y="1783"/>
                      </a:cubicBezTo>
                      <a:cubicBezTo>
                        <a:pt x="885846" y="-21671"/>
                        <a:pt x="1244312" y="192513"/>
                        <a:pt x="1528268" y="271550"/>
                      </a:cubicBezTo>
                      <a:cubicBezTo>
                        <a:pt x="1314953" y="604213"/>
                        <a:pt x="910649" y="699108"/>
                        <a:pt x="656013" y="715405"/>
                      </a:cubicBezTo>
                      <a:cubicBezTo>
                        <a:pt x="401377" y="731702"/>
                        <a:pt x="13678" y="488267"/>
                        <a:pt x="450" y="36933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00CC00"/>
                    </a:gs>
                    <a:gs pos="0">
                      <a:srgbClr val="0066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8F7201EB-691F-4220-B9C8-6990BF15AF77}"/>
                    </a:ext>
                  </a:extLst>
                </p:cNvPr>
                <p:cNvSpPr/>
                <p:nvPr/>
              </p:nvSpPr>
              <p:spPr>
                <a:xfrm>
                  <a:off x="2401309" y="4137024"/>
                  <a:ext cx="1991742" cy="50799"/>
                </a:xfrm>
                <a:custGeom>
                  <a:avLst/>
                  <a:gdLst>
                    <a:gd name="connsiteX0" fmla="*/ 2327094 w 2327094"/>
                    <a:gd name="connsiteY0" fmla="*/ 0 h 147328"/>
                    <a:gd name="connsiteX1" fmla="*/ 2231985 w 2327094"/>
                    <a:gd name="connsiteY1" fmla="*/ 22131 h 147328"/>
                    <a:gd name="connsiteX2" fmla="*/ 969891 w 2327094"/>
                    <a:gd name="connsiteY2" fmla="*/ 146727 h 147328"/>
                    <a:gd name="connsiteX3" fmla="*/ 43127 w 2327094"/>
                    <a:gd name="connsiteY3" fmla="*/ 52369 h 147328"/>
                    <a:gd name="connsiteX4" fmla="*/ 0 w 2327094"/>
                    <a:gd name="connsiteY4" fmla="*/ 41705 h 147328"/>
                    <a:gd name="connsiteX5" fmla="*/ 48199 w 2327094"/>
                    <a:gd name="connsiteY5" fmla="*/ 48351 h 147328"/>
                    <a:gd name="connsiteX6" fmla="*/ 913286 w 2327094"/>
                    <a:gd name="connsiteY6" fmla="*/ 101843 h 147328"/>
                    <a:gd name="connsiteX7" fmla="*/ 2150294 w 2327094"/>
                    <a:gd name="connsiteY7" fmla="*/ 23999 h 147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27094" h="147328">
                      <a:moveTo>
                        <a:pt x="2327094" y="0"/>
                      </a:moveTo>
                      <a:lnTo>
                        <a:pt x="2231985" y="22131"/>
                      </a:lnTo>
                      <a:cubicBezTo>
                        <a:pt x="1804599" y="107330"/>
                        <a:pt x="1322481" y="138870"/>
                        <a:pt x="969891" y="146727"/>
                      </a:cubicBezTo>
                      <a:cubicBezTo>
                        <a:pt x="687818" y="153013"/>
                        <a:pt x="332045" y="109210"/>
                        <a:pt x="43127" y="52369"/>
                      </a:cubicBezTo>
                      <a:lnTo>
                        <a:pt x="0" y="41705"/>
                      </a:lnTo>
                      <a:lnTo>
                        <a:pt x="48199" y="48351"/>
                      </a:lnTo>
                      <a:cubicBezTo>
                        <a:pt x="338941" y="83528"/>
                        <a:pt x="651740" y="106449"/>
                        <a:pt x="913286" y="101843"/>
                      </a:cubicBezTo>
                      <a:cubicBezTo>
                        <a:pt x="1262013" y="95702"/>
                        <a:pt x="1713228" y="74752"/>
                        <a:pt x="2150294" y="239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1A5208B8-C167-4EBC-8CE5-56D9875FA5CA}"/>
                  </a:ext>
                </a:extLst>
              </p:cNvPr>
              <p:cNvGrpSpPr/>
              <p:nvPr/>
            </p:nvGrpSpPr>
            <p:grpSpPr>
              <a:xfrm flipH="1">
                <a:off x="4059186" y="5456288"/>
                <a:ext cx="797192" cy="214415"/>
                <a:chOff x="2322778" y="3860800"/>
                <a:chExt cx="2242872" cy="603249"/>
              </a:xfrm>
            </p:grpSpPr>
            <p:sp>
              <p:nvSpPr>
                <p:cNvPr id="190" name="楕円 24">
                  <a:extLst>
                    <a:ext uri="{FF2B5EF4-FFF2-40B4-BE49-F238E27FC236}">
                      <a16:creationId xmlns:a16="http://schemas.microsoft.com/office/drawing/2014/main" id="{6E4B1BAD-76DD-40C5-ACF3-7DF110CB126F}"/>
                    </a:ext>
                  </a:extLst>
                </p:cNvPr>
                <p:cNvSpPr/>
                <p:nvPr/>
              </p:nvSpPr>
              <p:spPr>
                <a:xfrm>
                  <a:off x="2322778" y="3860800"/>
                  <a:ext cx="2242872" cy="603249"/>
                </a:xfrm>
                <a:custGeom>
                  <a:avLst/>
                  <a:gdLst>
                    <a:gd name="connsiteX0" fmla="*/ 0 w 1311126"/>
                    <a:gd name="connsiteY0" fmla="*/ 346075 h 692150"/>
                    <a:gd name="connsiteX1" fmla="*/ 655563 w 1311126"/>
                    <a:gd name="connsiteY1" fmla="*/ 0 h 692150"/>
                    <a:gd name="connsiteX2" fmla="*/ 1311126 w 1311126"/>
                    <a:gd name="connsiteY2" fmla="*/ 346075 h 692150"/>
                    <a:gd name="connsiteX3" fmla="*/ 655563 w 1311126"/>
                    <a:gd name="connsiteY3" fmla="*/ 692150 h 692150"/>
                    <a:gd name="connsiteX4" fmla="*/ 0 w 1311126"/>
                    <a:gd name="connsiteY4" fmla="*/ 346075 h 692150"/>
                    <a:gd name="connsiteX0" fmla="*/ 0 w 1507976"/>
                    <a:gd name="connsiteY0" fmla="*/ 346128 h 692249"/>
                    <a:gd name="connsiteX1" fmla="*/ 655563 w 1507976"/>
                    <a:gd name="connsiteY1" fmla="*/ 53 h 692249"/>
                    <a:gd name="connsiteX2" fmla="*/ 1507976 w 1507976"/>
                    <a:gd name="connsiteY2" fmla="*/ 327078 h 692249"/>
                    <a:gd name="connsiteX3" fmla="*/ 655563 w 1507976"/>
                    <a:gd name="connsiteY3" fmla="*/ 692203 h 692249"/>
                    <a:gd name="connsiteX4" fmla="*/ 0 w 1507976"/>
                    <a:gd name="connsiteY4" fmla="*/ 346128 h 692249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70"/>
                    <a:gd name="connsiteX1" fmla="*/ 655563 w 1507976"/>
                    <a:gd name="connsiteY1" fmla="*/ 48 h 692270"/>
                    <a:gd name="connsiteX2" fmla="*/ 1507976 w 1507976"/>
                    <a:gd name="connsiteY2" fmla="*/ 327073 h 692270"/>
                    <a:gd name="connsiteX3" fmla="*/ 655563 w 1507976"/>
                    <a:gd name="connsiteY3" fmla="*/ 692198 h 692270"/>
                    <a:gd name="connsiteX4" fmla="*/ 0 w 1507976"/>
                    <a:gd name="connsiteY4" fmla="*/ 346123 h 692270"/>
                    <a:gd name="connsiteX0" fmla="*/ 0 w 1507976"/>
                    <a:gd name="connsiteY0" fmla="*/ 348686 h 694833"/>
                    <a:gd name="connsiteX1" fmla="*/ 655563 w 1507976"/>
                    <a:gd name="connsiteY1" fmla="*/ 2611 h 694833"/>
                    <a:gd name="connsiteX2" fmla="*/ 1507976 w 1507976"/>
                    <a:gd name="connsiteY2" fmla="*/ 329636 h 694833"/>
                    <a:gd name="connsiteX3" fmla="*/ 655563 w 1507976"/>
                    <a:gd name="connsiteY3" fmla="*/ 694761 h 694833"/>
                    <a:gd name="connsiteX4" fmla="*/ 0 w 1507976"/>
                    <a:gd name="connsiteY4" fmla="*/ 348686 h 694833"/>
                    <a:gd name="connsiteX0" fmla="*/ 0 w 1507976"/>
                    <a:gd name="connsiteY0" fmla="*/ 348686 h 698739"/>
                    <a:gd name="connsiteX1" fmla="*/ 655563 w 1507976"/>
                    <a:gd name="connsiteY1" fmla="*/ 2611 h 698739"/>
                    <a:gd name="connsiteX2" fmla="*/ 1507976 w 1507976"/>
                    <a:gd name="connsiteY2" fmla="*/ 329636 h 698739"/>
                    <a:gd name="connsiteX3" fmla="*/ 655563 w 1507976"/>
                    <a:gd name="connsiteY3" fmla="*/ 694761 h 698739"/>
                    <a:gd name="connsiteX4" fmla="*/ 0 w 1507976"/>
                    <a:gd name="connsiteY4" fmla="*/ 348686 h 698739"/>
                    <a:gd name="connsiteX0" fmla="*/ 0 w 1527818"/>
                    <a:gd name="connsiteY0" fmla="*/ 347920 h 695521"/>
                    <a:gd name="connsiteX1" fmla="*/ 655563 w 1527818"/>
                    <a:gd name="connsiteY1" fmla="*/ 1845 h 695521"/>
                    <a:gd name="connsiteX2" fmla="*/ 1527818 w 1527818"/>
                    <a:gd name="connsiteY2" fmla="*/ 250140 h 695521"/>
                    <a:gd name="connsiteX3" fmla="*/ 655563 w 1527818"/>
                    <a:gd name="connsiteY3" fmla="*/ 693995 h 695521"/>
                    <a:gd name="connsiteX4" fmla="*/ 0 w 1527818"/>
                    <a:gd name="connsiteY4" fmla="*/ 347920 h 695521"/>
                    <a:gd name="connsiteX0" fmla="*/ 0 w 1527818"/>
                    <a:gd name="connsiteY0" fmla="*/ 347919 h 695520"/>
                    <a:gd name="connsiteX1" fmla="*/ 655563 w 1527818"/>
                    <a:gd name="connsiteY1" fmla="*/ 1844 h 695520"/>
                    <a:gd name="connsiteX2" fmla="*/ 1527818 w 1527818"/>
                    <a:gd name="connsiteY2" fmla="*/ 250139 h 695520"/>
                    <a:gd name="connsiteX3" fmla="*/ 655563 w 1527818"/>
                    <a:gd name="connsiteY3" fmla="*/ 693994 h 695520"/>
                    <a:gd name="connsiteX4" fmla="*/ 0 w 1527818"/>
                    <a:gd name="connsiteY4" fmla="*/ 347919 h 695520"/>
                    <a:gd name="connsiteX0" fmla="*/ 0 w 1527818"/>
                    <a:gd name="connsiteY0" fmla="*/ 347084 h 694685"/>
                    <a:gd name="connsiteX1" fmla="*/ 655563 w 1527818"/>
                    <a:gd name="connsiteY1" fmla="*/ 1009 h 694685"/>
                    <a:gd name="connsiteX2" fmla="*/ 1527818 w 1527818"/>
                    <a:gd name="connsiteY2" fmla="*/ 249304 h 694685"/>
                    <a:gd name="connsiteX3" fmla="*/ 655563 w 1527818"/>
                    <a:gd name="connsiteY3" fmla="*/ 693159 h 694685"/>
                    <a:gd name="connsiteX4" fmla="*/ 0 w 1527818"/>
                    <a:gd name="connsiteY4" fmla="*/ 347084 h 694685"/>
                    <a:gd name="connsiteX0" fmla="*/ 380 w 1528198"/>
                    <a:gd name="connsiteY0" fmla="*/ 368456 h 715309"/>
                    <a:gd name="connsiteX1" fmla="*/ 576575 w 1528198"/>
                    <a:gd name="connsiteY1" fmla="*/ 909 h 715309"/>
                    <a:gd name="connsiteX2" fmla="*/ 1528198 w 1528198"/>
                    <a:gd name="connsiteY2" fmla="*/ 270676 h 715309"/>
                    <a:gd name="connsiteX3" fmla="*/ 655943 w 1528198"/>
                    <a:gd name="connsiteY3" fmla="*/ 714531 h 715309"/>
                    <a:gd name="connsiteX4" fmla="*/ 380 w 1528198"/>
                    <a:gd name="connsiteY4" fmla="*/ 368456 h 715309"/>
                    <a:gd name="connsiteX0" fmla="*/ 450 w 1528268"/>
                    <a:gd name="connsiteY0" fmla="*/ 369330 h 716184"/>
                    <a:gd name="connsiteX1" fmla="*/ 576645 w 1528268"/>
                    <a:gd name="connsiteY1" fmla="*/ 1783 h 716184"/>
                    <a:gd name="connsiteX2" fmla="*/ 1528268 w 1528268"/>
                    <a:gd name="connsiteY2" fmla="*/ 271550 h 716184"/>
                    <a:gd name="connsiteX3" fmla="*/ 656013 w 1528268"/>
                    <a:gd name="connsiteY3" fmla="*/ 715405 h 716184"/>
                    <a:gd name="connsiteX4" fmla="*/ 450 w 1528268"/>
                    <a:gd name="connsiteY4" fmla="*/ 369330 h 716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28268" h="716184">
                      <a:moveTo>
                        <a:pt x="450" y="369330"/>
                      </a:moveTo>
                      <a:cubicBezTo>
                        <a:pt x="-12778" y="250393"/>
                        <a:pt x="267444" y="25237"/>
                        <a:pt x="576645" y="1783"/>
                      </a:cubicBezTo>
                      <a:cubicBezTo>
                        <a:pt x="885846" y="-21671"/>
                        <a:pt x="1244312" y="192513"/>
                        <a:pt x="1528268" y="271550"/>
                      </a:cubicBezTo>
                      <a:cubicBezTo>
                        <a:pt x="1314953" y="604213"/>
                        <a:pt x="910649" y="699108"/>
                        <a:pt x="656013" y="715405"/>
                      </a:cubicBezTo>
                      <a:cubicBezTo>
                        <a:pt x="401377" y="731702"/>
                        <a:pt x="13678" y="488267"/>
                        <a:pt x="450" y="36933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00CC00"/>
                    </a:gs>
                    <a:gs pos="0">
                      <a:srgbClr val="0066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7757528D-2DDF-49C5-AC80-F1BFAEC08C2A}"/>
                    </a:ext>
                  </a:extLst>
                </p:cNvPr>
                <p:cNvSpPr/>
                <p:nvPr/>
              </p:nvSpPr>
              <p:spPr>
                <a:xfrm>
                  <a:off x="2401309" y="4137024"/>
                  <a:ext cx="1991742" cy="50799"/>
                </a:xfrm>
                <a:custGeom>
                  <a:avLst/>
                  <a:gdLst>
                    <a:gd name="connsiteX0" fmla="*/ 2327094 w 2327094"/>
                    <a:gd name="connsiteY0" fmla="*/ 0 h 147328"/>
                    <a:gd name="connsiteX1" fmla="*/ 2231985 w 2327094"/>
                    <a:gd name="connsiteY1" fmla="*/ 22131 h 147328"/>
                    <a:gd name="connsiteX2" fmla="*/ 969891 w 2327094"/>
                    <a:gd name="connsiteY2" fmla="*/ 146727 h 147328"/>
                    <a:gd name="connsiteX3" fmla="*/ 43127 w 2327094"/>
                    <a:gd name="connsiteY3" fmla="*/ 52369 h 147328"/>
                    <a:gd name="connsiteX4" fmla="*/ 0 w 2327094"/>
                    <a:gd name="connsiteY4" fmla="*/ 41705 h 147328"/>
                    <a:gd name="connsiteX5" fmla="*/ 48199 w 2327094"/>
                    <a:gd name="connsiteY5" fmla="*/ 48351 h 147328"/>
                    <a:gd name="connsiteX6" fmla="*/ 913286 w 2327094"/>
                    <a:gd name="connsiteY6" fmla="*/ 101843 h 147328"/>
                    <a:gd name="connsiteX7" fmla="*/ 2150294 w 2327094"/>
                    <a:gd name="connsiteY7" fmla="*/ 23999 h 147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27094" h="147328">
                      <a:moveTo>
                        <a:pt x="2327094" y="0"/>
                      </a:moveTo>
                      <a:lnTo>
                        <a:pt x="2231985" y="22131"/>
                      </a:lnTo>
                      <a:cubicBezTo>
                        <a:pt x="1804599" y="107330"/>
                        <a:pt x="1322481" y="138870"/>
                        <a:pt x="969891" y="146727"/>
                      </a:cubicBezTo>
                      <a:cubicBezTo>
                        <a:pt x="687818" y="153013"/>
                        <a:pt x="332045" y="109210"/>
                        <a:pt x="43127" y="52369"/>
                      </a:cubicBezTo>
                      <a:lnTo>
                        <a:pt x="0" y="41705"/>
                      </a:lnTo>
                      <a:lnTo>
                        <a:pt x="48199" y="48351"/>
                      </a:lnTo>
                      <a:cubicBezTo>
                        <a:pt x="338941" y="83528"/>
                        <a:pt x="651740" y="106449"/>
                        <a:pt x="913286" y="101843"/>
                      </a:cubicBezTo>
                      <a:cubicBezTo>
                        <a:pt x="1262013" y="95702"/>
                        <a:pt x="1713228" y="74752"/>
                        <a:pt x="2150294" y="239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73CF366B-CB55-404E-B071-BF2CF1213D96}"/>
                  </a:ext>
                </a:extLst>
              </p:cNvPr>
              <p:cNvGrpSpPr/>
              <p:nvPr/>
            </p:nvGrpSpPr>
            <p:grpSpPr>
              <a:xfrm rot="1657321" flipH="1">
                <a:off x="3875899" y="4985611"/>
                <a:ext cx="797192" cy="214415"/>
                <a:chOff x="2322778" y="3860800"/>
                <a:chExt cx="2242872" cy="603249"/>
              </a:xfrm>
            </p:grpSpPr>
            <p:sp>
              <p:nvSpPr>
                <p:cNvPr id="188" name="楕円 24">
                  <a:extLst>
                    <a:ext uri="{FF2B5EF4-FFF2-40B4-BE49-F238E27FC236}">
                      <a16:creationId xmlns:a16="http://schemas.microsoft.com/office/drawing/2014/main" id="{2D022E7E-142A-447F-B436-49270B088758}"/>
                    </a:ext>
                  </a:extLst>
                </p:cNvPr>
                <p:cNvSpPr/>
                <p:nvPr/>
              </p:nvSpPr>
              <p:spPr>
                <a:xfrm>
                  <a:off x="2322778" y="3860800"/>
                  <a:ext cx="2242872" cy="603249"/>
                </a:xfrm>
                <a:custGeom>
                  <a:avLst/>
                  <a:gdLst>
                    <a:gd name="connsiteX0" fmla="*/ 0 w 1311126"/>
                    <a:gd name="connsiteY0" fmla="*/ 346075 h 692150"/>
                    <a:gd name="connsiteX1" fmla="*/ 655563 w 1311126"/>
                    <a:gd name="connsiteY1" fmla="*/ 0 h 692150"/>
                    <a:gd name="connsiteX2" fmla="*/ 1311126 w 1311126"/>
                    <a:gd name="connsiteY2" fmla="*/ 346075 h 692150"/>
                    <a:gd name="connsiteX3" fmla="*/ 655563 w 1311126"/>
                    <a:gd name="connsiteY3" fmla="*/ 692150 h 692150"/>
                    <a:gd name="connsiteX4" fmla="*/ 0 w 1311126"/>
                    <a:gd name="connsiteY4" fmla="*/ 346075 h 692150"/>
                    <a:gd name="connsiteX0" fmla="*/ 0 w 1507976"/>
                    <a:gd name="connsiteY0" fmla="*/ 346128 h 692249"/>
                    <a:gd name="connsiteX1" fmla="*/ 655563 w 1507976"/>
                    <a:gd name="connsiteY1" fmla="*/ 53 h 692249"/>
                    <a:gd name="connsiteX2" fmla="*/ 1507976 w 1507976"/>
                    <a:gd name="connsiteY2" fmla="*/ 327078 h 692249"/>
                    <a:gd name="connsiteX3" fmla="*/ 655563 w 1507976"/>
                    <a:gd name="connsiteY3" fmla="*/ 692203 h 692249"/>
                    <a:gd name="connsiteX4" fmla="*/ 0 w 1507976"/>
                    <a:gd name="connsiteY4" fmla="*/ 346128 h 692249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70"/>
                    <a:gd name="connsiteX1" fmla="*/ 655563 w 1507976"/>
                    <a:gd name="connsiteY1" fmla="*/ 48 h 692270"/>
                    <a:gd name="connsiteX2" fmla="*/ 1507976 w 1507976"/>
                    <a:gd name="connsiteY2" fmla="*/ 327073 h 692270"/>
                    <a:gd name="connsiteX3" fmla="*/ 655563 w 1507976"/>
                    <a:gd name="connsiteY3" fmla="*/ 692198 h 692270"/>
                    <a:gd name="connsiteX4" fmla="*/ 0 w 1507976"/>
                    <a:gd name="connsiteY4" fmla="*/ 346123 h 692270"/>
                    <a:gd name="connsiteX0" fmla="*/ 0 w 1507976"/>
                    <a:gd name="connsiteY0" fmla="*/ 348686 h 694833"/>
                    <a:gd name="connsiteX1" fmla="*/ 655563 w 1507976"/>
                    <a:gd name="connsiteY1" fmla="*/ 2611 h 694833"/>
                    <a:gd name="connsiteX2" fmla="*/ 1507976 w 1507976"/>
                    <a:gd name="connsiteY2" fmla="*/ 329636 h 694833"/>
                    <a:gd name="connsiteX3" fmla="*/ 655563 w 1507976"/>
                    <a:gd name="connsiteY3" fmla="*/ 694761 h 694833"/>
                    <a:gd name="connsiteX4" fmla="*/ 0 w 1507976"/>
                    <a:gd name="connsiteY4" fmla="*/ 348686 h 694833"/>
                    <a:gd name="connsiteX0" fmla="*/ 0 w 1507976"/>
                    <a:gd name="connsiteY0" fmla="*/ 348686 h 698739"/>
                    <a:gd name="connsiteX1" fmla="*/ 655563 w 1507976"/>
                    <a:gd name="connsiteY1" fmla="*/ 2611 h 698739"/>
                    <a:gd name="connsiteX2" fmla="*/ 1507976 w 1507976"/>
                    <a:gd name="connsiteY2" fmla="*/ 329636 h 698739"/>
                    <a:gd name="connsiteX3" fmla="*/ 655563 w 1507976"/>
                    <a:gd name="connsiteY3" fmla="*/ 694761 h 698739"/>
                    <a:gd name="connsiteX4" fmla="*/ 0 w 1507976"/>
                    <a:gd name="connsiteY4" fmla="*/ 348686 h 698739"/>
                    <a:gd name="connsiteX0" fmla="*/ 0 w 1527818"/>
                    <a:gd name="connsiteY0" fmla="*/ 347920 h 695521"/>
                    <a:gd name="connsiteX1" fmla="*/ 655563 w 1527818"/>
                    <a:gd name="connsiteY1" fmla="*/ 1845 h 695521"/>
                    <a:gd name="connsiteX2" fmla="*/ 1527818 w 1527818"/>
                    <a:gd name="connsiteY2" fmla="*/ 250140 h 695521"/>
                    <a:gd name="connsiteX3" fmla="*/ 655563 w 1527818"/>
                    <a:gd name="connsiteY3" fmla="*/ 693995 h 695521"/>
                    <a:gd name="connsiteX4" fmla="*/ 0 w 1527818"/>
                    <a:gd name="connsiteY4" fmla="*/ 347920 h 695521"/>
                    <a:gd name="connsiteX0" fmla="*/ 0 w 1527818"/>
                    <a:gd name="connsiteY0" fmla="*/ 347919 h 695520"/>
                    <a:gd name="connsiteX1" fmla="*/ 655563 w 1527818"/>
                    <a:gd name="connsiteY1" fmla="*/ 1844 h 695520"/>
                    <a:gd name="connsiteX2" fmla="*/ 1527818 w 1527818"/>
                    <a:gd name="connsiteY2" fmla="*/ 250139 h 695520"/>
                    <a:gd name="connsiteX3" fmla="*/ 655563 w 1527818"/>
                    <a:gd name="connsiteY3" fmla="*/ 693994 h 695520"/>
                    <a:gd name="connsiteX4" fmla="*/ 0 w 1527818"/>
                    <a:gd name="connsiteY4" fmla="*/ 347919 h 695520"/>
                    <a:gd name="connsiteX0" fmla="*/ 0 w 1527818"/>
                    <a:gd name="connsiteY0" fmla="*/ 347084 h 694685"/>
                    <a:gd name="connsiteX1" fmla="*/ 655563 w 1527818"/>
                    <a:gd name="connsiteY1" fmla="*/ 1009 h 694685"/>
                    <a:gd name="connsiteX2" fmla="*/ 1527818 w 1527818"/>
                    <a:gd name="connsiteY2" fmla="*/ 249304 h 694685"/>
                    <a:gd name="connsiteX3" fmla="*/ 655563 w 1527818"/>
                    <a:gd name="connsiteY3" fmla="*/ 693159 h 694685"/>
                    <a:gd name="connsiteX4" fmla="*/ 0 w 1527818"/>
                    <a:gd name="connsiteY4" fmla="*/ 347084 h 694685"/>
                    <a:gd name="connsiteX0" fmla="*/ 380 w 1528198"/>
                    <a:gd name="connsiteY0" fmla="*/ 368456 h 715309"/>
                    <a:gd name="connsiteX1" fmla="*/ 576575 w 1528198"/>
                    <a:gd name="connsiteY1" fmla="*/ 909 h 715309"/>
                    <a:gd name="connsiteX2" fmla="*/ 1528198 w 1528198"/>
                    <a:gd name="connsiteY2" fmla="*/ 270676 h 715309"/>
                    <a:gd name="connsiteX3" fmla="*/ 655943 w 1528198"/>
                    <a:gd name="connsiteY3" fmla="*/ 714531 h 715309"/>
                    <a:gd name="connsiteX4" fmla="*/ 380 w 1528198"/>
                    <a:gd name="connsiteY4" fmla="*/ 368456 h 715309"/>
                    <a:gd name="connsiteX0" fmla="*/ 450 w 1528268"/>
                    <a:gd name="connsiteY0" fmla="*/ 369330 h 716184"/>
                    <a:gd name="connsiteX1" fmla="*/ 576645 w 1528268"/>
                    <a:gd name="connsiteY1" fmla="*/ 1783 h 716184"/>
                    <a:gd name="connsiteX2" fmla="*/ 1528268 w 1528268"/>
                    <a:gd name="connsiteY2" fmla="*/ 271550 h 716184"/>
                    <a:gd name="connsiteX3" fmla="*/ 656013 w 1528268"/>
                    <a:gd name="connsiteY3" fmla="*/ 715405 h 716184"/>
                    <a:gd name="connsiteX4" fmla="*/ 450 w 1528268"/>
                    <a:gd name="connsiteY4" fmla="*/ 369330 h 716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28268" h="716184">
                      <a:moveTo>
                        <a:pt x="450" y="369330"/>
                      </a:moveTo>
                      <a:cubicBezTo>
                        <a:pt x="-12778" y="250393"/>
                        <a:pt x="267444" y="25237"/>
                        <a:pt x="576645" y="1783"/>
                      </a:cubicBezTo>
                      <a:cubicBezTo>
                        <a:pt x="885846" y="-21671"/>
                        <a:pt x="1244312" y="192513"/>
                        <a:pt x="1528268" y="271550"/>
                      </a:cubicBezTo>
                      <a:cubicBezTo>
                        <a:pt x="1314953" y="604213"/>
                        <a:pt x="910649" y="699108"/>
                        <a:pt x="656013" y="715405"/>
                      </a:cubicBezTo>
                      <a:cubicBezTo>
                        <a:pt x="401377" y="731702"/>
                        <a:pt x="13678" y="488267"/>
                        <a:pt x="450" y="36933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00CC00"/>
                    </a:gs>
                    <a:gs pos="0">
                      <a:srgbClr val="0066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817EA03A-B806-4167-B4C8-1AC094BEAFFD}"/>
                    </a:ext>
                  </a:extLst>
                </p:cNvPr>
                <p:cNvSpPr/>
                <p:nvPr/>
              </p:nvSpPr>
              <p:spPr>
                <a:xfrm>
                  <a:off x="2401309" y="4137024"/>
                  <a:ext cx="1991742" cy="50799"/>
                </a:xfrm>
                <a:custGeom>
                  <a:avLst/>
                  <a:gdLst>
                    <a:gd name="connsiteX0" fmla="*/ 2327094 w 2327094"/>
                    <a:gd name="connsiteY0" fmla="*/ 0 h 147328"/>
                    <a:gd name="connsiteX1" fmla="*/ 2231985 w 2327094"/>
                    <a:gd name="connsiteY1" fmla="*/ 22131 h 147328"/>
                    <a:gd name="connsiteX2" fmla="*/ 969891 w 2327094"/>
                    <a:gd name="connsiteY2" fmla="*/ 146727 h 147328"/>
                    <a:gd name="connsiteX3" fmla="*/ 43127 w 2327094"/>
                    <a:gd name="connsiteY3" fmla="*/ 52369 h 147328"/>
                    <a:gd name="connsiteX4" fmla="*/ 0 w 2327094"/>
                    <a:gd name="connsiteY4" fmla="*/ 41705 h 147328"/>
                    <a:gd name="connsiteX5" fmla="*/ 48199 w 2327094"/>
                    <a:gd name="connsiteY5" fmla="*/ 48351 h 147328"/>
                    <a:gd name="connsiteX6" fmla="*/ 913286 w 2327094"/>
                    <a:gd name="connsiteY6" fmla="*/ 101843 h 147328"/>
                    <a:gd name="connsiteX7" fmla="*/ 2150294 w 2327094"/>
                    <a:gd name="connsiteY7" fmla="*/ 23999 h 147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27094" h="147328">
                      <a:moveTo>
                        <a:pt x="2327094" y="0"/>
                      </a:moveTo>
                      <a:lnTo>
                        <a:pt x="2231985" y="22131"/>
                      </a:lnTo>
                      <a:cubicBezTo>
                        <a:pt x="1804599" y="107330"/>
                        <a:pt x="1322481" y="138870"/>
                        <a:pt x="969891" y="146727"/>
                      </a:cubicBezTo>
                      <a:cubicBezTo>
                        <a:pt x="687818" y="153013"/>
                        <a:pt x="332045" y="109210"/>
                        <a:pt x="43127" y="52369"/>
                      </a:cubicBezTo>
                      <a:lnTo>
                        <a:pt x="0" y="41705"/>
                      </a:lnTo>
                      <a:lnTo>
                        <a:pt x="48199" y="48351"/>
                      </a:lnTo>
                      <a:cubicBezTo>
                        <a:pt x="338941" y="83528"/>
                        <a:pt x="651740" y="106449"/>
                        <a:pt x="913286" y="101843"/>
                      </a:cubicBezTo>
                      <a:cubicBezTo>
                        <a:pt x="1262013" y="95702"/>
                        <a:pt x="1713228" y="74752"/>
                        <a:pt x="2150294" y="239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6B38A406-26CD-4B55-862A-3A452762DD77}"/>
                  </a:ext>
                </a:extLst>
              </p:cNvPr>
              <p:cNvGrpSpPr/>
              <p:nvPr/>
            </p:nvGrpSpPr>
            <p:grpSpPr>
              <a:xfrm rot="19942679">
                <a:off x="5255120" y="4985611"/>
                <a:ext cx="797192" cy="214415"/>
                <a:chOff x="2322778" y="3860800"/>
                <a:chExt cx="2242872" cy="603249"/>
              </a:xfrm>
            </p:grpSpPr>
            <p:sp>
              <p:nvSpPr>
                <p:cNvPr id="186" name="楕円 24">
                  <a:extLst>
                    <a:ext uri="{FF2B5EF4-FFF2-40B4-BE49-F238E27FC236}">
                      <a16:creationId xmlns:a16="http://schemas.microsoft.com/office/drawing/2014/main" id="{1CD15B2E-5EC1-4CA1-83F4-D80A75B1BF97}"/>
                    </a:ext>
                  </a:extLst>
                </p:cNvPr>
                <p:cNvSpPr/>
                <p:nvPr/>
              </p:nvSpPr>
              <p:spPr>
                <a:xfrm>
                  <a:off x="2322778" y="3860800"/>
                  <a:ext cx="2242872" cy="603249"/>
                </a:xfrm>
                <a:custGeom>
                  <a:avLst/>
                  <a:gdLst>
                    <a:gd name="connsiteX0" fmla="*/ 0 w 1311126"/>
                    <a:gd name="connsiteY0" fmla="*/ 346075 h 692150"/>
                    <a:gd name="connsiteX1" fmla="*/ 655563 w 1311126"/>
                    <a:gd name="connsiteY1" fmla="*/ 0 h 692150"/>
                    <a:gd name="connsiteX2" fmla="*/ 1311126 w 1311126"/>
                    <a:gd name="connsiteY2" fmla="*/ 346075 h 692150"/>
                    <a:gd name="connsiteX3" fmla="*/ 655563 w 1311126"/>
                    <a:gd name="connsiteY3" fmla="*/ 692150 h 692150"/>
                    <a:gd name="connsiteX4" fmla="*/ 0 w 1311126"/>
                    <a:gd name="connsiteY4" fmla="*/ 346075 h 692150"/>
                    <a:gd name="connsiteX0" fmla="*/ 0 w 1507976"/>
                    <a:gd name="connsiteY0" fmla="*/ 346128 h 692249"/>
                    <a:gd name="connsiteX1" fmla="*/ 655563 w 1507976"/>
                    <a:gd name="connsiteY1" fmla="*/ 53 h 692249"/>
                    <a:gd name="connsiteX2" fmla="*/ 1507976 w 1507976"/>
                    <a:gd name="connsiteY2" fmla="*/ 327078 h 692249"/>
                    <a:gd name="connsiteX3" fmla="*/ 655563 w 1507976"/>
                    <a:gd name="connsiteY3" fmla="*/ 692203 h 692249"/>
                    <a:gd name="connsiteX4" fmla="*/ 0 w 1507976"/>
                    <a:gd name="connsiteY4" fmla="*/ 346128 h 692249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70"/>
                    <a:gd name="connsiteX1" fmla="*/ 655563 w 1507976"/>
                    <a:gd name="connsiteY1" fmla="*/ 48 h 692270"/>
                    <a:gd name="connsiteX2" fmla="*/ 1507976 w 1507976"/>
                    <a:gd name="connsiteY2" fmla="*/ 327073 h 692270"/>
                    <a:gd name="connsiteX3" fmla="*/ 655563 w 1507976"/>
                    <a:gd name="connsiteY3" fmla="*/ 692198 h 692270"/>
                    <a:gd name="connsiteX4" fmla="*/ 0 w 1507976"/>
                    <a:gd name="connsiteY4" fmla="*/ 346123 h 692270"/>
                    <a:gd name="connsiteX0" fmla="*/ 0 w 1507976"/>
                    <a:gd name="connsiteY0" fmla="*/ 348686 h 694833"/>
                    <a:gd name="connsiteX1" fmla="*/ 655563 w 1507976"/>
                    <a:gd name="connsiteY1" fmla="*/ 2611 h 694833"/>
                    <a:gd name="connsiteX2" fmla="*/ 1507976 w 1507976"/>
                    <a:gd name="connsiteY2" fmla="*/ 329636 h 694833"/>
                    <a:gd name="connsiteX3" fmla="*/ 655563 w 1507976"/>
                    <a:gd name="connsiteY3" fmla="*/ 694761 h 694833"/>
                    <a:gd name="connsiteX4" fmla="*/ 0 w 1507976"/>
                    <a:gd name="connsiteY4" fmla="*/ 348686 h 694833"/>
                    <a:gd name="connsiteX0" fmla="*/ 0 w 1507976"/>
                    <a:gd name="connsiteY0" fmla="*/ 348686 h 698739"/>
                    <a:gd name="connsiteX1" fmla="*/ 655563 w 1507976"/>
                    <a:gd name="connsiteY1" fmla="*/ 2611 h 698739"/>
                    <a:gd name="connsiteX2" fmla="*/ 1507976 w 1507976"/>
                    <a:gd name="connsiteY2" fmla="*/ 329636 h 698739"/>
                    <a:gd name="connsiteX3" fmla="*/ 655563 w 1507976"/>
                    <a:gd name="connsiteY3" fmla="*/ 694761 h 698739"/>
                    <a:gd name="connsiteX4" fmla="*/ 0 w 1507976"/>
                    <a:gd name="connsiteY4" fmla="*/ 348686 h 698739"/>
                    <a:gd name="connsiteX0" fmla="*/ 0 w 1527818"/>
                    <a:gd name="connsiteY0" fmla="*/ 347920 h 695521"/>
                    <a:gd name="connsiteX1" fmla="*/ 655563 w 1527818"/>
                    <a:gd name="connsiteY1" fmla="*/ 1845 h 695521"/>
                    <a:gd name="connsiteX2" fmla="*/ 1527818 w 1527818"/>
                    <a:gd name="connsiteY2" fmla="*/ 250140 h 695521"/>
                    <a:gd name="connsiteX3" fmla="*/ 655563 w 1527818"/>
                    <a:gd name="connsiteY3" fmla="*/ 693995 h 695521"/>
                    <a:gd name="connsiteX4" fmla="*/ 0 w 1527818"/>
                    <a:gd name="connsiteY4" fmla="*/ 347920 h 695521"/>
                    <a:gd name="connsiteX0" fmla="*/ 0 w 1527818"/>
                    <a:gd name="connsiteY0" fmla="*/ 347919 h 695520"/>
                    <a:gd name="connsiteX1" fmla="*/ 655563 w 1527818"/>
                    <a:gd name="connsiteY1" fmla="*/ 1844 h 695520"/>
                    <a:gd name="connsiteX2" fmla="*/ 1527818 w 1527818"/>
                    <a:gd name="connsiteY2" fmla="*/ 250139 h 695520"/>
                    <a:gd name="connsiteX3" fmla="*/ 655563 w 1527818"/>
                    <a:gd name="connsiteY3" fmla="*/ 693994 h 695520"/>
                    <a:gd name="connsiteX4" fmla="*/ 0 w 1527818"/>
                    <a:gd name="connsiteY4" fmla="*/ 347919 h 695520"/>
                    <a:gd name="connsiteX0" fmla="*/ 0 w 1527818"/>
                    <a:gd name="connsiteY0" fmla="*/ 347084 h 694685"/>
                    <a:gd name="connsiteX1" fmla="*/ 655563 w 1527818"/>
                    <a:gd name="connsiteY1" fmla="*/ 1009 h 694685"/>
                    <a:gd name="connsiteX2" fmla="*/ 1527818 w 1527818"/>
                    <a:gd name="connsiteY2" fmla="*/ 249304 h 694685"/>
                    <a:gd name="connsiteX3" fmla="*/ 655563 w 1527818"/>
                    <a:gd name="connsiteY3" fmla="*/ 693159 h 694685"/>
                    <a:gd name="connsiteX4" fmla="*/ 0 w 1527818"/>
                    <a:gd name="connsiteY4" fmla="*/ 347084 h 694685"/>
                    <a:gd name="connsiteX0" fmla="*/ 380 w 1528198"/>
                    <a:gd name="connsiteY0" fmla="*/ 368456 h 715309"/>
                    <a:gd name="connsiteX1" fmla="*/ 576575 w 1528198"/>
                    <a:gd name="connsiteY1" fmla="*/ 909 h 715309"/>
                    <a:gd name="connsiteX2" fmla="*/ 1528198 w 1528198"/>
                    <a:gd name="connsiteY2" fmla="*/ 270676 h 715309"/>
                    <a:gd name="connsiteX3" fmla="*/ 655943 w 1528198"/>
                    <a:gd name="connsiteY3" fmla="*/ 714531 h 715309"/>
                    <a:gd name="connsiteX4" fmla="*/ 380 w 1528198"/>
                    <a:gd name="connsiteY4" fmla="*/ 368456 h 715309"/>
                    <a:gd name="connsiteX0" fmla="*/ 450 w 1528268"/>
                    <a:gd name="connsiteY0" fmla="*/ 369330 h 716184"/>
                    <a:gd name="connsiteX1" fmla="*/ 576645 w 1528268"/>
                    <a:gd name="connsiteY1" fmla="*/ 1783 h 716184"/>
                    <a:gd name="connsiteX2" fmla="*/ 1528268 w 1528268"/>
                    <a:gd name="connsiteY2" fmla="*/ 271550 h 716184"/>
                    <a:gd name="connsiteX3" fmla="*/ 656013 w 1528268"/>
                    <a:gd name="connsiteY3" fmla="*/ 715405 h 716184"/>
                    <a:gd name="connsiteX4" fmla="*/ 450 w 1528268"/>
                    <a:gd name="connsiteY4" fmla="*/ 369330 h 716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28268" h="716184">
                      <a:moveTo>
                        <a:pt x="450" y="369330"/>
                      </a:moveTo>
                      <a:cubicBezTo>
                        <a:pt x="-12778" y="250393"/>
                        <a:pt x="267444" y="25237"/>
                        <a:pt x="576645" y="1783"/>
                      </a:cubicBezTo>
                      <a:cubicBezTo>
                        <a:pt x="885846" y="-21671"/>
                        <a:pt x="1244312" y="192513"/>
                        <a:pt x="1528268" y="271550"/>
                      </a:cubicBezTo>
                      <a:cubicBezTo>
                        <a:pt x="1314953" y="604213"/>
                        <a:pt x="910649" y="699108"/>
                        <a:pt x="656013" y="715405"/>
                      </a:cubicBezTo>
                      <a:cubicBezTo>
                        <a:pt x="401377" y="731702"/>
                        <a:pt x="13678" y="488267"/>
                        <a:pt x="450" y="36933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00CC00"/>
                    </a:gs>
                    <a:gs pos="0">
                      <a:srgbClr val="0066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707B6F19-08F7-4904-B460-583F43AE1F96}"/>
                    </a:ext>
                  </a:extLst>
                </p:cNvPr>
                <p:cNvSpPr/>
                <p:nvPr/>
              </p:nvSpPr>
              <p:spPr>
                <a:xfrm>
                  <a:off x="2401309" y="4137024"/>
                  <a:ext cx="1991742" cy="50799"/>
                </a:xfrm>
                <a:custGeom>
                  <a:avLst/>
                  <a:gdLst>
                    <a:gd name="connsiteX0" fmla="*/ 2327094 w 2327094"/>
                    <a:gd name="connsiteY0" fmla="*/ 0 h 147328"/>
                    <a:gd name="connsiteX1" fmla="*/ 2231985 w 2327094"/>
                    <a:gd name="connsiteY1" fmla="*/ 22131 h 147328"/>
                    <a:gd name="connsiteX2" fmla="*/ 969891 w 2327094"/>
                    <a:gd name="connsiteY2" fmla="*/ 146727 h 147328"/>
                    <a:gd name="connsiteX3" fmla="*/ 43127 w 2327094"/>
                    <a:gd name="connsiteY3" fmla="*/ 52369 h 147328"/>
                    <a:gd name="connsiteX4" fmla="*/ 0 w 2327094"/>
                    <a:gd name="connsiteY4" fmla="*/ 41705 h 147328"/>
                    <a:gd name="connsiteX5" fmla="*/ 48199 w 2327094"/>
                    <a:gd name="connsiteY5" fmla="*/ 48351 h 147328"/>
                    <a:gd name="connsiteX6" fmla="*/ 913286 w 2327094"/>
                    <a:gd name="connsiteY6" fmla="*/ 101843 h 147328"/>
                    <a:gd name="connsiteX7" fmla="*/ 2150294 w 2327094"/>
                    <a:gd name="connsiteY7" fmla="*/ 23999 h 147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27094" h="147328">
                      <a:moveTo>
                        <a:pt x="2327094" y="0"/>
                      </a:moveTo>
                      <a:lnTo>
                        <a:pt x="2231985" y="22131"/>
                      </a:lnTo>
                      <a:cubicBezTo>
                        <a:pt x="1804599" y="107330"/>
                        <a:pt x="1322481" y="138870"/>
                        <a:pt x="969891" y="146727"/>
                      </a:cubicBezTo>
                      <a:cubicBezTo>
                        <a:pt x="687818" y="153013"/>
                        <a:pt x="332045" y="109210"/>
                        <a:pt x="43127" y="52369"/>
                      </a:cubicBezTo>
                      <a:lnTo>
                        <a:pt x="0" y="41705"/>
                      </a:lnTo>
                      <a:lnTo>
                        <a:pt x="48199" y="48351"/>
                      </a:lnTo>
                      <a:cubicBezTo>
                        <a:pt x="338941" y="83528"/>
                        <a:pt x="651740" y="106449"/>
                        <a:pt x="913286" y="101843"/>
                      </a:cubicBezTo>
                      <a:cubicBezTo>
                        <a:pt x="1262013" y="95702"/>
                        <a:pt x="1713228" y="74752"/>
                        <a:pt x="2150294" y="239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8426D29F-EEB6-4F6E-BECF-C62302DCA4A2}"/>
                  </a:ext>
                </a:extLst>
              </p:cNvPr>
              <p:cNvGrpSpPr/>
              <p:nvPr/>
            </p:nvGrpSpPr>
            <p:grpSpPr>
              <a:xfrm>
                <a:off x="4616844" y="4318019"/>
                <a:ext cx="866566" cy="822976"/>
                <a:chOff x="1125131" y="1827345"/>
                <a:chExt cx="2622414" cy="2490502"/>
              </a:xfrm>
            </p:grpSpPr>
            <p:sp>
              <p:nvSpPr>
                <p:cNvPr id="183" name="楕円 23">
                  <a:extLst>
                    <a:ext uri="{FF2B5EF4-FFF2-40B4-BE49-F238E27FC236}">
                      <a16:creationId xmlns:a16="http://schemas.microsoft.com/office/drawing/2014/main" id="{CE44260D-8396-43BE-AA3C-5DE9025F896E}"/>
                    </a:ext>
                  </a:extLst>
                </p:cNvPr>
                <p:cNvSpPr/>
                <p:nvPr/>
              </p:nvSpPr>
              <p:spPr>
                <a:xfrm rot="900000">
                  <a:off x="1125131" y="1841475"/>
                  <a:ext cx="2021959" cy="2354510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0066"/>
                    </a:gs>
                    <a:gs pos="59000">
                      <a:srgbClr val="FF6699"/>
                    </a:gs>
                    <a:gs pos="23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CEDD9419-96FE-4BA3-9331-F00C9D60060E}"/>
                    </a:ext>
                  </a:extLst>
                </p:cNvPr>
                <p:cNvSpPr/>
                <p:nvPr/>
              </p:nvSpPr>
              <p:spPr>
                <a:xfrm rot="20700000">
                  <a:off x="1601590" y="1934968"/>
                  <a:ext cx="1296728" cy="2382879"/>
                </a:xfrm>
                <a:custGeom>
                  <a:avLst/>
                  <a:gdLst>
                    <a:gd name="connsiteX0" fmla="*/ 1280651 w 1296728"/>
                    <a:gd name="connsiteY0" fmla="*/ 32247 h 2382879"/>
                    <a:gd name="connsiteX1" fmla="*/ 1296728 w 1296728"/>
                    <a:gd name="connsiteY1" fmla="*/ 38366 h 2382879"/>
                    <a:gd name="connsiteX2" fmla="*/ 1236695 w 1296728"/>
                    <a:gd name="connsiteY2" fmla="*/ 24682 h 2382879"/>
                    <a:gd name="connsiteX3" fmla="*/ 1128167 w 1296728"/>
                    <a:gd name="connsiteY3" fmla="*/ 16435 h 2382879"/>
                    <a:gd name="connsiteX4" fmla="*/ 61336 w 1296728"/>
                    <a:gd name="connsiteY4" fmla="*/ 1416891 h 2382879"/>
                    <a:gd name="connsiteX5" fmla="*/ 705871 w 1296728"/>
                    <a:gd name="connsiteY5" fmla="*/ 2369693 h 2382879"/>
                    <a:gd name="connsiteX6" fmla="*/ 752392 w 1296728"/>
                    <a:gd name="connsiteY6" fmla="*/ 2382879 h 2382879"/>
                    <a:gd name="connsiteX7" fmla="*/ 741797 w 1296728"/>
                    <a:gd name="connsiteY7" fmla="*/ 2380826 h 2382879"/>
                    <a:gd name="connsiteX8" fmla="*/ 0 w 1296728"/>
                    <a:gd name="connsiteY8" fmla="*/ 1400456 h 2382879"/>
                    <a:gd name="connsiteX9" fmla="*/ 1066831 w 1296728"/>
                    <a:gd name="connsiteY9" fmla="*/ 0 h 2382879"/>
                    <a:gd name="connsiteX10" fmla="*/ 1280651 w 1296728"/>
                    <a:gd name="connsiteY10" fmla="*/ 32247 h 2382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96728" h="2382879">
                      <a:moveTo>
                        <a:pt x="1280651" y="32247"/>
                      </a:moveTo>
                      <a:lnTo>
                        <a:pt x="1296728" y="38366"/>
                      </a:lnTo>
                      <a:lnTo>
                        <a:pt x="1236695" y="24682"/>
                      </a:lnTo>
                      <a:cubicBezTo>
                        <a:pt x="1201030" y="19246"/>
                        <a:pt x="1164824" y="16435"/>
                        <a:pt x="1128167" y="16435"/>
                      </a:cubicBezTo>
                      <a:cubicBezTo>
                        <a:pt x="541645" y="16435"/>
                        <a:pt x="61336" y="735965"/>
                        <a:pt x="61336" y="1416891"/>
                      </a:cubicBezTo>
                      <a:cubicBezTo>
                        <a:pt x="61337" y="1927586"/>
                        <a:pt x="326067" y="2243603"/>
                        <a:pt x="705871" y="2369693"/>
                      </a:cubicBezTo>
                      <a:lnTo>
                        <a:pt x="752392" y="2382879"/>
                      </a:lnTo>
                      <a:lnTo>
                        <a:pt x="741797" y="2380826"/>
                      </a:lnTo>
                      <a:cubicBezTo>
                        <a:pt x="310691" y="2278486"/>
                        <a:pt x="0" y="1953709"/>
                        <a:pt x="0" y="1400456"/>
                      </a:cubicBezTo>
                      <a:cubicBezTo>
                        <a:pt x="0" y="719530"/>
                        <a:pt x="480309" y="0"/>
                        <a:pt x="1066831" y="0"/>
                      </a:cubicBezTo>
                      <a:cubicBezTo>
                        <a:pt x="1140146" y="0"/>
                        <a:pt x="1211650" y="11243"/>
                        <a:pt x="1280651" y="32247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楕円 23">
                  <a:extLst>
                    <a:ext uri="{FF2B5EF4-FFF2-40B4-BE49-F238E27FC236}">
                      <a16:creationId xmlns:a16="http://schemas.microsoft.com/office/drawing/2014/main" id="{1CF22B00-2094-4792-97BA-F175D9485A48}"/>
                    </a:ext>
                  </a:extLst>
                </p:cNvPr>
                <p:cNvSpPr/>
                <p:nvPr/>
              </p:nvSpPr>
              <p:spPr>
                <a:xfrm rot="20700000">
                  <a:off x="1623560" y="1827345"/>
                  <a:ext cx="2123985" cy="2416215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0066"/>
                    </a:gs>
                    <a:gs pos="59000">
                      <a:srgbClr val="FF6699"/>
                    </a:gs>
                    <a:gs pos="23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4EFE61E6-998B-4873-863F-C68A1FFE7721}"/>
                  </a:ext>
                </a:extLst>
              </p:cNvPr>
              <p:cNvGrpSpPr/>
              <p:nvPr/>
            </p:nvGrpSpPr>
            <p:grpSpPr>
              <a:xfrm>
                <a:off x="3999624" y="4714259"/>
                <a:ext cx="866566" cy="822976"/>
                <a:chOff x="1125131" y="1827345"/>
                <a:chExt cx="2622414" cy="2490502"/>
              </a:xfrm>
            </p:grpSpPr>
            <p:sp>
              <p:nvSpPr>
                <p:cNvPr id="180" name="楕円 23">
                  <a:extLst>
                    <a:ext uri="{FF2B5EF4-FFF2-40B4-BE49-F238E27FC236}">
                      <a16:creationId xmlns:a16="http://schemas.microsoft.com/office/drawing/2014/main" id="{4474E706-5511-492D-821D-96076C714021}"/>
                    </a:ext>
                  </a:extLst>
                </p:cNvPr>
                <p:cNvSpPr/>
                <p:nvPr/>
              </p:nvSpPr>
              <p:spPr>
                <a:xfrm rot="900000">
                  <a:off x="1125131" y="1841475"/>
                  <a:ext cx="2021959" cy="2354510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0066"/>
                    </a:gs>
                    <a:gs pos="59000">
                      <a:srgbClr val="FF6699"/>
                    </a:gs>
                    <a:gs pos="23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A396B17C-91CE-4220-9094-C18F3D5F5F2F}"/>
                    </a:ext>
                  </a:extLst>
                </p:cNvPr>
                <p:cNvSpPr/>
                <p:nvPr/>
              </p:nvSpPr>
              <p:spPr>
                <a:xfrm rot="20700000">
                  <a:off x="1601590" y="1934968"/>
                  <a:ext cx="1296728" cy="2382879"/>
                </a:xfrm>
                <a:custGeom>
                  <a:avLst/>
                  <a:gdLst>
                    <a:gd name="connsiteX0" fmla="*/ 1280651 w 1296728"/>
                    <a:gd name="connsiteY0" fmla="*/ 32247 h 2382879"/>
                    <a:gd name="connsiteX1" fmla="*/ 1296728 w 1296728"/>
                    <a:gd name="connsiteY1" fmla="*/ 38366 h 2382879"/>
                    <a:gd name="connsiteX2" fmla="*/ 1236695 w 1296728"/>
                    <a:gd name="connsiteY2" fmla="*/ 24682 h 2382879"/>
                    <a:gd name="connsiteX3" fmla="*/ 1128167 w 1296728"/>
                    <a:gd name="connsiteY3" fmla="*/ 16435 h 2382879"/>
                    <a:gd name="connsiteX4" fmla="*/ 61336 w 1296728"/>
                    <a:gd name="connsiteY4" fmla="*/ 1416891 h 2382879"/>
                    <a:gd name="connsiteX5" fmla="*/ 705871 w 1296728"/>
                    <a:gd name="connsiteY5" fmla="*/ 2369693 h 2382879"/>
                    <a:gd name="connsiteX6" fmla="*/ 752392 w 1296728"/>
                    <a:gd name="connsiteY6" fmla="*/ 2382879 h 2382879"/>
                    <a:gd name="connsiteX7" fmla="*/ 741797 w 1296728"/>
                    <a:gd name="connsiteY7" fmla="*/ 2380826 h 2382879"/>
                    <a:gd name="connsiteX8" fmla="*/ 0 w 1296728"/>
                    <a:gd name="connsiteY8" fmla="*/ 1400456 h 2382879"/>
                    <a:gd name="connsiteX9" fmla="*/ 1066831 w 1296728"/>
                    <a:gd name="connsiteY9" fmla="*/ 0 h 2382879"/>
                    <a:gd name="connsiteX10" fmla="*/ 1280651 w 1296728"/>
                    <a:gd name="connsiteY10" fmla="*/ 32247 h 2382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96728" h="2382879">
                      <a:moveTo>
                        <a:pt x="1280651" y="32247"/>
                      </a:moveTo>
                      <a:lnTo>
                        <a:pt x="1296728" y="38366"/>
                      </a:lnTo>
                      <a:lnTo>
                        <a:pt x="1236695" y="24682"/>
                      </a:lnTo>
                      <a:cubicBezTo>
                        <a:pt x="1201030" y="19246"/>
                        <a:pt x="1164824" y="16435"/>
                        <a:pt x="1128167" y="16435"/>
                      </a:cubicBezTo>
                      <a:cubicBezTo>
                        <a:pt x="541645" y="16435"/>
                        <a:pt x="61336" y="735965"/>
                        <a:pt x="61336" y="1416891"/>
                      </a:cubicBezTo>
                      <a:cubicBezTo>
                        <a:pt x="61337" y="1927586"/>
                        <a:pt x="326067" y="2243603"/>
                        <a:pt x="705871" y="2369693"/>
                      </a:cubicBezTo>
                      <a:lnTo>
                        <a:pt x="752392" y="2382879"/>
                      </a:lnTo>
                      <a:lnTo>
                        <a:pt x="741797" y="2380826"/>
                      </a:lnTo>
                      <a:cubicBezTo>
                        <a:pt x="310691" y="2278486"/>
                        <a:pt x="0" y="1953709"/>
                        <a:pt x="0" y="1400456"/>
                      </a:cubicBezTo>
                      <a:cubicBezTo>
                        <a:pt x="0" y="719530"/>
                        <a:pt x="480309" y="0"/>
                        <a:pt x="1066831" y="0"/>
                      </a:cubicBezTo>
                      <a:cubicBezTo>
                        <a:pt x="1140146" y="0"/>
                        <a:pt x="1211650" y="11243"/>
                        <a:pt x="1280651" y="32247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楕円 23">
                  <a:extLst>
                    <a:ext uri="{FF2B5EF4-FFF2-40B4-BE49-F238E27FC236}">
                      <a16:creationId xmlns:a16="http://schemas.microsoft.com/office/drawing/2014/main" id="{EF6753A4-44E3-42F9-863D-9331A8D54A4A}"/>
                    </a:ext>
                  </a:extLst>
                </p:cNvPr>
                <p:cNvSpPr/>
                <p:nvPr/>
              </p:nvSpPr>
              <p:spPr>
                <a:xfrm rot="20700000">
                  <a:off x="1623560" y="1827345"/>
                  <a:ext cx="2123985" cy="2416215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0066"/>
                    </a:gs>
                    <a:gs pos="59000">
                      <a:srgbClr val="FF6699"/>
                    </a:gs>
                    <a:gs pos="23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DFC147E0-65D0-4E90-9542-6562ED335B08}"/>
                  </a:ext>
                </a:extLst>
              </p:cNvPr>
              <p:cNvGrpSpPr/>
              <p:nvPr/>
            </p:nvGrpSpPr>
            <p:grpSpPr>
              <a:xfrm>
                <a:off x="4898784" y="4729499"/>
                <a:ext cx="866566" cy="822976"/>
                <a:chOff x="1125131" y="1827345"/>
                <a:chExt cx="2622414" cy="2490502"/>
              </a:xfrm>
            </p:grpSpPr>
            <p:sp>
              <p:nvSpPr>
                <p:cNvPr id="177" name="楕円 23">
                  <a:extLst>
                    <a:ext uri="{FF2B5EF4-FFF2-40B4-BE49-F238E27FC236}">
                      <a16:creationId xmlns:a16="http://schemas.microsoft.com/office/drawing/2014/main" id="{BC95EB48-D12B-41CB-A1A4-807F92D525D3}"/>
                    </a:ext>
                  </a:extLst>
                </p:cNvPr>
                <p:cNvSpPr/>
                <p:nvPr/>
              </p:nvSpPr>
              <p:spPr>
                <a:xfrm rot="900000">
                  <a:off x="1125131" y="1841475"/>
                  <a:ext cx="2021959" cy="2354510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0066"/>
                    </a:gs>
                    <a:gs pos="59000">
                      <a:srgbClr val="FF6699"/>
                    </a:gs>
                    <a:gs pos="23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4DC732A8-1249-4748-AB58-8101B5B3BEE6}"/>
                    </a:ext>
                  </a:extLst>
                </p:cNvPr>
                <p:cNvSpPr/>
                <p:nvPr/>
              </p:nvSpPr>
              <p:spPr>
                <a:xfrm rot="20700000">
                  <a:off x="1601590" y="1934968"/>
                  <a:ext cx="1296728" cy="2382879"/>
                </a:xfrm>
                <a:custGeom>
                  <a:avLst/>
                  <a:gdLst>
                    <a:gd name="connsiteX0" fmla="*/ 1280651 w 1296728"/>
                    <a:gd name="connsiteY0" fmla="*/ 32247 h 2382879"/>
                    <a:gd name="connsiteX1" fmla="*/ 1296728 w 1296728"/>
                    <a:gd name="connsiteY1" fmla="*/ 38366 h 2382879"/>
                    <a:gd name="connsiteX2" fmla="*/ 1236695 w 1296728"/>
                    <a:gd name="connsiteY2" fmla="*/ 24682 h 2382879"/>
                    <a:gd name="connsiteX3" fmla="*/ 1128167 w 1296728"/>
                    <a:gd name="connsiteY3" fmla="*/ 16435 h 2382879"/>
                    <a:gd name="connsiteX4" fmla="*/ 61336 w 1296728"/>
                    <a:gd name="connsiteY4" fmla="*/ 1416891 h 2382879"/>
                    <a:gd name="connsiteX5" fmla="*/ 705871 w 1296728"/>
                    <a:gd name="connsiteY5" fmla="*/ 2369693 h 2382879"/>
                    <a:gd name="connsiteX6" fmla="*/ 752392 w 1296728"/>
                    <a:gd name="connsiteY6" fmla="*/ 2382879 h 2382879"/>
                    <a:gd name="connsiteX7" fmla="*/ 741797 w 1296728"/>
                    <a:gd name="connsiteY7" fmla="*/ 2380826 h 2382879"/>
                    <a:gd name="connsiteX8" fmla="*/ 0 w 1296728"/>
                    <a:gd name="connsiteY8" fmla="*/ 1400456 h 2382879"/>
                    <a:gd name="connsiteX9" fmla="*/ 1066831 w 1296728"/>
                    <a:gd name="connsiteY9" fmla="*/ 0 h 2382879"/>
                    <a:gd name="connsiteX10" fmla="*/ 1280651 w 1296728"/>
                    <a:gd name="connsiteY10" fmla="*/ 32247 h 2382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96728" h="2382879">
                      <a:moveTo>
                        <a:pt x="1280651" y="32247"/>
                      </a:moveTo>
                      <a:lnTo>
                        <a:pt x="1296728" y="38366"/>
                      </a:lnTo>
                      <a:lnTo>
                        <a:pt x="1236695" y="24682"/>
                      </a:lnTo>
                      <a:cubicBezTo>
                        <a:pt x="1201030" y="19246"/>
                        <a:pt x="1164824" y="16435"/>
                        <a:pt x="1128167" y="16435"/>
                      </a:cubicBezTo>
                      <a:cubicBezTo>
                        <a:pt x="541645" y="16435"/>
                        <a:pt x="61336" y="735965"/>
                        <a:pt x="61336" y="1416891"/>
                      </a:cubicBezTo>
                      <a:cubicBezTo>
                        <a:pt x="61337" y="1927586"/>
                        <a:pt x="326067" y="2243603"/>
                        <a:pt x="705871" y="2369693"/>
                      </a:cubicBezTo>
                      <a:lnTo>
                        <a:pt x="752392" y="2382879"/>
                      </a:lnTo>
                      <a:lnTo>
                        <a:pt x="741797" y="2380826"/>
                      </a:lnTo>
                      <a:cubicBezTo>
                        <a:pt x="310691" y="2278486"/>
                        <a:pt x="0" y="1953709"/>
                        <a:pt x="0" y="1400456"/>
                      </a:cubicBezTo>
                      <a:cubicBezTo>
                        <a:pt x="0" y="719530"/>
                        <a:pt x="480309" y="0"/>
                        <a:pt x="1066831" y="0"/>
                      </a:cubicBezTo>
                      <a:cubicBezTo>
                        <a:pt x="1140146" y="0"/>
                        <a:pt x="1211650" y="11243"/>
                        <a:pt x="1280651" y="32247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楕円 23">
                  <a:extLst>
                    <a:ext uri="{FF2B5EF4-FFF2-40B4-BE49-F238E27FC236}">
                      <a16:creationId xmlns:a16="http://schemas.microsoft.com/office/drawing/2014/main" id="{5A4CAD2C-D33C-489A-8455-848852E6D7A8}"/>
                    </a:ext>
                  </a:extLst>
                </p:cNvPr>
                <p:cNvSpPr/>
                <p:nvPr/>
              </p:nvSpPr>
              <p:spPr>
                <a:xfrm rot="20700000">
                  <a:off x="1623560" y="1827345"/>
                  <a:ext cx="2123985" cy="2416215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0066"/>
                    </a:gs>
                    <a:gs pos="59000">
                      <a:srgbClr val="FF6699"/>
                    </a:gs>
                    <a:gs pos="23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263EC778-F8B9-426E-9738-D0CB6112ADEC}"/>
                  </a:ext>
                </a:extLst>
              </p:cNvPr>
              <p:cNvGrpSpPr/>
              <p:nvPr/>
            </p:nvGrpSpPr>
            <p:grpSpPr>
              <a:xfrm>
                <a:off x="4441584" y="5011439"/>
                <a:ext cx="866566" cy="822976"/>
                <a:chOff x="1125131" y="1827345"/>
                <a:chExt cx="2622414" cy="2490502"/>
              </a:xfrm>
            </p:grpSpPr>
            <p:sp>
              <p:nvSpPr>
                <p:cNvPr id="174" name="楕円 23">
                  <a:extLst>
                    <a:ext uri="{FF2B5EF4-FFF2-40B4-BE49-F238E27FC236}">
                      <a16:creationId xmlns:a16="http://schemas.microsoft.com/office/drawing/2014/main" id="{1143189C-0A26-4B5E-BF81-37E787DE97A7}"/>
                    </a:ext>
                  </a:extLst>
                </p:cNvPr>
                <p:cNvSpPr/>
                <p:nvPr/>
              </p:nvSpPr>
              <p:spPr>
                <a:xfrm rot="900000">
                  <a:off x="1125131" y="1841475"/>
                  <a:ext cx="2021959" cy="2354510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0066"/>
                    </a:gs>
                    <a:gs pos="59000">
                      <a:srgbClr val="FF6699"/>
                    </a:gs>
                    <a:gs pos="23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210F250A-F395-4CBA-A36B-ECB0FE26FDC6}"/>
                    </a:ext>
                  </a:extLst>
                </p:cNvPr>
                <p:cNvSpPr/>
                <p:nvPr/>
              </p:nvSpPr>
              <p:spPr>
                <a:xfrm rot="20700000">
                  <a:off x="1601590" y="1934968"/>
                  <a:ext cx="1296728" cy="2382879"/>
                </a:xfrm>
                <a:custGeom>
                  <a:avLst/>
                  <a:gdLst>
                    <a:gd name="connsiteX0" fmla="*/ 1280651 w 1296728"/>
                    <a:gd name="connsiteY0" fmla="*/ 32247 h 2382879"/>
                    <a:gd name="connsiteX1" fmla="*/ 1296728 w 1296728"/>
                    <a:gd name="connsiteY1" fmla="*/ 38366 h 2382879"/>
                    <a:gd name="connsiteX2" fmla="*/ 1236695 w 1296728"/>
                    <a:gd name="connsiteY2" fmla="*/ 24682 h 2382879"/>
                    <a:gd name="connsiteX3" fmla="*/ 1128167 w 1296728"/>
                    <a:gd name="connsiteY3" fmla="*/ 16435 h 2382879"/>
                    <a:gd name="connsiteX4" fmla="*/ 61336 w 1296728"/>
                    <a:gd name="connsiteY4" fmla="*/ 1416891 h 2382879"/>
                    <a:gd name="connsiteX5" fmla="*/ 705871 w 1296728"/>
                    <a:gd name="connsiteY5" fmla="*/ 2369693 h 2382879"/>
                    <a:gd name="connsiteX6" fmla="*/ 752392 w 1296728"/>
                    <a:gd name="connsiteY6" fmla="*/ 2382879 h 2382879"/>
                    <a:gd name="connsiteX7" fmla="*/ 741797 w 1296728"/>
                    <a:gd name="connsiteY7" fmla="*/ 2380826 h 2382879"/>
                    <a:gd name="connsiteX8" fmla="*/ 0 w 1296728"/>
                    <a:gd name="connsiteY8" fmla="*/ 1400456 h 2382879"/>
                    <a:gd name="connsiteX9" fmla="*/ 1066831 w 1296728"/>
                    <a:gd name="connsiteY9" fmla="*/ 0 h 2382879"/>
                    <a:gd name="connsiteX10" fmla="*/ 1280651 w 1296728"/>
                    <a:gd name="connsiteY10" fmla="*/ 32247 h 2382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96728" h="2382879">
                      <a:moveTo>
                        <a:pt x="1280651" y="32247"/>
                      </a:moveTo>
                      <a:lnTo>
                        <a:pt x="1296728" y="38366"/>
                      </a:lnTo>
                      <a:lnTo>
                        <a:pt x="1236695" y="24682"/>
                      </a:lnTo>
                      <a:cubicBezTo>
                        <a:pt x="1201030" y="19246"/>
                        <a:pt x="1164824" y="16435"/>
                        <a:pt x="1128167" y="16435"/>
                      </a:cubicBezTo>
                      <a:cubicBezTo>
                        <a:pt x="541645" y="16435"/>
                        <a:pt x="61336" y="735965"/>
                        <a:pt x="61336" y="1416891"/>
                      </a:cubicBezTo>
                      <a:cubicBezTo>
                        <a:pt x="61337" y="1927586"/>
                        <a:pt x="326067" y="2243603"/>
                        <a:pt x="705871" y="2369693"/>
                      </a:cubicBezTo>
                      <a:lnTo>
                        <a:pt x="752392" y="2382879"/>
                      </a:lnTo>
                      <a:lnTo>
                        <a:pt x="741797" y="2380826"/>
                      </a:lnTo>
                      <a:cubicBezTo>
                        <a:pt x="310691" y="2278486"/>
                        <a:pt x="0" y="1953709"/>
                        <a:pt x="0" y="1400456"/>
                      </a:cubicBezTo>
                      <a:cubicBezTo>
                        <a:pt x="0" y="719530"/>
                        <a:pt x="480309" y="0"/>
                        <a:pt x="1066831" y="0"/>
                      </a:cubicBezTo>
                      <a:cubicBezTo>
                        <a:pt x="1140146" y="0"/>
                        <a:pt x="1211650" y="11243"/>
                        <a:pt x="1280651" y="32247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23">
                  <a:extLst>
                    <a:ext uri="{FF2B5EF4-FFF2-40B4-BE49-F238E27FC236}">
                      <a16:creationId xmlns:a16="http://schemas.microsoft.com/office/drawing/2014/main" id="{490BF814-ACDF-43B4-A448-3C292FF7AE4C}"/>
                    </a:ext>
                  </a:extLst>
                </p:cNvPr>
                <p:cNvSpPr/>
                <p:nvPr/>
              </p:nvSpPr>
              <p:spPr>
                <a:xfrm rot="20700000">
                  <a:off x="1623560" y="1827345"/>
                  <a:ext cx="2123985" cy="2416215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0066"/>
                    </a:gs>
                    <a:gs pos="59000">
                      <a:srgbClr val="FF6699"/>
                    </a:gs>
                    <a:gs pos="23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69442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モモ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D5DAB97-9EF6-4D96-874B-245AA3789834}"/>
              </a:ext>
            </a:extLst>
          </p:cNvPr>
          <p:cNvGrpSpPr/>
          <p:nvPr/>
        </p:nvGrpSpPr>
        <p:grpSpPr>
          <a:xfrm>
            <a:off x="3783324" y="1358181"/>
            <a:ext cx="2379408" cy="1657830"/>
            <a:chOff x="3884821" y="1378309"/>
            <a:chExt cx="2176413" cy="1516396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7F4D9BA3-9C1D-439D-8E79-E5C8F7C7647E}"/>
                </a:ext>
              </a:extLst>
            </p:cNvPr>
            <p:cNvGrpSpPr/>
            <p:nvPr/>
          </p:nvGrpSpPr>
          <p:grpSpPr>
            <a:xfrm>
              <a:off x="5143699" y="2548159"/>
              <a:ext cx="797192" cy="214415"/>
              <a:chOff x="2322778" y="3860800"/>
              <a:chExt cx="2242872" cy="603249"/>
            </a:xfrm>
          </p:grpSpPr>
          <p:sp>
            <p:nvSpPr>
              <p:cNvPr id="44" name="楕円 24">
                <a:extLst>
                  <a:ext uri="{FF2B5EF4-FFF2-40B4-BE49-F238E27FC236}">
                    <a16:creationId xmlns:a16="http://schemas.microsoft.com/office/drawing/2014/main" id="{C3C8485E-33E3-4A02-95A7-2274389E943F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C833E2BE-38AA-4C3F-B140-65BB2E11E473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EE6F9336-3C06-4CF1-A2B9-4C66376DB7B8}"/>
                </a:ext>
              </a:extLst>
            </p:cNvPr>
            <p:cNvGrpSpPr/>
            <p:nvPr/>
          </p:nvGrpSpPr>
          <p:grpSpPr>
            <a:xfrm flipH="1">
              <a:off x="4068108" y="2516578"/>
              <a:ext cx="797192" cy="214415"/>
              <a:chOff x="2322778" y="3860800"/>
              <a:chExt cx="2242872" cy="603249"/>
            </a:xfrm>
          </p:grpSpPr>
          <p:sp>
            <p:nvSpPr>
              <p:cNvPr id="42" name="楕円 24">
                <a:extLst>
                  <a:ext uri="{FF2B5EF4-FFF2-40B4-BE49-F238E27FC236}">
                    <a16:creationId xmlns:a16="http://schemas.microsoft.com/office/drawing/2014/main" id="{71DE1518-C818-4238-80C6-6091E74064A6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5992BAF2-19D5-4E04-BBEE-CF63CF7A4797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2B5BB36A-D8DF-4C1E-9A73-8E6A70DED170}"/>
                </a:ext>
              </a:extLst>
            </p:cNvPr>
            <p:cNvGrpSpPr/>
            <p:nvPr/>
          </p:nvGrpSpPr>
          <p:grpSpPr>
            <a:xfrm rot="1657321" flipH="1">
              <a:off x="3884821" y="2045901"/>
              <a:ext cx="797192" cy="214415"/>
              <a:chOff x="2322778" y="3860800"/>
              <a:chExt cx="2242872" cy="603249"/>
            </a:xfrm>
          </p:grpSpPr>
          <p:sp>
            <p:nvSpPr>
              <p:cNvPr id="40" name="楕円 24">
                <a:extLst>
                  <a:ext uri="{FF2B5EF4-FFF2-40B4-BE49-F238E27FC236}">
                    <a16:creationId xmlns:a16="http://schemas.microsoft.com/office/drawing/2014/main" id="{6A96B9DA-6AFD-4C72-9436-DD49B304B379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C3C7328E-09B2-4C49-8454-5FC5902806FB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01904E93-8977-413E-9753-F22B25106F39}"/>
                </a:ext>
              </a:extLst>
            </p:cNvPr>
            <p:cNvGrpSpPr/>
            <p:nvPr/>
          </p:nvGrpSpPr>
          <p:grpSpPr>
            <a:xfrm rot="19942679">
              <a:off x="5264042" y="2045901"/>
              <a:ext cx="797192" cy="214415"/>
              <a:chOff x="2322778" y="3860800"/>
              <a:chExt cx="2242872" cy="603249"/>
            </a:xfrm>
          </p:grpSpPr>
          <p:sp>
            <p:nvSpPr>
              <p:cNvPr id="38" name="楕円 24">
                <a:extLst>
                  <a:ext uri="{FF2B5EF4-FFF2-40B4-BE49-F238E27FC236}">
                    <a16:creationId xmlns:a16="http://schemas.microsoft.com/office/drawing/2014/main" id="{22E617F4-6327-4711-AC91-A65A1EDB2414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48851CAD-3AD8-4214-A6CB-189C6B872926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0182DCCB-79C8-4868-BC8F-4397E1260E7F}"/>
                </a:ext>
              </a:extLst>
            </p:cNvPr>
            <p:cNvGrpSpPr/>
            <p:nvPr/>
          </p:nvGrpSpPr>
          <p:grpSpPr>
            <a:xfrm>
              <a:off x="4625766" y="1378309"/>
              <a:ext cx="866566" cy="822976"/>
              <a:chOff x="1125131" y="1827345"/>
              <a:chExt cx="2622414" cy="2490502"/>
            </a:xfrm>
          </p:grpSpPr>
          <p:sp>
            <p:nvSpPr>
              <p:cNvPr id="35" name="楕円 23">
                <a:extLst>
                  <a:ext uri="{FF2B5EF4-FFF2-40B4-BE49-F238E27FC236}">
                    <a16:creationId xmlns:a16="http://schemas.microsoft.com/office/drawing/2014/main" id="{9B903252-A071-4240-9F09-0F0EE21F60EF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769D78F0-FF70-46F7-8DC5-F889F27CA9EC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23">
                <a:extLst>
                  <a:ext uri="{FF2B5EF4-FFF2-40B4-BE49-F238E27FC236}">
                    <a16:creationId xmlns:a16="http://schemas.microsoft.com/office/drawing/2014/main" id="{3A746C94-CA4D-4365-9AE9-5383065DF8BF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D622154-859C-4417-876D-CD9056C1CAA9}"/>
                </a:ext>
              </a:extLst>
            </p:cNvPr>
            <p:cNvGrpSpPr/>
            <p:nvPr/>
          </p:nvGrpSpPr>
          <p:grpSpPr>
            <a:xfrm>
              <a:off x="4008546" y="1774549"/>
              <a:ext cx="866566" cy="822976"/>
              <a:chOff x="1125131" y="1827345"/>
              <a:chExt cx="2622414" cy="2490502"/>
            </a:xfrm>
          </p:grpSpPr>
          <p:sp>
            <p:nvSpPr>
              <p:cNvPr id="32" name="楕円 23">
                <a:extLst>
                  <a:ext uri="{FF2B5EF4-FFF2-40B4-BE49-F238E27FC236}">
                    <a16:creationId xmlns:a16="http://schemas.microsoft.com/office/drawing/2014/main" id="{B2B45871-B64A-48E2-85A3-15EE3C25D5BF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B78453D4-6245-42ED-B60B-B681D69F3F26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23">
                <a:extLst>
                  <a:ext uri="{FF2B5EF4-FFF2-40B4-BE49-F238E27FC236}">
                    <a16:creationId xmlns:a16="http://schemas.microsoft.com/office/drawing/2014/main" id="{D99C2F5F-5502-4123-9E66-908FD4572EDF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FAB6093-B4F8-44CE-84A8-7A20D0E60FAE}"/>
                </a:ext>
              </a:extLst>
            </p:cNvPr>
            <p:cNvGrpSpPr/>
            <p:nvPr/>
          </p:nvGrpSpPr>
          <p:grpSpPr>
            <a:xfrm>
              <a:off x="4907706" y="1789789"/>
              <a:ext cx="866566" cy="822976"/>
              <a:chOff x="1125131" y="1827345"/>
              <a:chExt cx="2622414" cy="2490502"/>
            </a:xfrm>
          </p:grpSpPr>
          <p:sp>
            <p:nvSpPr>
              <p:cNvPr id="28" name="楕円 23">
                <a:extLst>
                  <a:ext uri="{FF2B5EF4-FFF2-40B4-BE49-F238E27FC236}">
                    <a16:creationId xmlns:a16="http://schemas.microsoft.com/office/drawing/2014/main" id="{19448FCA-4DD1-4927-84E2-DE577EDC1005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78574B8-A6EE-42EA-9F33-7C73DC1A8570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23">
                <a:extLst>
                  <a:ext uri="{FF2B5EF4-FFF2-40B4-BE49-F238E27FC236}">
                    <a16:creationId xmlns:a16="http://schemas.microsoft.com/office/drawing/2014/main" id="{DEE30259-6DB7-4955-9F36-11F08CDED8F8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821C075D-70CF-4E51-BF85-D61CEA84BA5A}"/>
                </a:ext>
              </a:extLst>
            </p:cNvPr>
            <p:cNvGrpSpPr/>
            <p:nvPr/>
          </p:nvGrpSpPr>
          <p:grpSpPr>
            <a:xfrm>
              <a:off x="4450506" y="2071729"/>
              <a:ext cx="866566" cy="822976"/>
              <a:chOff x="1125131" y="1827345"/>
              <a:chExt cx="2622414" cy="2490502"/>
            </a:xfrm>
          </p:grpSpPr>
          <p:sp>
            <p:nvSpPr>
              <p:cNvPr id="25" name="楕円 23">
                <a:extLst>
                  <a:ext uri="{FF2B5EF4-FFF2-40B4-BE49-F238E27FC236}">
                    <a16:creationId xmlns:a16="http://schemas.microsoft.com/office/drawing/2014/main" id="{D7E81EC8-7199-4573-A798-A871613435A2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1FDD6F32-7B64-4A22-A9E8-DF5F862845C0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3">
                <a:extLst>
                  <a:ext uri="{FF2B5EF4-FFF2-40B4-BE49-F238E27FC236}">
                    <a16:creationId xmlns:a16="http://schemas.microsoft.com/office/drawing/2014/main" id="{B658499D-F062-4FBD-BEE6-086ED1DC2BEF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7108406-9C91-4E5D-A96C-1F5D2C1742A5}"/>
              </a:ext>
            </a:extLst>
          </p:cNvPr>
          <p:cNvGrpSpPr/>
          <p:nvPr/>
        </p:nvGrpSpPr>
        <p:grpSpPr>
          <a:xfrm>
            <a:off x="3774402" y="4247302"/>
            <a:ext cx="2379408" cy="1657830"/>
            <a:chOff x="3875899" y="4318019"/>
            <a:chExt cx="2176413" cy="1516396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D1D07C6F-9E55-45AE-9AA0-F30C379B49E3}"/>
                </a:ext>
              </a:extLst>
            </p:cNvPr>
            <p:cNvGrpSpPr/>
            <p:nvPr/>
          </p:nvGrpSpPr>
          <p:grpSpPr>
            <a:xfrm>
              <a:off x="5134777" y="5487869"/>
              <a:ext cx="797192" cy="214415"/>
              <a:chOff x="2322778" y="3860800"/>
              <a:chExt cx="2242872" cy="603249"/>
            </a:xfrm>
          </p:grpSpPr>
          <p:sp>
            <p:nvSpPr>
              <p:cNvPr id="79" name="楕円 24">
                <a:extLst>
                  <a:ext uri="{FF2B5EF4-FFF2-40B4-BE49-F238E27FC236}">
                    <a16:creationId xmlns:a16="http://schemas.microsoft.com/office/drawing/2014/main" id="{9B1A0446-B9BD-444A-841F-77BDA7EC8A57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5F8345B4-7C2E-4577-8A13-CEDD4B035BB7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07855AD7-E309-4DC4-A033-55AB921C8A33}"/>
                </a:ext>
              </a:extLst>
            </p:cNvPr>
            <p:cNvGrpSpPr/>
            <p:nvPr/>
          </p:nvGrpSpPr>
          <p:grpSpPr>
            <a:xfrm flipH="1">
              <a:off x="4059186" y="5456288"/>
              <a:ext cx="797192" cy="214415"/>
              <a:chOff x="2322778" y="3860800"/>
              <a:chExt cx="2242872" cy="603249"/>
            </a:xfrm>
          </p:grpSpPr>
          <p:sp>
            <p:nvSpPr>
              <p:cNvPr id="77" name="楕円 24">
                <a:extLst>
                  <a:ext uri="{FF2B5EF4-FFF2-40B4-BE49-F238E27FC236}">
                    <a16:creationId xmlns:a16="http://schemas.microsoft.com/office/drawing/2014/main" id="{9E2BADEB-3341-4C70-A693-FCA802CAF9D6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3DC0FFDC-E57E-4592-B677-88F543E6815B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C924AE79-B5DA-4289-80CB-EFCE9F17C6F2}"/>
                </a:ext>
              </a:extLst>
            </p:cNvPr>
            <p:cNvGrpSpPr/>
            <p:nvPr/>
          </p:nvGrpSpPr>
          <p:grpSpPr>
            <a:xfrm rot="1657321" flipH="1">
              <a:off x="3875899" y="4985611"/>
              <a:ext cx="797192" cy="214415"/>
              <a:chOff x="2322778" y="3860800"/>
              <a:chExt cx="2242872" cy="603249"/>
            </a:xfrm>
          </p:grpSpPr>
          <p:sp>
            <p:nvSpPr>
              <p:cNvPr id="75" name="楕円 24">
                <a:extLst>
                  <a:ext uri="{FF2B5EF4-FFF2-40B4-BE49-F238E27FC236}">
                    <a16:creationId xmlns:a16="http://schemas.microsoft.com/office/drawing/2014/main" id="{0BDBD528-3607-4F4C-A24F-1A5E133E5F9E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5D3EABDA-9651-46CC-9236-BFED5629E081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C4D3D9F5-D903-446A-8E10-479BC9CACD6E}"/>
                </a:ext>
              </a:extLst>
            </p:cNvPr>
            <p:cNvGrpSpPr/>
            <p:nvPr/>
          </p:nvGrpSpPr>
          <p:grpSpPr>
            <a:xfrm rot="19942679">
              <a:off x="5255120" y="4985611"/>
              <a:ext cx="797192" cy="214415"/>
              <a:chOff x="2322778" y="3860800"/>
              <a:chExt cx="2242872" cy="603249"/>
            </a:xfrm>
          </p:grpSpPr>
          <p:sp>
            <p:nvSpPr>
              <p:cNvPr id="73" name="楕円 24">
                <a:extLst>
                  <a:ext uri="{FF2B5EF4-FFF2-40B4-BE49-F238E27FC236}">
                    <a16:creationId xmlns:a16="http://schemas.microsoft.com/office/drawing/2014/main" id="{A49B0C67-AEBC-4855-A540-2CDEB95CB63D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59A06233-1C0D-44CC-BE06-30E36E57A04F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8314AFB5-1049-4D0A-B54E-D2042B65BADE}"/>
                </a:ext>
              </a:extLst>
            </p:cNvPr>
            <p:cNvGrpSpPr/>
            <p:nvPr/>
          </p:nvGrpSpPr>
          <p:grpSpPr>
            <a:xfrm>
              <a:off x="4616844" y="4318019"/>
              <a:ext cx="866566" cy="822976"/>
              <a:chOff x="1125131" y="1827345"/>
              <a:chExt cx="2622414" cy="2490502"/>
            </a:xfrm>
          </p:grpSpPr>
          <p:sp>
            <p:nvSpPr>
              <p:cNvPr id="70" name="楕円 23">
                <a:extLst>
                  <a:ext uri="{FF2B5EF4-FFF2-40B4-BE49-F238E27FC236}">
                    <a16:creationId xmlns:a16="http://schemas.microsoft.com/office/drawing/2014/main" id="{D96A74DF-EF05-478E-935C-1A0EB19B0C22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DBB610A-B609-4932-982B-03FDDA9CE067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23">
                <a:extLst>
                  <a:ext uri="{FF2B5EF4-FFF2-40B4-BE49-F238E27FC236}">
                    <a16:creationId xmlns:a16="http://schemas.microsoft.com/office/drawing/2014/main" id="{19A390DB-3CA9-4A2C-A6B4-D4FDB8AE61E8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D740BF8B-2330-4875-96BB-213A1DE1DB3F}"/>
                </a:ext>
              </a:extLst>
            </p:cNvPr>
            <p:cNvGrpSpPr/>
            <p:nvPr/>
          </p:nvGrpSpPr>
          <p:grpSpPr>
            <a:xfrm>
              <a:off x="3999624" y="4714259"/>
              <a:ext cx="866566" cy="822976"/>
              <a:chOff x="1125131" y="1827345"/>
              <a:chExt cx="2622414" cy="2490502"/>
            </a:xfrm>
          </p:grpSpPr>
          <p:sp>
            <p:nvSpPr>
              <p:cNvPr id="67" name="楕円 23">
                <a:extLst>
                  <a:ext uri="{FF2B5EF4-FFF2-40B4-BE49-F238E27FC236}">
                    <a16:creationId xmlns:a16="http://schemas.microsoft.com/office/drawing/2014/main" id="{70C2DEC3-1475-40AB-8251-5061D81B1D44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7E66B600-6983-48BF-A226-485C30ACDED5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23">
                <a:extLst>
                  <a:ext uri="{FF2B5EF4-FFF2-40B4-BE49-F238E27FC236}">
                    <a16:creationId xmlns:a16="http://schemas.microsoft.com/office/drawing/2014/main" id="{7E63F686-1F56-415B-923E-BC13A568EFC6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2D95A806-B302-4858-9142-FF730D538CD8}"/>
                </a:ext>
              </a:extLst>
            </p:cNvPr>
            <p:cNvGrpSpPr/>
            <p:nvPr/>
          </p:nvGrpSpPr>
          <p:grpSpPr>
            <a:xfrm>
              <a:off x="4898784" y="4729499"/>
              <a:ext cx="866566" cy="822976"/>
              <a:chOff x="1125131" y="1827345"/>
              <a:chExt cx="2622414" cy="2490502"/>
            </a:xfrm>
          </p:grpSpPr>
          <p:sp>
            <p:nvSpPr>
              <p:cNvPr id="64" name="楕円 23">
                <a:extLst>
                  <a:ext uri="{FF2B5EF4-FFF2-40B4-BE49-F238E27FC236}">
                    <a16:creationId xmlns:a16="http://schemas.microsoft.com/office/drawing/2014/main" id="{440BB929-6D5D-4BD7-88C1-F5864E3CDE11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938D9492-666F-424A-9346-E8A3B5E8D287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23">
                <a:extLst>
                  <a:ext uri="{FF2B5EF4-FFF2-40B4-BE49-F238E27FC236}">
                    <a16:creationId xmlns:a16="http://schemas.microsoft.com/office/drawing/2014/main" id="{5F56A84C-6A2A-4E83-BF4B-6BA737BC6CFE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04898D6B-38D6-4C2A-88DD-B2E6AF266C84}"/>
                </a:ext>
              </a:extLst>
            </p:cNvPr>
            <p:cNvGrpSpPr/>
            <p:nvPr/>
          </p:nvGrpSpPr>
          <p:grpSpPr>
            <a:xfrm>
              <a:off x="4441584" y="5011439"/>
              <a:ext cx="866566" cy="822976"/>
              <a:chOff x="1125131" y="1827345"/>
              <a:chExt cx="2622414" cy="2490502"/>
            </a:xfrm>
          </p:grpSpPr>
          <p:sp>
            <p:nvSpPr>
              <p:cNvPr id="61" name="楕円 23">
                <a:extLst>
                  <a:ext uri="{FF2B5EF4-FFF2-40B4-BE49-F238E27FC236}">
                    <a16:creationId xmlns:a16="http://schemas.microsoft.com/office/drawing/2014/main" id="{FD72C855-9A4E-4994-BA10-0DD660254F40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994CF81F-5469-4F26-B032-8A2D56116321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23">
                <a:extLst>
                  <a:ext uri="{FF2B5EF4-FFF2-40B4-BE49-F238E27FC236}">
                    <a16:creationId xmlns:a16="http://schemas.microsoft.com/office/drawing/2014/main" id="{FC90CC85-D7A1-4ED3-A797-10E1F3B27315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C631B9C-BEAE-4DF1-8611-667311482863}"/>
              </a:ext>
            </a:extLst>
          </p:cNvPr>
          <p:cNvGrpSpPr/>
          <p:nvPr/>
        </p:nvGrpSpPr>
        <p:grpSpPr>
          <a:xfrm>
            <a:off x="816866" y="1615405"/>
            <a:ext cx="2370157" cy="1255741"/>
            <a:chOff x="974109" y="2113766"/>
            <a:chExt cx="1629296" cy="863223"/>
          </a:xfrm>
        </p:grpSpPr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E497E56D-D885-49FA-978D-63B9744BF9E2}"/>
                </a:ext>
              </a:extLst>
            </p:cNvPr>
            <p:cNvGrpSpPr/>
            <p:nvPr/>
          </p:nvGrpSpPr>
          <p:grpSpPr>
            <a:xfrm flipH="1">
              <a:off x="974109" y="2762574"/>
              <a:ext cx="797192" cy="214415"/>
              <a:chOff x="2322778" y="3860800"/>
              <a:chExt cx="2242872" cy="603249"/>
            </a:xfrm>
          </p:grpSpPr>
          <p:sp>
            <p:nvSpPr>
              <p:cNvPr id="128" name="楕円 24">
                <a:extLst>
                  <a:ext uri="{FF2B5EF4-FFF2-40B4-BE49-F238E27FC236}">
                    <a16:creationId xmlns:a16="http://schemas.microsoft.com/office/drawing/2014/main" id="{D3A1E5A2-28FC-42C0-9C59-9C9D58FEBE93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1937DD85-91BF-40E9-8AF5-EC521F32BFF0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B55C7C85-55C9-4EF4-8736-2F73590C465D}"/>
                </a:ext>
              </a:extLst>
            </p:cNvPr>
            <p:cNvGrpSpPr/>
            <p:nvPr/>
          </p:nvGrpSpPr>
          <p:grpSpPr>
            <a:xfrm>
              <a:off x="1806213" y="2762574"/>
              <a:ext cx="797192" cy="214415"/>
              <a:chOff x="2322778" y="3860800"/>
              <a:chExt cx="2242872" cy="603249"/>
            </a:xfrm>
          </p:grpSpPr>
          <p:sp>
            <p:nvSpPr>
              <p:cNvPr id="114" name="楕円 24">
                <a:extLst>
                  <a:ext uri="{FF2B5EF4-FFF2-40B4-BE49-F238E27FC236}">
                    <a16:creationId xmlns:a16="http://schemas.microsoft.com/office/drawing/2014/main" id="{9F22E2F6-C18A-4A43-B44D-2B5F9C24CEA0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E0D39688-BAB3-4D8E-A645-134F3B812600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2996086B-4E88-4139-83F9-D8085B83C3B2}"/>
                </a:ext>
              </a:extLst>
            </p:cNvPr>
            <p:cNvGrpSpPr/>
            <p:nvPr/>
          </p:nvGrpSpPr>
          <p:grpSpPr>
            <a:xfrm>
              <a:off x="1378926" y="2113766"/>
              <a:ext cx="866566" cy="822976"/>
              <a:chOff x="1125131" y="1827345"/>
              <a:chExt cx="2622414" cy="2490502"/>
            </a:xfrm>
          </p:grpSpPr>
          <p:sp>
            <p:nvSpPr>
              <p:cNvPr id="117" name="楕円 23">
                <a:extLst>
                  <a:ext uri="{FF2B5EF4-FFF2-40B4-BE49-F238E27FC236}">
                    <a16:creationId xmlns:a16="http://schemas.microsoft.com/office/drawing/2014/main" id="{477E4B62-BE5D-4A2B-A0C1-9BCCDD971D27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5A08BF3D-6985-4C46-BAAD-E997565CA6A7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23">
                <a:extLst>
                  <a:ext uri="{FF2B5EF4-FFF2-40B4-BE49-F238E27FC236}">
                    <a16:creationId xmlns:a16="http://schemas.microsoft.com/office/drawing/2014/main" id="{F1ACBC94-245A-45C4-B876-5C17DAC4909A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90A9D6C-9DD1-4D47-9064-DABF76BCE547}"/>
              </a:ext>
            </a:extLst>
          </p:cNvPr>
          <p:cNvGrpSpPr/>
          <p:nvPr/>
        </p:nvGrpSpPr>
        <p:grpSpPr>
          <a:xfrm>
            <a:off x="830247" y="4466759"/>
            <a:ext cx="2370157" cy="1255741"/>
            <a:chOff x="965187" y="5053476"/>
            <a:chExt cx="1629296" cy="863223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5A94EB6D-026C-4107-93D1-6555BDCB7D52}"/>
                </a:ext>
              </a:extLst>
            </p:cNvPr>
            <p:cNvGrpSpPr/>
            <p:nvPr/>
          </p:nvGrpSpPr>
          <p:grpSpPr>
            <a:xfrm flipH="1">
              <a:off x="965187" y="5702284"/>
              <a:ext cx="797192" cy="214415"/>
              <a:chOff x="2322778" y="3860800"/>
              <a:chExt cx="2242872" cy="603249"/>
            </a:xfrm>
          </p:grpSpPr>
          <p:sp>
            <p:nvSpPr>
              <p:cNvPr id="131" name="楕円 24">
                <a:extLst>
                  <a:ext uri="{FF2B5EF4-FFF2-40B4-BE49-F238E27FC236}">
                    <a16:creationId xmlns:a16="http://schemas.microsoft.com/office/drawing/2014/main" id="{678EC279-5C3F-4245-80B8-D156B4FCD592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63553EC3-C44F-4B79-A57C-7639E655E295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E1E9EA84-B078-4A6A-9B39-2A0F011BE9AA}"/>
                </a:ext>
              </a:extLst>
            </p:cNvPr>
            <p:cNvGrpSpPr/>
            <p:nvPr/>
          </p:nvGrpSpPr>
          <p:grpSpPr>
            <a:xfrm>
              <a:off x="1797291" y="5702284"/>
              <a:ext cx="797192" cy="214415"/>
              <a:chOff x="2322778" y="3860800"/>
              <a:chExt cx="2242872" cy="603249"/>
            </a:xfrm>
          </p:grpSpPr>
          <p:sp>
            <p:nvSpPr>
              <p:cNvPr id="121" name="楕円 24">
                <a:extLst>
                  <a:ext uri="{FF2B5EF4-FFF2-40B4-BE49-F238E27FC236}">
                    <a16:creationId xmlns:a16="http://schemas.microsoft.com/office/drawing/2014/main" id="{FB2C6AF7-7D56-43DF-B350-AE964C212887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84C25716-BA64-4BE1-813C-C2643516202F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30548E91-D32F-465B-9E72-9D1DE32E7099}"/>
                </a:ext>
              </a:extLst>
            </p:cNvPr>
            <p:cNvGrpSpPr/>
            <p:nvPr/>
          </p:nvGrpSpPr>
          <p:grpSpPr>
            <a:xfrm>
              <a:off x="1370004" y="5053476"/>
              <a:ext cx="866566" cy="822976"/>
              <a:chOff x="1125131" y="1827345"/>
              <a:chExt cx="2622414" cy="2490502"/>
            </a:xfrm>
          </p:grpSpPr>
          <p:sp>
            <p:nvSpPr>
              <p:cNvPr id="124" name="楕円 23">
                <a:extLst>
                  <a:ext uri="{FF2B5EF4-FFF2-40B4-BE49-F238E27FC236}">
                    <a16:creationId xmlns:a16="http://schemas.microsoft.com/office/drawing/2014/main" id="{9846D457-8194-4D2D-9BC9-57900B30A578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FA2D9A4C-8EAA-4098-BD32-4545BFA0312D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23">
                <a:extLst>
                  <a:ext uri="{FF2B5EF4-FFF2-40B4-BE49-F238E27FC236}">
                    <a16:creationId xmlns:a16="http://schemas.microsoft.com/office/drawing/2014/main" id="{6986B1CB-7A07-48BC-828C-708C3789CC5A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956C482-998A-4B15-9C0D-09AB7934829D}"/>
              </a:ext>
            </a:extLst>
          </p:cNvPr>
          <p:cNvGrpSpPr/>
          <p:nvPr/>
        </p:nvGrpSpPr>
        <p:grpSpPr>
          <a:xfrm>
            <a:off x="6605083" y="1286317"/>
            <a:ext cx="2605086" cy="1879832"/>
            <a:chOff x="6605083" y="1286317"/>
            <a:chExt cx="2605086" cy="1879832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A40A72-854A-4779-8321-8A26504948A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BC8435B-18AA-43B6-B642-4E740713651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1914E6-5A20-4730-812C-36AA135C67A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620F551-C574-4A97-8CF7-351B1AE18EE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8665A9F-3FD8-4B32-B3B7-B9C22C31504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8440955-940B-4D97-BED0-DFCFF075DAE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13BB458-F0EF-4C6D-B7B2-96DC7DA13DA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6539E5D0-EBAB-4B66-A3E4-B9085FD0258D}"/>
                </a:ext>
              </a:extLst>
            </p:cNvPr>
            <p:cNvGrpSpPr/>
            <p:nvPr/>
          </p:nvGrpSpPr>
          <p:grpSpPr>
            <a:xfrm>
              <a:off x="6830050" y="1286317"/>
              <a:ext cx="2176413" cy="1516396"/>
              <a:chOff x="3884821" y="1378309"/>
              <a:chExt cx="2176413" cy="1516396"/>
            </a:xfrm>
          </p:grpSpPr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62AF5B20-A3B3-4D7E-B6CB-FFFF6BA651DF}"/>
                  </a:ext>
                </a:extLst>
              </p:cNvPr>
              <p:cNvGrpSpPr/>
              <p:nvPr/>
            </p:nvGrpSpPr>
            <p:grpSpPr>
              <a:xfrm>
                <a:off x="5143699" y="2548159"/>
                <a:ext cx="797192" cy="214415"/>
                <a:chOff x="2322778" y="3860800"/>
                <a:chExt cx="2242872" cy="603249"/>
              </a:xfrm>
            </p:grpSpPr>
            <p:sp>
              <p:nvSpPr>
                <p:cNvPr id="163" name="楕円 24">
                  <a:extLst>
                    <a:ext uri="{FF2B5EF4-FFF2-40B4-BE49-F238E27FC236}">
                      <a16:creationId xmlns:a16="http://schemas.microsoft.com/office/drawing/2014/main" id="{0772084A-987A-4B69-8EC2-F247E27E349A}"/>
                    </a:ext>
                  </a:extLst>
                </p:cNvPr>
                <p:cNvSpPr/>
                <p:nvPr/>
              </p:nvSpPr>
              <p:spPr>
                <a:xfrm>
                  <a:off x="2322778" y="3860800"/>
                  <a:ext cx="2242872" cy="603249"/>
                </a:xfrm>
                <a:custGeom>
                  <a:avLst/>
                  <a:gdLst>
                    <a:gd name="connsiteX0" fmla="*/ 0 w 1311126"/>
                    <a:gd name="connsiteY0" fmla="*/ 346075 h 692150"/>
                    <a:gd name="connsiteX1" fmla="*/ 655563 w 1311126"/>
                    <a:gd name="connsiteY1" fmla="*/ 0 h 692150"/>
                    <a:gd name="connsiteX2" fmla="*/ 1311126 w 1311126"/>
                    <a:gd name="connsiteY2" fmla="*/ 346075 h 692150"/>
                    <a:gd name="connsiteX3" fmla="*/ 655563 w 1311126"/>
                    <a:gd name="connsiteY3" fmla="*/ 692150 h 692150"/>
                    <a:gd name="connsiteX4" fmla="*/ 0 w 1311126"/>
                    <a:gd name="connsiteY4" fmla="*/ 346075 h 692150"/>
                    <a:gd name="connsiteX0" fmla="*/ 0 w 1507976"/>
                    <a:gd name="connsiteY0" fmla="*/ 346128 h 692249"/>
                    <a:gd name="connsiteX1" fmla="*/ 655563 w 1507976"/>
                    <a:gd name="connsiteY1" fmla="*/ 53 h 692249"/>
                    <a:gd name="connsiteX2" fmla="*/ 1507976 w 1507976"/>
                    <a:gd name="connsiteY2" fmla="*/ 327078 h 692249"/>
                    <a:gd name="connsiteX3" fmla="*/ 655563 w 1507976"/>
                    <a:gd name="connsiteY3" fmla="*/ 692203 h 692249"/>
                    <a:gd name="connsiteX4" fmla="*/ 0 w 1507976"/>
                    <a:gd name="connsiteY4" fmla="*/ 346128 h 692249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70"/>
                    <a:gd name="connsiteX1" fmla="*/ 655563 w 1507976"/>
                    <a:gd name="connsiteY1" fmla="*/ 48 h 692270"/>
                    <a:gd name="connsiteX2" fmla="*/ 1507976 w 1507976"/>
                    <a:gd name="connsiteY2" fmla="*/ 327073 h 692270"/>
                    <a:gd name="connsiteX3" fmla="*/ 655563 w 1507976"/>
                    <a:gd name="connsiteY3" fmla="*/ 692198 h 692270"/>
                    <a:gd name="connsiteX4" fmla="*/ 0 w 1507976"/>
                    <a:gd name="connsiteY4" fmla="*/ 346123 h 692270"/>
                    <a:gd name="connsiteX0" fmla="*/ 0 w 1507976"/>
                    <a:gd name="connsiteY0" fmla="*/ 348686 h 694833"/>
                    <a:gd name="connsiteX1" fmla="*/ 655563 w 1507976"/>
                    <a:gd name="connsiteY1" fmla="*/ 2611 h 694833"/>
                    <a:gd name="connsiteX2" fmla="*/ 1507976 w 1507976"/>
                    <a:gd name="connsiteY2" fmla="*/ 329636 h 694833"/>
                    <a:gd name="connsiteX3" fmla="*/ 655563 w 1507976"/>
                    <a:gd name="connsiteY3" fmla="*/ 694761 h 694833"/>
                    <a:gd name="connsiteX4" fmla="*/ 0 w 1507976"/>
                    <a:gd name="connsiteY4" fmla="*/ 348686 h 694833"/>
                    <a:gd name="connsiteX0" fmla="*/ 0 w 1507976"/>
                    <a:gd name="connsiteY0" fmla="*/ 348686 h 698739"/>
                    <a:gd name="connsiteX1" fmla="*/ 655563 w 1507976"/>
                    <a:gd name="connsiteY1" fmla="*/ 2611 h 698739"/>
                    <a:gd name="connsiteX2" fmla="*/ 1507976 w 1507976"/>
                    <a:gd name="connsiteY2" fmla="*/ 329636 h 698739"/>
                    <a:gd name="connsiteX3" fmla="*/ 655563 w 1507976"/>
                    <a:gd name="connsiteY3" fmla="*/ 694761 h 698739"/>
                    <a:gd name="connsiteX4" fmla="*/ 0 w 1507976"/>
                    <a:gd name="connsiteY4" fmla="*/ 348686 h 698739"/>
                    <a:gd name="connsiteX0" fmla="*/ 0 w 1527818"/>
                    <a:gd name="connsiteY0" fmla="*/ 347920 h 695521"/>
                    <a:gd name="connsiteX1" fmla="*/ 655563 w 1527818"/>
                    <a:gd name="connsiteY1" fmla="*/ 1845 h 695521"/>
                    <a:gd name="connsiteX2" fmla="*/ 1527818 w 1527818"/>
                    <a:gd name="connsiteY2" fmla="*/ 250140 h 695521"/>
                    <a:gd name="connsiteX3" fmla="*/ 655563 w 1527818"/>
                    <a:gd name="connsiteY3" fmla="*/ 693995 h 695521"/>
                    <a:gd name="connsiteX4" fmla="*/ 0 w 1527818"/>
                    <a:gd name="connsiteY4" fmla="*/ 347920 h 695521"/>
                    <a:gd name="connsiteX0" fmla="*/ 0 w 1527818"/>
                    <a:gd name="connsiteY0" fmla="*/ 347919 h 695520"/>
                    <a:gd name="connsiteX1" fmla="*/ 655563 w 1527818"/>
                    <a:gd name="connsiteY1" fmla="*/ 1844 h 695520"/>
                    <a:gd name="connsiteX2" fmla="*/ 1527818 w 1527818"/>
                    <a:gd name="connsiteY2" fmla="*/ 250139 h 695520"/>
                    <a:gd name="connsiteX3" fmla="*/ 655563 w 1527818"/>
                    <a:gd name="connsiteY3" fmla="*/ 693994 h 695520"/>
                    <a:gd name="connsiteX4" fmla="*/ 0 w 1527818"/>
                    <a:gd name="connsiteY4" fmla="*/ 347919 h 695520"/>
                    <a:gd name="connsiteX0" fmla="*/ 0 w 1527818"/>
                    <a:gd name="connsiteY0" fmla="*/ 347084 h 694685"/>
                    <a:gd name="connsiteX1" fmla="*/ 655563 w 1527818"/>
                    <a:gd name="connsiteY1" fmla="*/ 1009 h 694685"/>
                    <a:gd name="connsiteX2" fmla="*/ 1527818 w 1527818"/>
                    <a:gd name="connsiteY2" fmla="*/ 249304 h 694685"/>
                    <a:gd name="connsiteX3" fmla="*/ 655563 w 1527818"/>
                    <a:gd name="connsiteY3" fmla="*/ 693159 h 694685"/>
                    <a:gd name="connsiteX4" fmla="*/ 0 w 1527818"/>
                    <a:gd name="connsiteY4" fmla="*/ 347084 h 694685"/>
                    <a:gd name="connsiteX0" fmla="*/ 380 w 1528198"/>
                    <a:gd name="connsiteY0" fmla="*/ 368456 h 715309"/>
                    <a:gd name="connsiteX1" fmla="*/ 576575 w 1528198"/>
                    <a:gd name="connsiteY1" fmla="*/ 909 h 715309"/>
                    <a:gd name="connsiteX2" fmla="*/ 1528198 w 1528198"/>
                    <a:gd name="connsiteY2" fmla="*/ 270676 h 715309"/>
                    <a:gd name="connsiteX3" fmla="*/ 655943 w 1528198"/>
                    <a:gd name="connsiteY3" fmla="*/ 714531 h 715309"/>
                    <a:gd name="connsiteX4" fmla="*/ 380 w 1528198"/>
                    <a:gd name="connsiteY4" fmla="*/ 368456 h 715309"/>
                    <a:gd name="connsiteX0" fmla="*/ 450 w 1528268"/>
                    <a:gd name="connsiteY0" fmla="*/ 369330 h 716184"/>
                    <a:gd name="connsiteX1" fmla="*/ 576645 w 1528268"/>
                    <a:gd name="connsiteY1" fmla="*/ 1783 h 716184"/>
                    <a:gd name="connsiteX2" fmla="*/ 1528268 w 1528268"/>
                    <a:gd name="connsiteY2" fmla="*/ 271550 h 716184"/>
                    <a:gd name="connsiteX3" fmla="*/ 656013 w 1528268"/>
                    <a:gd name="connsiteY3" fmla="*/ 715405 h 716184"/>
                    <a:gd name="connsiteX4" fmla="*/ 450 w 1528268"/>
                    <a:gd name="connsiteY4" fmla="*/ 369330 h 716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28268" h="716184">
                      <a:moveTo>
                        <a:pt x="450" y="369330"/>
                      </a:moveTo>
                      <a:cubicBezTo>
                        <a:pt x="-12778" y="250393"/>
                        <a:pt x="267444" y="25237"/>
                        <a:pt x="576645" y="1783"/>
                      </a:cubicBezTo>
                      <a:cubicBezTo>
                        <a:pt x="885846" y="-21671"/>
                        <a:pt x="1244312" y="192513"/>
                        <a:pt x="1528268" y="271550"/>
                      </a:cubicBezTo>
                      <a:cubicBezTo>
                        <a:pt x="1314953" y="604213"/>
                        <a:pt x="910649" y="699108"/>
                        <a:pt x="656013" y="715405"/>
                      </a:cubicBezTo>
                      <a:cubicBezTo>
                        <a:pt x="401377" y="731702"/>
                        <a:pt x="13678" y="488267"/>
                        <a:pt x="450" y="36933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00CC00"/>
                    </a:gs>
                    <a:gs pos="0">
                      <a:srgbClr val="0066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9DF2791D-F0F9-4EBD-BAD3-142A19B65DE5}"/>
                    </a:ext>
                  </a:extLst>
                </p:cNvPr>
                <p:cNvSpPr/>
                <p:nvPr/>
              </p:nvSpPr>
              <p:spPr>
                <a:xfrm>
                  <a:off x="2401309" y="4137024"/>
                  <a:ext cx="1991742" cy="50799"/>
                </a:xfrm>
                <a:custGeom>
                  <a:avLst/>
                  <a:gdLst>
                    <a:gd name="connsiteX0" fmla="*/ 2327094 w 2327094"/>
                    <a:gd name="connsiteY0" fmla="*/ 0 h 147328"/>
                    <a:gd name="connsiteX1" fmla="*/ 2231985 w 2327094"/>
                    <a:gd name="connsiteY1" fmla="*/ 22131 h 147328"/>
                    <a:gd name="connsiteX2" fmla="*/ 969891 w 2327094"/>
                    <a:gd name="connsiteY2" fmla="*/ 146727 h 147328"/>
                    <a:gd name="connsiteX3" fmla="*/ 43127 w 2327094"/>
                    <a:gd name="connsiteY3" fmla="*/ 52369 h 147328"/>
                    <a:gd name="connsiteX4" fmla="*/ 0 w 2327094"/>
                    <a:gd name="connsiteY4" fmla="*/ 41705 h 147328"/>
                    <a:gd name="connsiteX5" fmla="*/ 48199 w 2327094"/>
                    <a:gd name="connsiteY5" fmla="*/ 48351 h 147328"/>
                    <a:gd name="connsiteX6" fmla="*/ 913286 w 2327094"/>
                    <a:gd name="connsiteY6" fmla="*/ 101843 h 147328"/>
                    <a:gd name="connsiteX7" fmla="*/ 2150294 w 2327094"/>
                    <a:gd name="connsiteY7" fmla="*/ 23999 h 147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27094" h="147328">
                      <a:moveTo>
                        <a:pt x="2327094" y="0"/>
                      </a:moveTo>
                      <a:lnTo>
                        <a:pt x="2231985" y="22131"/>
                      </a:lnTo>
                      <a:cubicBezTo>
                        <a:pt x="1804599" y="107330"/>
                        <a:pt x="1322481" y="138870"/>
                        <a:pt x="969891" y="146727"/>
                      </a:cubicBezTo>
                      <a:cubicBezTo>
                        <a:pt x="687818" y="153013"/>
                        <a:pt x="332045" y="109210"/>
                        <a:pt x="43127" y="52369"/>
                      </a:cubicBezTo>
                      <a:lnTo>
                        <a:pt x="0" y="41705"/>
                      </a:lnTo>
                      <a:lnTo>
                        <a:pt x="48199" y="48351"/>
                      </a:lnTo>
                      <a:cubicBezTo>
                        <a:pt x="338941" y="83528"/>
                        <a:pt x="651740" y="106449"/>
                        <a:pt x="913286" y="101843"/>
                      </a:cubicBezTo>
                      <a:cubicBezTo>
                        <a:pt x="1262013" y="95702"/>
                        <a:pt x="1713228" y="74752"/>
                        <a:pt x="2150294" y="239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FF5DAD27-28CC-4D7E-B1A7-7E9BA9F4DF7E}"/>
                  </a:ext>
                </a:extLst>
              </p:cNvPr>
              <p:cNvGrpSpPr/>
              <p:nvPr/>
            </p:nvGrpSpPr>
            <p:grpSpPr>
              <a:xfrm flipH="1">
                <a:off x="4068108" y="2516578"/>
                <a:ext cx="797192" cy="214415"/>
                <a:chOff x="2322778" y="3860800"/>
                <a:chExt cx="2242872" cy="603249"/>
              </a:xfrm>
            </p:grpSpPr>
            <p:sp>
              <p:nvSpPr>
                <p:cNvPr id="161" name="楕円 24">
                  <a:extLst>
                    <a:ext uri="{FF2B5EF4-FFF2-40B4-BE49-F238E27FC236}">
                      <a16:creationId xmlns:a16="http://schemas.microsoft.com/office/drawing/2014/main" id="{66DB4A7D-3FDD-4212-B254-98ABDE4908AE}"/>
                    </a:ext>
                  </a:extLst>
                </p:cNvPr>
                <p:cNvSpPr/>
                <p:nvPr/>
              </p:nvSpPr>
              <p:spPr>
                <a:xfrm>
                  <a:off x="2322778" y="3860800"/>
                  <a:ext cx="2242872" cy="603249"/>
                </a:xfrm>
                <a:custGeom>
                  <a:avLst/>
                  <a:gdLst>
                    <a:gd name="connsiteX0" fmla="*/ 0 w 1311126"/>
                    <a:gd name="connsiteY0" fmla="*/ 346075 h 692150"/>
                    <a:gd name="connsiteX1" fmla="*/ 655563 w 1311126"/>
                    <a:gd name="connsiteY1" fmla="*/ 0 h 692150"/>
                    <a:gd name="connsiteX2" fmla="*/ 1311126 w 1311126"/>
                    <a:gd name="connsiteY2" fmla="*/ 346075 h 692150"/>
                    <a:gd name="connsiteX3" fmla="*/ 655563 w 1311126"/>
                    <a:gd name="connsiteY3" fmla="*/ 692150 h 692150"/>
                    <a:gd name="connsiteX4" fmla="*/ 0 w 1311126"/>
                    <a:gd name="connsiteY4" fmla="*/ 346075 h 692150"/>
                    <a:gd name="connsiteX0" fmla="*/ 0 w 1507976"/>
                    <a:gd name="connsiteY0" fmla="*/ 346128 h 692249"/>
                    <a:gd name="connsiteX1" fmla="*/ 655563 w 1507976"/>
                    <a:gd name="connsiteY1" fmla="*/ 53 h 692249"/>
                    <a:gd name="connsiteX2" fmla="*/ 1507976 w 1507976"/>
                    <a:gd name="connsiteY2" fmla="*/ 327078 h 692249"/>
                    <a:gd name="connsiteX3" fmla="*/ 655563 w 1507976"/>
                    <a:gd name="connsiteY3" fmla="*/ 692203 h 692249"/>
                    <a:gd name="connsiteX4" fmla="*/ 0 w 1507976"/>
                    <a:gd name="connsiteY4" fmla="*/ 346128 h 692249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70"/>
                    <a:gd name="connsiteX1" fmla="*/ 655563 w 1507976"/>
                    <a:gd name="connsiteY1" fmla="*/ 48 h 692270"/>
                    <a:gd name="connsiteX2" fmla="*/ 1507976 w 1507976"/>
                    <a:gd name="connsiteY2" fmla="*/ 327073 h 692270"/>
                    <a:gd name="connsiteX3" fmla="*/ 655563 w 1507976"/>
                    <a:gd name="connsiteY3" fmla="*/ 692198 h 692270"/>
                    <a:gd name="connsiteX4" fmla="*/ 0 w 1507976"/>
                    <a:gd name="connsiteY4" fmla="*/ 346123 h 692270"/>
                    <a:gd name="connsiteX0" fmla="*/ 0 w 1507976"/>
                    <a:gd name="connsiteY0" fmla="*/ 348686 h 694833"/>
                    <a:gd name="connsiteX1" fmla="*/ 655563 w 1507976"/>
                    <a:gd name="connsiteY1" fmla="*/ 2611 h 694833"/>
                    <a:gd name="connsiteX2" fmla="*/ 1507976 w 1507976"/>
                    <a:gd name="connsiteY2" fmla="*/ 329636 h 694833"/>
                    <a:gd name="connsiteX3" fmla="*/ 655563 w 1507976"/>
                    <a:gd name="connsiteY3" fmla="*/ 694761 h 694833"/>
                    <a:gd name="connsiteX4" fmla="*/ 0 w 1507976"/>
                    <a:gd name="connsiteY4" fmla="*/ 348686 h 694833"/>
                    <a:gd name="connsiteX0" fmla="*/ 0 w 1507976"/>
                    <a:gd name="connsiteY0" fmla="*/ 348686 h 698739"/>
                    <a:gd name="connsiteX1" fmla="*/ 655563 w 1507976"/>
                    <a:gd name="connsiteY1" fmla="*/ 2611 h 698739"/>
                    <a:gd name="connsiteX2" fmla="*/ 1507976 w 1507976"/>
                    <a:gd name="connsiteY2" fmla="*/ 329636 h 698739"/>
                    <a:gd name="connsiteX3" fmla="*/ 655563 w 1507976"/>
                    <a:gd name="connsiteY3" fmla="*/ 694761 h 698739"/>
                    <a:gd name="connsiteX4" fmla="*/ 0 w 1507976"/>
                    <a:gd name="connsiteY4" fmla="*/ 348686 h 698739"/>
                    <a:gd name="connsiteX0" fmla="*/ 0 w 1527818"/>
                    <a:gd name="connsiteY0" fmla="*/ 347920 h 695521"/>
                    <a:gd name="connsiteX1" fmla="*/ 655563 w 1527818"/>
                    <a:gd name="connsiteY1" fmla="*/ 1845 h 695521"/>
                    <a:gd name="connsiteX2" fmla="*/ 1527818 w 1527818"/>
                    <a:gd name="connsiteY2" fmla="*/ 250140 h 695521"/>
                    <a:gd name="connsiteX3" fmla="*/ 655563 w 1527818"/>
                    <a:gd name="connsiteY3" fmla="*/ 693995 h 695521"/>
                    <a:gd name="connsiteX4" fmla="*/ 0 w 1527818"/>
                    <a:gd name="connsiteY4" fmla="*/ 347920 h 695521"/>
                    <a:gd name="connsiteX0" fmla="*/ 0 w 1527818"/>
                    <a:gd name="connsiteY0" fmla="*/ 347919 h 695520"/>
                    <a:gd name="connsiteX1" fmla="*/ 655563 w 1527818"/>
                    <a:gd name="connsiteY1" fmla="*/ 1844 h 695520"/>
                    <a:gd name="connsiteX2" fmla="*/ 1527818 w 1527818"/>
                    <a:gd name="connsiteY2" fmla="*/ 250139 h 695520"/>
                    <a:gd name="connsiteX3" fmla="*/ 655563 w 1527818"/>
                    <a:gd name="connsiteY3" fmla="*/ 693994 h 695520"/>
                    <a:gd name="connsiteX4" fmla="*/ 0 w 1527818"/>
                    <a:gd name="connsiteY4" fmla="*/ 347919 h 695520"/>
                    <a:gd name="connsiteX0" fmla="*/ 0 w 1527818"/>
                    <a:gd name="connsiteY0" fmla="*/ 347084 h 694685"/>
                    <a:gd name="connsiteX1" fmla="*/ 655563 w 1527818"/>
                    <a:gd name="connsiteY1" fmla="*/ 1009 h 694685"/>
                    <a:gd name="connsiteX2" fmla="*/ 1527818 w 1527818"/>
                    <a:gd name="connsiteY2" fmla="*/ 249304 h 694685"/>
                    <a:gd name="connsiteX3" fmla="*/ 655563 w 1527818"/>
                    <a:gd name="connsiteY3" fmla="*/ 693159 h 694685"/>
                    <a:gd name="connsiteX4" fmla="*/ 0 w 1527818"/>
                    <a:gd name="connsiteY4" fmla="*/ 347084 h 694685"/>
                    <a:gd name="connsiteX0" fmla="*/ 380 w 1528198"/>
                    <a:gd name="connsiteY0" fmla="*/ 368456 h 715309"/>
                    <a:gd name="connsiteX1" fmla="*/ 576575 w 1528198"/>
                    <a:gd name="connsiteY1" fmla="*/ 909 h 715309"/>
                    <a:gd name="connsiteX2" fmla="*/ 1528198 w 1528198"/>
                    <a:gd name="connsiteY2" fmla="*/ 270676 h 715309"/>
                    <a:gd name="connsiteX3" fmla="*/ 655943 w 1528198"/>
                    <a:gd name="connsiteY3" fmla="*/ 714531 h 715309"/>
                    <a:gd name="connsiteX4" fmla="*/ 380 w 1528198"/>
                    <a:gd name="connsiteY4" fmla="*/ 368456 h 715309"/>
                    <a:gd name="connsiteX0" fmla="*/ 450 w 1528268"/>
                    <a:gd name="connsiteY0" fmla="*/ 369330 h 716184"/>
                    <a:gd name="connsiteX1" fmla="*/ 576645 w 1528268"/>
                    <a:gd name="connsiteY1" fmla="*/ 1783 h 716184"/>
                    <a:gd name="connsiteX2" fmla="*/ 1528268 w 1528268"/>
                    <a:gd name="connsiteY2" fmla="*/ 271550 h 716184"/>
                    <a:gd name="connsiteX3" fmla="*/ 656013 w 1528268"/>
                    <a:gd name="connsiteY3" fmla="*/ 715405 h 716184"/>
                    <a:gd name="connsiteX4" fmla="*/ 450 w 1528268"/>
                    <a:gd name="connsiteY4" fmla="*/ 369330 h 716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28268" h="716184">
                      <a:moveTo>
                        <a:pt x="450" y="369330"/>
                      </a:moveTo>
                      <a:cubicBezTo>
                        <a:pt x="-12778" y="250393"/>
                        <a:pt x="267444" y="25237"/>
                        <a:pt x="576645" y="1783"/>
                      </a:cubicBezTo>
                      <a:cubicBezTo>
                        <a:pt x="885846" y="-21671"/>
                        <a:pt x="1244312" y="192513"/>
                        <a:pt x="1528268" y="271550"/>
                      </a:cubicBezTo>
                      <a:cubicBezTo>
                        <a:pt x="1314953" y="604213"/>
                        <a:pt x="910649" y="699108"/>
                        <a:pt x="656013" y="715405"/>
                      </a:cubicBezTo>
                      <a:cubicBezTo>
                        <a:pt x="401377" y="731702"/>
                        <a:pt x="13678" y="488267"/>
                        <a:pt x="450" y="36933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00CC00"/>
                    </a:gs>
                    <a:gs pos="0">
                      <a:srgbClr val="0066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87D6E855-002E-435E-B561-E6F1B52F7698}"/>
                    </a:ext>
                  </a:extLst>
                </p:cNvPr>
                <p:cNvSpPr/>
                <p:nvPr/>
              </p:nvSpPr>
              <p:spPr>
                <a:xfrm>
                  <a:off x="2401309" y="4137024"/>
                  <a:ext cx="1991742" cy="50799"/>
                </a:xfrm>
                <a:custGeom>
                  <a:avLst/>
                  <a:gdLst>
                    <a:gd name="connsiteX0" fmla="*/ 2327094 w 2327094"/>
                    <a:gd name="connsiteY0" fmla="*/ 0 h 147328"/>
                    <a:gd name="connsiteX1" fmla="*/ 2231985 w 2327094"/>
                    <a:gd name="connsiteY1" fmla="*/ 22131 h 147328"/>
                    <a:gd name="connsiteX2" fmla="*/ 969891 w 2327094"/>
                    <a:gd name="connsiteY2" fmla="*/ 146727 h 147328"/>
                    <a:gd name="connsiteX3" fmla="*/ 43127 w 2327094"/>
                    <a:gd name="connsiteY3" fmla="*/ 52369 h 147328"/>
                    <a:gd name="connsiteX4" fmla="*/ 0 w 2327094"/>
                    <a:gd name="connsiteY4" fmla="*/ 41705 h 147328"/>
                    <a:gd name="connsiteX5" fmla="*/ 48199 w 2327094"/>
                    <a:gd name="connsiteY5" fmla="*/ 48351 h 147328"/>
                    <a:gd name="connsiteX6" fmla="*/ 913286 w 2327094"/>
                    <a:gd name="connsiteY6" fmla="*/ 101843 h 147328"/>
                    <a:gd name="connsiteX7" fmla="*/ 2150294 w 2327094"/>
                    <a:gd name="connsiteY7" fmla="*/ 23999 h 147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27094" h="147328">
                      <a:moveTo>
                        <a:pt x="2327094" y="0"/>
                      </a:moveTo>
                      <a:lnTo>
                        <a:pt x="2231985" y="22131"/>
                      </a:lnTo>
                      <a:cubicBezTo>
                        <a:pt x="1804599" y="107330"/>
                        <a:pt x="1322481" y="138870"/>
                        <a:pt x="969891" y="146727"/>
                      </a:cubicBezTo>
                      <a:cubicBezTo>
                        <a:pt x="687818" y="153013"/>
                        <a:pt x="332045" y="109210"/>
                        <a:pt x="43127" y="52369"/>
                      </a:cubicBezTo>
                      <a:lnTo>
                        <a:pt x="0" y="41705"/>
                      </a:lnTo>
                      <a:lnTo>
                        <a:pt x="48199" y="48351"/>
                      </a:lnTo>
                      <a:cubicBezTo>
                        <a:pt x="338941" y="83528"/>
                        <a:pt x="651740" y="106449"/>
                        <a:pt x="913286" y="101843"/>
                      </a:cubicBezTo>
                      <a:cubicBezTo>
                        <a:pt x="1262013" y="95702"/>
                        <a:pt x="1713228" y="74752"/>
                        <a:pt x="2150294" y="239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B5C7A303-C3F6-4AD0-A3FC-9AA0BCD2A818}"/>
                  </a:ext>
                </a:extLst>
              </p:cNvPr>
              <p:cNvGrpSpPr/>
              <p:nvPr/>
            </p:nvGrpSpPr>
            <p:grpSpPr>
              <a:xfrm rot="1657321" flipH="1">
                <a:off x="3884821" y="2045901"/>
                <a:ext cx="797192" cy="214415"/>
                <a:chOff x="2322778" y="3860800"/>
                <a:chExt cx="2242872" cy="603249"/>
              </a:xfrm>
            </p:grpSpPr>
            <p:sp>
              <p:nvSpPr>
                <p:cNvPr id="159" name="楕円 24">
                  <a:extLst>
                    <a:ext uri="{FF2B5EF4-FFF2-40B4-BE49-F238E27FC236}">
                      <a16:creationId xmlns:a16="http://schemas.microsoft.com/office/drawing/2014/main" id="{6CDC5BF5-D9D3-40CF-B777-D956916B4D9E}"/>
                    </a:ext>
                  </a:extLst>
                </p:cNvPr>
                <p:cNvSpPr/>
                <p:nvPr/>
              </p:nvSpPr>
              <p:spPr>
                <a:xfrm>
                  <a:off x="2322778" y="3860800"/>
                  <a:ext cx="2242872" cy="603249"/>
                </a:xfrm>
                <a:custGeom>
                  <a:avLst/>
                  <a:gdLst>
                    <a:gd name="connsiteX0" fmla="*/ 0 w 1311126"/>
                    <a:gd name="connsiteY0" fmla="*/ 346075 h 692150"/>
                    <a:gd name="connsiteX1" fmla="*/ 655563 w 1311126"/>
                    <a:gd name="connsiteY1" fmla="*/ 0 h 692150"/>
                    <a:gd name="connsiteX2" fmla="*/ 1311126 w 1311126"/>
                    <a:gd name="connsiteY2" fmla="*/ 346075 h 692150"/>
                    <a:gd name="connsiteX3" fmla="*/ 655563 w 1311126"/>
                    <a:gd name="connsiteY3" fmla="*/ 692150 h 692150"/>
                    <a:gd name="connsiteX4" fmla="*/ 0 w 1311126"/>
                    <a:gd name="connsiteY4" fmla="*/ 346075 h 692150"/>
                    <a:gd name="connsiteX0" fmla="*/ 0 w 1507976"/>
                    <a:gd name="connsiteY0" fmla="*/ 346128 h 692249"/>
                    <a:gd name="connsiteX1" fmla="*/ 655563 w 1507976"/>
                    <a:gd name="connsiteY1" fmla="*/ 53 h 692249"/>
                    <a:gd name="connsiteX2" fmla="*/ 1507976 w 1507976"/>
                    <a:gd name="connsiteY2" fmla="*/ 327078 h 692249"/>
                    <a:gd name="connsiteX3" fmla="*/ 655563 w 1507976"/>
                    <a:gd name="connsiteY3" fmla="*/ 692203 h 692249"/>
                    <a:gd name="connsiteX4" fmla="*/ 0 w 1507976"/>
                    <a:gd name="connsiteY4" fmla="*/ 346128 h 692249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70"/>
                    <a:gd name="connsiteX1" fmla="*/ 655563 w 1507976"/>
                    <a:gd name="connsiteY1" fmla="*/ 48 h 692270"/>
                    <a:gd name="connsiteX2" fmla="*/ 1507976 w 1507976"/>
                    <a:gd name="connsiteY2" fmla="*/ 327073 h 692270"/>
                    <a:gd name="connsiteX3" fmla="*/ 655563 w 1507976"/>
                    <a:gd name="connsiteY3" fmla="*/ 692198 h 692270"/>
                    <a:gd name="connsiteX4" fmla="*/ 0 w 1507976"/>
                    <a:gd name="connsiteY4" fmla="*/ 346123 h 692270"/>
                    <a:gd name="connsiteX0" fmla="*/ 0 w 1507976"/>
                    <a:gd name="connsiteY0" fmla="*/ 348686 h 694833"/>
                    <a:gd name="connsiteX1" fmla="*/ 655563 w 1507976"/>
                    <a:gd name="connsiteY1" fmla="*/ 2611 h 694833"/>
                    <a:gd name="connsiteX2" fmla="*/ 1507976 w 1507976"/>
                    <a:gd name="connsiteY2" fmla="*/ 329636 h 694833"/>
                    <a:gd name="connsiteX3" fmla="*/ 655563 w 1507976"/>
                    <a:gd name="connsiteY3" fmla="*/ 694761 h 694833"/>
                    <a:gd name="connsiteX4" fmla="*/ 0 w 1507976"/>
                    <a:gd name="connsiteY4" fmla="*/ 348686 h 694833"/>
                    <a:gd name="connsiteX0" fmla="*/ 0 w 1507976"/>
                    <a:gd name="connsiteY0" fmla="*/ 348686 h 698739"/>
                    <a:gd name="connsiteX1" fmla="*/ 655563 w 1507976"/>
                    <a:gd name="connsiteY1" fmla="*/ 2611 h 698739"/>
                    <a:gd name="connsiteX2" fmla="*/ 1507976 w 1507976"/>
                    <a:gd name="connsiteY2" fmla="*/ 329636 h 698739"/>
                    <a:gd name="connsiteX3" fmla="*/ 655563 w 1507976"/>
                    <a:gd name="connsiteY3" fmla="*/ 694761 h 698739"/>
                    <a:gd name="connsiteX4" fmla="*/ 0 w 1507976"/>
                    <a:gd name="connsiteY4" fmla="*/ 348686 h 698739"/>
                    <a:gd name="connsiteX0" fmla="*/ 0 w 1527818"/>
                    <a:gd name="connsiteY0" fmla="*/ 347920 h 695521"/>
                    <a:gd name="connsiteX1" fmla="*/ 655563 w 1527818"/>
                    <a:gd name="connsiteY1" fmla="*/ 1845 h 695521"/>
                    <a:gd name="connsiteX2" fmla="*/ 1527818 w 1527818"/>
                    <a:gd name="connsiteY2" fmla="*/ 250140 h 695521"/>
                    <a:gd name="connsiteX3" fmla="*/ 655563 w 1527818"/>
                    <a:gd name="connsiteY3" fmla="*/ 693995 h 695521"/>
                    <a:gd name="connsiteX4" fmla="*/ 0 w 1527818"/>
                    <a:gd name="connsiteY4" fmla="*/ 347920 h 695521"/>
                    <a:gd name="connsiteX0" fmla="*/ 0 w 1527818"/>
                    <a:gd name="connsiteY0" fmla="*/ 347919 h 695520"/>
                    <a:gd name="connsiteX1" fmla="*/ 655563 w 1527818"/>
                    <a:gd name="connsiteY1" fmla="*/ 1844 h 695520"/>
                    <a:gd name="connsiteX2" fmla="*/ 1527818 w 1527818"/>
                    <a:gd name="connsiteY2" fmla="*/ 250139 h 695520"/>
                    <a:gd name="connsiteX3" fmla="*/ 655563 w 1527818"/>
                    <a:gd name="connsiteY3" fmla="*/ 693994 h 695520"/>
                    <a:gd name="connsiteX4" fmla="*/ 0 w 1527818"/>
                    <a:gd name="connsiteY4" fmla="*/ 347919 h 695520"/>
                    <a:gd name="connsiteX0" fmla="*/ 0 w 1527818"/>
                    <a:gd name="connsiteY0" fmla="*/ 347084 h 694685"/>
                    <a:gd name="connsiteX1" fmla="*/ 655563 w 1527818"/>
                    <a:gd name="connsiteY1" fmla="*/ 1009 h 694685"/>
                    <a:gd name="connsiteX2" fmla="*/ 1527818 w 1527818"/>
                    <a:gd name="connsiteY2" fmla="*/ 249304 h 694685"/>
                    <a:gd name="connsiteX3" fmla="*/ 655563 w 1527818"/>
                    <a:gd name="connsiteY3" fmla="*/ 693159 h 694685"/>
                    <a:gd name="connsiteX4" fmla="*/ 0 w 1527818"/>
                    <a:gd name="connsiteY4" fmla="*/ 347084 h 694685"/>
                    <a:gd name="connsiteX0" fmla="*/ 380 w 1528198"/>
                    <a:gd name="connsiteY0" fmla="*/ 368456 h 715309"/>
                    <a:gd name="connsiteX1" fmla="*/ 576575 w 1528198"/>
                    <a:gd name="connsiteY1" fmla="*/ 909 h 715309"/>
                    <a:gd name="connsiteX2" fmla="*/ 1528198 w 1528198"/>
                    <a:gd name="connsiteY2" fmla="*/ 270676 h 715309"/>
                    <a:gd name="connsiteX3" fmla="*/ 655943 w 1528198"/>
                    <a:gd name="connsiteY3" fmla="*/ 714531 h 715309"/>
                    <a:gd name="connsiteX4" fmla="*/ 380 w 1528198"/>
                    <a:gd name="connsiteY4" fmla="*/ 368456 h 715309"/>
                    <a:gd name="connsiteX0" fmla="*/ 450 w 1528268"/>
                    <a:gd name="connsiteY0" fmla="*/ 369330 h 716184"/>
                    <a:gd name="connsiteX1" fmla="*/ 576645 w 1528268"/>
                    <a:gd name="connsiteY1" fmla="*/ 1783 h 716184"/>
                    <a:gd name="connsiteX2" fmla="*/ 1528268 w 1528268"/>
                    <a:gd name="connsiteY2" fmla="*/ 271550 h 716184"/>
                    <a:gd name="connsiteX3" fmla="*/ 656013 w 1528268"/>
                    <a:gd name="connsiteY3" fmla="*/ 715405 h 716184"/>
                    <a:gd name="connsiteX4" fmla="*/ 450 w 1528268"/>
                    <a:gd name="connsiteY4" fmla="*/ 369330 h 716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28268" h="716184">
                      <a:moveTo>
                        <a:pt x="450" y="369330"/>
                      </a:moveTo>
                      <a:cubicBezTo>
                        <a:pt x="-12778" y="250393"/>
                        <a:pt x="267444" y="25237"/>
                        <a:pt x="576645" y="1783"/>
                      </a:cubicBezTo>
                      <a:cubicBezTo>
                        <a:pt x="885846" y="-21671"/>
                        <a:pt x="1244312" y="192513"/>
                        <a:pt x="1528268" y="271550"/>
                      </a:cubicBezTo>
                      <a:cubicBezTo>
                        <a:pt x="1314953" y="604213"/>
                        <a:pt x="910649" y="699108"/>
                        <a:pt x="656013" y="715405"/>
                      </a:cubicBezTo>
                      <a:cubicBezTo>
                        <a:pt x="401377" y="731702"/>
                        <a:pt x="13678" y="488267"/>
                        <a:pt x="450" y="36933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00CC00"/>
                    </a:gs>
                    <a:gs pos="0">
                      <a:srgbClr val="0066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2A36C684-2DF1-4816-A4C1-FFDAED7BE2BE}"/>
                    </a:ext>
                  </a:extLst>
                </p:cNvPr>
                <p:cNvSpPr/>
                <p:nvPr/>
              </p:nvSpPr>
              <p:spPr>
                <a:xfrm>
                  <a:off x="2401309" y="4137024"/>
                  <a:ext cx="1991742" cy="50799"/>
                </a:xfrm>
                <a:custGeom>
                  <a:avLst/>
                  <a:gdLst>
                    <a:gd name="connsiteX0" fmla="*/ 2327094 w 2327094"/>
                    <a:gd name="connsiteY0" fmla="*/ 0 h 147328"/>
                    <a:gd name="connsiteX1" fmla="*/ 2231985 w 2327094"/>
                    <a:gd name="connsiteY1" fmla="*/ 22131 h 147328"/>
                    <a:gd name="connsiteX2" fmla="*/ 969891 w 2327094"/>
                    <a:gd name="connsiteY2" fmla="*/ 146727 h 147328"/>
                    <a:gd name="connsiteX3" fmla="*/ 43127 w 2327094"/>
                    <a:gd name="connsiteY3" fmla="*/ 52369 h 147328"/>
                    <a:gd name="connsiteX4" fmla="*/ 0 w 2327094"/>
                    <a:gd name="connsiteY4" fmla="*/ 41705 h 147328"/>
                    <a:gd name="connsiteX5" fmla="*/ 48199 w 2327094"/>
                    <a:gd name="connsiteY5" fmla="*/ 48351 h 147328"/>
                    <a:gd name="connsiteX6" fmla="*/ 913286 w 2327094"/>
                    <a:gd name="connsiteY6" fmla="*/ 101843 h 147328"/>
                    <a:gd name="connsiteX7" fmla="*/ 2150294 w 2327094"/>
                    <a:gd name="connsiteY7" fmla="*/ 23999 h 147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27094" h="147328">
                      <a:moveTo>
                        <a:pt x="2327094" y="0"/>
                      </a:moveTo>
                      <a:lnTo>
                        <a:pt x="2231985" y="22131"/>
                      </a:lnTo>
                      <a:cubicBezTo>
                        <a:pt x="1804599" y="107330"/>
                        <a:pt x="1322481" y="138870"/>
                        <a:pt x="969891" y="146727"/>
                      </a:cubicBezTo>
                      <a:cubicBezTo>
                        <a:pt x="687818" y="153013"/>
                        <a:pt x="332045" y="109210"/>
                        <a:pt x="43127" y="52369"/>
                      </a:cubicBezTo>
                      <a:lnTo>
                        <a:pt x="0" y="41705"/>
                      </a:lnTo>
                      <a:lnTo>
                        <a:pt x="48199" y="48351"/>
                      </a:lnTo>
                      <a:cubicBezTo>
                        <a:pt x="338941" y="83528"/>
                        <a:pt x="651740" y="106449"/>
                        <a:pt x="913286" y="101843"/>
                      </a:cubicBezTo>
                      <a:cubicBezTo>
                        <a:pt x="1262013" y="95702"/>
                        <a:pt x="1713228" y="74752"/>
                        <a:pt x="2150294" y="239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0E6068FC-553E-4F72-86E8-BC3970D25FB4}"/>
                  </a:ext>
                </a:extLst>
              </p:cNvPr>
              <p:cNvGrpSpPr/>
              <p:nvPr/>
            </p:nvGrpSpPr>
            <p:grpSpPr>
              <a:xfrm rot="19942679">
                <a:off x="5264042" y="2045901"/>
                <a:ext cx="797192" cy="214415"/>
                <a:chOff x="2322778" y="3860800"/>
                <a:chExt cx="2242872" cy="603249"/>
              </a:xfrm>
            </p:grpSpPr>
            <p:sp>
              <p:nvSpPr>
                <p:cNvPr id="157" name="楕円 24">
                  <a:extLst>
                    <a:ext uri="{FF2B5EF4-FFF2-40B4-BE49-F238E27FC236}">
                      <a16:creationId xmlns:a16="http://schemas.microsoft.com/office/drawing/2014/main" id="{AC52F701-DAD4-492B-B194-E7D51753BE0E}"/>
                    </a:ext>
                  </a:extLst>
                </p:cNvPr>
                <p:cNvSpPr/>
                <p:nvPr/>
              </p:nvSpPr>
              <p:spPr>
                <a:xfrm>
                  <a:off x="2322778" y="3860800"/>
                  <a:ext cx="2242872" cy="603249"/>
                </a:xfrm>
                <a:custGeom>
                  <a:avLst/>
                  <a:gdLst>
                    <a:gd name="connsiteX0" fmla="*/ 0 w 1311126"/>
                    <a:gd name="connsiteY0" fmla="*/ 346075 h 692150"/>
                    <a:gd name="connsiteX1" fmla="*/ 655563 w 1311126"/>
                    <a:gd name="connsiteY1" fmla="*/ 0 h 692150"/>
                    <a:gd name="connsiteX2" fmla="*/ 1311126 w 1311126"/>
                    <a:gd name="connsiteY2" fmla="*/ 346075 h 692150"/>
                    <a:gd name="connsiteX3" fmla="*/ 655563 w 1311126"/>
                    <a:gd name="connsiteY3" fmla="*/ 692150 h 692150"/>
                    <a:gd name="connsiteX4" fmla="*/ 0 w 1311126"/>
                    <a:gd name="connsiteY4" fmla="*/ 346075 h 692150"/>
                    <a:gd name="connsiteX0" fmla="*/ 0 w 1507976"/>
                    <a:gd name="connsiteY0" fmla="*/ 346128 h 692249"/>
                    <a:gd name="connsiteX1" fmla="*/ 655563 w 1507976"/>
                    <a:gd name="connsiteY1" fmla="*/ 53 h 692249"/>
                    <a:gd name="connsiteX2" fmla="*/ 1507976 w 1507976"/>
                    <a:gd name="connsiteY2" fmla="*/ 327078 h 692249"/>
                    <a:gd name="connsiteX3" fmla="*/ 655563 w 1507976"/>
                    <a:gd name="connsiteY3" fmla="*/ 692203 h 692249"/>
                    <a:gd name="connsiteX4" fmla="*/ 0 w 1507976"/>
                    <a:gd name="connsiteY4" fmla="*/ 346128 h 692249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70"/>
                    <a:gd name="connsiteX1" fmla="*/ 655563 w 1507976"/>
                    <a:gd name="connsiteY1" fmla="*/ 48 h 692270"/>
                    <a:gd name="connsiteX2" fmla="*/ 1507976 w 1507976"/>
                    <a:gd name="connsiteY2" fmla="*/ 327073 h 692270"/>
                    <a:gd name="connsiteX3" fmla="*/ 655563 w 1507976"/>
                    <a:gd name="connsiteY3" fmla="*/ 692198 h 692270"/>
                    <a:gd name="connsiteX4" fmla="*/ 0 w 1507976"/>
                    <a:gd name="connsiteY4" fmla="*/ 346123 h 692270"/>
                    <a:gd name="connsiteX0" fmla="*/ 0 w 1507976"/>
                    <a:gd name="connsiteY0" fmla="*/ 348686 h 694833"/>
                    <a:gd name="connsiteX1" fmla="*/ 655563 w 1507976"/>
                    <a:gd name="connsiteY1" fmla="*/ 2611 h 694833"/>
                    <a:gd name="connsiteX2" fmla="*/ 1507976 w 1507976"/>
                    <a:gd name="connsiteY2" fmla="*/ 329636 h 694833"/>
                    <a:gd name="connsiteX3" fmla="*/ 655563 w 1507976"/>
                    <a:gd name="connsiteY3" fmla="*/ 694761 h 694833"/>
                    <a:gd name="connsiteX4" fmla="*/ 0 w 1507976"/>
                    <a:gd name="connsiteY4" fmla="*/ 348686 h 694833"/>
                    <a:gd name="connsiteX0" fmla="*/ 0 w 1507976"/>
                    <a:gd name="connsiteY0" fmla="*/ 348686 h 698739"/>
                    <a:gd name="connsiteX1" fmla="*/ 655563 w 1507976"/>
                    <a:gd name="connsiteY1" fmla="*/ 2611 h 698739"/>
                    <a:gd name="connsiteX2" fmla="*/ 1507976 w 1507976"/>
                    <a:gd name="connsiteY2" fmla="*/ 329636 h 698739"/>
                    <a:gd name="connsiteX3" fmla="*/ 655563 w 1507976"/>
                    <a:gd name="connsiteY3" fmla="*/ 694761 h 698739"/>
                    <a:gd name="connsiteX4" fmla="*/ 0 w 1507976"/>
                    <a:gd name="connsiteY4" fmla="*/ 348686 h 698739"/>
                    <a:gd name="connsiteX0" fmla="*/ 0 w 1527818"/>
                    <a:gd name="connsiteY0" fmla="*/ 347920 h 695521"/>
                    <a:gd name="connsiteX1" fmla="*/ 655563 w 1527818"/>
                    <a:gd name="connsiteY1" fmla="*/ 1845 h 695521"/>
                    <a:gd name="connsiteX2" fmla="*/ 1527818 w 1527818"/>
                    <a:gd name="connsiteY2" fmla="*/ 250140 h 695521"/>
                    <a:gd name="connsiteX3" fmla="*/ 655563 w 1527818"/>
                    <a:gd name="connsiteY3" fmla="*/ 693995 h 695521"/>
                    <a:gd name="connsiteX4" fmla="*/ 0 w 1527818"/>
                    <a:gd name="connsiteY4" fmla="*/ 347920 h 695521"/>
                    <a:gd name="connsiteX0" fmla="*/ 0 w 1527818"/>
                    <a:gd name="connsiteY0" fmla="*/ 347919 h 695520"/>
                    <a:gd name="connsiteX1" fmla="*/ 655563 w 1527818"/>
                    <a:gd name="connsiteY1" fmla="*/ 1844 h 695520"/>
                    <a:gd name="connsiteX2" fmla="*/ 1527818 w 1527818"/>
                    <a:gd name="connsiteY2" fmla="*/ 250139 h 695520"/>
                    <a:gd name="connsiteX3" fmla="*/ 655563 w 1527818"/>
                    <a:gd name="connsiteY3" fmla="*/ 693994 h 695520"/>
                    <a:gd name="connsiteX4" fmla="*/ 0 w 1527818"/>
                    <a:gd name="connsiteY4" fmla="*/ 347919 h 695520"/>
                    <a:gd name="connsiteX0" fmla="*/ 0 w 1527818"/>
                    <a:gd name="connsiteY0" fmla="*/ 347084 h 694685"/>
                    <a:gd name="connsiteX1" fmla="*/ 655563 w 1527818"/>
                    <a:gd name="connsiteY1" fmla="*/ 1009 h 694685"/>
                    <a:gd name="connsiteX2" fmla="*/ 1527818 w 1527818"/>
                    <a:gd name="connsiteY2" fmla="*/ 249304 h 694685"/>
                    <a:gd name="connsiteX3" fmla="*/ 655563 w 1527818"/>
                    <a:gd name="connsiteY3" fmla="*/ 693159 h 694685"/>
                    <a:gd name="connsiteX4" fmla="*/ 0 w 1527818"/>
                    <a:gd name="connsiteY4" fmla="*/ 347084 h 694685"/>
                    <a:gd name="connsiteX0" fmla="*/ 380 w 1528198"/>
                    <a:gd name="connsiteY0" fmla="*/ 368456 h 715309"/>
                    <a:gd name="connsiteX1" fmla="*/ 576575 w 1528198"/>
                    <a:gd name="connsiteY1" fmla="*/ 909 h 715309"/>
                    <a:gd name="connsiteX2" fmla="*/ 1528198 w 1528198"/>
                    <a:gd name="connsiteY2" fmla="*/ 270676 h 715309"/>
                    <a:gd name="connsiteX3" fmla="*/ 655943 w 1528198"/>
                    <a:gd name="connsiteY3" fmla="*/ 714531 h 715309"/>
                    <a:gd name="connsiteX4" fmla="*/ 380 w 1528198"/>
                    <a:gd name="connsiteY4" fmla="*/ 368456 h 715309"/>
                    <a:gd name="connsiteX0" fmla="*/ 450 w 1528268"/>
                    <a:gd name="connsiteY0" fmla="*/ 369330 h 716184"/>
                    <a:gd name="connsiteX1" fmla="*/ 576645 w 1528268"/>
                    <a:gd name="connsiteY1" fmla="*/ 1783 h 716184"/>
                    <a:gd name="connsiteX2" fmla="*/ 1528268 w 1528268"/>
                    <a:gd name="connsiteY2" fmla="*/ 271550 h 716184"/>
                    <a:gd name="connsiteX3" fmla="*/ 656013 w 1528268"/>
                    <a:gd name="connsiteY3" fmla="*/ 715405 h 716184"/>
                    <a:gd name="connsiteX4" fmla="*/ 450 w 1528268"/>
                    <a:gd name="connsiteY4" fmla="*/ 369330 h 716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28268" h="716184">
                      <a:moveTo>
                        <a:pt x="450" y="369330"/>
                      </a:moveTo>
                      <a:cubicBezTo>
                        <a:pt x="-12778" y="250393"/>
                        <a:pt x="267444" y="25237"/>
                        <a:pt x="576645" y="1783"/>
                      </a:cubicBezTo>
                      <a:cubicBezTo>
                        <a:pt x="885846" y="-21671"/>
                        <a:pt x="1244312" y="192513"/>
                        <a:pt x="1528268" y="271550"/>
                      </a:cubicBezTo>
                      <a:cubicBezTo>
                        <a:pt x="1314953" y="604213"/>
                        <a:pt x="910649" y="699108"/>
                        <a:pt x="656013" y="715405"/>
                      </a:cubicBezTo>
                      <a:cubicBezTo>
                        <a:pt x="401377" y="731702"/>
                        <a:pt x="13678" y="488267"/>
                        <a:pt x="450" y="36933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00CC00"/>
                    </a:gs>
                    <a:gs pos="0">
                      <a:srgbClr val="0066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22F4E453-3E1F-46BE-870B-B69C1C959EDB}"/>
                    </a:ext>
                  </a:extLst>
                </p:cNvPr>
                <p:cNvSpPr/>
                <p:nvPr/>
              </p:nvSpPr>
              <p:spPr>
                <a:xfrm>
                  <a:off x="2401309" y="4137024"/>
                  <a:ext cx="1991742" cy="50799"/>
                </a:xfrm>
                <a:custGeom>
                  <a:avLst/>
                  <a:gdLst>
                    <a:gd name="connsiteX0" fmla="*/ 2327094 w 2327094"/>
                    <a:gd name="connsiteY0" fmla="*/ 0 h 147328"/>
                    <a:gd name="connsiteX1" fmla="*/ 2231985 w 2327094"/>
                    <a:gd name="connsiteY1" fmla="*/ 22131 h 147328"/>
                    <a:gd name="connsiteX2" fmla="*/ 969891 w 2327094"/>
                    <a:gd name="connsiteY2" fmla="*/ 146727 h 147328"/>
                    <a:gd name="connsiteX3" fmla="*/ 43127 w 2327094"/>
                    <a:gd name="connsiteY3" fmla="*/ 52369 h 147328"/>
                    <a:gd name="connsiteX4" fmla="*/ 0 w 2327094"/>
                    <a:gd name="connsiteY4" fmla="*/ 41705 h 147328"/>
                    <a:gd name="connsiteX5" fmla="*/ 48199 w 2327094"/>
                    <a:gd name="connsiteY5" fmla="*/ 48351 h 147328"/>
                    <a:gd name="connsiteX6" fmla="*/ 913286 w 2327094"/>
                    <a:gd name="connsiteY6" fmla="*/ 101843 h 147328"/>
                    <a:gd name="connsiteX7" fmla="*/ 2150294 w 2327094"/>
                    <a:gd name="connsiteY7" fmla="*/ 23999 h 147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27094" h="147328">
                      <a:moveTo>
                        <a:pt x="2327094" y="0"/>
                      </a:moveTo>
                      <a:lnTo>
                        <a:pt x="2231985" y="22131"/>
                      </a:lnTo>
                      <a:cubicBezTo>
                        <a:pt x="1804599" y="107330"/>
                        <a:pt x="1322481" y="138870"/>
                        <a:pt x="969891" y="146727"/>
                      </a:cubicBezTo>
                      <a:cubicBezTo>
                        <a:pt x="687818" y="153013"/>
                        <a:pt x="332045" y="109210"/>
                        <a:pt x="43127" y="52369"/>
                      </a:cubicBezTo>
                      <a:lnTo>
                        <a:pt x="0" y="41705"/>
                      </a:lnTo>
                      <a:lnTo>
                        <a:pt x="48199" y="48351"/>
                      </a:lnTo>
                      <a:cubicBezTo>
                        <a:pt x="338941" y="83528"/>
                        <a:pt x="651740" y="106449"/>
                        <a:pt x="913286" y="101843"/>
                      </a:cubicBezTo>
                      <a:cubicBezTo>
                        <a:pt x="1262013" y="95702"/>
                        <a:pt x="1713228" y="74752"/>
                        <a:pt x="2150294" y="239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C373D1D6-A309-4105-8B22-724CD4028E3A}"/>
                  </a:ext>
                </a:extLst>
              </p:cNvPr>
              <p:cNvGrpSpPr/>
              <p:nvPr/>
            </p:nvGrpSpPr>
            <p:grpSpPr>
              <a:xfrm>
                <a:off x="4625766" y="1378309"/>
                <a:ext cx="866566" cy="822976"/>
                <a:chOff x="1125131" y="1827345"/>
                <a:chExt cx="2622414" cy="2490502"/>
              </a:xfrm>
            </p:grpSpPr>
            <p:sp>
              <p:nvSpPr>
                <p:cNvPr id="154" name="楕円 23">
                  <a:extLst>
                    <a:ext uri="{FF2B5EF4-FFF2-40B4-BE49-F238E27FC236}">
                      <a16:creationId xmlns:a16="http://schemas.microsoft.com/office/drawing/2014/main" id="{57F451CB-D35D-43C1-B04E-A5B9D22BC1D9}"/>
                    </a:ext>
                  </a:extLst>
                </p:cNvPr>
                <p:cNvSpPr/>
                <p:nvPr/>
              </p:nvSpPr>
              <p:spPr>
                <a:xfrm rot="900000">
                  <a:off x="1125131" y="1841475"/>
                  <a:ext cx="2021959" cy="2354510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0066"/>
                    </a:gs>
                    <a:gs pos="90000">
                      <a:srgbClr val="FF6699"/>
                    </a:gs>
                    <a:gs pos="30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4222859A-3C59-4E6C-A936-6341E0776D78}"/>
                    </a:ext>
                  </a:extLst>
                </p:cNvPr>
                <p:cNvSpPr/>
                <p:nvPr/>
              </p:nvSpPr>
              <p:spPr>
                <a:xfrm rot="20700000">
                  <a:off x="1601590" y="1934968"/>
                  <a:ext cx="1296728" cy="2382879"/>
                </a:xfrm>
                <a:custGeom>
                  <a:avLst/>
                  <a:gdLst>
                    <a:gd name="connsiteX0" fmla="*/ 1280651 w 1296728"/>
                    <a:gd name="connsiteY0" fmla="*/ 32247 h 2382879"/>
                    <a:gd name="connsiteX1" fmla="*/ 1296728 w 1296728"/>
                    <a:gd name="connsiteY1" fmla="*/ 38366 h 2382879"/>
                    <a:gd name="connsiteX2" fmla="*/ 1236695 w 1296728"/>
                    <a:gd name="connsiteY2" fmla="*/ 24682 h 2382879"/>
                    <a:gd name="connsiteX3" fmla="*/ 1128167 w 1296728"/>
                    <a:gd name="connsiteY3" fmla="*/ 16435 h 2382879"/>
                    <a:gd name="connsiteX4" fmla="*/ 61336 w 1296728"/>
                    <a:gd name="connsiteY4" fmla="*/ 1416891 h 2382879"/>
                    <a:gd name="connsiteX5" fmla="*/ 705871 w 1296728"/>
                    <a:gd name="connsiteY5" fmla="*/ 2369693 h 2382879"/>
                    <a:gd name="connsiteX6" fmla="*/ 752392 w 1296728"/>
                    <a:gd name="connsiteY6" fmla="*/ 2382879 h 2382879"/>
                    <a:gd name="connsiteX7" fmla="*/ 741797 w 1296728"/>
                    <a:gd name="connsiteY7" fmla="*/ 2380826 h 2382879"/>
                    <a:gd name="connsiteX8" fmla="*/ 0 w 1296728"/>
                    <a:gd name="connsiteY8" fmla="*/ 1400456 h 2382879"/>
                    <a:gd name="connsiteX9" fmla="*/ 1066831 w 1296728"/>
                    <a:gd name="connsiteY9" fmla="*/ 0 h 2382879"/>
                    <a:gd name="connsiteX10" fmla="*/ 1280651 w 1296728"/>
                    <a:gd name="connsiteY10" fmla="*/ 32247 h 2382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96728" h="2382879">
                      <a:moveTo>
                        <a:pt x="1280651" y="32247"/>
                      </a:moveTo>
                      <a:lnTo>
                        <a:pt x="1296728" y="38366"/>
                      </a:lnTo>
                      <a:lnTo>
                        <a:pt x="1236695" y="24682"/>
                      </a:lnTo>
                      <a:cubicBezTo>
                        <a:pt x="1201030" y="19246"/>
                        <a:pt x="1164824" y="16435"/>
                        <a:pt x="1128167" y="16435"/>
                      </a:cubicBezTo>
                      <a:cubicBezTo>
                        <a:pt x="541645" y="16435"/>
                        <a:pt x="61336" y="735965"/>
                        <a:pt x="61336" y="1416891"/>
                      </a:cubicBezTo>
                      <a:cubicBezTo>
                        <a:pt x="61337" y="1927586"/>
                        <a:pt x="326067" y="2243603"/>
                        <a:pt x="705871" y="2369693"/>
                      </a:cubicBezTo>
                      <a:lnTo>
                        <a:pt x="752392" y="2382879"/>
                      </a:lnTo>
                      <a:lnTo>
                        <a:pt x="741797" y="2380826"/>
                      </a:lnTo>
                      <a:cubicBezTo>
                        <a:pt x="310691" y="2278486"/>
                        <a:pt x="0" y="1953709"/>
                        <a:pt x="0" y="1400456"/>
                      </a:cubicBezTo>
                      <a:cubicBezTo>
                        <a:pt x="0" y="719530"/>
                        <a:pt x="480309" y="0"/>
                        <a:pt x="1066831" y="0"/>
                      </a:cubicBezTo>
                      <a:cubicBezTo>
                        <a:pt x="1140146" y="0"/>
                        <a:pt x="1211650" y="11243"/>
                        <a:pt x="1280651" y="32247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楕円 23">
                  <a:extLst>
                    <a:ext uri="{FF2B5EF4-FFF2-40B4-BE49-F238E27FC236}">
                      <a16:creationId xmlns:a16="http://schemas.microsoft.com/office/drawing/2014/main" id="{638B9D6F-6ED4-41C9-90E4-6F82ED68F759}"/>
                    </a:ext>
                  </a:extLst>
                </p:cNvPr>
                <p:cNvSpPr/>
                <p:nvPr/>
              </p:nvSpPr>
              <p:spPr>
                <a:xfrm rot="20700000">
                  <a:off x="1623560" y="1827345"/>
                  <a:ext cx="2123985" cy="2416215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0066"/>
                    </a:gs>
                    <a:gs pos="90000">
                      <a:srgbClr val="FF6699"/>
                    </a:gs>
                    <a:gs pos="30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D09D00C6-0629-4E8D-8503-A9636C86725E}"/>
                  </a:ext>
                </a:extLst>
              </p:cNvPr>
              <p:cNvGrpSpPr/>
              <p:nvPr/>
            </p:nvGrpSpPr>
            <p:grpSpPr>
              <a:xfrm>
                <a:off x="4008546" y="1774549"/>
                <a:ext cx="866566" cy="822976"/>
                <a:chOff x="1125131" y="1827345"/>
                <a:chExt cx="2622414" cy="2490502"/>
              </a:xfrm>
            </p:grpSpPr>
            <p:sp>
              <p:nvSpPr>
                <p:cNvPr id="151" name="楕円 23">
                  <a:extLst>
                    <a:ext uri="{FF2B5EF4-FFF2-40B4-BE49-F238E27FC236}">
                      <a16:creationId xmlns:a16="http://schemas.microsoft.com/office/drawing/2014/main" id="{E6543714-2DEE-4AA7-987D-9E6E8297D3B9}"/>
                    </a:ext>
                  </a:extLst>
                </p:cNvPr>
                <p:cNvSpPr/>
                <p:nvPr/>
              </p:nvSpPr>
              <p:spPr>
                <a:xfrm rot="900000">
                  <a:off x="1125131" y="1841475"/>
                  <a:ext cx="2021959" cy="2354510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0066"/>
                    </a:gs>
                    <a:gs pos="90000">
                      <a:srgbClr val="FF6699"/>
                    </a:gs>
                    <a:gs pos="30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04771971-BA43-4434-AC68-E166B5CEAFD4}"/>
                    </a:ext>
                  </a:extLst>
                </p:cNvPr>
                <p:cNvSpPr/>
                <p:nvPr/>
              </p:nvSpPr>
              <p:spPr>
                <a:xfrm rot="20700000">
                  <a:off x="1601590" y="1934968"/>
                  <a:ext cx="1296728" cy="2382879"/>
                </a:xfrm>
                <a:custGeom>
                  <a:avLst/>
                  <a:gdLst>
                    <a:gd name="connsiteX0" fmla="*/ 1280651 w 1296728"/>
                    <a:gd name="connsiteY0" fmla="*/ 32247 h 2382879"/>
                    <a:gd name="connsiteX1" fmla="*/ 1296728 w 1296728"/>
                    <a:gd name="connsiteY1" fmla="*/ 38366 h 2382879"/>
                    <a:gd name="connsiteX2" fmla="*/ 1236695 w 1296728"/>
                    <a:gd name="connsiteY2" fmla="*/ 24682 h 2382879"/>
                    <a:gd name="connsiteX3" fmla="*/ 1128167 w 1296728"/>
                    <a:gd name="connsiteY3" fmla="*/ 16435 h 2382879"/>
                    <a:gd name="connsiteX4" fmla="*/ 61336 w 1296728"/>
                    <a:gd name="connsiteY4" fmla="*/ 1416891 h 2382879"/>
                    <a:gd name="connsiteX5" fmla="*/ 705871 w 1296728"/>
                    <a:gd name="connsiteY5" fmla="*/ 2369693 h 2382879"/>
                    <a:gd name="connsiteX6" fmla="*/ 752392 w 1296728"/>
                    <a:gd name="connsiteY6" fmla="*/ 2382879 h 2382879"/>
                    <a:gd name="connsiteX7" fmla="*/ 741797 w 1296728"/>
                    <a:gd name="connsiteY7" fmla="*/ 2380826 h 2382879"/>
                    <a:gd name="connsiteX8" fmla="*/ 0 w 1296728"/>
                    <a:gd name="connsiteY8" fmla="*/ 1400456 h 2382879"/>
                    <a:gd name="connsiteX9" fmla="*/ 1066831 w 1296728"/>
                    <a:gd name="connsiteY9" fmla="*/ 0 h 2382879"/>
                    <a:gd name="connsiteX10" fmla="*/ 1280651 w 1296728"/>
                    <a:gd name="connsiteY10" fmla="*/ 32247 h 2382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96728" h="2382879">
                      <a:moveTo>
                        <a:pt x="1280651" y="32247"/>
                      </a:moveTo>
                      <a:lnTo>
                        <a:pt x="1296728" y="38366"/>
                      </a:lnTo>
                      <a:lnTo>
                        <a:pt x="1236695" y="24682"/>
                      </a:lnTo>
                      <a:cubicBezTo>
                        <a:pt x="1201030" y="19246"/>
                        <a:pt x="1164824" y="16435"/>
                        <a:pt x="1128167" y="16435"/>
                      </a:cubicBezTo>
                      <a:cubicBezTo>
                        <a:pt x="541645" y="16435"/>
                        <a:pt x="61336" y="735965"/>
                        <a:pt x="61336" y="1416891"/>
                      </a:cubicBezTo>
                      <a:cubicBezTo>
                        <a:pt x="61337" y="1927586"/>
                        <a:pt x="326067" y="2243603"/>
                        <a:pt x="705871" y="2369693"/>
                      </a:cubicBezTo>
                      <a:lnTo>
                        <a:pt x="752392" y="2382879"/>
                      </a:lnTo>
                      <a:lnTo>
                        <a:pt x="741797" y="2380826"/>
                      </a:lnTo>
                      <a:cubicBezTo>
                        <a:pt x="310691" y="2278486"/>
                        <a:pt x="0" y="1953709"/>
                        <a:pt x="0" y="1400456"/>
                      </a:cubicBezTo>
                      <a:cubicBezTo>
                        <a:pt x="0" y="719530"/>
                        <a:pt x="480309" y="0"/>
                        <a:pt x="1066831" y="0"/>
                      </a:cubicBezTo>
                      <a:cubicBezTo>
                        <a:pt x="1140146" y="0"/>
                        <a:pt x="1211650" y="11243"/>
                        <a:pt x="1280651" y="32247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楕円 23">
                  <a:extLst>
                    <a:ext uri="{FF2B5EF4-FFF2-40B4-BE49-F238E27FC236}">
                      <a16:creationId xmlns:a16="http://schemas.microsoft.com/office/drawing/2014/main" id="{61966BF8-EB36-4AAF-B71B-0391CA69E8C5}"/>
                    </a:ext>
                  </a:extLst>
                </p:cNvPr>
                <p:cNvSpPr/>
                <p:nvPr/>
              </p:nvSpPr>
              <p:spPr>
                <a:xfrm rot="20700000">
                  <a:off x="1623560" y="1827345"/>
                  <a:ext cx="2123985" cy="2416215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0066"/>
                    </a:gs>
                    <a:gs pos="90000">
                      <a:srgbClr val="FF6699"/>
                    </a:gs>
                    <a:gs pos="30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90DC3D01-4259-4F86-B1A4-1C4A608C0641}"/>
                  </a:ext>
                </a:extLst>
              </p:cNvPr>
              <p:cNvGrpSpPr/>
              <p:nvPr/>
            </p:nvGrpSpPr>
            <p:grpSpPr>
              <a:xfrm>
                <a:off x="4907706" y="1789789"/>
                <a:ext cx="866566" cy="822976"/>
                <a:chOff x="1125131" y="1827345"/>
                <a:chExt cx="2622414" cy="2490502"/>
              </a:xfrm>
            </p:grpSpPr>
            <p:sp>
              <p:nvSpPr>
                <p:cNvPr id="148" name="楕円 23">
                  <a:extLst>
                    <a:ext uri="{FF2B5EF4-FFF2-40B4-BE49-F238E27FC236}">
                      <a16:creationId xmlns:a16="http://schemas.microsoft.com/office/drawing/2014/main" id="{07AAA245-4857-473F-BE38-153A391ED31E}"/>
                    </a:ext>
                  </a:extLst>
                </p:cNvPr>
                <p:cNvSpPr/>
                <p:nvPr/>
              </p:nvSpPr>
              <p:spPr>
                <a:xfrm rot="900000">
                  <a:off x="1125131" y="1841475"/>
                  <a:ext cx="2021959" cy="2354510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0066"/>
                    </a:gs>
                    <a:gs pos="59000">
                      <a:srgbClr val="FF6699"/>
                    </a:gs>
                    <a:gs pos="23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2F3A008E-21D4-46C4-8D12-FF400CDE2C9C}"/>
                    </a:ext>
                  </a:extLst>
                </p:cNvPr>
                <p:cNvSpPr/>
                <p:nvPr/>
              </p:nvSpPr>
              <p:spPr>
                <a:xfrm rot="20700000">
                  <a:off x="1601590" y="1934968"/>
                  <a:ext cx="1296728" cy="2382879"/>
                </a:xfrm>
                <a:custGeom>
                  <a:avLst/>
                  <a:gdLst>
                    <a:gd name="connsiteX0" fmla="*/ 1280651 w 1296728"/>
                    <a:gd name="connsiteY0" fmla="*/ 32247 h 2382879"/>
                    <a:gd name="connsiteX1" fmla="*/ 1296728 w 1296728"/>
                    <a:gd name="connsiteY1" fmla="*/ 38366 h 2382879"/>
                    <a:gd name="connsiteX2" fmla="*/ 1236695 w 1296728"/>
                    <a:gd name="connsiteY2" fmla="*/ 24682 h 2382879"/>
                    <a:gd name="connsiteX3" fmla="*/ 1128167 w 1296728"/>
                    <a:gd name="connsiteY3" fmla="*/ 16435 h 2382879"/>
                    <a:gd name="connsiteX4" fmla="*/ 61336 w 1296728"/>
                    <a:gd name="connsiteY4" fmla="*/ 1416891 h 2382879"/>
                    <a:gd name="connsiteX5" fmla="*/ 705871 w 1296728"/>
                    <a:gd name="connsiteY5" fmla="*/ 2369693 h 2382879"/>
                    <a:gd name="connsiteX6" fmla="*/ 752392 w 1296728"/>
                    <a:gd name="connsiteY6" fmla="*/ 2382879 h 2382879"/>
                    <a:gd name="connsiteX7" fmla="*/ 741797 w 1296728"/>
                    <a:gd name="connsiteY7" fmla="*/ 2380826 h 2382879"/>
                    <a:gd name="connsiteX8" fmla="*/ 0 w 1296728"/>
                    <a:gd name="connsiteY8" fmla="*/ 1400456 h 2382879"/>
                    <a:gd name="connsiteX9" fmla="*/ 1066831 w 1296728"/>
                    <a:gd name="connsiteY9" fmla="*/ 0 h 2382879"/>
                    <a:gd name="connsiteX10" fmla="*/ 1280651 w 1296728"/>
                    <a:gd name="connsiteY10" fmla="*/ 32247 h 2382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96728" h="2382879">
                      <a:moveTo>
                        <a:pt x="1280651" y="32247"/>
                      </a:moveTo>
                      <a:lnTo>
                        <a:pt x="1296728" y="38366"/>
                      </a:lnTo>
                      <a:lnTo>
                        <a:pt x="1236695" y="24682"/>
                      </a:lnTo>
                      <a:cubicBezTo>
                        <a:pt x="1201030" y="19246"/>
                        <a:pt x="1164824" y="16435"/>
                        <a:pt x="1128167" y="16435"/>
                      </a:cubicBezTo>
                      <a:cubicBezTo>
                        <a:pt x="541645" y="16435"/>
                        <a:pt x="61336" y="735965"/>
                        <a:pt x="61336" y="1416891"/>
                      </a:cubicBezTo>
                      <a:cubicBezTo>
                        <a:pt x="61337" y="1927586"/>
                        <a:pt x="326067" y="2243603"/>
                        <a:pt x="705871" y="2369693"/>
                      </a:cubicBezTo>
                      <a:lnTo>
                        <a:pt x="752392" y="2382879"/>
                      </a:lnTo>
                      <a:lnTo>
                        <a:pt x="741797" y="2380826"/>
                      </a:lnTo>
                      <a:cubicBezTo>
                        <a:pt x="310691" y="2278486"/>
                        <a:pt x="0" y="1953709"/>
                        <a:pt x="0" y="1400456"/>
                      </a:cubicBezTo>
                      <a:cubicBezTo>
                        <a:pt x="0" y="719530"/>
                        <a:pt x="480309" y="0"/>
                        <a:pt x="1066831" y="0"/>
                      </a:cubicBezTo>
                      <a:cubicBezTo>
                        <a:pt x="1140146" y="0"/>
                        <a:pt x="1211650" y="11243"/>
                        <a:pt x="1280651" y="32247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楕円 23">
                  <a:extLst>
                    <a:ext uri="{FF2B5EF4-FFF2-40B4-BE49-F238E27FC236}">
                      <a16:creationId xmlns:a16="http://schemas.microsoft.com/office/drawing/2014/main" id="{3208F8C9-8A45-4647-B752-9BF1E5F3FA3F}"/>
                    </a:ext>
                  </a:extLst>
                </p:cNvPr>
                <p:cNvSpPr/>
                <p:nvPr/>
              </p:nvSpPr>
              <p:spPr>
                <a:xfrm rot="20700000">
                  <a:off x="1623560" y="1827345"/>
                  <a:ext cx="2123985" cy="2416215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0066"/>
                    </a:gs>
                    <a:gs pos="90000">
                      <a:srgbClr val="FF6699"/>
                    </a:gs>
                    <a:gs pos="30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7D4DC7CC-831C-4E62-B854-A89D4543E155}"/>
                  </a:ext>
                </a:extLst>
              </p:cNvPr>
              <p:cNvGrpSpPr/>
              <p:nvPr/>
            </p:nvGrpSpPr>
            <p:grpSpPr>
              <a:xfrm>
                <a:off x="4450506" y="2071729"/>
                <a:ext cx="866566" cy="822976"/>
                <a:chOff x="1125131" y="1827345"/>
                <a:chExt cx="2622414" cy="2490502"/>
              </a:xfrm>
            </p:grpSpPr>
            <p:sp>
              <p:nvSpPr>
                <p:cNvPr id="145" name="楕円 23">
                  <a:extLst>
                    <a:ext uri="{FF2B5EF4-FFF2-40B4-BE49-F238E27FC236}">
                      <a16:creationId xmlns:a16="http://schemas.microsoft.com/office/drawing/2014/main" id="{352DC3B7-2C50-4D37-AC5C-EEEA38B4E54A}"/>
                    </a:ext>
                  </a:extLst>
                </p:cNvPr>
                <p:cNvSpPr/>
                <p:nvPr/>
              </p:nvSpPr>
              <p:spPr>
                <a:xfrm rot="900000">
                  <a:off x="1125131" y="1841475"/>
                  <a:ext cx="2021959" cy="2354510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0066"/>
                    </a:gs>
                    <a:gs pos="90000">
                      <a:srgbClr val="FF6699"/>
                    </a:gs>
                    <a:gs pos="30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27E334DF-8AAE-4640-A535-52B11D80F9E9}"/>
                    </a:ext>
                  </a:extLst>
                </p:cNvPr>
                <p:cNvSpPr/>
                <p:nvPr/>
              </p:nvSpPr>
              <p:spPr>
                <a:xfrm rot="20700000">
                  <a:off x="1601590" y="1934968"/>
                  <a:ext cx="1296728" cy="2382879"/>
                </a:xfrm>
                <a:custGeom>
                  <a:avLst/>
                  <a:gdLst>
                    <a:gd name="connsiteX0" fmla="*/ 1280651 w 1296728"/>
                    <a:gd name="connsiteY0" fmla="*/ 32247 h 2382879"/>
                    <a:gd name="connsiteX1" fmla="*/ 1296728 w 1296728"/>
                    <a:gd name="connsiteY1" fmla="*/ 38366 h 2382879"/>
                    <a:gd name="connsiteX2" fmla="*/ 1236695 w 1296728"/>
                    <a:gd name="connsiteY2" fmla="*/ 24682 h 2382879"/>
                    <a:gd name="connsiteX3" fmla="*/ 1128167 w 1296728"/>
                    <a:gd name="connsiteY3" fmla="*/ 16435 h 2382879"/>
                    <a:gd name="connsiteX4" fmla="*/ 61336 w 1296728"/>
                    <a:gd name="connsiteY4" fmla="*/ 1416891 h 2382879"/>
                    <a:gd name="connsiteX5" fmla="*/ 705871 w 1296728"/>
                    <a:gd name="connsiteY5" fmla="*/ 2369693 h 2382879"/>
                    <a:gd name="connsiteX6" fmla="*/ 752392 w 1296728"/>
                    <a:gd name="connsiteY6" fmla="*/ 2382879 h 2382879"/>
                    <a:gd name="connsiteX7" fmla="*/ 741797 w 1296728"/>
                    <a:gd name="connsiteY7" fmla="*/ 2380826 h 2382879"/>
                    <a:gd name="connsiteX8" fmla="*/ 0 w 1296728"/>
                    <a:gd name="connsiteY8" fmla="*/ 1400456 h 2382879"/>
                    <a:gd name="connsiteX9" fmla="*/ 1066831 w 1296728"/>
                    <a:gd name="connsiteY9" fmla="*/ 0 h 2382879"/>
                    <a:gd name="connsiteX10" fmla="*/ 1280651 w 1296728"/>
                    <a:gd name="connsiteY10" fmla="*/ 32247 h 2382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96728" h="2382879">
                      <a:moveTo>
                        <a:pt x="1280651" y="32247"/>
                      </a:moveTo>
                      <a:lnTo>
                        <a:pt x="1296728" y="38366"/>
                      </a:lnTo>
                      <a:lnTo>
                        <a:pt x="1236695" y="24682"/>
                      </a:lnTo>
                      <a:cubicBezTo>
                        <a:pt x="1201030" y="19246"/>
                        <a:pt x="1164824" y="16435"/>
                        <a:pt x="1128167" y="16435"/>
                      </a:cubicBezTo>
                      <a:cubicBezTo>
                        <a:pt x="541645" y="16435"/>
                        <a:pt x="61336" y="735965"/>
                        <a:pt x="61336" y="1416891"/>
                      </a:cubicBezTo>
                      <a:cubicBezTo>
                        <a:pt x="61337" y="1927586"/>
                        <a:pt x="326067" y="2243603"/>
                        <a:pt x="705871" y="2369693"/>
                      </a:cubicBezTo>
                      <a:lnTo>
                        <a:pt x="752392" y="2382879"/>
                      </a:lnTo>
                      <a:lnTo>
                        <a:pt x="741797" y="2380826"/>
                      </a:lnTo>
                      <a:cubicBezTo>
                        <a:pt x="310691" y="2278486"/>
                        <a:pt x="0" y="1953709"/>
                        <a:pt x="0" y="1400456"/>
                      </a:cubicBezTo>
                      <a:cubicBezTo>
                        <a:pt x="0" y="719530"/>
                        <a:pt x="480309" y="0"/>
                        <a:pt x="1066831" y="0"/>
                      </a:cubicBezTo>
                      <a:cubicBezTo>
                        <a:pt x="1140146" y="0"/>
                        <a:pt x="1211650" y="11243"/>
                        <a:pt x="1280651" y="32247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楕円 23">
                  <a:extLst>
                    <a:ext uri="{FF2B5EF4-FFF2-40B4-BE49-F238E27FC236}">
                      <a16:creationId xmlns:a16="http://schemas.microsoft.com/office/drawing/2014/main" id="{7398054D-A2B8-490B-AAB2-37EA9AB2FDE2}"/>
                    </a:ext>
                  </a:extLst>
                </p:cNvPr>
                <p:cNvSpPr/>
                <p:nvPr/>
              </p:nvSpPr>
              <p:spPr>
                <a:xfrm rot="20700000">
                  <a:off x="1623560" y="1827345"/>
                  <a:ext cx="2123985" cy="2416215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0066"/>
                    </a:gs>
                    <a:gs pos="90000">
                      <a:srgbClr val="FF6699"/>
                    </a:gs>
                    <a:gs pos="30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32F341A-BD22-4212-BB7A-4BCF799C882E}"/>
              </a:ext>
            </a:extLst>
          </p:cNvPr>
          <p:cNvGrpSpPr/>
          <p:nvPr/>
        </p:nvGrpSpPr>
        <p:grpSpPr>
          <a:xfrm>
            <a:off x="6605083" y="4153427"/>
            <a:ext cx="2605086" cy="1883938"/>
            <a:chOff x="6605083" y="4153427"/>
            <a:chExt cx="2605086" cy="1883938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6918C3A0-7FA5-4510-8BF5-0826ADF13356}"/>
                </a:ext>
              </a:extLst>
            </p:cNvPr>
            <p:cNvGrpSpPr/>
            <p:nvPr/>
          </p:nvGrpSpPr>
          <p:grpSpPr>
            <a:xfrm>
              <a:off x="6635385" y="4249310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87A0E32F-BB5B-4F42-A281-CA7B7F6D48AE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1730CA50-B166-4412-A06F-D677C3940E57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44D75FFC-D33B-4103-A409-E1A101A8DC1E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5CDD47E9-E90A-41C1-B141-238F70A9B0B9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1CECBA79-E5B8-4535-84D7-239A449F01C9}"/>
                </a:ext>
              </a:extLst>
            </p:cNvPr>
            <p:cNvGrpSpPr/>
            <p:nvPr/>
          </p:nvGrpSpPr>
          <p:grpSpPr>
            <a:xfrm>
              <a:off x="6605083" y="4927824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741BA679-AFFC-4EBE-869E-EA173A0F2954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193704F3-4D6C-4F0E-9BE9-14BE4328A78B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716DE77C-3156-4153-BB1D-D5611300DA29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FC8362D4-0CC3-4923-82B6-5C5ED679E33C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0C6484E6-46DF-4677-82CA-59AE78E8299A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81F6E436-B3F4-48DB-9251-6167DD48F7A5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FDA20CD8-51D6-4BA3-ABA6-6C82FBBD0B51}"/>
                </a:ext>
              </a:extLst>
            </p:cNvPr>
            <p:cNvGrpSpPr/>
            <p:nvPr/>
          </p:nvGrpSpPr>
          <p:grpSpPr>
            <a:xfrm>
              <a:off x="6783691" y="4153427"/>
              <a:ext cx="2176413" cy="1516396"/>
              <a:chOff x="3875899" y="4318019"/>
              <a:chExt cx="2176413" cy="1516396"/>
            </a:xfrm>
          </p:grpSpPr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4D3EEA46-DB7E-492A-A60E-B6A1849F54DD}"/>
                  </a:ext>
                </a:extLst>
              </p:cNvPr>
              <p:cNvGrpSpPr/>
              <p:nvPr/>
            </p:nvGrpSpPr>
            <p:grpSpPr>
              <a:xfrm>
                <a:off x="5134777" y="5487869"/>
                <a:ext cx="797192" cy="214415"/>
                <a:chOff x="2322778" y="3860800"/>
                <a:chExt cx="2242872" cy="603249"/>
              </a:xfrm>
            </p:grpSpPr>
            <p:sp>
              <p:nvSpPr>
                <p:cNvPr id="192" name="楕円 24">
                  <a:extLst>
                    <a:ext uri="{FF2B5EF4-FFF2-40B4-BE49-F238E27FC236}">
                      <a16:creationId xmlns:a16="http://schemas.microsoft.com/office/drawing/2014/main" id="{F15FD072-D3A9-4D46-94CA-0F03B092D37B}"/>
                    </a:ext>
                  </a:extLst>
                </p:cNvPr>
                <p:cNvSpPr/>
                <p:nvPr/>
              </p:nvSpPr>
              <p:spPr>
                <a:xfrm>
                  <a:off x="2322778" y="3860800"/>
                  <a:ext cx="2242872" cy="603249"/>
                </a:xfrm>
                <a:custGeom>
                  <a:avLst/>
                  <a:gdLst>
                    <a:gd name="connsiteX0" fmla="*/ 0 w 1311126"/>
                    <a:gd name="connsiteY0" fmla="*/ 346075 h 692150"/>
                    <a:gd name="connsiteX1" fmla="*/ 655563 w 1311126"/>
                    <a:gd name="connsiteY1" fmla="*/ 0 h 692150"/>
                    <a:gd name="connsiteX2" fmla="*/ 1311126 w 1311126"/>
                    <a:gd name="connsiteY2" fmla="*/ 346075 h 692150"/>
                    <a:gd name="connsiteX3" fmla="*/ 655563 w 1311126"/>
                    <a:gd name="connsiteY3" fmla="*/ 692150 h 692150"/>
                    <a:gd name="connsiteX4" fmla="*/ 0 w 1311126"/>
                    <a:gd name="connsiteY4" fmla="*/ 346075 h 692150"/>
                    <a:gd name="connsiteX0" fmla="*/ 0 w 1507976"/>
                    <a:gd name="connsiteY0" fmla="*/ 346128 h 692249"/>
                    <a:gd name="connsiteX1" fmla="*/ 655563 w 1507976"/>
                    <a:gd name="connsiteY1" fmla="*/ 53 h 692249"/>
                    <a:gd name="connsiteX2" fmla="*/ 1507976 w 1507976"/>
                    <a:gd name="connsiteY2" fmla="*/ 327078 h 692249"/>
                    <a:gd name="connsiteX3" fmla="*/ 655563 w 1507976"/>
                    <a:gd name="connsiteY3" fmla="*/ 692203 h 692249"/>
                    <a:gd name="connsiteX4" fmla="*/ 0 w 1507976"/>
                    <a:gd name="connsiteY4" fmla="*/ 346128 h 692249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70"/>
                    <a:gd name="connsiteX1" fmla="*/ 655563 w 1507976"/>
                    <a:gd name="connsiteY1" fmla="*/ 48 h 692270"/>
                    <a:gd name="connsiteX2" fmla="*/ 1507976 w 1507976"/>
                    <a:gd name="connsiteY2" fmla="*/ 327073 h 692270"/>
                    <a:gd name="connsiteX3" fmla="*/ 655563 w 1507976"/>
                    <a:gd name="connsiteY3" fmla="*/ 692198 h 692270"/>
                    <a:gd name="connsiteX4" fmla="*/ 0 w 1507976"/>
                    <a:gd name="connsiteY4" fmla="*/ 346123 h 692270"/>
                    <a:gd name="connsiteX0" fmla="*/ 0 w 1507976"/>
                    <a:gd name="connsiteY0" fmla="*/ 348686 h 694833"/>
                    <a:gd name="connsiteX1" fmla="*/ 655563 w 1507976"/>
                    <a:gd name="connsiteY1" fmla="*/ 2611 h 694833"/>
                    <a:gd name="connsiteX2" fmla="*/ 1507976 w 1507976"/>
                    <a:gd name="connsiteY2" fmla="*/ 329636 h 694833"/>
                    <a:gd name="connsiteX3" fmla="*/ 655563 w 1507976"/>
                    <a:gd name="connsiteY3" fmla="*/ 694761 h 694833"/>
                    <a:gd name="connsiteX4" fmla="*/ 0 w 1507976"/>
                    <a:gd name="connsiteY4" fmla="*/ 348686 h 694833"/>
                    <a:gd name="connsiteX0" fmla="*/ 0 w 1507976"/>
                    <a:gd name="connsiteY0" fmla="*/ 348686 h 698739"/>
                    <a:gd name="connsiteX1" fmla="*/ 655563 w 1507976"/>
                    <a:gd name="connsiteY1" fmla="*/ 2611 h 698739"/>
                    <a:gd name="connsiteX2" fmla="*/ 1507976 w 1507976"/>
                    <a:gd name="connsiteY2" fmla="*/ 329636 h 698739"/>
                    <a:gd name="connsiteX3" fmla="*/ 655563 w 1507976"/>
                    <a:gd name="connsiteY3" fmla="*/ 694761 h 698739"/>
                    <a:gd name="connsiteX4" fmla="*/ 0 w 1507976"/>
                    <a:gd name="connsiteY4" fmla="*/ 348686 h 698739"/>
                    <a:gd name="connsiteX0" fmla="*/ 0 w 1527818"/>
                    <a:gd name="connsiteY0" fmla="*/ 347920 h 695521"/>
                    <a:gd name="connsiteX1" fmla="*/ 655563 w 1527818"/>
                    <a:gd name="connsiteY1" fmla="*/ 1845 h 695521"/>
                    <a:gd name="connsiteX2" fmla="*/ 1527818 w 1527818"/>
                    <a:gd name="connsiteY2" fmla="*/ 250140 h 695521"/>
                    <a:gd name="connsiteX3" fmla="*/ 655563 w 1527818"/>
                    <a:gd name="connsiteY3" fmla="*/ 693995 h 695521"/>
                    <a:gd name="connsiteX4" fmla="*/ 0 w 1527818"/>
                    <a:gd name="connsiteY4" fmla="*/ 347920 h 695521"/>
                    <a:gd name="connsiteX0" fmla="*/ 0 w 1527818"/>
                    <a:gd name="connsiteY0" fmla="*/ 347919 h 695520"/>
                    <a:gd name="connsiteX1" fmla="*/ 655563 w 1527818"/>
                    <a:gd name="connsiteY1" fmla="*/ 1844 h 695520"/>
                    <a:gd name="connsiteX2" fmla="*/ 1527818 w 1527818"/>
                    <a:gd name="connsiteY2" fmla="*/ 250139 h 695520"/>
                    <a:gd name="connsiteX3" fmla="*/ 655563 w 1527818"/>
                    <a:gd name="connsiteY3" fmla="*/ 693994 h 695520"/>
                    <a:gd name="connsiteX4" fmla="*/ 0 w 1527818"/>
                    <a:gd name="connsiteY4" fmla="*/ 347919 h 695520"/>
                    <a:gd name="connsiteX0" fmla="*/ 0 w 1527818"/>
                    <a:gd name="connsiteY0" fmla="*/ 347084 h 694685"/>
                    <a:gd name="connsiteX1" fmla="*/ 655563 w 1527818"/>
                    <a:gd name="connsiteY1" fmla="*/ 1009 h 694685"/>
                    <a:gd name="connsiteX2" fmla="*/ 1527818 w 1527818"/>
                    <a:gd name="connsiteY2" fmla="*/ 249304 h 694685"/>
                    <a:gd name="connsiteX3" fmla="*/ 655563 w 1527818"/>
                    <a:gd name="connsiteY3" fmla="*/ 693159 h 694685"/>
                    <a:gd name="connsiteX4" fmla="*/ 0 w 1527818"/>
                    <a:gd name="connsiteY4" fmla="*/ 347084 h 694685"/>
                    <a:gd name="connsiteX0" fmla="*/ 380 w 1528198"/>
                    <a:gd name="connsiteY0" fmla="*/ 368456 h 715309"/>
                    <a:gd name="connsiteX1" fmla="*/ 576575 w 1528198"/>
                    <a:gd name="connsiteY1" fmla="*/ 909 h 715309"/>
                    <a:gd name="connsiteX2" fmla="*/ 1528198 w 1528198"/>
                    <a:gd name="connsiteY2" fmla="*/ 270676 h 715309"/>
                    <a:gd name="connsiteX3" fmla="*/ 655943 w 1528198"/>
                    <a:gd name="connsiteY3" fmla="*/ 714531 h 715309"/>
                    <a:gd name="connsiteX4" fmla="*/ 380 w 1528198"/>
                    <a:gd name="connsiteY4" fmla="*/ 368456 h 715309"/>
                    <a:gd name="connsiteX0" fmla="*/ 450 w 1528268"/>
                    <a:gd name="connsiteY0" fmla="*/ 369330 h 716184"/>
                    <a:gd name="connsiteX1" fmla="*/ 576645 w 1528268"/>
                    <a:gd name="connsiteY1" fmla="*/ 1783 h 716184"/>
                    <a:gd name="connsiteX2" fmla="*/ 1528268 w 1528268"/>
                    <a:gd name="connsiteY2" fmla="*/ 271550 h 716184"/>
                    <a:gd name="connsiteX3" fmla="*/ 656013 w 1528268"/>
                    <a:gd name="connsiteY3" fmla="*/ 715405 h 716184"/>
                    <a:gd name="connsiteX4" fmla="*/ 450 w 1528268"/>
                    <a:gd name="connsiteY4" fmla="*/ 369330 h 716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28268" h="716184">
                      <a:moveTo>
                        <a:pt x="450" y="369330"/>
                      </a:moveTo>
                      <a:cubicBezTo>
                        <a:pt x="-12778" y="250393"/>
                        <a:pt x="267444" y="25237"/>
                        <a:pt x="576645" y="1783"/>
                      </a:cubicBezTo>
                      <a:cubicBezTo>
                        <a:pt x="885846" y="-21671"/>
                        <a:pt x="1244312" y="192513"/>
                        <a:pt x="1528268" y="271550"/>
                      </a:cubicBezTo>
                      <a:cubicBezTo>
                        <a:pt x="1314953" y="604213"/>
                        <a:pt x="910649" y="699108"/>
                        <a:pt x="656013" y="715405"/>
                      </a:cubicBezTo>
                      <a:cubicBezTo>
                        <a:pt x="401377" y="731702"/>
                        <a:pt x="13678" y="488267"/>
                        <a:pt x="450" y="36933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00CC00"/>
                    </a:gs>
                    <a:gs pos="0">
                      <a:srgbClr val="0066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8F7201EB-691F-4220-B9C8-6990BF15AF77}"/>
                    </a:ext>
                  </a:extLst>
                </p:cNvPr>
                <p:cNvSpPr/>
                <p:nvPr/>
              </p:nvSpPr>
              <p:spPr>
                <a:xfrm>
                  <a:off x="2401309" y="4137024"/>
                  <a:ext cx="1991742" cy="50799"/>
                </a:xfrm>
                <a:custGeom>
                  <a:avLst/>
                  <a:gdLst>
                    <a:gd name="connsiteX0" fmla="*/ 2327094 w 2327094"/>
                    <a:gd name="connsiteY0" fmla="*/ 0 h 147328"/>
                    <a:gd name="connsiteX1" fmla="*/ 2231985 w 2327094"/>
                    <a:gd name="connsiteY1" fmla="*/ 22131 h 147328"/>
                    <a:gd name="connsiteX2" fmla="*/ 969891 w 2327094"/>
                    <a:gd name="connsiteY2" fmla="*/ 146727 h 147328"/>
                    <a:gd name="connsiteX3" fmla="*/ 43127 w 2327094"/>
                    <a:gd name="connsiteY3" fmla="*/ 52369 h 147328"/>
                    <a:gd name="connsiteX4" fmla="*/ 0 w 2327094"/>
                    <a:gd name="connsiteY4" fmla="*/ 41705 h 147328"/>
                    <a:gd name="connsiteX5" fmla="*/ 48199 w 2327094"/>
                    <a:gd name="connsiteY5" fmla="*/ 48351 h 147328"/>
                    <a:gd name="connsiteX6" fmla="*/ 913286 w 2327094"/>
                    <a:gd name="connsiteY6" fmla="*/ 101843 h 147328"/>
                    <a:gd name="connsiteX7" fmla="*/ 2150294 w 2327094"/>
                    <a:gd name="connsiteY7" fmla="*/ 23999 h 147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27094" h="147328">
                      <a:moveTo>
                        <a:pt x="2327094" y="0"/>
                      </a:moveTo>
                      <a:lnTo>
                        <a:pt x="2231985" y="22131"/>
                      </a:lnTo>
                      <a:cubicBezTo>
                        <a:pt x="1804599" y="107330"/>
                        <a:pt x="1322481" y="138870"/>
                        <a:pt x="969891" y="146727"/>
                      </a:cubicBezTo>
                      <a:cubicBezTo>
                        <a:pt x="687818" y="153013"/>
                        <a:pt x="332045" y="109210"/>
                        <a:pt x="43127" y="52369"/>
                      </a:cubicBezTo>
                      <a:lnTo>
                        <a:pt x="0" y="41705"/>
                      </a:lnTo>
                      <a:lnTo>
                        <a:pt x="48199" y="48351"/>
                      </a:lnTo>
                      <a:cubicBezTo>
                        <a:pt x="338941" y="83528"/>
                        <a:pt x="651740" y="106449"/>
                        <a:pt x="913286" y="101843"/>
                      </a:cubicBezTo>
                      <a:cubicBezTo>
                        <a:pt x="1262013" y="95702"/>
                        <a:pt x="1713228" y="74752"/>
                        <a:pt x="2150294" y="239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1A5208B8-C167-4EBC-8CE5-56D9875FA5CA}"/>
                  </a:ext>
                </a:extLst>
              </p:cNvPr>
              <p:cNvGrpSpPr/>
              <p:nvPr/>
            </p:nvGrpSpPr>
            <p:grpSpPr>
              <a:xfrm flipH="1">
                <a:off x="4059186" y="5456288"/>
                <a:ext cx="797192" cy="214415"/>
                <a:chOff x="2322778" y="3860800"/>
                <a:chExt cx="2242872" cy="603249"/>
              </a:xfrm>
            </p:grpSpPr>
            <p:sp>
              <p:nvSpPr>
                <p:cNvPr id="190" name="楕円 24">
                  <a:extLst>
                    <a:ext uri="{FF2B5EF4-FFF2-40B4-BE49-F238E27FC236}">
                      <a16:creationId xmlns:a16="http://schemas.microsoft.com/office/drawing/2014/main" id="{6E4B1BAD-76DD-40C5-ACF3-7DF110CB126F}"/>
                    </a:ext>
                  </a:extLst>
                </p:cNvPr>
                <p:cNvSpPr/>
                <p:nvPr/>
              </p:nvSpPr>
              <p:spPr>
                <a:xfrm>
                  <a:off x="2322778" y="3860800"/>
                  <a:ext cx="2242872" cy="603249"/>
                </a:xfrm>
                <a:custGeom>
                  <a:avLst/>
                  <a:gdLst>
                    <a:gd name="connsiteX0" fmla="*/ 0 w 1311126"/>
                    <a:gd name="connsiteY0" fmla="*/ 346075 h 692150"/>
                    <a:gd name="connsiteX1" fmla="*/ 655563 w 1311126"/>
                    <a:gd name="connsiteY1" fmla="*/ 0 h 692150"/>
                    <a:gd name="connsiteX2" fmla="*/ 1311126 w 1311126"/>
                    <a:gd name="connsiteY2" fmla="*/ 346075 h 692150"/>
                    <a:gd name="connsiteX3" fmla="*/ 655563 w 1311126"/>
                    <a:gd name="connsiteY3" fmla="*/ 692150 h 692150"/>
                    <a:gd name="connsiteX4" fmla="*/ 0 w 1311126"/>
                    <a:gd name="connsiteY4" fmla="*/ 346075 h 692150"/>
                    <a:gd name="connsiteX0" fmla="*/ 0 w 1507976"/>
                    <a:gd name="connsiteY0" fmla="*/ 346128 h 692249"/>
                    <a:gd name="connsiteX1" fmla="*/ 655563 w 1507976"/>
                    <a:gd name="connsiteY1" fmla="*/ 53 h 692249"/>
                    <a:gd name="connsiteX2" fmla="*/ 1507976 w 1507976"/>
                    <a:gd name="connsiteY2" fmla="*/ 327078 h 692249"/>
                    <a:gd name="connsiteX3" fmla="*/ 655563 w 1507976"/>
                    <a:gd name="connsiteY3" fmla="*/ 692203 h 692249"/>
                    <a:gd name="connsiteX4" fmla="*/ 0 w 1507976"/>
                    <a:gd name="connsiteY4" fmla="*/ 346128 h 692249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70"/>
                    <a:gd name="connsiteX1" fmla="*/ 655563 w 1507976"/>
                    <a:gd name="connsiteY1" fmla="*/ 48 h 692270"/>
                    <a:gd name="connsiteX2" fmla="*/ 1507976 w 1507976"/>
                    <a:gd name="connsiteY2" fmla="*/ 327073 h 692270"/>
                    <a:gd name="connsiteX3" fmla="*/ 655563 w 1507976"/>
                    <a:gd name="connsiteY3" fmla="*/ 692198 h 692270"/>
                    <a:gd name="connsiteX4" fmla="*/ 0 w 1507976"/>
                    <a:gd name="connsiteY4" fmla="*/ 346123 h 692270"/>
                    <a:gd name="connsiteX0" fmla="*/ 0 w 1507976"/>
                    <a:gd name="connsiteY0" fmla="*/ 348686 h 694833"/>
                    <a:gd name="connsiteX1" fmla="*/ 655563 w 1507976"/>
                    <a:gd name="connsiteY1" fmla="*/ 2611 h 694833"/>
                    <a:gd name="connsiteX2" fmla="*/ 1507976 w 1507976"/>
                    <a:gd name="connsiteY2" fmla="*/ 329636 h 694833"/>
                    <a:gd name="connsiteX3" fmla="*/ 655563 w 1507976"/>
                    <a:gd name="connsiteY3" fmla="*/ 694761 h 694833"/>
                    <a:gd name="connsiteX4" fmla="*/ 0 w 1507976"/>
                    <a:gd name="connsiteY4" fmla="*/ 348686 h 694833"/>
                    <a:gd name="connsiteX0" fmla="*/ 0 w 1507976"/>
                    <a:gd name="connsiteY0" fmla="*/ 348686 h 698739"/>
                    <a:gd name="connsiteX1" fmla="*/ 655563 w 1507976"/>
                    <a:gd name="connsiteY1" fmla="*/ 2611 h 698739"/>
                    <a:gd name="connsiteX2" fmla="*/ 1507976 w 1507976"/>
                    <a:gd name="connsiteY2" fmla="*/ 329636 h 698739"/>
                    <a:gd name="connsiteX3" fmla="*/ 655563 w 1507976"/>
                    <a:gd name="connsiteY3" fmla="*/ 694761 h 698739"/>
                    <a:gd name="connsiteX4" fmla="*/ 0 w 1507976"/>
                    <a:gd name="connsiteY4" fmla="*/ 348686 h 698739"/>
                    <a:gd name="connsiteX0" fmla="*/ 0 w 1527818"/>
                    <a:gd name="connsiteY0" fmla="*/ 347920 h 695521"/>
                    <a:gd name="connsiteX1" fmla="*/ 655563 w 1527818"/>
                    <a:gd name="connsiteY1" fmla="*/ 1845 h 695521"/>
                    <a:gd name="connsiteX2" fmla="*/ 1527818 w 1527818"/>
                    <a:gd name="connsiteY2" fmla="*/ 250140 h 695521"/>
                    <a:gd name="connsiteX3" fmla="*/ 655563 w 1527818"/>
                    <a:gd name="connsiteY3" fmla="*/ 693995 h 695521"/>
                    <a:gd name="connsiteX4" fmla="*/ 0 w 1527818"/>
                    <a:gd name="connsiteY4" fmla="*/ 347920 h 695521"/>
                    <a:gd name="connsiteX0" fmla="*/ 0 w 1527818"/>
                    <a:gd name="connsiteY0" fmla="*/ 347919 h 695520"/>
                    <a:gd name="connsiteX1" fmla="*/ 655563 w 1527818"/>
                    <a:gd name="connsiteY1" fmla="*/ 1844 h 695520"/>
                    <a:gd name="connsiteX2" fmla="*/ 1527818 w 1527818"/>
                    <a:gd name="connsiteY2" fmla="*/ 250139 h 695520"/>
                    <a:gd name="connsiteX3" fmla="*/ 655563 w 1527818"/>
                    <a:gd name="connsiteY3" fmla="*/ 693994 h 695520"/>
                    <a:gd name="connsiteX4" fmla="*/ 0 w 1527818"/>
                    <a:gd name="connsiteY4" fmla="*/ 347919 h 695520"/>
                    <a:gd name="connsiteX0" fmla="*/ 0 w 1527818"/>
                    <a:gd name="connsiteY0" fmla="*/ 347084 h 694685"/>
                    <a:gd name="connsiteX1" fmla="*/ 655563 w 1527818"/>
                    <a:gd name="connsiteY1" fmla="*/ 1009 h 694685"/>
                    <a:gd name="connsiteX2" fmla="*/ 1527818 w 1527818"/>
                    <a:gd name="connsiteY2" fmla="*/ 249304 h 694685"/>
                    <a:gd name="connsiteX3" fmla="*/ 655563 w 1527818"/>
                    <a:gd name="connsiteY3" fmla="*/ 693159 h 694685"/>
                    <a:gd name="connsiteX4" fmla="*/ 0 w 1527818"/>
                    <a:gd name="connsiteY4" fmla="*/ 347084 h 694685"/>
                    <a:gd name="connsiteX0" fmla="*/ 380 w 1528198"/>
                    <a:gd name="connsiteY0" fmla="*/ 368456 h 715309"/>
                    <a:gd name="connsiteX1" fmla="*/ 576575 w 1528198"/>
                    <a:gd name="connsiteY1" fmla="*/ 909 h 715309"/>
                    <a:gd name="connsiteX2" fmla="*/ 1528198 w 1528198"/>
                    <a:gd name="connsiteY2" fmla="*/ 270676 h 715309"/>
                    <a:gd name="connsiteX3" fmla="*/ 655943 w 1528198"/>
                    <a:gd name="connsiteY3" fmla="*/ 714531 h 715309"/>
                    <a:gd name="connsiteX4" fmla="*/ 380 w 1528198"/>
                    <a:gd name="connsiteY4" fmla="*/ 368456 h 715309"/>
                    <a:gd name="connsiteX0" fmla="*/ 450 w 1528268"/>
                    <a:gd name="connsiteY0" fmla="*/ 369330 h 716184"/>
                    <a:gd name="connsiteX1" fmla="*/ 576645 w 1528268"/>
                    <a:gd name="connsiteY1" fmla="*/ 1783 h 716184"/>
                    <a:gd name="connsiteX2" fmla="*/ 1528268 w 1528268"/>
                    <a:gd name="connsiteY2" fmla="*/ 271550 h 716184"/>
                    <a:gd name="connsiteX3" fmla="*/ 656013 w 1528268"/>
                    <a:gd name="connsiteY3" fmla="*/ 715405 h 716184"/>
                    <a:gd name="connsiteX4" fmla="*/ 450 w 1528268"/>
                    <a:gd name="connsiteY4" fmla="*/ 369330 h 716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28268" h="716184">
                      <a:moveTo>
                        <a:pt x="450" y="369330"/>
                      </a:moveTo>
                      <a:cubicBezTo>
                        <a:pt x="-12778" y="250393"/>
                        <a:pt x="267444" y="25237"/>
                        <a:pt x="576645" y="1783"/>
                      </a:cubicBezTo>
                      <a:cubicBezTo>
                        <a:pt x="885846" y="-21671"/>
                        <a:pt x="1244312" y="192513"/>
                        <a:pt x="1528268" y="271550"/>
                      </a:cubicBezTo>
                      <a:cubicBezTo>
                        <a:pt x="1314953" y="604213"/>
                        <a:pt x="910649" y="699108"/>
                        <a:pt x="656013" y="715405"/>
                      </a:cubicBezTo>
                      <a:cubicBezTo>
                        <a:pt x="401377" y="731702"/>
                        <a:pt x="13678" y="488267"/>
                        <a:pt x="450" y="36933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00CC00"/>
                    </a:gs>
                    <a:gs pos="0">
                      <a:srgbClr val="0066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7757528D-2DDF-49C5-AC80-F1BFAEC08C2A}"/>
                    </a:ext>
                  </a:extLst>
                </p:cNvPr>
                <p:cNvSpPr/>
                <p:nvPr/>
              </p:nvSpPr>
              <p:spPr>
                <a:xfrm>
                  <a:off x="2401309" y="4137024"/>
                  <a:ext cx="1991742" cy="50799"/>
                </a:xfrm>
                <a:custGeom>
                  <a:avLst/>
                  <a:gdLst>
                    <a:gd name="connsiteX0" fmla="*/ 2327094 w 2327094"/>
                    <a:gd name="connsiteY0" fmla="*/ 0 h 147328"/>
                    <a:gd name="connsiteX1" fmla="*/ 2231985 w 2327094"/>
                    <a:gd name="connsiteY1" fmla="*/ 22131 h 147328"/>
                    <a:gd name="connsiteX2" fmla="*/ 969891 w 2327094"/>
                    <a:gd name="connsiteY2" fmla="*/ 146727 h 147328"/>
                    <a:gd name="connsiteX3" fmla="*/ 43127 w 2327094"/>
                    <a:gd name="connsiteY3" fmla="*/ 52369 h 147328"/>
                    <a:gd name="connsiteX4" fmla="*/ 0 w 2327094"/>
                    <a:gd name="connsiteY4" fmla="*/ 41705 h 147328"/>
                    <a:gd name="connsiteX5" fmla="*/ 48199 w 2327094"/>
                    <a:gd name="connsiteY5" fmla="*/ 48351 h 147328"/>
                    <a:gd name="connsiteX6" fmla="*/ 913286 w 2327094"/>
                    <a:gd name="connsiteY6" fmla="*/ 101843 h 147328"/>
                    <a:gd name="connsiteX7" fmla="*/ 2150294 w 2327094"/>
                    <a:gd name="connsiteY7" fmla="*/ 23999 h 147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27094" h="147328">
                      <a:moveTo>
                        <a:pt x="2327094" y="0"/>
                      </a:moveTo>
                      <a:lnTo>
                        <a:pt x="2231985" y="22131"/>
                      </a:lnTo>
                      <a:cubicBezTo>
                        <a:pt x="1804599" y="107330"/>
                        <a:pt x="1322481" y="138870"/>
                        <a:pt x="969891" y="146727"/>
                      </a:cubicBezTo>
                      <a:cubicBezTo>
                        <a:pt x="687818" y="153013"/>
                        <a:pt x="332045" y="109210"/>
                        <a:pt x="43127" y="52369"/>
                      </a:cubicBezTo>
                      <a:lnTo>
                        <a:pt x="0" y="41705"/>
                      </a:lnTo>
                      <a:lnTo>
                        <a:pt x="48199" y="48351"/>
                      </a:lnTo>
                      <a:cubicBezTo>
                        <a:pt x="338941" y="83528"/>
                        <a:pt x="651740" y="106449"/>
                        <a:pt x="913286" y="101843"/>
                      </a:cubicBezTo>
                      <a:cubicBezTo>
                        <a:pt x="1262013" y="95702"/>
                        <a:pt x="1713228" y="74752"/>
                        <a:pt x="2150294" y="239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73CF366B-CB55-404E-B071-BF2CF1213D96}"/>
                  </a:ext>
                </a:extLst>
              </p:cNvPr>
              <p:cNvGrpSpPr/>
              <p:nvPr/>
            </p:nvGrpSpPr>
            <p:grpSpPr>
              <a:xfrm rot="1657321" flipH="1">
                <a:off x="3875899" y="4985611"/>
                <a:ext cx="797192" cy="214415"/>
                <a:chOff x="2322778" y="3860800"/>
                <a:chExt cx="2242872" cy="603249"/>
              </a:xfrm>
            </p:grpSpPr>
            <p:sp>
              <p:nvSpPr>
                <p:cNvPr id="188" name="楕円 24">
                  <a:extLst>
                    <a:ext uri="{FF2B5EF4-FFF2-40B4-BE49-F238E27FC236}">
                      <a16:creationId xmlns:a16="http://schemas.microsoft.com/office/drawing/2014/main" id="{2D022E7E-142A-447F-B436-49270B088758}"/>
                    </a:ext>
                  </a:extLst>
                </p:cNvPr>
                <p:cNvSpPr/>
                <p:nvPr/>
              </p:nvSpPr>
              <p:spPr>
                <a:xfrm>
                  <a:off x="2322778" y="3860800"/>
                  <a:ext cx="2242872" cy="603249"/>
                </a:xfrm>
                <a:custGeom>
                  <a:avLst/>
                  <a:gdLst>
                    <a:gd name="connsiteX0" fmla="*/ 0 w 1311126"/>
                    <a:gd name="connsiteY0" fmla="*/ 346075 h 692150"/>
                    <a:gd name="connsiteX1" fmla="*/ 655563 w 1311126"/>
                    <a:gd name="connsiteY1" fmla="*/ 0 h 692150"/>
                    <a:gd name="connsiteX2" fmla="*/ 1311126 w 1311126"/>
                    <a:gd name="connsiteY2" fmla="*/ 346075 h 692150"/>
                    <a:gd name="connsiteX3" fmla="*/ 655563 w 1311126"/>
                    <a:gd name="connsiteY3" fmla="*/ 692150 h 692150"/>
                    <a:gd name="connsiteX4" fmla="*/ 0 w 1311126"/>
                    <a:gd name="connsiteY4" fmla="*/ 346075 h 692150"/>
                    <a:gd name="connsiteX0" fmla="*/ 0 w 1507976"/>
                    <a:gd name="connsiteY0" fmla="*/ 346128 h 692249"/>
                    <a:gd name="connsiteX1" fmla="*/ 655563 w 1507976"/>
                    <a:gd name="connsiteY1" fmla="*/ 53 h 692249"/>
                    <a:gd name="connsiteX2" fmla="*/ 1507976 w 1507976"/>
                    <a:gd name="connsiteY2" fmla="*/ 327078 h 692249"/>
                    <a:gd name="connsiteX3" fmla="*/ 655563 w 1507976"/>
                    <a:gd name="connsiteY3" fmla="*/ 692203 h 692249"/>
                    <a:gd name="connsiteX4" fmla="*/ 0 w 1507976"/>
                    <a:gd name="connsiteY4" fmla="*/ 346128 h 692249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70"/>
                    <a:gd name="connsiteX1" fmla="*/ 655563 w 1507976"/>
                    <a:gd name="connsiteY1" fmla="*/ 48 h 692270"/>
                    <a:gd name="connsiteX2" fmla="*/ 1507976 w 1507976"/>
                    <a:gd name="connsiteY2" fmla="*/ 327073 h 692270"/>
                    <a:gd name="connsiteX3" fmla="*/ 655563 w 1507976"/>
                    <a:gd name="connsiteY3" fmla="*/ 692198 h 692270"/>
                    <a:gd name="connsiteX4" fmla="*/ 0 w 1507976"/>
                    <a:gd name="connsiteY4" fmla="*/ 346123 h 692270"/>
                    <a:gd name="connsiteX0" fmla="*/ 0 w 1507976"/>
                    <a:gd name="connsiteY0" fmla="*/ 348686 h 694833"/>
                    <a:gd name="connsiteX1" fmla="*/ 655563 w 1507976"/>
                    <a:gd name="connsiteY1" fmla="*/ 2611 h 694833"/>
                    <a:gd name="connsiteX2" fmla="*/ 1507976 w 1507976"/>
                    <a:gd name="connsiteY2" fmla="*/ 329636 h 694833"/>
                    <a:gd name="connsiteX3" fmla="*/ 655563 w 1507976"/>
                    <a:gd name="connsiteY3" fmla="*/ 694761 h 694833"/>
                    <a:gd name="connsiteX4" fmla="*/ 0 w 1507976"/>
                    <a:gd name="connsiteY4" fmla="*/ 348686 h 694833"/>
                    <a:gd name="connsiteX0" fmla="*/ 0 w 1507976"/>
                    <a:gd name="connsiteY0" fmla="*/ 348686 h 698739"/>
                    <a:gd name="connsiteX1" fmla="*/ 655563 w 1507976"/>
                    <a:gd name="connsiteY1" fmla="*/ 2611 h 698739"/>
                    <a:gd name="connsiteX2" fmla="*/ 1507976 w 1507976"/>
                    <a:gd name="connsiteY2" fmla="*/ 329636 h 698739"/>
                    <a:gd name="connsiteX3" fmla="*/ 655563 w 1507976"/>
                    <a:gd name="connsiteY3" fmla="*/ 694761 h 698739"/>
                    <a:gd name="connsiteX4" fmla="*/ 0 w 1507976"/>
                    <a:gd name="connsiteY4" fmla="*/ 348686 h 698739"/>
                    <a:gd name="connsiteX0" fmla="*/ 0 w 1527818"/>
                    <a:gd name="connsiteY0" fmla="*/ 347920 h 695521"/>
                    <a:gd name="connsiteX1" fmla="*/ 655563 w 1527818"/>
                    <a:gd name="connsiteY1" fmla="*/ 1845 h 695521"/>
                    <a:gd name="connsiteX2" fmla="*/ 1527818 w 1527818"/>
                    <a:gd name="connsiteY2" fmla="*/ 250140 h 695521"/>
                    <a:gd name="connsiteX3" fmla="*/ 655563 w 1527818"/>
                    <a:gd name="connsiteY3" fmla="*/ 693995 h 695521"/>
                    <a:gd name="connsiteX4" fmla="*/ 0 w 1527818"/>
                    <a:gd name="connsiteY4" fmla="*/ 347920 h 695521"/>
                    <a:gd name="connsiteX0" fmla="*/ 0 w 1527818"/>
                    <a:gd name="connsiteY0" fmla="*/ 347919 h 695520"/>
                    <a:gd name="connsiteX1" fmla="*/ 655563 w 1527818"/>
                    <a:gd name="connsiteY1" fmla="*/ 1844 h 695520"/>
                    <a:gd name="connsiteX2" fmla="*/ 1527818 w 1527818"/>
                    <a:gd name="connsiteY2" fmla="*/ 250139 h 695520"/>
                    <a:gd name="connsiteX3" fmla="*/ 655563 w 1527818"/>
                    <a:gd name="connsiteY3" fmla="*/ 693994 h 695520"/>
                    <a:gd name="connsiteX4" fmla="*/ 0 w 1527818"/>
                    <a:gd name="connsiteY4" fmla="*/ 347919 h 695520"/>
                    <a:gd name="connsiteX0" fmla="*/ 0 w 1527818"/>
                    <a:gd name="connsiteY0" fmla="*/ 347084 h 694685"/>
                    <a:gd name="connsiteX1" fmla="*/ 655563 w 1527818"/>
                    <a:gd name="connsiteY1" fmla="*/ 1009 h 694685"/>
                    <a:gd name="connsiteX2" fmla="*/ 1527818 w 1527818"/>
                    <a:gd name="connsiteY2" fmla="*/ 249304 h 694685"/>
                    <a:gd name="connsiteX3" fmla="*/ 655563 w 1527818"/>
                    <a:gd name="connsiteY3" fmla="*/ 693159 h 694685"/>
                    <a:gd name="connsiteX4" fmla="*/ 0 w 1527818"/>
                    <a:gd name="connsiteY4" fmla="*/ 347084 h 694685"/>
                    <a:gd name="connsiteX0" fmla="*/ 380 w 1528198"/>
                    <a:gd name="connsiteY0" fmla="*/ 368456 h 715309"/>
                    <a:gd name="connsiteX1" fmla="*/ 576575 w 1528198"/>
                    <a:gd name="connsiteY1" fmla="*/ 909 h 715309"/>
                    <a:gd name="connsiteX2" fmla="*/ 1528198 w 1528198"/>
                    <a:gd name="connsiteY2" fmla="*/ 270676 h 715309"/>
                    <a:gd name="connsiteX3" fmla="*/ 655943 w 1528198"/>
                    <a:gd name="connsiteY3" fmla="*/ 714531 h 715309"/>
                    <a:gd name="connsiteX4" fmla="*/ 380 w 1528198"/>
                    <a:gd name="connsiteY4" fmla="*/ 368456 h 715309"/>
                    <a:gd name="connsiteX0" fmla="*/ 450 w 1528268"/>
                    <a:gd name="connsiteY0" fmla="*/ 369330 h 716184"/>
                    <a:gd name="connsiteX1" fmla="*/ 576645 w 1528268"/>
                    <a:gd name="connsiteY1" fmla="*/ 1783 h 716184"/>
                    <a:gd name="connsiteX2" fmla="*/ 1528268 w 1528268"/>
                    <a:gd name="connsiteY2" fmla="*/ 271550 h 716184"/>
                    <a:gd name="connsiteX3" fmla="*/ 656013 w 1528268"/>
                    <a:gd name="connsiteY3" fmla="*/ 715405 h 716184"/>
                    <a:gd name="connsiteX4" fmla="*/ 450 w 1528268"/>
                    <a:gd name="connsiteY4" fmla="*/ 369330 h 716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28268" h="716184">
                      <a:moveTo>
                        <a:pt x="450" y="369330"/>
                      </a:moveTo>
                      <a:cubicBezTo>
                        <a:pt x="-12778" y="250393"/>
                        <a:pt x="267444" y="25237"/>
                        <a:pt x="576645" y="1783"/>
                      </a:cubicBezTo>
                      <a:cubicBezTo>
                        <a:pt x="885846" y="-21671"/>
                        <a:pt x="1244312" y="192513"/>
                        <a:pt x="1528268" y="271550"/>
                      </a:cubicBezTo>
                      <a:cubicBezTo>
                        <a:pt x="1314953" y="604213"/>
                        <a:pt x="910649" y="699108"/>
                        <a:pt x="656013" y="715405"/>
                      </a:cubicBezTo>
                      <a:cubicBezTo>
                        <a:pt x="401377" y="731702"/>
                        <a:pt x="13678" y="488267"/>
                        <a:pt x="450" y="36933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00CC00"/>
                    </a:gs>
                    <a:gs pos="0">
                      <a:srgbClr val="0066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817EA03A-B806-4167-B4C8-1AC094BEAFFD}"/>
                    </a:ext>
                  </a:extLst>
                </p:cNvPr>
                <p:cNvSpPr/>
                <p:nvPr/>
              </p:nvSpPr>
              <p:spPr>
                <a:xfrm>
                  <a:off x="2401309" y="4137024"/>
                  <a:ext cx="1991742" cy="50799"/>
                </a:xfrm>
                <a:custGeom>
                  <a:avLst/>
                  <a:gdLst>
                    <a:gd name="connsiteX0" fmla="*/ 2327094 w 2327094"/>
                    <a:gd name="connsiteY0" fmla="*/ 0 h 147328"/>
                    <a:gd name="connsiteX1" fmla="*/ 2231985 w 2327094"/>
                    <a:gd name="connsiteY1" fmla="*/ 22131 h 147328"/>
                    <a:gd name="connsiteX2" fmla="*/ 969891 w 2327094"/>
                    <a:gd name="connsiteY2" fmla="*/ 146727 h 147328"/>
                    <a:gd name="connsiteX3" fmla="*/ 43127 w 2327094"/>
                    <a:gd name="connsiteY3" fmla="*/ 52369 h 147328"/>
                    <a:gd name="connsiteX4" fmla="*/ 0 w 2327094"/>
                    <a:gd name="connsiteY4" fmla="*/ 41705 h 147328"/>
                    <a:gd name="connsiteX5" fmla="*/ 48199 w 2327094"/>
                    <a:gd name="connsiteY5" fmla="*/ 48351 h 147328"/>
                    <a:gd name="connsiteX6" fmla="*/ 913286 w 2327094"/>
                    <a:gd name="connsiteY6" fmla="*/ 101843 h 147328"/>
                    <a:gd name="connsiteX7" fmla="*/ 2150294 w 2327094"/>
                    <a:gd name="connsiteY7" fmla="*/ 23999 h 147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27094" h="147328">
                      <a:moveTo>
                        <a:pt x="2327094" y="0"/>
                      </a:moveTo>
                      <a:lnTo>
                        <a:pt x="2231985" y="22131"/>
                      </a:lnTo>
                      <a:cubicBezTo>
                        <a:pt x="1804599" y="107330"/>
                        <a:pt x="1322481" y="138870"/>
                        <a:pt x="969891" y="146727"/>
                      </a:cubicBezTo>
                      <a:cubicBezTo>
                        <a:pt x="687818" y="153013"/>
                        <a:pt x="332045" y="109210"/>
                        <a:pt x="43127" y="52369"/>
                      </a:cubicBezTo>
                      <a:lnTo>
                        <a:pt x="0" y="41705"/>
                      </a:lnTo>
                      <a:lnTo>
                        <a:pt x="48199" y="48351"/>
                      </a:lnTo>
                      <a:cubicBezTo>
                        <a:pt x="338941" y="83528"/>
                        <a:pt x="651740" y="106449"/>
                        <a:pt x="913286" y="101843"/>
                      </a:cubicBezTo>
                      <a:cubicBezTo>
                        <a:pt x="1262013" y="95702"/>
                        <a:pt x="1713228" y="74752"/>
                        <a:pt x="2150294" y="239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6B38A406-26CD-4B55-862A-3A452762DD77}"/>
                  </a:ext>
                </a:extLst>
              </p:cNvPr>
              <p:cNvGrpSpPr/>
              <p:nvPr/>
            </p:nvGrpSpPr>
            <p:grpSpPr>
              <a:xfrm rot="19942679">
                <a:off x="5255120" y="4985611"/>
                <a:ext cx="797192" cy="214415"/>
                <a:chOff x="2322778" y="3860800"/>
                <a:chExt cx="2242872" cy="603249"/>
              </a:xfrm>
            </p:grpSpPr>
            <p:sp>
              <p:nvSpPr>
                <p:cNvPr id="186" name="楕円 24">
                  <a:extLst>
                    <a:ext uri="{FF2B5EF4-FFF2-40B4-BE49-F238E27FC236}">
                      <a16:creationId xmlns:a16="http://schemas.microsoft.com/office/drawing/2014/main" id="{1CD15B2E-5EC1-4CA1-83F4-D80A75B1BF97}"/>
                    </a:ext>
                  </a:extLst>
                </p:cNvPr>
                <p:cNvSpPr/>
                <p:nvPr/>
              </p:nvSpPr>
              <p:spPr>
                <a:xfrm>
                  <a:off x="2322778" y="3860800"/>
                  <a:ext cx="2242872" cy="603249"/>
                </a:xfrm>
                <a:custGeom>
                  <a:avLst/>
                  <a:gdLst>
                    <a:gd name="connsiteX0" fmla="*/ 0 w 1311126"/>
                    <a:gd name="connsiteY0" fmla="*/ 346075 h 692150"/>
                    <a:gd name="connsiteX1" fmla="*/ 655563 w 1311126"/>
                    <a:gd name="connsiteY1" fmla="*/ 0 h 692150"/>
                    <a:gd name="connsiteX2" fmla="*/ 1311126 w 1311126"/>
                    <a:gd name="connsiteY2" fmla="*/ 346075 h 692150"/>
                    <a:gd name="connsiteX3" fmla="*/ 655563 w 1311126"/>
                    <a:gd name="connsiteY3" fmla="*/ 692150 h 692150"/>
                    <a:gd name="connsiteX4" fmla="*/ 0 w 1311126"/>
                    <a:gd name="connsiteY4" fmla="*/ 346075 h 692150"/>
                    <a:gd name="connsiteX0" fmla="*/ 0 w 1507976"/>
                    <a:gd name="connsiteY0" fmla="*/ 346128 h 692249"/>
                    <a:gd name="connsiteX1" fmla="*/ 655563 w 1507976"/>
                    <a:gd name="connsiteY1" fmla="*/ 53 h 692249"/>
                    <a:gd name="connsiteX2" fmla="*/ 1507976 w 1507976"/>
                    <a:gd name="connsiteY2" fmla="*/ 327078 h 692249"/>
                    <a:gd name="connsiteX3" fmla="*/ 655563 w 1507976"/>
                    <a:gd name="connsiteY3" fmla="*/ 692203 h 692249"/>
                    <a:gd name="connsiteX4" fmla="*/ 0 w 1507976"/>
                    <a:gd name="connsiteY4" fmla="*/ 346128 h 692249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44"/>
                    <a:gd name="connsiteX1" fmla="*/ 655563 w 1507976"/>
                    <a:gd name="connsiteY1" fmla="*/ 48 h 692244"/>
                    <a:gd name="connsiteX2" fmla="*/ 1507976 w 1507976"/>
                    <a:gd name="connsiteY2" fmla="*/ 327073 h 692244"/>
                    <a:gd name="connsiteX3" fmla="*/ 655563 w 1507976"/>
                    <a:gd name="connsiteY3" fmla="*/ 692198 h 692244"/>
                    <a:gd name="connsiteX4" fmla="*/ 0 w 1507976"/>
                    <a:gd name="connsiteY4" fmla="*/ 346123 h 692244"/>
                    <a:gd name="connsiteX0" fmla="*/ 0 w 1507976"/>
                    <a:gd name="connsiteY0" fmla="*/ 346123 h 692270"/>
                    <a:gd name="connsiteX1" fmla="*/ 655563 w 1507976"/>
                    <a:gd name="connsiteY1" fmla="*/ 48 h 692270"/>
                    <a:gd name="connsiteX2" fmla="*/ 1507976 w 1507976"/>
                    <a:gd name="connsiteY2" fmla="*/ 327073 h 692270"/>
                    <a:gd name="connsiteX3" fmla="*/ 655563 w 1507976"/>
                    <a:gd name="connsiteY3" fmla="*/ 692198 h 692270"/>
                    <a:gd name="connsiteX4" fmla="*/ 0 w 1507976"/>
                    <a:gd name="connsiteY4" fmla="*/ 346123 h 692270"/>
                    <a:gd name="connsiteX0" fmla="*/ 0 w 1507976"/>
                    <a:gd name="connsiteY0" fmla="*/ 348686 h 694833"/>
                    <a:gd name="connsiteX1" fmla="*/ 655563 w 1507976"/>
                    <a:gd name="connsiteY1" fmla="*/ 2611 h 694833"/>
                    <a:gd name="connsiteX2" fmla="*/ 1507976 w 1507976"/>
                    <a:gd name="connsiteY2" fmla="*/ 329636 h 694833"/>
                    <a:gd name="connsiteX3" fmla="*/ 655563 w 1507976"/>
                    <a:gd name="connsiteY3" fmla="*/ 694761 h 694833"/>
                    <a:gd name="connsiteX4" fmla="*/ 0 w 1507976"/>
                    <a:gd name="connsiteY4" fmla="*/ 348686 h 694833"/>
                    <a:gd name="connsiteX0" fmla="*/ 0 w 1507976"/>
                    <a:gd name="connsiteY0" fmla="*/ 348686 h 698739"/>
                    <a:gd name="connsiteX1" fmla="*/ 655563 w 1507976"/>
                    <a:gd name="connsiteY1" fmla="*/ 2611 h 698739"/>
                    <a:gd name="connsiteX2" fmla="*/ 1507976 w 1507976"/>
                    <a:gd name="connsiteY2" fmla="*/ 329636 h 698739"/>
                    <a:gd name="connsiteX3" fmla="*/ 655563 w 1507976"/>
                    <a:gd name="connsiteY3" fmla="*/ 694761 h 698739"/>
                    <a:gd name="connsiteX4" fmla="*/ 0 w 1507976"/>
                    <a:gd name="connsiteY4" fmla="*/ 348686 h 698739"/>
                    <a:gd name="connsiteX0" fmla="*/ 0 w 1527818"/>
                    <a:gd name="connsiteY0" fmla="*/ 347920 h 695521"/>
                    <a:gd name="connsiteX1" fmla="*/ 655563 w 1527818"/>
                    <a:gd name="connsiteY1" fmla="*/ 1845 h 695521"/>
                    <a:gd name="connsiteX2" fmla="*/ 1527818 w 1527818"/>
                    <a:gd name="connsiteY2" fmla="*/ 250140 h 695521"/>
                    <a:gd name="connsiteX3" fmla="*/ 655563 w 1527818"/>
                    <a:gd name="connsiteY3" fmla="*/ 693995 h 695521"/>
                    <a:gd name="connsiteX4" fmla="*/ 0 w 1527818"/>
                    <a:gd name="connsiteY4" fmla="*/ 347920 h 695521"/>
                    <a:gd name="connsiteX0" fmla="*/ 0 w 1527818"/>
                    <a:gd name="connsiteY0" fmla="*/ 347919 h 695520"/>
                    <a:gd name="connsiteX1" fmla="*/ 655563 w 1527818"/>
                    <a:gd name="connsiteY1" fmla="*/ 1844 h 695520"/>
                    <a:gd name="connsiteX2" fmla="*/ 1527818 w 1527818"/>
                    <a:gd name="connsiteY2" fmla="*/ 250139 h 695520"/>
                    <a:gd name="connsiteX3" fmla="*/ 655563 w 1527818"/>
                    <a:gd name="connsiteY3" fmla="*/ 693994 h 695520"/>
                    <a:gd name="connsiteX4" fmla="*/ 0 w 1527818"/>
                    <a:gd name="connsiteY4" fmla="*/ 347919 h 695520"/>
                    <a:gd name="connsiteX0" fmla="*/ 0 w 1527818"/>
                    <a:gd name="connsiteY0" fmla="*/ 347084 h 694685"/>
                    <a:gd name="connsiteX1" fmla="*/ 655563 w 1527818"/>
                    <a:gd name="connsiteY1" fmla="*/ 1009 h 694685"/>
                    <a:gd name="connsiteX2" fmla="*/ 1527818 w 1527818"/>
                    <a:gd name="connsiteY2" fmla="*/ 249304 h 694685"/>
                    <a:gd name="connsiteX3" fmla="*/ 655563 w 1527818"/>
                    <a:gd name="connsiteY3" fmla="*/ 693159 h 694685"/>
                    <a:gd name="connsiteX4" fmla="*/ 0 w 1527818"/>
                    <a:gd name="connsiteY4" fmla="*/ 347084 h 694685"/>
                    <a:gd name="connsiteX0" fmla="*/ 380 w 1528198"/>
                    <a:gd name="connsiteY0" fmla="*/ 368456 h 715309"/>
                    <a:gd name="connsiteX1" fmla="*/ 576575 w 1528198"/>
                    <a:gd name="connsiteY1" fmla="*/ 909 h 715309"/>
                    <a:gd name="connsiteX2" fmla="*/ 1528198 w 1528198"/>
                    <a:gd name="connsiteY2" fmla="*/ 270676 h 715309"/>
                    <a:gd name="connsiteX3" fmla="*/ 655943 w 1528198"/>
                    <a:gd name="connsiteY3" fmla="*/ 714531 h 715309"/>
                    <a:gd name="connsiteX4" fmla="*/ 380 w 1528198"/>
                    <a:gd name="connsiteY4" fmla="*/ 368456 h 715309"/>
                    <a:gd name="connsiteX0" fmla="*/ 450 w 1528268"/>
                    <a:gd name="connsiteY0" fmla="*/ 369330 h 716184"/>
                    <a:gd name="connsiteX1" fmla="*/ 576645 w 1528268"/>
                    <a:gd name="connsiteY1" fmla="*/ 1783 h 716184"/>
                    <a:gd name="connsiteX2" fmla="*/ 1528268 w 1528268"/>
                    <a:gd name="connsiteY2" fmla="*/ 271550 h 716184"/>
                    <a:gd name="connsiteX3" fmla="*/ 656013 w 1528268"/>
                    <a:gd name="connsiteY3" fmla="*/ 715405 h 716184"/>
                    <a:gd name="connsiteX4" fmla="*/ 450 w 1528268"/>
                    <a:gd name="connsiteY4" fmla="*/ 369330 h 716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28268" h="716184">
                      <a:moveTo>
                        <a:pt x="450" y="369330"/>
                      </a:moveTo>
                      <a:cubicBezTo>
                        <a:pt x="-12778" y="250393"/>
                        <a:pt x="267444" y="25237"/>
                        <a:pt x="576645" y="1783"/>
                      </a:cubicBezTo>
                      <a:cubicBezTo>
                        <a:pt x="885846" y="-21671"/>
                        <a:pt x="1244312" y="192513"/>
                        <a:pt x="1528268" y="271550"/>
                      </a:cubicBezTo>
                      <a:cubicBezTo>
                        <a:pt x="1314953" y="604213"/>
                        <a:pt x="910649" y="699108"/>
                        <a:pt x="656013" y="715405"/>
                      </a:cubicBezTo>
                      <a:cubicBezTo>
                        <a:pt x="401377" y="731702"/>
                        <a:pt x="13678" y="488267"/>
                        <a:pt x="450" y="36933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rgbClr val="00CC00"/>
                    </a:gs>
                    <a:gs pos="0">
                      <a:srgbClr val="0066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707B6F19-08F7-4904-B460-583F43AE1F96}"/>
                    </a:ext>
                  </a:extLst>
                </p:cNvPr>
                <p:cNvSpPr/>
                <p:nvPr/>
              </p:nvSpPr>
              <p:spPr>
                <a:xfrm>
                  <a:off x="2401309" y="4137024"/>
                  <a:ext cx="1991742" cy="50799"/>
                </a:xfrm>
                <a:custGeom>
                  <a:avLst/>
                  <a:gdLst>
                    <a:gd name="connsiteX0" fmla="*/ 2327094 w 2327094"/>
                    <a:gd name="connsiteY0" fmla="*/ 0 h 147328"/>
                    <a:gd name="connsiteX1" fmla="*/ 2231985 w 2327094"/>
                    <a:gd name="connsiteY1" fmla="*/ 22131 h 147328"/>
                    <a:gd name="connsiteX2" fmla="*/ 969891 w 2327094"/>
                    <a:gd name="connsiteY2" fmla="*/ 146727 h 147328"/>
                    <a:gd name="connsiteX3" fmla="*/ 43127 w 2327094"/>
                    <a:gd name="connsiteY3" fmla="*/ 52369 h 147328"/>
                    <a:gd name="connsiteX4" fmla="*/ 0 w 2327094"/>
                    <a:gd name="connsiteY4" fmla="*/ 41705 h 147328"/>
                    <a:gd name="connsiteX5" fmla="*/ 48199 w 2327094"/>
                    <a:gd name="connsiteY5" fmla="*/ 48351 h 147328"/>
                    <a:gd name="connsiteX6" fmla="*/ 913286 w 2327094"/>
                    <a:gd name="connsiteY6" fmla="*/ 101843 h 147328"/>
                    <a:gd name="connsiteX7" fmla="*/ 2150294 w 2327094"/>
                    <a:gd name="connsiteY7" fmla="*/ 23999 h 147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27094" h="147328">
                      <a:moveTo>
                        <a:pt x="2327094" y="0"/>
                      </a:moveTo>
                      <a:lnTo>
                        <a:pt x="2231985" y="22131"/>
                      </a:lnTo>
                      <a:cubicBezTo>
                        <a:pt x="1804599" y="107330"/>
                        <a:pt x="1322481" y="138870"/>
                        <a:pt x="969891" y="146727"/>
                      </a:cubicBezTo>
                      <a:cubicBezTo>
                        <a:pt x="687818" y="153013"/>
                        <a:pt x="332045" y="109210"/>
                        <a:pt x="43127" y="52369"/>
                      </a:cubicBezTo>
                      <a:lnTo>
                        <a:pt x="0" y="41705"/>
                      </a:lnTo>
                      <a:lnTo>
                        <a:pt x="48199" y="48351"/>
                      </a:lnTo>
                      <a:cubicBezTo>
                        <a:pt x="338941" y="83528"/>
                        <a:pt x="651740" y="106449"/>
                        <a:pt x="913286" y="101843"/>
                      </a:cubicBezTo>
                      <a:cubicBezTo>
                        <a:pt x="1262013" y="95702"/>
                        <a:pt x="1713228" y="74752"/>
                        <a:pt x="2150294" y="239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8426D29F-EEB6-4F6E-BECF-C62302DCA4A2}"/>
                  </a:ext>
                </a:extLst>
              </p:cNvPr>
              <p:cNvGrpSpPr/>
              <p:nvPr/>
            </p:nvGrpSpPr>
            <p:grpSpPr>
              <a:xfrm>
                <a:off x="4616844" y="4318019"/>
                <a:ext cx="866566" cy="822976"/>
                <a:chOff x="1125131" y="1827345"/>
                <a:chExt cx="2622414" cy="2490502"/>
              </a:xfrm>
            </p:grpSpPr>
            <p:sp>
              <p:nvSpPr>
                <p:cNvPr id="183" name="楕円 23">
                  <a:extLst>
                    <a:ext uri="{FF2B5EF4-FFF2-40B4-BE49-F238E27FC236}">
                      <a16:creationId xmlns:a16="http://schemas.microsoft.com/office/drawing/2014/main" id="{CE44260D-8396-43BE-AA3C-5DE9025F896E}"/>
                    </a:ext>
                  </a:extLst>
                </p:cNvPr>
                <p:cNvSpPr/>
                <p:nvPr/>
              </p:nvSpPr>
              <p:spPr>
                <a:xfrm rot="900000">
                  <a:off x="1125131" y="1841475"/>
                  <a:ext cx="2021959" cy="2354510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0066"/>
                    </a:gs>
                    <a:gs pos="59000">
                      <a:srgbClr val="FF6699"/>
                    </a:gs>
                    <a:gs pos="23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CEDD9419-96FE-4BA3-9331-F00C9D60060E}"/>
                    </a:ext>
                  </a:extLst>
                </p:cNvPr>
                <p:cNvSpPr/>
                <p:nvPr/>
              </p:nvSpPr>
              <p:spPr>
                <a:xfrm rot="20700000">
                  <a:off x="1601590" y="1934968"/>
                  <a:ext cx="1296728" cy="2382879"/>
                </a:xfrm>
                <a:custGeom>
                  <a:avLst/>
                  <a:gdLst>
                    <a:gd name="connsiteX0" fmla="*/ 1280651 w 1296728"/>
                    <a:gd name="connsiteY0" fmla="*/ 32247 h 2382879"/>
                    <a:gd name="connsiteX1" fmla="*/ 1296728 w 1296728"/>
                    <a:gd name="connsiteY1" fmla="*/ 38366 h 2382879"/>
                    <a:gd name="connsiteX2" fmla="*/ 1236695 w 1296728"/>
                    <a:gd name="connsiteY2" fmla="*/ 24682 h 2382879"/>
                    <a:gd name="connsiteX3" fmla="*/ 1128167 w 1296728"/>
                    <a:gd name="connsiteY3" fmla="*/ 16435 h 2382879"/>
                    <a:gd name="connsiteX4" fmla="*/ 61336 w 1296728"/>
                    <a:gd name="connsiteY4" fmla="*/ 1416891 h 2382879"/>
                    <a:gd name="connsiteX5" fmla="*/ 705871 w 1296728"/>
                    <a:gd name="connsiteY5" fmla="*/ 2369693 h 2382879"/>
                    <a:gd name="connsiteX6" fmla="*/ 752392 w 1296728"/>
                    <a:gd name="connsiteY6" fmla="*/ 2382879 h 2382879"/>
                    <a:gd name="connsiteX7" fmla="*/ 741797 w 1296728"/>
                    <a:gd name="connsiteY7" fmla="*/ 2380826 h 2382879"/>
                    <a:gd name="connsiteX8" fmla="*/ 0 w 1296728"/>
                    <a:gd name="connsiteY8" fmla="*/ 1400456 h 2382879"/>
                    <a:gd name="connsiteX9" fmla="*/ 1066831 w 1296728"/>
                    <a:gd name="connsiteY9" fmla="*/ 0 h 2382879"/>
                    <a:gd name="connsiteX10" fmla="*/ 1280651 w 1296728"/>
                    <a:gd name="connsiteY10" fmla="*/ 32247 h 2382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96728" h="2382879">
                      <a:moveTo>
                        <a:pt x="1280651" y="32247"/>
                      </a:moveTo>
                      <a:lnTo>
                        <a:pt x="1296728" y="38366"/>
                      </a:lnTo>
                      <a:lnTo>
                        <a:pt x="1236695" y="24682"/>
                      </a:lnTo>
                      <a:cubicBezTo>
                        <a:pt x="1201030" y="19246"/>
                        <a:pt x="1164824" y="16435"/>
                        <a:pt x="1128167" y="16435"/>
                      </a:cubicBezTo>
                      <a:cubicBezTo>
                        <a:pt x="541645" y="16435"/>
                        <a:pt x="61336" y="735965"/>
                        <a:pt x="61336" y="1416891"/>
                      </a:cubicBezTo>
                      <a:cubicBezTo>
                        <a:pt x="61337" y="1927586"/>
                        <a:pt x="326067" y="2243603"/>
                        <a:pt x="705871" y="2369693"/>
                      </a:cubicBezTo>
                      <a:lnTo>
                        <a:pt x="752392" y="2382879"/>
                      </a:lnTo>
                      <a:lnTo>
                        <a:pt x="741797" y="2380826"/>
                      </a:lnTo>
                      <a:cubicBezTo>
                        <a:pt x="310691" y="2278486"/>
                        <a:pt x="0" y="1953709"/>
                        <a:pt x="0" y="1400456"/>
                      </a:cubicBezTo>
                      <a:cubicBezTo>
                        <a:pt x="0" y="719530"/>
                        <a:pt x="480309" y="0"/>
                        <a:pt x="1066831" y="0"/>
                      </a:cubicBezTo>
                      <a:cubicBezTo>
                        <a:pt x="1140146" y="0"/>
                        <a:pt x="1211650" y="11243"/>
                        <a:pt x="1280651" y="32247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楕円 23">
                  <a:extLst>
                    <a:ext uri="{FF2B5EF4-FFF2-40B4-BE49-F238E27FC236}">
                      <a16:creationId xmlns:a16="http://schemas.microsoft.com/office/drawing/2014/main" id="{1CF22B00-2094-4792-97BA-F175D9485A48}"/>
                    </a:ext>
                  </a:extLst>
                </p:cNvPr>
                <p:cNvSpPr/>
                <p:nvPr/>
              </p:nvSpPr>
              <p:spPr>
                <a:xfrm rot="20700000">
                  <a:off x="1623560" y="1827345"/>
                  <a:ext cx="2123985" cy="2416215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0066"/>
                    </a:gs>
                    <a:gs pos="59000">
                      <a:srgbClr val="FF6699"/>
                    </a:gs>
                    <a:gs pos="23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4EFE61E6-998B-4873-863F-C68A1FFE7721}"/>
                  </a:ext>
                </a:extLst>
              </p:cNvPr>
              <p:cNvGrpSpPr/>
              <p:nvPr/>
            </p:nvGrpSpPr>
            <p:grpSpPr>
              <a:xfrm>
                <a:off x="3999624" y="4714259"/>
                <a:ext cx="866566" cy="822976"/>
                <a:chOff x="1125131" y="1827345"/>
                <a:chExt cx="2622414" cy="2490502"/>
              </a:xfrm>
            </p:grpSpPr>
            <p:sp>
              <p:nvSpPr>
                <p:cNvPr id="180" name="楕円 23">
                  <a:extLst>
                    <a:ext uri="{FF2B5EF4-FFF2-40B4-BE49-F238E27FC236}">
                      <a16:creationId xmlns:a16="http://schemas.microsoft.com/office/drawing/2014/main" id="{4474E706-5511-492D-821D-96076C714021}"/>
                    </a:ext>
                  </a:extLst>
                </p:cNvPr>
                <p:cNvSpPr/>
                <p:nvPr/>
              </p:nvSpPr>
              <p:spPr>
                <a:xfrm rot="900000">
                  <a:off x="1125131" y="1841475"/>
                  <a:ext cx="2021959" cy="2354510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0066"/>
                    </a:gs>
                    <a:gs pos="59000">
                      <a:srgbClr val="FF6699"/>
                    </a:gs>
                    <a:gs pos="23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A396B17C-91CE-4220-9094-C18F3D5F5F2F}"/>
                    </a:ext>
                  </a:extLst>
                </p:cNvPr>
                <p:cNvSpPr/>
                <p:nvPr/>
              </p:nvSpPr>
              <p:spPr>
                <a:xfrm rot="20700000">
                  <a:off x="1601590" y="1934968"/>
                  <a:ext cx="1296728" cy="2382879"/>
                </a:xfrm>
                <a:custGeom>
                  <a:avLst/>
                  <a:gdLst>
                    <a:gd name="connsiteX0" fmla="*/ 1280651 w 1296728"/>
                    <a:gd name="connsiteY0" fmla="*/ 32247 h 2382879"/>
                    <a:gd name="connsiteX1" fmla="*/ 1296728 w 1296728"/>
                    <a:gd name="connsiteY1" fmla="*/ 38366 h 2382879"/>
                    <a:gd name="connsiteX2" fmla="*/ 1236695 w 1296728"/>
                    <a:gd name="connsiteY2" fmla="*/ 24682 h 2382879"/>
                    <a:gd name="connsiteX3" fmla="*/ 1128167 w 1296728"/>
                    <a:gd name="connsiteY3" fmla="*/ 16435 h 2382879"/>
                    <a:gd name="connsiteX4" fmla="*/ 61336 w 1296728"/>
                    <a:gd name="connsiteY4" fmla="*/ 1416891 h 2382879"/>
                    <a:gd name="connsiteX5" fmla="*/ 705871 w 1296728"/>
                    <a:gd name="connsiteY5" fmla="*/ 2369693 h 2382879"/>
                    <a:gd name="connsiteX6" fmla="*/ 752392 w 1296728"/>
                    <a:gd name="connsiteY6" fmla="*/ 2382879 h 2382879"/>
                    <a:gd name="connsiteX7" fmla="*/ 741797 w 1296728"/>
                    <a:gd name="connsiteY7" fmla="*/ 2380826 h 2382879"/>
                    <a:gd name="connsiteX8" fmla="*/ 0 w 1296728"/>
                    <a:gd name="connsiteY8" fmla="*/ 1400456 h 2382879"/>
                    <a:gd name="connsiteX9" fmla="*/ 1066831 w 1296728"/>
                    <a:gd name="connsiteY9" fmla="*/ 0 h 2382879"/>
                    <a:gd name="connsiteX10" fmla="*/ 1280651 w 1296728"/>
                    <a:gd name="connsiteY10" fmla="*/ 32247 h 2382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96728" h="2382879">
                      <a:moveTo>
                        <a:pt x="1280651" y="32247"/>
                      </a:moveTo>
                      <a:lnTo>
                        <a:pt x="1296728" y="38366"/>
                      </a:lnTo>
                      <a:lnTo>
                        <a:pt x="1236695" y="24682"/>
                      </a:lnTo>
                      <a:cubicBezTo>
                        <a:pt x="1201030" y="19246"/>
                        <a:pt x="1164824" y="16435"/>
                        <a:pt x="1128167" y="16435"/>
                      </a:cubicBezTo>
                      <a:cubicBezTo>
                        <a:pt x="541645" y="16435"/>
                        <a:pt x="61336" y="735965"/>
                        <a:pt x="61336" y="1416891"/>
                      </a:cubicBezTo>
                      <a:cubicBezTo>
                        <a:pt x="61337" y="1927586"/>
                        <a:pt x="326067" y="2243603"/>
                        <a:pt x="705871" y="2369693"/>
                      </a:cubicBezTo>
                      <a:lnTo>
                        <a:pt x="752392" y="2382879"/>
                      </a:lnTo>
                      <a:lnTo>
                        <a:pt x="741797" y="2380826"/>
                      </a:lnTo>
                      <a:cubicBezTo>
                        <a:pt x="310691" y="2278486"/>
                        <a:pt x="0" y="1953709"/>
                        <a:pt x="0" y="1400456"/>
                      </a:cubicBezTo>
                      <a:cubicBezTo>
                        <a:pt x="0" y="719530"/>
                        <a:pt x="480309" y="0"/>
                        <a:pt x="1066831" y="0"/>
                      </a:cubicBezTo>
                      <a:cubicBezTo>
                        <a:pt x="1140146" y="0"/>
                        <a:pt x="1211650" y="11243"/>
                        <a:pt x="1280651" y="32247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楕円 23">
                  <a:extLst>
                    <a:ext uri="{FF2B5EF4-FFF2-40B4-BE49-F238E27FC236}">
                      <a16:creationId xmlns:a16="http://schemas.microsoft.com/office/drawing/2014/main" id="{EF6753A4-44E3-42F9-863D-9331A8D54A4A}"/>
                    </a:ext>
                  </a:extLst>
                </p:cNvPr>
                <p:cNvSpPr/>
                <p:nvPr/>
              </p:nvSpPr>
              <p:spPr>
                <a:xfrm rot="20700000">
                  <a:off x="1623560" y="1827345"/>
                  <a:ext cx="2123985" cy="2416215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0066"/>
                    </a:gs>
                    <a:gs pos="59000">
                      <a:srgbClr val="FF6699"/>
                    </a:gs>
                    <a:gs pos="23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DFC147E0-65D0-4E90-9542-6562ED335B08}"/>
                  </a:ext>
                </a:extLst>
              </p:cNvPr>
              <p:cNvGrpSpPr/>
              <p:nvPr/>
            </p:nvGrpSpPr>
            <p:grpSpPr>
              <a:xfrm>
                <a:off x="4898784" y="4729499"/>
                <a:ext cx="866566" cy="822976"/>
                <a:chOff x="1125131" y="1827345"/>
                <a:chExt cx="2622414" cy="2490502"/>
              </a:xfrm>
            </p:grpSpPr>
            <p:sp>
              <p:nvSpPr>
                <p:cNvPr id="177" name="楕円 23">
                  <a:extLst>
                    <a:ext uri="{FF2B5EF4-FFF2-40B4-BE49-F238E27FC236}">
                      <a16:creationId xmlns:a16="http://schemas.microsoft.com/office/drawing/2014/main" id="{BC95EB48-D12B-41CB-A1A4-807F92D525D3}"/>
                    </a:ext>
                  </a:extLst>
                </p:cNvPr>
                <p:cNvSpPr/>
                <p:nvPr/>
              </p:nvSpPr>
              <p:spPr>
                <a:xfrm rot="900000">
                  <a:off x="1125131" y="1841475"/>
                  <a:ext cx="2021959" cy="2354510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0066"/>
                    </a:gs>
                    <a:gs pos="59000">
                      <a:srgbClr val="FF6699"/>
                    </a:gs>
                    <a:gs pos="23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4DC732A8-1249-4748-AB58-8101B5B3BEE6}"/>
                    </a:ext>
                  </a:extLst>
                </p:cNvPr>
                <p:cNvSpPr/>
                <p:nvPr/>
              </p:nvSpPr>
              <p:spPr>
                <a:xfrm rot="20700000">
                  <a:off x="1601590" y="1934968"/>
                  <a:ext cx="1296728" cy="2382879"/>
                </a:xfrm>
                <a:custGeom>
                  <a:avLst/>
                  <a:gdLst>
                    <a:gd name="connsiteX0" fmla="*/ 1280651 w 1296728"/>
                    <a:gd name="connsiteY0" fmla="*/ 32247 h 2382879"/>
                    <a:gd name="connsiteX1" fmla="*/ 1296728 w 1296728"/>
                    <a:gd name="connsiteY1" fmla="*/ 38366 h 2382879"/>
                    <a:gd name="connsiteX2" fmla="*/ 1236695 w 1296728"/>
                    <a:gd name="connsiteY2" fmla="*/ 24682 h 2382879"/>
                    <a:gd name="connsiteX3" fmla="*/ 1128167 w 1296728"/>
                    <a:gd name="connsiteY3" fmla="*/ 16435 h 2382879"/>
                    <a:gd name="connsiteX4" fmla="*/ 61336 w 1296728"/>
                    <a:gd name="connsiteY4" fmla="*/ 1416891 h 2382879"/>
                    <a:gd name="connsiteX5" fmla="*/ 705871 w 1296728"/>
                    <a:gd name="connsiteY5" fmla="*/ 2369693 h 2382879"/>
                    <a:gd name="connsiteX6" fmla="*/ 752392 w 1296728"/>
                    <a:gd name="connsiteY6" fmla="*/ 2382879 h 2382879"/>
                    <a:gd name="connsiteX7" fmla="*/ 741797 w 1296728"/>
                    <a:gd name="connsiteY7" fmla="*/ 2380826 h 2382879"/>
                    <a:gd name="connsiteX8" fmla="*/ 0 w 1296728"/>
                    <a:gd name="connsiteY8" fmla="*/ 1400456 h 2382879"/>
                    <a:gd name="connsiteX9" fmla="*/ 1066831 w 1296728"/>
                    <a:gd name="connsiteY9" fmla="*/ 0 h 2382879"/>
                    <a:gd name="connsiteX10" fmla="*/ 1280651 w 1296728"/>
                    <a:gd name="connsiteY10" fmla="*/ 32247 h 2382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96728" h="2382879">
                      <a:moveTo>
                        <a:pt x="1280651" y="32247"/>
                      </a:moveTo>
                      <a:lnTo>
                        <a:pt x="1296728" y="38366"/>
                      </a:lnTo>
                      <a:lnTo>
                        <a:pt x="1236695" y="24682"/>
                      </a:lnTo>
                      <a:cubicBezTo>
                        <a:pt x="1201030" y="19246"/>
                        <a:pt x="1164824" y="16435"/>
                        <a:pt x="1128167" y="16435"/>
                      </a:cubicBezTo>
                      <a:cubicBezTo>
                        <a:pt x="541645" y="16435"/>
                        <a:pt x="61336" y="735965"/>
                        <a:pt x="61336" y="1416891"/>
                      </a:cubicBezTo>
                      <a:cubicBezTo>
                        <a:pt x="61337" y="1927586"/>
                        <a:pt x="326067" y="2243603"/>
                        <a:pt x="705871" y="2369693"/>
                      </a:cubicBezTo>
                      <a:lnTo>
                        <a:pt x="752392" y="2382879"/>
                      </a:lnTo>
                      <a:lnTo>
                        <a:pt x="741797" y="2380826"/>
                      </a:lnTo>
                      <a:cubicBezTo>
                        <a:pt x="310691" y="2278486"/>
                        <a:pt x="0" y="1953709"/>
                        <a:pt x="0" y="1400456"/>
                      </a:cubicBezTo>
                      <a:cubicBezTo>
                        <a:pt x="0" y="719530"/>
                        <a:pt x="480309" y="0"/>
                        <a:pt x="1066831" y="0"/>
                      </a:cubicBezTo>
                      <a:cubicBezTo>
                        <a:pt x="1140146" y="0"/>
                        <a:pt x="1211650" y="11243"/>
                        <a:pt x="1280651" y="32247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楕円 23">
                  <a:extLst>
                    <a:ext uri="{FF2B5EF4-FFF2-40B4-BE49-F238E27FC236}">
                      <a16:creationId xmlns:a16="http://schemas.microsoft.com/office/drawing/2014/main" id="{5A4CAD2C-D33C-489A-8455-848852E6D7A8}"/>
                    </a:ext>
                  </a:extLst>
                </p:cNvPr>
                <p:cNvSpPr/>
                <p:nvPr/>
              </p:nvSpPr>
              <p:spPr>
                <a:xfrm rot="20700000">
                  <a:off x="1623560" y="1827345"/>
                  <a:ext cx="2123985" cy="2416215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0066"/>
                    </a:gs>
                    <a:gs pos="59000">
                      <a:srgbClr val="FF6699"/>
                    </a:gs>
                    <a:gs pos="23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263EC778-F8B9-426E-9738-D0CB6112ADEC}"/>
                  </a:ext>
                </a:extLst>
              </p:cNvPr>
              <p:cNvGrpSpPr/>
              <p:nvPr/>
            </p:nvGrpSpPr>
            <p:grpSpPr>
              <a:xfrm>
                <a:off x="4441584" y="5011439"/>
                <a:ext cx="866566" cy="822976"/>
                <a:chOff x="1125131" y="1827345"/>
                <a:chExt cx="2622414" cy="2490502"/>
              </a:xfrm>
            </p:grpSpPr>
            <p:sp>
              <p:nvSpPr>
                <p:cNvPr id="174" name="楕円 23">
                  <a:extLst>
                    <a:ext uri="{FF2B5EF4-FFF2-40B4-BE49-F238E27FC236}">
                      <a16:creationId xmlns:a16="http://schemas.microsoft.com/office/drawing/2014/main" id="{1143189C-0A26-4B5E-BF81-37E787DE97A7}"/>
                    </a:ext>
                  </a:extLst>
                </p:cNvPr>
                <p:cNvSpPr/>
                <p:nvPr/>
              </p:nvSpPr>
              <p:spPr>
                <a:xfrm rot="900000">
                  <a:off x="1125131" y="1841475"/>
                  <a:ext cx="2021959" cy="2354510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0066"/>
                    </a:gs>
                    <a:gs pos="59000">
                      <a:srgbClr val="FF6699"/>
                    </a:gs>
                    <a:gs pos="23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210F250A-F395-4CBA-A36B-ECB0FE26FDC6}"/>
                    </a:ext>
                  </a:extLst>
                </p:cNvPr>
                <p:cNvSpPr/>
                <p:nvPr/>
              </p:nvSpPr>
              <p:spPr>
                <a:xfrm rot="20700000">
                  <a:off x="1601590" y="1934968"/>
                  <a:ext cx="1296728" cy="2382879"/>
                </a:xfrm>
                <a:custGeom>
                  <a:avLst/>
                  <a:gdLst>
                    <a:gd name="connsiteX0" fmla="*/ 1280651 w 1296728"/>
                    <a:gd name="connsiteY0" fmla="*/ 32247 h 2382879"/>
                    <a:gd name="connsiteX1" fmla="*/ 1296728 w 1296728"/>
                    <a:gd name="connsiteY1" fmla="*/ 38366 h 2382879"/>
                    <a:gd name="connsiteX2" fmla="*/ 1236695 w 1296728"/>
                    <a:gd name="connsiteY2" fmla="*/ 24682 h 2382879"/>
                    <a:gd name="connsiteX3" fmla="*/ 1128167 w 1296728"/>
                    <a:gd name="connsiteY3" fmla="*/ 16435 h 2382879"/>
                    <a:gd name="connsiteX4" fmla="*/ 61336 w 1296728"/>
                    <a:gd name="connsiteY4" fmla="*/ 1416891 h 2382879"/>
                    <a:gd name="connsiteX5" fmla="*/ 705871 w 1296728"/>
                    <a:gd name="connsiteY5" fmla="*/ 2369693 h 2382879"/>
                    <a:gd name="connsiteX6" fmla="*/ 752392 w 1296728"/>
                    <a:gd name="connsiteY6" fmla="*/ 2382879 h 2382879"/>
                    <a:gd name="connsiteX7" fmla="*/ 741797 w 1296728"/>
                    <a:gd name="connsiteY7" fmla="*/ 2380826 h 2382879"/>
                    <a:gd name="connsiteX8" fmla="*/ 0 w 1296728"/>
                    <a:gd name="connsiteY8" fmla="*/ 1400456 h 2382879"/>
                    <a:gd name="connsiteX9" fmla="*/ 1066831 w 1296728"/>
                    <a:gd name="connsiteY9" fmla="*/ 0 h 2382879"/>
                    <a:gd name="connsiteX10" fmla="*/ 1280651 w 1296728"/>
                    <a:gd name="connsiteY10" fmla="*/ 32247 h 2382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96728" h="2382879">
                      <a:moveTo>
                        <a:pt x="1280651" y="32247"/>
                      </a:moveTo>
                      <a:lnTo>
                        <a:pt x="1296728" y="38366"/>
                      </a:lnTo>
                      <a:lnTo>
                        <a:pt x="1236695" y="24682"/>
                      </a:lnTo>
                      <a:cubicBezTo>
                        <a:pt x="1201030" y="19246"/>
                        <a:pt x="1164824" y="16435"/>
                        <a:pt x="1128167" y="16435"/>
                      </a:cubicBezTo>
                      <a:cubicBezTo>
                        <a:pt x="541645" y="16435"/>
                        <a:pt x="61336" y="735965"/>
                        <a:pt x="61336" y="1416891"/>
                      </a:cubicBezTo>
                      <a:cubicBezTo>
                        <a:pt x="61337" y="1927586"/>
                        <a:pt x="326067" y="2243603"/>
                        <a:pt x="705871" y="2369693"/>
                      </a:cubicBezTo>
                      <a:lnTo>
                        <a:pt x="752392" y="2382879"/>
                      </a:lnTo>
                      <a:lnTo>
                        <a:pt x="741797" y="2380826"/>
                      </a:lnTo>
                      <a:cubicBezTo>
                        <a:pt x="310691" y="2278486"/>
                        <a:pt x="0" y="1953709"/>
                        <a:pt x="0" y="1400456"/>
                      </a:cubicBezTo>
                      <a:cubicBezTo>
                        <a:pt x="0" y="719530"/>
                        <a:pt x="480309" y="0"/>
                        <a:pt x="1066831" y="0"/>
                      </a:cubicBezTo>
                      <a:cubicBezTo>
                        <a:pt x="1140146" y="0"/>
                        <a:pt x="1211650" y="11243"/>
                        <a:pt x="1280651" y="32247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23">
                  <a:extLst>
                    <a:ext uri="{FF2B5EF4-FFF2-40B4-BE49-F238E27FC236}">
                      <a16:creationId xmlns:a16="http://schemas.microsoft.com/office/drawing/2014/main" id="{490BF814-ACDF-43B4-A448-3C292FF7AE4C}"/>
                    </a:ext>
                  </a:extLst>
                </p:cNvPr>
                <p:cNvSpPr/>
                <p:nvPr/>
              </p:nvSpPr>
              <p:spPr>
                <a:xfrm rot="20700000">
                  <a:off x="1623560" y="1827345"/>
                  <a:ext cx="2123985" cy="2416215"/>
                </a:xfrm>
                <a:custGeom>
                  <a:avLst/>
                  <a:gdLst>
                    <a:gd name="connsiteX0" fmla="*/ 0 w 2787650"/>
                    <a:gd name="connsiteY0" fmla="*/ 1261779 h 2523557"/>
                    <a:gd name="connsiteX1" fmla="*/ 1393825 w 2787650"/>
                    <a:gd name="connsiteY1" fmla="*/ 0 h 2523557"/>
                    <a:gd name="connsiteX2" fmla="*/ 2787650 w 2787650"/>
                    <a:gd name="connsiteY2" fmla="*/ 1261779 h 2523557"/>
                    <a:gd name="connsiteX3" fmla="*/ 1393825 w 2787650"/>
                    <a:gd name="connsiteY3" fmla="*/ 2523558 h 2523557"/>
                    <a:gd name="connsiteX4" fmla="*/ 0 w 2787650"/>
                    <a:gd name="connsiteY4" fmla="*/ 1261779 h 2523557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523558"/>
                    <a:gd name="connsiteX1" fmla="*/ 1393825 w 2787650"/>
                    <a:gd name="connsiteY1" fmla="*/ 0 h 2523558"/>
                    <a:gd name="connsiteX2" fmla="*/ 2787650 w 2787650"/>
                    <a:gd name="connsiteY2" fmla="*/ 1261779 h 2523558"/>
                    <a:gd name="connsiteX3" fmla="*/ 1393825 w 2787650"/>
                    <a:gd name="connsiteY3" fmla="*/ 2523558 h 2523558"/>
                    <a:gd name="connsiteX4" fmla="*/ 0 w 2787650"/>
                    <a:gd name="connsiteY4" fmla="*/ 1261779 h 2523558"/>
                    <a:gd name="connsiteX0" fmla="*/ 0 w 2787650"/>
                    <a:gd name="connsiteY0" fmla="*/ 1261779 h 2301308"/>
                    <a:gd name="connsiteX1" fmla="*/ 1393825 w 2787650"/>
                    <a:gd name="connsiteY1" fmla="*/ 0 h 2301308"/>
                    <a:gd name="connsiteX2" fmla="*/ 2787650 w 2787650"/>
                    <a:gd name="connsiteY2" fmla="*/ 1261779 h 2301308"/>
                    <a:gd name="connsiteX3" fmla="*/ 1387475 w 2787650"/>
                    <a:gd name="connsiteY3" fmla="*/ 2301308 h 2301308"/>
                    <a:gd name="connsiteX4" fmla="*/ 0 w 2787650"/>
                    <a:gd name="connsiteY4" fmla="*/ 1261779 h 2301308"/>
                    <a:gd name="connsiteX0" fmla="*/ 0 w 2787650"/>
                    <a:gd name="connsiteY0" fmla="*/ 1433229 h 2472758"/>
                    <a:gd name="connsiteX1" fmla="*/ 1400175 w 2787650"/>
                    <a:gd name="connsiteY1" fmla="*/ 0 h 2472758"/>
                    <a:gd name="connsiteX2" fmla="*/ 2787650 w 2787650"/>
                    <a:gd name="connsiteY2" fmla="*/ 1433229 h 2472758"/>
                    <a:gd name="connsiteX3" fmla="*/ 1387475 w 2787650"/>
                    <a:gd name="connsiteY3" fmla="*/ 2472758 h 2472758"/>
                    <a:gd name="connsiteX4" fmla="*/ 0 w 2787650"/>
                    <a:gd name="connsiteY4" fmla="*/ 1433229 h 247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7650" h="2472758">
                      <a:moveTo>
                        <a:pt x="0" y="1433229"/>
                      </a:moveTo>
                      <a:cubicBezTo>
                        <a:pt x="0" y="736368"/>
                        <a:pt x="630387" y="0"/>
                        <a:pt x="1400175" y="0"/>
                      </a:cubicBezTo>
                      <a:cubicBezTo>
                        <a:pt x="2169963" y="0"/>
                        <a:pt x="2787650" y="736368"/>
                        <a:pt x="2787650" y="1433229"/>
                      </a:cubicBezTo>
                      <a:cubicBezTo>
                        <a:pt x="2787650" y="2130090"/>
                        <a:pt x="2157263" y="2472758"/>
                        <a:pt x="1387475" y="2472758"/>
                      </a:cubicBezTo>
                      <a:cubicBezTo>
                        <a:pt x="617687" y="2472758"/>
                        <a:pt x="0" y="2130090"/>
                        <a:pt x="0" y="143322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80000">
                      <a:srgbClr val="FF0066"/>
                    </a:gs>
                    <a:gs pos="59000">
                      <a:srgbClr val="FF6699"/>
                    </a:gs>
                    <a:gs pos="23000">
                      <a:srgbClr val="FFFF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33119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pptxh41_モモのイラスト</dc:title>
  <dc:subject>pptxh41_モモのイラスト</dc:subject>
  <dc:creator>でじけろお</dc:creator>
  <cp:revision>1</cp:revision>
  <dcterms:created xsi:type="dcterms:W3CDTF">2018-05-20T00:31:01Z</dcterms:created>
  <dcterms:modified xsi:type="dcterms:W3CDTF">2021-05-17T22:20:24Z</dcterms:modified>
  <cp:version>1</cp:version>
</cp:coreProperties>
</file>