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ユズ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41F884F-4B20-47C4-BACA-2C001D5BE255}"/>
              </a:ext>
            </a:extLst>
          </p:cNvPr>
          <p:cNvGrpSpPr/>
          <p:nvPr/>
        </p:nvGrpSpPr>
        <p:grpSpPr>
          <a:xfrm>
            <a:off x="3846410" y="1307593"/>
            <a:ext cx="2217142" cy="1807260"/>
            <a:chOff x="6996111" y="3626503"/>
            <a:chExt cx="1708588" cy="1392723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C652DE1-2FC5-4259-BBDB-4344A438970D}"/>
                </a:ext>
              </a:extLst>
            </p:cNvPr>
            <p:cNvGrpSpPr/>
            <p:nvPr/>
          </p:nvGrpSpPr>
          <p:grpSpPr>
            <a:xfrm>
              <a:off x="7412108" y="3626503"/>
              <a:ext cx="929685" cy="985838"/>
              <a:chOff x="612307" y="3759994"/>
              <a:chExt cx="929685" cy="985838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B9B368D3-6C91-44D3-8FA2-270A6E2DB563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55BF4DFC-C1D5-4352-B04B-03F8B3FE921E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750C83EE-9072-48B5-A049-670071037E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9570D879-C3F0-4646-BDE4-A4BE361A7D8E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星: 8 pt 43">
                    <a:extLst>
                      <a:ext uri="{FF2B5EF4-FFF2-40B4-BE49-F238E27FC236}">
                        <a16:creationId xmlns:a16="http://schemas.microsoft.com/office/drawing/2014/main" id="{291D60D2-1C0A-4838-BD6D-21A629353350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1865037F-A218-4E53-AFC4-A16E19CDBB7F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24C52F3-8E2F-4A9B-9889-4C61700E0891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楕円 1">
                <a:extLst>
                  <a:ext uri="{FF2B5EF4-FFF2-40B4-BE49-F238E27FC236}">
                    <a16:creationId xmlns:a16="http://schemas.microsoft.com/office/drawing/2014/main" id="{59404260-5F14-498A-B40A-0B25C2648FB0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17F97EE-57AB-4BF9-A86E-EF8036781D9C}"/>
                </a:ext>
              </a:extLst>
            </p:cNvPr>
            <p:cNvGrpSpPr/>
            <p:nvPr/>
          </p:nvGrpSpPr>
          <p:grpSpPr>
            <a:xfrm>
              <a:off x="6996111" y="4016187"/>
              <a:ext cx="929685" cy="985838"/>
              <a:chOff x="612307" y="3759994"/>
              <a:chExt cx="929685" cy="985838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E11276D0-1A40-42FC-A671-AA8615F61B82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E588CFFA-0D7C-478D-AC86-6735C97BE29D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160A6D5C-3BC9-479B-B6B0-767931E1A2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FC7912E-E47B-4830-9ABD-FBEDE50C54F2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星: 8 pt 35">
                    <a:extLst>
                      <a:ext uri="{FF2B5EF4-FFF2-40B4-BE49-F238E27FC236}">
                        <a16:creationId xmlns:a16="http://schemas.microsoft.com/office/drawing/2014/main" id="{C5C060E5-DEFB-489C-AC24-9C5B7F135346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8827FC81-467E-4AC2-B0F6-436EA9A9EB96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BB52AD3-22A0-4612-82CB-475A72E3EB29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楕円 1">
                <a:extLst>
                  <a:ext uri="{FF2B5EF4-FFF2-40B4-BE49-F238E27FC236}">
                    <a16:creationId xmlns:a16="http://schemas.microsoft.com/office/drawing/2014/main" id="{967AD48D-73F4-434E-B9AA-FF15A510D16D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30EF562-C8FD-4D33-803C-77CBDF79DD74}"/>
                </a:ext>
              </a:extLst>
            </p:cNvPr>
            <p:cNvGrpSpPr/>
            <p:nvPr/>
          </p:nvGrpSpPr>
          <p:grpSpPr>
            <a:xfrm rot="605813">
              <a:off x="7775014" y="4033388"/>
              <a:ext cx="929685" cy="985838"/>
              <a:chOff x="612307" y="3759994"/>
              <a:chExt cx="929685" cy="985838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187054EF-846A-4343-9A03-EF7382AE9C34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DBDA9BD7-8E08-4C3C-96B1-67041403334A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F9DA888A-B2C7-4222-9222-C080B2E592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225C7A0D-F073-44EA-A93D-ED399F5C1746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星: 8 pt 26">
                    <a:extLst>
                      <a:ext uri="{FF2B5EF4-FFF2-40B4-BE49-F238E27FC236}">
                        <a16:creationId xmlns:a16="http://schemas.microsoft.com/office/drawing/2014/main" id="{643000F7-5515-471C-9D40-6C9DF02F7E73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0DC5907E-8F30-442B-99F0-B0E51B06A8B4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DEC5440-8BBA-4148-BA3D-F265E191C4B3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楕円 1">
                <a:extLst>
                  <a:ext uri="{FF2B5EF4-FFF2-40B4-BE49-F238E27FC236}">
                    <a16:creationId xmlns:a16="http://schemas.microsoft.com/office/drawing/2014/main" id="{798F3743-F565-431B-952B-E20117A43C48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924581D2-537C-45E1-A63D-0D8AB577D13B}"/>
              </a:ext>
            </a:extLst>
          </p:cNvPr>
          <p:cNvGrpSpPr/>
          <p:nvPr/>
        </p:nvGrpSpPr>
        <p:grpSpPr>
          <a:xfrm>
            <a:off x="1059604" y="1081959"/>
            <a:ext cx="2049356" cy="2173136"/>
            <a:chOff x="612307" y="3759994"/>
            <a:chExt cx="929685" cy="985838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8D8BAC85-D807-4761-9EC3-C9D820C9B07F}"/>
                </a:ext>
              </a:extLst>
            </p:cNvPr>
            <p:cNvGrpSpPr/>
            <p:nvPr/>
          </p:nvGrpSpPr>
          <p:grpSpPr>
            <a:xfrm>
              <a:off x="612307" y="3910729"/>
              <a:ext cx="848723" cy="835103"/>
              <a:chOff x="2447331" y="5466376"/>
              <a:chExt cx="907334" cy="809969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C9AFADEE-3AA8-4D9B-A0B7-540718C3CD9E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809969"/>
                <a:chOff x="2447331" y="5466376"/>
                <a:chExt cx="907334" cy="809969"/>
              </a:xfrm>
            </p:grpSpPr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80604618-5B4B-48A2-8585-CC01AA5CA8A9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79013"/>
                </a:xfrm>
                <a:prstGeom prst="ellipse">
                  <a:avLst/>
                </a:prstGeom>
                <a:gradFill flip="none" rotWithShape="1">
                  <a:gsLst>
                    <a:gs pos="83000">
                      <a:srgbClr val="FFCC00"/>
                    </a:gs>
                    <a:gs pos="0">
                      <a:srgbClr val="FFFF00"/>
                    </a:gs>
                    <a:gs pos="51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4EE5232A-1BFB-4ADD-AEC5-26163888BB48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星: 8 pt 57">
                  <a:extLst>
                    <a:ext uri="{FF2B5EF4-FFF2-40B4-BE49-F238E27FC236}">
                      <a16:creationId xmlns:a16="http://schemas.microsoft.com/office/drawing/2014/main" id="{7553F122-D0A8-41F6-9D71-8704022A827D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5EC213BE-DE53-46D7-B907-4494F5AB1D74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3B8E27B9-5492-423D-8224-2427AF0143C6}"/>
                </a:ext>
              </a:extLst>
            </p:cNvPr>
            <p:cNvSpPr/>
            <p:nvPr/>
          </p:nvSpPr>
          <p:spPr>
            <a:xfrm>
              <a:off x="1007423" y="3759994"/>
              <a:ext cx="61758" cy="202073"/>
            </a:xfrm>
            <a:custGeom>
              <a:avLst/>
              <a:gdLst>
                <a:gd name="connsiteX0" fmla="*/ 40094 w 80188"/>
                <a:gd name="connsiteY0" fmla="*/ 0 h 116089"/>
                <a:gd name="connsiteX1" fmla="*/ 80188 w 80188"/>
                <a:gd name="connsiteY1" fmla="*/ 104479 h 116089"/>
                <a:gd name="connsiteX2" fmla="*/ 79853 w 80188"/>
                <a:gd name="connsiteY2" fmla="*/ 106589 h 116089"/>
                <a:gd name="connsiteX3" fmla="*/ 78067 w 80188"/>
                <a:gd name="connsiteY3" fmla="*/ 107879 h 116089"/>
                <a:gd name="connsiteX4" fmla="*/ 40094 w 80188"/>
                <a:gd name="connsiteY4" fmla="*/ 116089 h 116089"/>
                <a:gd name="connsiteX5" fmla="*/ 2121 w 80188"/>
                <a:gd name="connsiteY5" fmla="*/ 107879 h 116089"/>
                <a:gd name="connsiteX6" fmla="*/ 335 w 80188"/>
                <a:gd name="connsiteY6" fmla="*/ 106589 h 116089"/>
                <a:gd name="connsiteX7" fmla="*/ 0 w 80188"/>
                <a:gd name="connsiteY7" fmla="*/ 104479 h 116089"/>
                <a:gd name="connsiteX8" fmla="*/ 40094 w 80188"/>
                <a:gd name="connsiteY8" fmla="*/ 0 h 11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88" h="116089">
                  <a:moveTo>
                    <a:pt x="40094" y="0"/>
                  </a:moveTo>
                  <a:cubicBezTo>
                    <a:pt x="62237" y="0"/>
                    <a:pt x="80188" y="46777"/>
                    <a:pt x="80188" y="104479"/>
                  </a:cubicBezTo>
                  <a:lnTo>
                    <a:pt x="79853" y="106589"/>
                  </a:lnTo>
                  <a:lnTo>
                    <a:pt x="78067" y="107879"/>
                  </a:lnTo>
                  <a:cubicBezTo>
                    <a:pt x="66395" y="113166"/>
                    <a:pt x="53564" y="116089"/>
                    <a:pt x="40094" y="116089"/>
                  </a:cubicBezTo>
                  <a:cubicBezTo>
                    <a:pt x="26625" y="116089"/>
                    <a:pt x="13793" y="113166"/>
                    <a:pt x="2121" y="107879"/>
                  </a:cubicBezTo>
                  <a:lnTo>
                    <a:pt x="335" y="106589"/>
                  </a:lnTo>
                  <a:lnTo>
                    <a:pt x="0" y="104479"/>
                  </a:lnTo>
                  <a:cubicBezTo>
                    <a:pt x="0" y="46777"/>
                    <a:pt x="17951" y="0"/>
                    <a:pt x="40094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楕円 1">
              <a:extLst>
                <a:ext uri="{FF2B5EF4-FFF2-40B4-BE49-F238E27FC236}">
                  <a16:creationId xmlns:a16="http://schemas.microsoft.com/office/drawing/2014/main" id="{B4131225-694C-442D-996C-BE3EE5C6EBAA}"/>
                </a:ext>
              </a:extLst>
            </p:cNvPr>
            <p:cNvSpPr/>
            <p:nvPr/>
          </p:nvSpPr>
          <p:spPr>
            <a:xfrm>
              <a:off x="1068109" y="3786029"/>
              <a:ext cx="473883" cy="160131"/>
            </a:xfrm>
            <a:custGeom>
              <a:avLst/>
              <a:gdLst>
                <a:gd name="connsiteX0" fmla="*/ 0 w 743280"/>
                <a:gd name="connsiteY0" fmla="*/ 150509 h 301017"/>
                <a:gd name="connsiteX1" fmla="*/ 371640 w 743280"/>
                <a:gd name="connsiteY1" fmla="*/ 0 h 301017"/>
                <a:gd name="connsiteX2" fmla="*/ 743280 w 743280"/>
                <a:gd name="connsiteY2" fmla="*/ 150509 h 301017"/>
                <a:gd name="connsiteX3" fmla="*/ 371640 w 743280"/>
                <a:gd name="connsiteY3" fmla="*/ 301018 h 301017"/>
                <a:gd name="connsiteX4" fmla="*/ 0 w 743280"/>
                <a:gd name="connsiteY4" fmla="*/ 150509 h 301017"/>
                <a:gd name="connsiteX0" fmla="*/ 0 w 743280"/>
                <a:gd name="connsiteY0" fmla="*/ 150509 h 301018"/>
                <a:gd name="connsiteX1" fmla="*/ 371640 w 743280"/>
                <a:gd name="connsiteY1" fmla="*/ 0 h 301018"/>
                <a:gd name="connsiteX2" fmla="*/ 743280 w 743280"/>
                <a:gd name="connsiteY2" fmla="*/ 150509 h 301018"/>
                <a:gd name="connsiteX3" fmla="*/ 371640 w 743280"/>
                <a:gd name="connsiteY3" fmla="*/ 301018 h 301018"/>
                <a:gd name="connsiteX4" fmla="*/ 0 w 743280"/>
                <a:gd name="connsiteY4" fmla="*/ 150509 h 301018"/>
                <a:gd name="connsiteX0" fmla="*/ 0 w 743280"/>
                <a:gd name="connsiteY0" fmla="*/ 150509 h 301018"/>
                <a:gd name="connsiteX1" fmla="*/ 371640 w 743280"/>
                <a:gd name="connsiteY1" fmla="*/ 0 h 301018"/>
                <a:gd name="connsiteX2" fmla="*/ 743280 w 743280"/>
                <a:gd name="connsiteY2" fmla="*/ 150509 h 301018"/>
                <a:gd name="connsiteX3" fmla="*/ 371640 w 743280"/>
                <a:gd name="connsiteY3" fmla="*/ 301018 h 301018"/>
                <a:gd name="connsiteX4" fmla="*/ 0 w 743280"/>
                <a:gd name="connsiteY4" fmla="*/ 150509 h 301018"/>
                <a:gd name="connsiteX0" fmla="*/ 0 w 771855"/>
                <a:gd name="connsiteY0" fmla="*/ 215791 h 303604"/>
                <a:gd name="connsiteX1" fmla="*/ 400215 w 771855"/>
                <a:gd name="connsiteY1" fmla="*/ 988 h 303604"/>
                <a:gd name="connsiteX2" fmla="*/ 771855 w 771855"/>
                <a:gd name="connsiteY2" fmla="*/ 151497 h 303604"/>
                <a:gd name="connsiteX3" fmla="*/ 400215 w 771855"/>
                <a:gd name="connsiteY3" fmla="*/ 302006 h 303604"/>
                <a:gd name="connsiteX4" fmla="*/ 0 w 771855"/>
                <a:gd name="connsiteY4" fmla="*/ 215791 h 303604"/>
                <a:gd name="connsiteX0" fmla="*/ 0 w 771855"/>
                <a:gd name="connsiteY0" fmla="*/ 215791 h 303604"/>
                <a:gd name="connsiteX1" fmla="*/ 400215 w 771855"/>
                <a:gd name="connsiteY1" fmla="*/ 988 h 303604"/>
                <a:gd name="connsiteX2" fmla="*/ 771855 w 771855"/>
                <a:gd name="connsiteY2" fmla="*/ 151497 h 303604"/>
                <a:gd name="connsiteX3" fmla="*/ 400215 w 771855"/>
                <a:gd name="connsiteY3" fmla="*/ 302006 h 303604"/>
                <a:gd name="connsiteX4" fmla="*/ 0 w 771855"/>
                <a:gd name="connsiteY4" fmla="*/ 215791 h 303604"/>
                <a:gd name="connsiteX0" fmla="*/ 0 w 771855"/>
                <a:gd name="connsiteY0" fmla="*/ 216284 h 304097"/>
                <a:gd name="connsiteX1" fmla="*/ 400215 w 771855"/>
                <a:gd name="connsiteY1" fmla="*/ 1481 h 304097"/>
                <a:gd name="connsiteX2" fmla="*/ 771855 w 771855"/>
                <a:gd name="connsiteY2" fmla="*/ 151990 h 304097"/>
                <a:gd name="connsiteX3" fmla="*/ 400215 w 771855"/>
                <a:gd name="connsiteY3" fmla="*/ 302499 h 304097"/>
                <a:gd name="connsiteX4" fmla="*/ 0 w 771855"/>
                <a:gd name="connsiteY4" fmla="*/ 216284 h 304097"/>
                <a:gd name="connsiteX0" fmla="*/ 0 w 771855"/>
                <a:gd name="connsiteY0" fmla="*/ 180087 h 267900"/>
                <a:gd name="connsiteX1" fmla="*/ 345446 w 771855"/>
                <a:gd name="connsiteY1" fmla="*/ 3384 h 267900"/>
                <a:gd name="connsiteX2" fmla="*/ 771855 w 771855"/>
                <a:gd name="connsiteY2" fmla="*/ 115793 h 267900"/>
                <a:gd name="connsiteX3" fmla="*/ 400215 w 771855"/>
                <a:gd name="connsiteY3" fmla="*/ 266302 h 267900"/>
                <a:gd name="connsiteX4" fmla="*/ 0 w 771855"/>
                <a:gd name="connsiteY4" fmla="*/ 180087 h 267900"/>
                <a:gd name="connsiteX0" fmla="*/ 0 w 771855"/>
                <a:gd name="connsiteY0" fmla="*/ 186757 h 274570"/>
                <a:gd name="connsiteX1" fmla="*/ 345446 w 771855"/>
                <a:gd name="connsiteY1" fmla="*/ 10054 h 274570"/>
                <a:gd name="connsiteX2" fmla="*/ 771855 w 771855"/>
                <a:gd name="connsiteY2" fmla="*/ 122463 h 274570"/>
                <a:gd name="connsiteX3" fmla="*/ 400215 w 771855"/>
                <a:gd name="connsiteY3" fmla="*/ 272972 h 274570"/>
                <a:gd name="connsiteX4" fmla="*/ 0 w 771855"/>
                <a:gd name="connsiteY4" fmla="*/ 186757 h 274570"/>
                <a:gd name="connsiteX0" fmla="*/ 0 w 771855"/>
                <a:gd name="connsiteY0" fmla="*/ 186757 h 274570"/>
                <a:gd name="connsiteX1" fmla="*/ 345446 w 771855"/>
                <a:gd name="connsiteY1" fmla="*/ 10054 h 274570"/>
                <a:gd name="connsiteX2" fmla="*/ 771855 w 771855"/>
                <a:gd name="connsiteY2" fmla="*/ 122463 h 274570"/>
                <a:gd name="connsiteX3" fmla="*/ 400215 w 771855"/>
                <a:gd name="connsiteY3" fmla="*/ 272972 h 274570"/>
                <a:gd name="connsiteX4" fmla="*/ 0 w 771855"/>
                <a:gd name="connsiteY4" fmla="*/ 186757 h 274570"/>
                <a:gd name="connsiteX0" fmla="*/ 0 w 771855"/>
                <a:gd name="connsiteY0" fmla="*/ 186757 h 274570"/>
                <a:gd name="connsiteX1" fmla="*/ 345446 w 771855"/>
                <a:gd name="connsiteY1" fmla="*/ 10054 h 274570"/>
                <a:gd name="connsiteX2" fmla="*/ 771855 w 771855"/>
                <a:gd name="connsiteY2" fmla="*/ 122463 h 274570"/>
                <a:gd name="connsiteX3" fmla="*/ 400215 w 771855"/>
                <a:gd name="connsiteY3" fmla="*/ 272972 h 274570"/>
                <a:gd name="connsiteX4" fmla="*/ 0 w 771855"/>
                <a:gd name="connsiteY4" fmla="*/ 186757 h 274570"/>
                <a:gd name="connsiteX0" fmla="*/ 0 w 771855"/>
                <a:gd name="connsiteY0" fmla="*/ 186757 h 260820"/>
                <a:gd name="connsiteX1" fmla="*/ 345446 w 771855"/>
                <a:gd name="connsiteY1" fmla="*/ 10054 h 260820"/>
                <a:gd name="connsiteX2" fmla="*/ 771855 w 771855"/>
                <a:gd name="connsiteY2" fmla="*/ 122463 h 260820"/>
                <a:gd name="connsiteX3" fmla="*/ 378784 w 771855"/>
                <a:gd name="connsiteY3" fmla="*/ 258685 h 260820"/>
                <a:gd name="connsiteX4" fmla="*/ 0 w 771855"/>
                <a:gd name="connsiteY4" fmla="*/ 186757 h 26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855" h="260820">
                  <a:moveTo>
                    <a:pt x="0" y="186757"/>
                  </a:moveTo>
                  <a:cubicBezTo>
                    <a:pt x="126206" y="94108"/>
                    <a:pt x="216804" y="37439"/>
                    <a:pt x="345446" y="10054"/>
                  </a:cubicBezTo>
                  <a:cubicBezTo>
                    <a:pt x="474088" y="-17331"/>
                    <a:pt x="648030" y="8383"/>
                    <a:pt x="771855" y="122463"/>
                  </a:cubicBezTo>
                  <a:cubicBezTo>
                    <a:pt x="593261" y="160344"/>
                    <a:pt x="507426" y="247969"/>
                    <a:pt x="378784" y="258685"/>
                  </a:cubicBezTo>
                  <a:cubicBezTo>
                    <a:pt x="250142" y="269401"/>
                    <a:pt x="88106" y="238925"/>
                    <a:pt x="0" y="18675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8DE50EE-204B-427E-A377-FF3B8C7D33BD}"/>
              </a:ext>
            </a:extLst>
          </p:cNvPr>
          <p:cNvGrpSpPr/>
          <p:nvPr/>
        </p:nvGrpSpPr>
        <p:grpSpPr>
          <a:xfrm>
            <a:off x="6605083" y="1281745"/>
            <a:ext cx="2605086" cy="1884404"/>
            <a:chOff x="6605083" y="1281745"/>
            <a:chExt cx="2605086" cy="188440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17E2F0C-375B-4C51-B262-06A79AB8E626}"/>
                </a:ext>
              </a:extLst>
            </p:cNvPr>
            <p:cNvGrpSpPr/>
            <p:nvPr/>
          </p:nvGrpSpPr>
          <p:grpSpPr>
            <a:xfrm>
              <a:off x="7037797" y="1281745"/>
              <a:ext cx="1847814" cy="1531054"/>
              <a:chOff x="5884881" y="3703321"/>
              <a:chExt cx="2894895" cy="2398642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B2BFD4DC-6B99-4AD1-BD4A-36E5068FE123}"/>
                  </a:ext>
                </a:extLst>
              </p:cNvPr>
              <p:cNvGrpSpPr/>
              <p:nvPr/>
            </p:nvGrpSpPr>
            <p:grpSpPr>
              <a:xfrm>
                <a:off x="6772811" y="3703321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2836BE24-27B8-44A5-9A8D-110049456958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A3B661FB-A019-44D6-A6A5-6F89A25204C8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84" name="楕円 83">
                      <a:extLst>
                        <a:ext uri="{FF2B5EF4-FFF2-40B4-BE49-F238E27FC236}">
                          <a16:creationId xmlns:a16="http://schemas.microsoft.com/office/drawing/2014/main" id="{A506DD23-25FF-4D97-8B3B-263016C47D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フリーフォーム: 図形 84">
                      <a:extLst>
                        <a:ext uri="{FF2B5EF4-FFF2-40B4-BE49-F238E27FC236}">
                          <a16:creationId xmlns:a16="http://schemas.microsoft.com/office/drawing/2014/main" id="{0987B0C6-8B01-43EB-BFF9-F8B5168B76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星: 8 pt 85">
                      <a:extLst>
                        <a:ext uri="{FF2B5EF4-FFF2-40B4-BE49-F238E27FC236}">
                          <a16:creationId xmlns:a16="http://schemas.microsoft.com/office/drawing/2014/main" id="{07D9CA3F-EAB7-4738-9D23-23C62275F2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6DE3D374-55DB-48BD-BF96-8A6A0CFB84EC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3C78BCF0-9A87-4A74-8B0C-DF4B920C385A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楕円 1">
                  <a:extLst>
                    <a:ext uri="{FF2B5EF4-FFF2-40B4-BE49-F238E27FC236}">
                      <a16:creationId xmlns:a16="http://schemas.microsoft.com/office/drawing/2014/main" id="{4B34FF27-5AF0-4AA6-A71E-1FA14B1B14EB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A74A3226-7A41-4606-9D07-342E2C3B3E39}"/>
                  </a:ext>
                </a:extLst>
              </p:cNvPr>
              <p:cNvGrpSpPr/>
              <p:nvPr/>
            </p:nvGrpSpPr>
            <p:grpSpPr>
              <a:xfrm>
                <a:off x="5884881" y="3937921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26580F69-514B-40AE-AF85-2C3FA626084D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2130004D-B83B-4DB2-BF1F-4CEF5F743E36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76" name="楕円 75">
                      <a:extLst>
                        <a:ext uri="{FF2B5EF4-FFF2-40B4-BE49-F238E27FC236}">
                          <a16:creationId xmlns:a16="http://schemas.microsoft.com/office/drawing/2014/main" id="{5E989EBD-DEBB-45C1-B9F5-779108CF76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AF41DEDE-3E7B-4C95-B43A-61CF6A52A8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" name="星: 8 pt 77">
                      <a:extLst>
                        <a:ext uri="{FF2B5EF4-FFF2-40B4-BE49-F238E27FC236}">
                          <a16:creationId xmlns:a16="http://schemas.microsoft.com/office/drawing/2014/main" id="{9FCC2DE9-B3DA-460B-9306-3DA0A23F35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81B96001-AC6A-45A1-9CE0-B8A5B3380F47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54C9E1AA-1902-48BF-9A85-CCBEC8571BCD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楕円 1">
                  <a:extLst>
                    <a:ext uri="{FF2B5EF4-FFF2-40B4-BE49-F238E27FC236}">
                      <a16:creationId xmlns:a16="http://schemas.microsoft.com/office/drawing/2014/main" id="{413B4853-4A21-4407-B255-8B180FB62036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A6E31BA6-18AF-47DF-8D78-73A10C151420}"/>
                  </a:ext>
                </a:extLst>
              </p:cNvPr>
              <p:cNvGrpSpPr/>
              <p:nvPr/>
            </p:nvGrpSpPr>
            <p:grpSpPr>
              <a:xfrm rot="605813">
                <a:off x="7573374" y="4138130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871AE72C-33A3-40B8-AF86-0A1B4A3274BC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AA6CBDD9-D25F-4381-91E3-06FC779AE911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68" name="楕円 67">
                      <a:extLst>
                        <a:ext uri="{FF2B5EF4-FFF2-40B4-BE49-F238E27FC236}">
                          <a16:creationId xmlns:a16="http://schemas.microsoft.com/office/drawing/2014/main" id="{C5E51BC3-599C-4C92-858B-DAA3B6F60C7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" name="フリーフォーム: 図形 68">
                      <a:extLst>
                        <a:ext uri="{FF2B5EF4-FFF2-40B4-BE49-F238E27FC236}">
                          <a16:creationId xmlns:a16="http://schemas.microsoft.com/office/drawing/2014/main" id="{4E217EE7-E4E9-4013-AA61-C01432AE4E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" name="星: 8 pt 69">
                      <a:extLst>
                        <a:ext uri="{FF2B5EF4-FFF2-40B4-BE49-F238E27FC236}">
                          <a16:creationId xmlns:a16="http://schemas.microsoft.com/office/drawing/2014/main" id="{DD363E14-703E-4B32-8FD4-FFCFCD89F6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1E02D691-946E-4F69-B891-61548A936E7A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3C675D99-C7E8-4967-84D2-67C8D6B239D4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" name="楕円 1">
                  <a:extLst>
                    <a:ext uri="{FF2B5EF4-FFF2-40B4-BE49-F238E27FC236}">
                      <a16:creationId xmlns:a16="http://schemas.microsoft.com/office/drawing/2014/main" id="{CD0694AC-3F95-462E-89E4-1D99EA072B2D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082E0D1-08BF-44AE-A7E4-353486DD571E}"/>
                  </a:ext>
                </a:extLst>
              </p:cNvPr>
              <p:cNvGrpSpPr/>
              <p:nvPr/>
            </p:nvGrpSpPr>
            <p:grpSpPr>
              <a:xfrm rot="605813">
                <a:off x="6759558" y="4311866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532BDF46-8BDE-476B-8F38-DE9324A78FB5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0E3E232C-D3C0-4207-9D00-2A4210775137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93" name="楕円 92">
                      <a:extLst>
                        <a:ext uri="{FF2B5EF4-FFF2-40B4-BE49-F238E27FC236}">
                          <a16:creationId xmlns:a16="http://schemas.microsoft.com/office/drawing/2014/main" id="{2BE4ECEB-BC49-4399-8CA8-5CC3A662DC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56FC8383-4A44-4C2A-A7F1-E9C2951DD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星: 8 pt 94">
                      <a:extLst>
                        <a:ext uri="{FF2B5EF4-FFF2-40B4-BE49-F238E27FC236}">
                          <a16:creationId xmlns:a16="http://schemas.microsoft.com/office/drawing/2014/main" id="{21A17185-4855-44DD-86C0-4AEC86F8BE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9B56277A-49CA-4F78-8A65-EF09056F6F72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09FE0D10-C5E8-415E-B7E5-95C294B9CF4C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" name="楕円 1">
                  <a:extLst>
                    <a:ext uri="{FF2B5EF4-FFF2-40B4-BE49-F238E27FC236}">
                      <a16:creationId xmlns:a16="http://schemas.microsoft.com/office/drawing/2014/main" id="{9F9A7960-F915-4C3F-9006-C4549778E6FF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1D0A63AE-E090-478F-BB09-EFF79A902BD3}"/>
                  </a:ext>
                </a:extLst>
              </p:cNvPr>
              <p:cNvGrpSpPr/>
              <p:nvPr/>
            </p:nvGrpSpPr>
            <p:grpSpPr>
              <a:xfrm rot="605813">
                <a:off x="6019652" y="4778153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855E74F7-B6D4-4E43-BD4F-55AE2912BE9E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100" name="グループ化 99">
                    <a:extLst>
                      <a:ext uri="{FF2B5EF4-FFF2-40B4-BE49-F238E27FC236}">
                        <a16:creationId xmlns:a16="http://schemas.microsoft.com/office/drawing/2014/main" id="{72E3BC76-10EB-4CA7-B943-6CE00F29A709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102" name="楕円 101">
                      <a:extLst>
                        <a:ext uri="{FF2B5EF4-FFF2-40B4-BE49-F238E27FC236}">
                          <a16:creationId xmlns:a16="http://schemas.microsoft.com/office/drawing/2014/main" id="{A1476C0A-71A1-4846-8498-DFA8515D70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639371BB-16DC-4F39-BDD9-A1EEF5E9FC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" name="星: 8 pt 103">
                      <a:extLst>
                        <a:ext uri="{FF2B5EF4-FFF2-40B4-BE49-F238E27FC236}">
                          <a16:creationId xmlns:a16="http://schemas.microsoft.com/office/drawing/2014/main" id="{42CD2567-F8AC-4ED1-95A6-B07DAD9456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EE7FAC61-B303-497D-ADBD-EE5E8327F522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0346773F-67BA-4487-9429-3F43AD872F2C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" name="楕円 1">
                  <a:extLst>
                    <a:ext uri="{FF2B5EF4-FFF2-40B4-BE49-F238E27FC236}">
                      <a16:creationId xmlns:a16="http://schemas.microsoft.com/office/drawing/2014/main" id="{BF0CC477-AC64-4CAF-87EA-C922F9902A44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8813241B-9D83-4CB8-A178-C881736C3164}"/>
                  </a:ext>
                </a:extLst>
              </p:cNvPr>
              <p:cNvGrpSpPr/>
              <p:nvPr/>
            </p:nvGrpSpPr>
            <p:grpSpPr>
              <a:xfrm rot="605813">
                <a:off x="7225814" y="4822695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946620DB-E9E2-4328-B71E-F85119AD4C31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109" name="グループ化 108">
                    <a:extLst>
                      <a:ext uri="{FF2B5EF4-FFF2-40B4-BE49-F238E27FC236}">
                        <a16:creationId xmlns:a16="http://schemas.microsoft.com/office/drawing/2014/main" id="{7D0472DD-46F0-4E07-829C-32DC130E97A4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111" name="楕円 110">
                      <a:extLst>
                        <a:ext uri="{FF2B5EF4-FFF2-40B4-BE49-F238E27FC236}">
                          <a16:creationId xmlns:a16="http://schemas.microsoft.com/office/drawing/2014/main" id="{607F120E-F62A-40CC-923B-8138086701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" name="フリーフォーム: 図形 111">
                      <a:extLst>
                        <a:ext uri="{FF2B5EF4-FFF2-40B4-BE49-F238E27FC236}">
                          <a16:creationId xmlns:a16="http://schemas.microsoft.com/office/drawing/2014/main" id="{B77FE625-1BC5-4437-BC6C-B6CAD409B5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" name="星: 8 pt 112">
                      <a:extLst>
                        <a:ext uri="{FF2B5EF4-FFF2-40B4-BE49-F238E27FC236}">
                          <a16:creationId xmlns:a16="http://schemas.microsoft.com/office/drawing/2014/main" id="{98B880C8-A36F-4398-A7AA-0096959A72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9DE8A141-56EA-410C-829B-FC9198FE44D0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26ECF271-F67F-41E7-B152-E4639600819F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" name="楕円 1">
                  <a:extLst>
                    <a:ext uri="{FF2B5EF4-FFF2-40B4-BE49-F238E27FC236}">
                      <a16:creationId xmlns:a16="http://schemas.microsoft.com/office/drawing/2014/main" id="{CC25CE5D-39C6-46D8-AA0B-091552C6C1FF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DDCEC140-5A2A-47F6-8510-0896FE7F5EA8}"/>
              </a:ext>
            </a:extLst>
          </p:cNvPr>
          <p:cNvGrpSpPr/>
          <p:nvPr/>
        </p:nvGrpSpPr>
        <p:grpSpPr>
          <a:xfrm>
            <a:off x="3846410" y="4270249"/>
            <a:ext cx="2217142" cy="1807260"/>
            <a:chOff x="6996111" y="3626503"/>
            <a:chExt cx="1708588" cy="1392723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38225BAE-BF96-4672-89A7-EE0C4621C078}"/>
                </a:ext>
              </a:extLst>
            </p:cNvPr>
            <p:cNvGrpSpPr/>
            <p:nvPr/>
          </p:nvGrpSpPr>
          <p:grpSpPr>
            <a:xfrm>
              <a:off x="7412108" y="3626503"/>
              <a:ext cx="929685" cy="985838"/>
              <a:chOff x="612307" y="3759994"/>
              <a:chExt cx="929685" cy="985838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719DBE16-9C04-49E8-A80F-54CA647EDE84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CCECAB03-1069-436F-98DE-1C61C8F5175C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A7FAAD1F-5949-42BB-8070-99A1959ABE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05453F7E-0E47-4C35-8B18-0D02619C9FA1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星: 8 pt 142">
                    <a:extLst>
                      <a:ext uri="{FF2B5EF4-FFF2-40B4-BE49-F238E27FC236}">
                        <a16:creationId xmlns:a16="http://schemas.microsoft.com/office/drawing/2014/main" id="{AFC887AE-6E40-4A7F-BB85-B0E245829B88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139AAE35-C087-4797-9A22-AB8FC70BDB51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FA90051-5A52-4A2B-9ABB-6017E848490B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楕円 1">
                <a:extLst>
                  <a:ext uri="{FF2B5EF4-FFF2-40B4-BE49-F238E27FC236}">
                    <a16:creationId xmlns:a16="http://schemas.microsoft.com/office/drawing/2014/main" id="{7467B362-AF71-48DA-995D-949C7DE2AF83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C836C11B-C63D-4776-A86C-24D92634ED68}"/>
                </a:ext>
              </a:extLst>
            </p:cNvPr>
            <p:cNvGrpSpPr/>
            <p:nvPr/>
          </p:nvGrpSpPr>
          <p:grpSpPr>
            <a:xfrm>
              <a:off x="6996111" y="4016187"/>
              <a:ext cx="929685" cy="985838"/>
              <a:chOff x="612307" y="3759994"/>
              <a:chExt cx="929685" cy="985838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5C1EC90D-3CFA-4A30-949F-6D2F53621C99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D0D11F77-57C1-4946-9122-AD73DC18F5B6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12BC2C54-7DC7-4F73-947C-CE2698615C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3C74F1FB-6C65-451D-857B-62B865E5D00E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星: 8 pt 134">
                    <a:extLst>
                      <a:ext uri="{FF2B5EF4-FFF2-40B4-BE49-F238E27FC236}">
                        <a16:creationId xmlns:a16="http://schemas.microsoft.com/office/drawing/2014/main" id="{9239ED46-880C-47EC-A20C-98425256A236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BBB3699D-5170-4664-9FFB-FD50FAFB13E4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2B9CE1DC-CDB1-40CF-BCDB-5FFFACE8C34C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楕円 1">
                <a:extLst>
                  <a:ext uri="{FF2B5EF4-FFF2-40B4-BE49-F238E27FC236}">
                    <a16:creationId xmlns:a16="http://schemas.microsoft.com/office/drawing/2014/main" id="{D5E9E9A2-3ECC-479D-84C7-72241A1AA9BB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B47956EC-81BE-4520-88A0-920F560D3170}"/>
                </a:ext>
              </a:extLst>
            </p:cNvPr>
            <p:cNvGrpSpPr/>
            <p:nvPr/>
          </p:nvGrpSpPr>
          <p:grpSpPr>
            <a:xfrm rot="605813">
              <a:off x="7775014" y="4033388"/>
              <a:ext cx="929685" cy="985838"/>
              <a:chOff x="612307" y="3759994"/>
              <a:chExt cx="929685" cy="985838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A3FC24AB-6626-43E4-8277-CB984E384CB8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0CC0683B-21B7-40A4-BB0B-A9769E56A7CD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6A537A03-D79A-4DC3-8CBF-A5954CF325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D5324A7F-D0B7-464E-BDE4-0C47D6C79654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星: 8 pt 126">
                    <a:extLst>
                      <a:ext uri="{FF2B5EF4-FFF2-40B4-BE49-F238E27FC236}">
                        <a16:creationId xmlns:a16="http://schemas.microsoft.com/office/drawing/2014/main" id="{3DC62DB2-CD94-4525-95AB-72B4EA66B2E4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13721D45-3C21-4F77-954A-E17FC9BD5435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365FBE03-CFB1-45D7-97EB-29EB149243C4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楕円 1">
                <a:extLst>
                  <a:ext uri="{FF2B5EF4-FFF2-40B4-BE49-F238E27FC236}">
                    <a16:creationId xmlns:a16="http://schemas.microsoft.com/office/drawing/2014/main" id="{877C3943-4FBA-4888-B24C-447E7E0AC560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8E530942-FA5B-4AD2-8987-FFF39281A22F}"/>
              </a:ext>
            </a:extLst>
          </p:cNvPr>
          <p:cNvGrpSpPr/>
          <p:nvPr/>
        </p:nvGrpSpPr>
        <p:grpSpPr>
          <a:xfrm>
            <a:off x="1059604" y="4044615"/>
            <a:ext cx="2049356" cy="2173136"/>
            <a:chOff x="612307" y="3759994"/>
            <a:chExt cx="929685" cy="985838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6EC5D977-D39C-4D4B-AB49-434D10162919}"/>
                </a:ext>
              </a:extLst>
            </p:cNvPr>
            <p:cNvGrpSpPr/>
            <p:nvPr/>
          </p:nvGrpSpPr>
          <p:grpSpPr>
            <a:xfrm>
              <a:off x="612307" y="3910729"/>
              <a:ext cx="848723" cy="835103"/>
              <a:chOff x="2447331" y="5466376"/>
              <a:chExt cx="907334" cy="809969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D451989-A48B-4534-BC95-E4EB3DD4C06D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809969"/>
                <a:chOff x="2447331" y="5466376"/>
                <a:chExt cx="907334" cy="809969"/>
              </a:xfrm>
            </p:grpSpPr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F5B36583-4C31-4E62-B09F-384145795827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79013"/>
                </a:xfrm>
                <a:prstGeom prst="ellipse">
                  <a:avLst/>
                </a:prstGeom>
                <a:gradFill flip="none" rotWithShape="1">
                  <a:gsLst>
                    <a:gs pos="83000">
                      <a:srgbClr val="FFCC00"/>
                    </a:gs>
                    <a:gs pos="0">
                      <a:srgbClr val="FFFF00"/>
                    </a:gs>
                    <a:gs pos="51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0AA2E4AC-83C1-46AC-B9C7-842DD5E2F462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星: 8 pt 151">
                  <a:extLst>
                    <a:ext uri="{FF2B5EF4-FFF2-40B4-BE49-F238E27FC236}">
                      <a16:creationId xmlns:a16="http://schemas.microsoft.com/office/drawing/2014/main" id="{F222AF40-9B77-4AE9-9DC6-C12064933C14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445D9C3-4CD1-486C-869B-3D310B582BE3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042A113A-0895-4AC7-BFE3-AFE6DE8E3B60}"/>
                </a:ext>
              </a:extLst>
            </p:cNvPr>
            <p:cNvSpPr/>
            <p:nvPr/>
          </p:nvSpPr>
          <p:spPr>
            <a:xfrm>
              <a:off x="1007423" y="3759994"/>
              <a:ext cx="61758" cy="202073"/>
            </a:xfrm>
            <a:custGeom>
              <a:avLst/>
              <a:gdLst>
                <a:gd name="connsiteX0" fmla="*/ 40094 w 80188"/>
                <a:gd name="connsiteY0" fmla="*/ 0 h 116089"/>
                <a:gd name="connsiteX1" fmla="*/ 80188 w 80188"/>
                <a:gd name="connsiteY1" fmla="*/ 104479 h 116089"/>
                <a:gd name="connsiteX2" fmla="*/ 79853 w 80188"/>
                <a:gd name="connsiteY2" fmla="*/ 106589 h 116089"/>
                <a:gd name="connsiteX3" fmla="*/ 78067 w 80188"/>
                <a:gd name="connsiteY3" fmla="*/ 107879 h 116089"/>
                <a:gd name="connsiteX4" fmla="*/ 40094 w 80188"/>
                <a:gd name="connsiteY4" fmla="*/ 116089 h 116089"/>
                <a:gd name="connsiteX5" fmla="*/ 2121 w 80188"/>
                <a:gd name="connsiteY5" fmla="*/ 107879 h 116089"/>
                <a:gd name="connsiteX6" fmla="*/ 335 w 80188"/>
                <a:gd name="connsiteY6" fmla="*/ 106589 h 116089"/>
                <a:gd name="connsiteX7" fmla="*/ 0 w 80188"/>
                <a:gd name="connsiteY7" fmla="*/ 104479 h 116089"/>
                <a:gd name="connsiteX8" fmla="*/ 40094 w 80188"/>
                <a:gd name="connsiteY8" fmla="*/ 0 h 11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88" h="116089">
                  <a:moveTo>
                    <a:pt x="40094" y="0"/>
                  </a:moveTo>
                  <a:cubicBezTo>
                    <a:pt x="62237" y="0"/>
                    <a:pt x="80188" y="46777"/>
                    <a:pt x="80188" y="104479"/>
                  </a:cubicBezTo>
                  <a:lnTo>
                    <a:pt x="79853" y="106589"/>
                  </a:lnTo>
                  <a:lnTo>
                    <a:pt x="78067" y="107879"/>
                  </a:lnTo>
                  <a:cubicBezTo>
                    <a:pt x="66395" y="113166"/>
                    <a:pt x="53564" y="116089"/>
                    <a:pt x="40094" y="116089"/>
                  </a:cubicBezTo>
                  <a:cubicBezTo>
                    <a:pt x="26625" y="116089"/>
                    <a:pt x="13793" y="113166"/>
                    <a:pt x="2121" y="107879"/>
                  </a:cubicBezTo>
                  <a:lnTo>
                    <a:pt x="335" y="106589"/>
                  </a:lnTo>
                  <a:lnTo>
                    <a:pt x="0" y="104479"/>
                  </a:lnTo>
                  <a:cubicBezTo>
                    <a:pt x="0" y="46777"/>
                    <a:pt x="17951" y="0"/>
                    <a:pt x="40094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7" name="楕円 1">
              <a:extLst>
                <a:ext uri="{FF2B5EF4-FFF2-40B4-BE49-F238E27FC236}">
                  <a16:creationId xmlns:a16="http://schemas.microsoft.com/office/drawing/2014/main" id="{44DB191D-D041-4606-A83C-451D40F1897C}"/>
                </a:ext>
              </a:extLst>
            </p:cNvPr>
            <p:cNvSpPr/>
            <p:nvPr/>
          </p:nvSpPr>
          <p:spPr>
            <a:xfrm>
              <a:off x="1068109" y="3786029"/>
              <a:ext cx="473883" cy="160131"/>
            </a:xfrm>
            <a:custGeom>
              <a:avLst/>
              <a:gdLst>
                <a:gd name="connsiteX0" fmla="*/ 0 w 743280"/>
                <a:gd name="connsiteY0" fmla="*/ 150509 h 301017"/>
                <a:gd name="connsiteX1" fmla="*/ 371640 w 743280"/>
                <a:gd name="connsiteY1" fmla="*/ 0 h 301017"/>
                <a:gd name="connsiteX2" fmla="*/ 743280 w 743280"/>
                <a:gd name="connsiteY2" fmla="*/ 150509 h 301017"/>
                <a:gd name="connsiteX3" fmla="*/ 371640 w 743280"/>
                <a:gd name="connsiteY3" fmla="*/ 301018 h 301017"/>
                <a:gd name="connsiteX4" fmla="*/ 0 w 743280"/>
                <a:gd name="connsiteY4" fmla="*/ 150509 h 301017"/>
                <a:gd name="connsiteX0" fmla="*/ 0 w 743280"/>
                <a:gd name="connsiteY0" fmla="*/ 150509 h 301018"/>
                <a:gd name="connsiteX1" fmla="*/ 371640 w 743280"/>
                <a:gd name="connsiteY1" fmla="*/ 0 h 301018"/>
                <a:gd name="connsiteX2" fmla="*/ 743280 w 743280"/>
                <a:gd name="connsiteY2" fmla="*/ 150509 h 301018"/>
                <a:gd name="connsiteX3" fmla="*/ 371640 w 743280"/>
                <a:gd name="connsiteY3" fmla="*/ 301018 h 301018"/>
                <a:gd name="connsiteX4" fmla="*/ 0 w 743280"/>
                <a:gd name="connsiteY4" fmla="*/ 150509 h 301018"/>
                <a:gd name="connsiteX0" fmla="*/ 0 w 743280"/>
                <a:gd name="connsiteY0" fmla="*/ 150509 h 301018"/>
                <a:gd name="connsiteX1" fmla="*/ 371640 w 743280"/>
                <a:gd name="connsiteY1" fmla="*/ 0 h 301018"/>
                <a:gd name="connsiteX2" fmla="*/ 743280 w 743280"/>
                <a:gd name="connsiteY2" fmla="*/ 150509 h 301018"/>
                <a:gd name="connsiteX3" fmla="*/ 371640 w 743280"/>
                <a:gd name="connsiteY3" fmla="*/ 301018 h 301018"/>
                <a:gd name="connsiteX4" fmla="*/ 0 w 743280"/>
                <a:gd name="connsiteY4" fmla="*/ 150509 h 301018"/>
                <a:gd name="connsiteX0" fmla="*/ 0 w 771855"/>
                <a:gd name="connsiteY0" fmla="*/ 215791 h 303604"/>
                <a:gd name="connsiteX1" fmla="*/ 400215 w 771855"/>
                <a:gd name="connsiteY1" fmla="*/ 988 h 303604"/>
                <a:gd name="connsiteX2" fmla="*/ 771855 w 771855"/>
                <a:gd name="connsiteY2" fmla="*/ 151497 h 303604"/>
                <a:gd name="connsiteX3" fmla="*/ 400215 w 771855"/>
                <a:gd name="connsiteY3" fmla="*/ 302006 h 303604"/>
                <a:gd name="connsiteX4" fmla="*/ 0 w 771855"/>
                <a:gd name="connsiteY4" fmla="*/ 215791 h 303604"/>
                <a:gd name="connsiteX0" fmla="*/ 0 w 771855"/>
                <a:gd name="connsiteY0" fmla="*/ 215791 h 303604"/>
                <a:gd name="connsiteX1" fmla="*/ 400215 w 771855"/>
                <a:gd name="connsiteY1" fmla="*/ 988 h 303604"/>
                <a:gd name="connsiteX2" fmla="*/ 771855 w 771855"/>
                <a:gd name="connsiteY2" fmla="*/ 151497 h 303604"/>
                <a:gd name="connsiteX3" fmla="*/ 400215 w 771855"/>
                <a:gd name="connsiteY3" fmla="*/ 302006 h 303604"/>
                <a:gd name="connsiteX4" fmla="*/ 0 w 771855"/>
                <a:gd name="connsiteY4" fmla="*/ 215791 h 303604"/>
                <a:gd name="connsiteX0" fmla="*/ 0 w 771855"/>
                <a:gd name="connsiteY0" fmla="*/ 216284 h 304097"/>
                <a:gd name="connsiteX1" fmla="*/ 400215 w 771855"/>
                <a:gd name="connsiteY1" fmla="*/ 1481 h 304097"/>
                <a:gd name="connsiteX2" fmla="*/ 771855 w 771855"/>
                <a:gd name="connsiteY2" fmla="*/ 151990 h 304097"/>
                <a:gd name="connsiteX3" fmla="*/ 400215 w 771855"/>
                <a:gd name="connsiteY3" fmla="*/ 302499 h 304097"/>
                <a:gd name="connsiteX4" fmla="*/ 0 w 771855"/>
                <a:gd name="connsiteY4" fmla="*/ 216284 h 304097"/>
                <a:gd name="connsiteX0" fmla="*/ 0 w 771855"/>
                <a:gd name="connsiteY0" fmla="*/ 180087 h 267900"/>
                <a:gd name="connsiteX1" fmla="*/ 345446 w 771855"/>
                <a:gd name="connsiteY1" fmla="*/ 3384 h 267900"/>
                <a:gd name="connsiteX2" fmla="*/ 771855 w 771855"/>
                <a:gd name="connsiteY2" fmla="*/ 115793 h 267900"/>
                <a:gd name="connsiteX3" fmla="*/ 400215 w 771855"/>
                <a:gd name="connsiteY3" fmla="*/ 266302 h 267900"/>
                <a:gd name="connsiteX4" fmla="*/ 0 w 771855"/>
                <a:gd name="connsiteY4" fmla="*/ 180087 h 267900"/>
                <a:gd name="connsiteX0" fmla="*/ 0 w 771855"/>
                <a:gd name="connsiteY0" fmla="*/ 186757 h 274570"/>
                <a:gd name="connsiteX1" fmla="*/ 345446 w 771855"/>
                <a:gd name="connsiteY1" fmla="*/ 10054 h 274570"/>
                <a:gd name="connsiteX2" fmla="*/ 771855 w 771855"/>
                <a:gd name="connsiteY2" fmla="*/ 122463 h 274570"/>
                <a:gd name="connsiteX3" fmla="*/ 400215 w 771855"/>
                <a:gd name="connsiteY3" fmla="*/ 272972 h 274570"/>
                <a:gd name="connsiteX4" fmla="*/ 0 w 771855"/>
                <a:gd name="connsiteY4" fmla="*/ 186757 h 274570"/>
                <a:gd name="connsiteX0" fmla="*/ 0 w 771855"/>
                <a:gd name="connsiteY0" fmla="*/ 186757 h 274570"/>
                <a:gd name="connsiteX1" fmla="*/ 345446 w 771855"/>
                <a:gd name="connsiteY1" fmla="*/ 10054 h 274570"/>
                <a:gd name="connsiteX2" fmla="*/ 771855 w 771855"/>
                <a:gd name="connsiteY2" fmla="*/ 122463 h 274570"/>
                <a:gd name="connsiteX3" fmla="*/ 400215 w 771855"/>
                <a:gd name="connsiteY3" fmla="*/ 272972 h 274570"/>
                <a:gd name="connsiteX4" fmla="*/ 0 w 771855"/>
                <a:gd name="connsiteY4" fmla="*/ 186757 h 274570"/>
                <a:gd name="connsiteX0" fmla="*/ 0 w 771855"/>
                <a:gd name="connsiteY0" fmla="*/ 186757 h 274570"/>
                <a:gd name="connsiteX1" fmla="*/ 345446 w 771855"/>
                <a:gd name="connsiteY1" fmla="*/ 10054 h 274570"/>
                <a:gd name="connsiteX2" fmla="*/ 771855 w 771855"/>
                <a:gd name="connsiteY2" fmla="*/ 122463 h 274570"/>
                <a:gd name="connsiteX3" fmla="*/ 400215 w 771855"/>
                <a:gd name="connsiteY3" fmla="*/ 272972 h 274570"/>
                <a:gd name="connsiteX4" fmla="*/ 0 w 771855"/>
                <a:gd name="connsiteY4" fmla="*/ 186757 h 274570"/>
                <a:gd name="connsiteX0" fmla="*/ 0 w 771855"/>
                <a:gd name="connsiteY0" fmla="*/ 186757 h 260820"/>
                <a:gd name="connsiteX1" fmla="*/ 345446 w 771855"/>
                <a:gd name="connsiteY1" fmla="*/ 10054 h 260820"/>
                <a:gd name="connsiteX2" fmla="*/ 771855 w 771855"/>
                <a:gd name="connsiteY2" fmla="*/ 122463 h 260820"/>
                <a:gd name="connsiteX3" fmla="*/ 378784 w 771855"/>
                <a:gd name="connsiteY3" fmla="*/ 258685 h 260820"/>
                <a:gd name="connsiteX4" fmla="*/ 0 w 771855"/>
                <a:gd name="connsiteY4" fmla="*/ 186757 h 26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855" h="260820">
                  <a:moveTo>
                    <a:pt x="0" y="186757"/>
                  </a:moveTo>
                  <a:cubicBezTo>
                    <a:pt x="126206" y="94108"/>
                    <a:pt x="216804" y="37439"/>
                    <a:pt x="345446" y="10054"/>
                  </a:cubicBezTo>
                  <a:cubicBezTo>
                    <a:pt x="474088" y="-17331"/>
                    <a:pt x="648030" y="8383"/>
                    <a:pt x="771855" y="122463"/>
                  </a:cubicBezTo>
                  <a:cubicBezTo>
                    <a:pt x="593261" y="160344"/>
                    <a:pt x="507426" y="247969"/>
                    <a:pt x="378784" y="258685"/>
                  </a:cubicBezTo>
                  <a:cubicBezTo>
                    <a:pt x="250142" y="269401"/>
                    <a:pt x="88106" y="238925"/>
                    <a:pt x="0" y="18675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31D75508-A8A5-40E7-9B79-207F0BBF0D0F}"/>
              </a:ext>
            </a:extLst>
          </p:cNvPr>
          <p:cNvGrpSpPr/>
          <p:nvPr/>
        </p:nvGrpSpPr>
        <p:grpSpPr>
          <a:xfrm>
            <a:off x="6605083" y="4244401"/>
            <a:ext cx="2605086" cy="1884404"/>
            <a:chOff x="6605083" y="1281745"/>
            <a:chExt cx="2605086" cy="1884404"/>
          </a:xfrm>
        </p:grpSpPr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172D607A-D955-4FD9-89FE-6A4BAD82EBFE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91BCA702-B91D-4E20-A38F-ADD6B493034A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4AC3BDE9-9398-40F5-8DE9-15B79D61885C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40C8F3C9-C0FD-463E-87D0-51D361000C27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46FE3C6D-4A72-496C-BE45-34FD296FD35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F65F6A45-3AE8-48D7-8006-57883F71411E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8516DE23-DE86-48F1-B721-1964F0D170FC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205FA6F9-CB42-436C-AF27-69DB109F4D5C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324D57F0-D805-44AE-A602-2DBB52C80CDD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F0EED4A6-4B8D-4539-B012-881DF23D0108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BB08AF6D-0766-44E6-9DCB-0822D7A96DC9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79F5E622-8973-4196-9409-3611B023F9D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9BB41435-80F1-4004-A6FD-D9680E9888D7}"/>
                </a:ext>
              </a:extLst>
            </p:cNvPr>
            <p:cNvGrpSpPr/>
            <p:nvPr/>
          </p:nvGrpSpPr>
          <p:grpSpPr>
            <a:xfrm>
              <a:off x="7037797" y="1281745"/>
              <a:ext cx="1847814" cy="1531054"/>
              <a:chOff x="5884881" y="3703321"/>
              <a:chExt cx="2894895" cy="2398642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95F3EAA1-BE1A-47D6-91E7-936398A35F9B}"/>
                  </a:ext>
                </a:extLst>
              </p:cNvPr>
              <p:cNvGrpSpPr/>
              <p:nvPr/>
            </p:nvGrpSpPr>
            <p:grpSpPr>
              <a:xfrm>
                <a:off x="6772811" y="3703321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912F227D-C1E2-416D-8423-F14F006FBA08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B30A99BC-2D98-4806-BD15-E50F80862613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218" name="楕円 217">
                      <a:extLst>
                        <a:ext uri="{FF2B5EF4-FFF2-40B4-BE49-F238E27FC236}">
                          <a16:creationId xmlns:a16="http://schemas.microsoft.com/office/drawing/2014/main" id="{383FFF7B-5E83-4A48-8F68-7B9D0676E8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" name="フリーフォーム: 図形 218">
                      <a:extLst>
                        <a:ext uri="{FF2B5EF4-FFF2-40B4-BE49-F238E27FC236}">
                          <a16:creationId xmlns:a16="http://schemas.microsoft.com/office/drawing/2014/main" id="{A99E333F-5561-4921-BB73-E88C53FD1A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星: 8 pt 219">
                      <a:extLst>
                        <a:ext uri="{FF2B5EF4-FFF2-40B4-BE49-F238E27FC236}">
                          <a16:creationId xmlns:a16="http://schemas.microsoft.com/office/drawing/2014/main" id="{9C0FACC7-5189-4151-9E50-F5C2596233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BD10553F-1354-4E5C-B9EC-08AD3A78CB78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D10465B9-5602-45D3-B36C-6762E713DEAF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5" name="楕円 1">
                  <a:extLst>
                    <a:ext uri="{FF2B5EF4-FFF2-40B4-BE49-F238E27FC236}">
                      <a16:creationId xmlns:a16="http://schemas.microsoft.com/office/drawing/2014/main" id="{767BC408-88F4-4A64-AC49-056978926D54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77A118F0-70C0-46FB-ACF2-4FCB568E7FCD}"/>
                  </a:ext>
                </a:extLst>
              </p:cNvPr>
              <p:cNvGrpSpPr/>
              <p:nvPr/>
            </p:nvGrpSpPr>
            <p:grpSpPr>
              <a:xfrm>
                <a:off x="5884881" y="3937921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84BB9271-C319-48F8-B686-90A3C88915F3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4CCA808A-3515-4561-A16A-09B697E3B16F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210" name="楕円 209">
                      <a:extLst>
                        <a:ext uri="{FF2B5EF4-FFF2-40B4-BE49-F238E27FC236}">
                          <a16:creationId xmlns:a16="http://schemas.microsoft.com/office/drawing/2014/main" id="{A2583ED0-9E2A-4BBA-A6C3-0C3D9546BF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" name="フリーフォーム: 図形 210">
                      <a:extLst>
                        <a:ext uri="{FF2B5EF4-FFF2-40B4-BE49-F238E27FC236}">
                          <a16:creationId xmlns:a16="http://schemas.microsoft.com/office/drawing/2014/main" id="{8847BC3D-205B-452E-B03D-9D610CEE8B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" name="星: 8 pt 211">
                      <a:extLst>
                        <a:ext uri="{FF2B5EF4-FFF2-40B4-BE49-F238E27FC236}">
                          <a16:creationId xmlns:a16="http://schemas.microsoft.com/office/drawing/2014/main" id="{4F81C8AF-071C-43EF-B4A9-E2D5CA57DF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30CAA201-08C7-42F3-819D-8713010E3F8A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FD5C9A25-0F3F-4DDF-95D7-BDE8AA312640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7" name="楕円 1">
                  <a:extLst>
                    <a:ext uri="{FF2B5EF4-FFF2-40B4-BE49-F238E27FC236}">
                      <a16:creationId xmlns:a16="http://schemas.microsoft.com/office/drawing/2014/main" id="{60B2D3D0-5715-4D40-90B1-F0C5A49E349B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D1993A3A-4BFE-4725-A0D7-CE18996B26B4}"/>
                  </a:ext>
                </a:extLst>
              </p:cNvPr>
              <p:cNvGrpSpPr/>
              <p:nvPr/>
            </p:nvGrpSpPr>
            <p:grpSpPr>
              <a:xfrm rot="605813">
                <a:off x="7573374" y="4138130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9D7105A1-315C-40AE-8805-69AD7FF23D67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9DE91C5-285A-4EB1-91D3-9F1215A31A9B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192" name="楕円 191">
                      <a:extLst>
                        <a:ext uri="{FF2B5EF4-FFF2-40B4-BE49-F238E27FC236}">
                          <a16:creationId xmlns:a16="http://schemas.microsoft.com/office/drawing/2014/main" id="{A9576A8C-07A4-4F08-BD09-F581B00047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" name="フリーフォーム: 図形 192">
                      <a:extLst>
                        <a:ext uri="{FF2B5EF4-FFF2-40B4-BE49-F238E27FC236}">
                          <a16:creationId xmlns:a16="http://schemas.microsoft.com/office/drawing/2014/main" id="{6A9638D0-A55E-438E-AFA7-BF60EA163E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" name="星: 8 pt 193">
                      <a:extLst>
                        <a:ext uri="{FF2B5EF4-FFF2-40B4-BE49-F238E27FC236}">
                          <a16:creationId xmlns:a16="http://schemas.microsoft.com/office/drawing/2014/main" id="{FA1E2F05-5DAD-48A9-8DB3-82008F0833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EDFDABD5-6ACD-420C-A944-87E1B810C6A1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B9DC6BF8-BB75-40BF-BE75-233B21AEB1B5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9" name="楕円 1">
                  <a:extLst>
                    <a:ext uri="{FF2B5EF4-FFF2-40B4-BE49-F238E27FC236}">
                      <a16:creationId xmlns:a16="http://schemas.microsoft.com/office/drawing/2014/main" id="{E2E1A8E9-97B6-46FB-9431-A1B59B2FC80F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0266DE06-021A-455E-A72C-D0556EEA3D75}"/>
                  </a:ext>
                </a:extLst>
              </p:cNvPr>
              <p:cNvGrpSpPr/>
              <p:nvPr/>
            </p:nvGrpSpPr>
            <p:grpSpPr>
              <a:xfrm rot="605813">
                <a:off x="6759558" y="4311866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01F37541-5450-465A-914A-2E4A70A1F262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182" name="グループ化 181">
                    <a:extLst>
                      <a:ext uri="{FF2B5EF4-FFF2-40B4-BE49-F238E27FC236}">
                        <a16:creationId xmlns:a16="http://schemas.microsoft.com/office/drawing/2014/main" id="{3A1CDC91-8EEA-4E23-A456-4FA7B7E43F37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184" name="楕円 183">
                      <a:extLst>
                        <a:ext uri="{FF2B5EF4-FFF2-40B4-BE49-F238E27FC236}">
                          <a16:creationId xmlns:a16="http://schemas.microsoft.com/office/drawing/2014/main" id="{860055C1-D104-4AD8-A24F-CBC534749D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" name="フリーフォーム: 図形 184">
                      <a:extLst>
                        <a:ext uri="{FF2B5EF4-FFF2-40B4-BE49-F238E27FC236}">
                          <a16:creationId xmlns:a16="http://schemas.microsoft.com/office/drawing/2014/main" id="{03EB75F0-77EB-469F-80F5-027AA4265E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6" name="星: 8 pt 185">
                      <a:extLst>
                        <a:ext uri="{FF2B5EF4-FFF2-40B4-BE49-F238E27FC236}">
                          <a16:creationId xmlns:a16="http://schemas.microsoft.com/office/drawing/2014/main" id="{A10C8EF1-7D57-4F92-AC99-C1A7DD621F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433F43B4-7F7F-45B2-BCD3-A01F2D38705D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30C0F7FF-AD4B-453F-8446-EDAA82A73E71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" name="楕円 1">
                  <a:extLst>
                    <a:ext uri="{FF2B5EF4-FFF2-40B4-BE49-F238E27FC236}">
                      <a16:creationId xmlns:a16="http://schemas.microsoft.com/office/drawing/2014/main" id="{CFB09A65-5502-4EB2-AD6F-350DF2F5346B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1566CB28-861A-4792-BA39-B4F3E4F17DCE}"/>
                  </a:ext>
                </a:extLst>
              </p:cNvPr>
              <p:cNvGrpSpPr/>
              <p:nvPr/>
            </p:nvGrpSpPr>
            <p:grpSpPr>
              <a:xfrm rot="605813">
                <a:off x="6019652" y="4778153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E5EFCBC2-FED0-4960-AEFF-8268FD6C2CF7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174" name="グループ化 173">
                    <a:extLst>
                      <a:ext uri="{FF2B5EF4-FFF2-40B4-BE49-F238E27FC236}">
                        <a16:creationId xmlns:a16="http://schemas.microsoft.com/office/drawing/2014/main" id="{7A0CF510-4C14-48D3-A100-4D54945A0DBA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176" name="楕円 175">
                      <a:extLst>
                        <a:ext uri="{FF2B5EF4-FFF2-40B4-BE49-F238E27FC236}">
                          <a16:creationId xmlns:a16="http://schemas.microsoft.com/office/drawing/2014/main" id="{6DD3C07F-64DF-4870-A03D-DEE24C5135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" name="フリーフォーム: 図形 176">
                      <a:extLst>
                        <a:ext uri="{FF2B5EF4-FFF2-40B4-BE49-F238E27FC236}">
                          <a16:creationId xmlns:a16="http://schemas.microsoft.com/office/drawing/2014/main" id="{AA20E85D-9569-4288-A7F1-8F24442470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" name="星: 8 pt 177">
                      <a:extLst>
                        <a:ext uri="{FF2B5EF4-FFF2-40B4-BE49-F238E27FC236}">
                          <a16:creationId xmlns:a16="http://schemas.microsoft.com/office/drawing/2014/main" id="{22301577-8F6A-4568-93F8-59DCED02C8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66F7E130-5842-41DD-9DEC-22E5BB1B3951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103FD2AD-8AFC-4DE4-8F88-D7530A8647B7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3" name="楕円 1">
                  <a:extLst>
                    <a:ext uri="{FF2B5EF4-FFF2-40B4-BE49-F238E27FC236}">
                      <a16:creationId xmlns:a16="http://schemas.microsoft.com/office/drawing/2014/main" id="{40A0B6AD-4D26-44EE-84CC-B8E7E391C8D1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7608F15C-9B4B-4807-B7F3-07B8101AE98E}"/>
                  </a:ext>
                </a:extLst>
              </p:cNvPr>
              <p:cNvGrpSpPr/>
              <p:nvPr/>
            </p:nvGrpSpPr>
            <p:grpSpPr>
              <a:xfrm rot="605813">
                <a:off x="7225814" y="4822695"/>
                <a:ext cx="1206402" cy="1279268"/>
                <a:chOff x="612307" y="3759994"/>
                <a:chExt cx="929685" cy="985838"/>
              </a:xfrm>
            </p:grpSpPr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55F12B25-A773-43E4-9714-5624138E347F}"/>
                    </a:ext>
                  </a:extLst>
                </p:cNvPr>
                <p:cNvGrpSpPr/>
                <p:nvPr/>
              </p:nvGrpSpPr>
              <p:grpSpPr>
                <a:xfrm>
                  <a:off x="612307" y="3910729"/>
                  <a:ext cx="848723" cy="835103"/>
                  <a:chOff x="2447331" y="5466376"/>
                  <a:chExt cx="907334" cy="809969"/>
                </a:xfrm>
              </p:grpSpPr>
              <p:grpSp>
                <p:nvGrpSpPr>
                  <p:cNvPr id="166" name="グループ化 165">
                    <a:extLst>
                      <a:ext uri="{FF2B5EF4-FFF2-40B4-BE49-F238E27FC236}">
                        <a16:creationId xmlns:a16="http://schemas.microsoft.com/office/drawing/2014/main" id="{C46C1940-0E27-48AC-923A-608F4E1B25B0}"/>
                      </a:ext>
                    </a:extLst>
                  </p:cNvPr>
                  <p:cNvGrpSpPr/>
                  <p:nvPr/>
                </p:nvGrpSpPr>
                <p:grpSpPr>
                  <a:xfrm>
                    <a:off x="2447331" y="5466376"/>
                    <a:ext cx="907334" cy="809969"/>
                    <a:chOff x="2447331" y="5466376"/>
                    <a:chExt cx="907334" cy="809969"/>
                  </a:xfrm>
                </p:grpSpPr>
                <p:sp>
                  <p:nvSpPr>
                    <p:cNvPr id="168" name="楕円 167">
                      <a:extLst>
                        <a:ext uri="{FF2B5EF4-FFF2-40B4-BE49-F238E27FC236}">
                          <a16:creationId xmlns:a16="http://schemas.microsoft.com/office/drawing/2014/main" id="{76A6B122-7A96-435C-AF0A-45076279E4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7331" y="5497332"/>
                      <a:ext cx="907334" cy="779013"/>
                    </a:xfrm>
                    <a:prstGeom prst="ellipse">
                      <a:avLst/>
                    </a:prstGeom>
                    <a:gradFill flip="none" rotWithShape="1">
                      <a:gsLst>
                        <a:gs pos="83000">
                          <a:srgbClr val="FFCC00"/>
                        </a:gs>
                        <a:gs pos="0">
                          <a:srgbClr val="FFFF00"/>
                        </a:gs>
                        <a:gs pos="51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" name="フリーフォーム: 図形 168">
                      <a:extLst>
                        <a:ext uri="{FF2B5EF4-FFF2-40B4-BE49-F238E27FC236}">
                          <a16:creationId xmlns:a16="http://schemas.microsoft.com/office/drawing/2014/main" id="{75D4EBCD-8362-48D4-9A4B-0A6246C2AC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12" y="5554839"/>
                      <a:ext cx="712533" cy="624922"/>
                    </a:xfrm>
                    <a:custGeom>
                      <a:avLst/>
                      <a:gdLst>
                        <a:gd name="connsiteX0" fmla="*/ 1198482 w 1936653"/>
                        <a:gd name="connsiteY0" fmla="*/ 1624013 h 1698529"/>
                        <a:gd name="connsiteX1" fmla="*/ 1235740 w 1936653"/>
                        <a:gd name="connsiteY1" fmla="*/ 1661271 h 1698529"/>
                        <a:gd name="connsiteX2" fmla="*/ 1198482 w 1936653"/>
                        <a:gd name="connsiteY2" fmla="*/ 1698529 h 1698529"/>
                        <a:gd name="connsiteX3" fmla="*/ 1161224 w 1936653"/>
                        <a:gd name="connsiteY3" fmla="*/ 1661271 h 1698529"/>
                        <a:gd name="connsiteX4" fmla="*/ 1198482 w 1936653"/>
                        <a:gd name="connsiteY4" fmla="*/ 1624013 h 1698529"/>
                        <a:gd name="connsiteX5" fmla="*/ 888920 w 1936653"/>
                        <a:gd name="connsiteY5" fmla="*/ 1585913 h 1698529"/>
                        <a:gd name="connsiteX6" fmla="*/ 926178 w 1936653"/>
                        <a:gd name="connsiteY6" fmla="*/ 1623171 h 1698529"/>
                        <a:gd name="connsiteX7" fmla="*/ 888920 w 1936653"/>
                        <a:gd name="connsiteY7" fmla="*/ 1660429 h 1698529"/>
                        <a:gd name="connsiteX8" fmla="*/ 851662 w 1936653"/>
                        <a:gd name="connsiteY8" fmla="*/ 1623171 h 1698529"/>
                        <a:gd name="connsiteX9" fmla="*/ 888920 w 1936653"/>
                        <a:gd name="connsiteY9" fmla="*/ 1585913 h 1698529"/>
                        <a:gd name="connsiteX10" fmla="*/ 1560432 w 1936653"/>
                        <a:gd name="connsiteY10" fmla="*/ 1543050 h 1698529"/>
                        <a:gd name="connsiteX11" fmla="*/ 1597690 w 1936653"/>
                        <a:gd name="connsiteY11" fmla="*/ 1580308 h 1698529"/>
                        <a:gd name="connsiteX12" fmla="*/ 1560432 w 1936653"/>
                        <a:gd name="connsiteY12" fmla="*/ 1617566 h 1698529"/>
                        <a:gd name="connsiteX13" fmla="*/ 1523174 w 1936653"/>
                        <a:gd name="connsiteY13" fmla="*/ 1580308 h 1698529"/>
                        <a:gd name="connsiteX14" fmla="*/ 1560432 w 1936653"/>
                        <a:gd name="connsiteY14" fmla="*/ 1543050 h 1698529"/>
                        <a:gd name="connsiteX15" fmla="*/ 436482 w 1936653"/>
                        <a:gd name="connsiteY15" fmla="*/ 1519238 h 1698529"/>
                        <a:gd name="connsiteX16" fmla="*/ 473740 w 1936653"/>
                        <a:gd name="connsiteY16" fmla="*/ 1556496 h 1698529"/>
                        <a:gd name="connsiteX17" fmla="*/ 436482 w 1936653"/>
                        <a:gd name="connsiteY17" fmla="*/ 1593754 h 1698529"/>
                        <a:gd name="connsiteX18" fmla="*/ 399224 w 1936653"/>
                        <a:gd name="connsiteY18" fmla="*/ 1556496 h 1698529"/>
                        <a:gd name="connsiteX19" fmla="*/ 436482 w 1936653"/>
                        <a:gd name="connsiteY19" fmla="*/ 1519238 h 1698529"/>
                        <a:gd name="connsiteX20" fmla="*/ 665908 w 1936653"/>
                        <a:gd name="connsiteY20" fmla="*/ 1471614 h 1698529"/>
                        <a:gd name="connsiteX21" fmla="*/ 703166 w 1936653"/>
                        <a:gd name="connsiteY21" fmla="*/ 1508872 h 1698529"/>
                        <a:gd name="connsiteX22" fmla="*/ 665908 w 1936653"/>
                        <a:gd name="connsiteY22" fmla="*/ 1546130 h 1698529"/>
                        <a:gd name="connsiteX23" fmla="*/ 628650 w 1936653"/>
                        <a:gd name="connsiteY23" fmla="*/ 1508872 h 1698529"/>
                        <a:gd name="connsiteX24" fmla="*/ 665908 w 1936653"/>
                        <a:gd name="connsiteY24" fmla="*/ 1471614 h 1698529"/>
                        <a:gd name="connsiteX25" fmla="*/ 1104058 w 1936653"/>
                        <a:gd name="connsiteY25" fmla="*/ 1428751 h 1698529"/>
                        <a:gd name="connsiteX26" fmla="*/ 1141316 w 1936653"/>
                        <a:gd name="connsiteY26" fmla="*/ 1466009 h 1698529"/>
                        <a:gd name="connsiteX27" fmla="*/ 1104058 w 1936653"/>
                        <a:gd name="connsiteY27" fmla="*/ 1503267 h 1698529"/>
                        <a:gd name="connsiteX28" fmla="*/ 1066800 w 1936653"/>
                        <a:gd name="connsiteY28" fmla="*/ 1466009 h 1698529"/>
                        <a:gd name="connsiteX29" fmla="*/ 1104058 w 1936653"/>
                        <a:gd name="connsiteY29" fmla="*/ 1428751 h 1698529"/>
                        <a:gd name="connsiteX30" fmla="*/ 1351708 w 1936653"/>
                        <a:gd name="connsiteY30" fmla="*/ 1414464 h 1698529"/>
                        <a:gd name="connsiteX31" fmla="*/ 1388966 w 1936653"/>
                        <a:gd name="connsiteY31" fmla="*/ 1451722 h 1698529"/>
                        <a:gd name="connsiteX32" fmla="*/ 1351708 w 1936653"/>
                        <a:gd name="connsiteY32" fmla="*/ 1488980 h 1698529"/>
                        <a:gd name="connsiteX33" fmla="*/ 1314450 w 1936653"/>
                        <a:gd name="connsiteY33" fmla="*/ 1451722 h 1698529"/>
                        <a:gd name="connsiteX34" fmla="*/ 1351708 w 1936653"/>
                        <a:gd name="connsiteY34" fmla="*/ 1414464 h 1698529"/>
                        <a:gd name="connsiteX35" fmla="*/ 203120 w 1936653"/>
                        <a:gd name="connsiteY35" fmla="*/ 1328738 h 1698529"/>
                        <a:gd name="connsiteX36" fmla="*/ 240378 w 1936653"/>
                        <a:gd name="connsiteY36" fmla="*/ 1365996 h 1698529"/>
                        <a:gd name="connsiteX37" fmla="*/ 203120 w 1936653"/>
                        <a:gd name="connsiteY37" fmla="*/ 1403254 h 1698529"/>
                        <a:gd name="connsiteX38" fmla="*/ 165862 w 1936653"/>
                        <a:gd name="connsiteY38" fmla="*/ 1365996 h 1698529"/>
                        <a:gd name="connsiteX39" fmla="*/ 203120 w 1936653"/>
                        <a:gd name="connsiteY39" fmla="*/ 1328738 h 1698529"/>
                        <a:gd name="connsiteX40" fmla="*/ 1608883 w 1936653"/>
                        <a:gd name="connsiteY40" fmla="*/ 1290639 h 1698529"/>
                        <a:gd name="connsiteX41" fmla="*/ 1646141 w 1936653"/>
                        <a:gd name="connsiteY41" fmla="*/ 1327897 h 1698529"/>
                        <a:gd name="connsiteX42" fmla="*/ 1608883 w 1936653"/>
                        <a:gd name="connsiteY42" fmla="*/ 1365155 h 1698529"/>
                        <a:gd name="connsiteX43" fmla="*/ 1571625 w 1936653"/>
                        <a:gd name="connsiteY43" fmla="*/ 1327897 h 1698529"/>
                        <a:gd name="connsiteX44" fmla="*/ 1608883 w 1936653"/>
                        <a:gd name="connsiteY44" fmla="*/ 1290639 h 1698529"/>
                        <a:gd name="connsiteX45" fmla="*/ 894508 w 1936653"/>
                        <a:gd name="connsiteY45" fmla="*/ 1281114 h 1698529"/>
                        <a:gd name="connsiteX46" fmla="*/ 931766 w 1936653"/>
                        <a:gd name="connsiteY46" fmla="*/ 1318372 h 1698529"/>
                        <a:gd name="connsiteX47" fmla="*/ 894508 w 1936653"/>
                        <a:gd name="connsiteY47" fmla="*/ 1355630 h 1698529"/>
                        <a:gd name="connsiteX48" fmla="*/ 857250 w 1936653"/>
                        <a:gd name="connsiteY48" fmla="*/ 1318372 h 1698529"/>
                        <a:gd name="connsiteX49" fmla="*/ 894508 w 1936653"/>
                        <a:gd name="connsiteY49" fmla="*/ 1281114 h 1698529"/>
                        <a:gd name="connsiteX50" fmla="*/ 484090 w 1936653"/>
                        <a:gd name="connsiteY50" fmla="*/ 1253381 h 1698529"/>
                        <a:gd name="connsiteX51" fmla="*/ 521348 w 1936653"/>
                        <a:gd name="connsiteY51" fmla="*/ 1290639 h 1698529"/>
                        <a:gd name="connsiteX52" fmla="*/ 484090 w 1936653"/>
                        <a:gd name="connsiteY52" fmla="*/ 1327897 h 1698529"/>
                        <a:gd name="connsiteX53" fmla="*/ 446832 w 1936653"/>
                        <a:gd name="connsiteY53" fmla="*/ 1290639 h 1698529"/>
                        <a:gd name="connsiteX54" fmla="*/ 484090 w 1936653"/>
                        <a:gd name="connsiteY54" fmla="*/ 1253381 h 1698529"/>
                        <a:gd name="connsiteX55" fmla="*/ 1156446 w 1936653"/>
                        <a:gd name="connsiteY55" fmla="*/ 1138238 h 1698529"/>
                        <a:gd name="connsiteX56" fmla="*/ 1193704 w 1936653"/>
                        <a:gd name="connsiteY56" fmla="*/ 1175496 h 1698529"/>
                        <a:gd name="connsiteX57" fmla="*/ 1156446 w 1936653"/>
                        <a:gd name="connsiteY57" fmla="*/ 1212754 h 1698529"/>
                        <a:gd name="connsiteX58" fmla="*/ 1119188 w 1936653"/>
                        <a:gd name="connsiteY58" fmla="*/ 1175496 h 1698529"/>
                        <a:gd name="connsiteX59" fmla="*/ 1156446 w 1936653"/>
                        <a:gd name="connsiteY59" fmla="*/ 1138238 h 1698529"/>
                        <a:gd name="connsiteX60" fmla="*/ 1394571 w 1936653"/>
                        <a:gd name="connsiteY60" fmla="*/ 1119188 h 1698529"/>
                        <a:gd name="connsiteX61" fmla="*/ 1431829 w 1936653"/>
                        <a:gd name="connsiteY61" fmla="*/ 1156446 h 1698529"/>
                        <a:gd name="connsiteX62" fmla="*/ 1394571 w 1936653"/>
                        <a:gd name="connsiteY62" fmla="*/ 1193704 h 1698529"/>
                        <a:gd name="connsiteX63" fmla="*/ 1357313 w 1936653"/>
                        <a:gd name="connsiteY63" fmla="*/ 1156446 h 1698529"/>
                        <a:gd name="connsiteX64" fmla="*/ 1394571 w 1936653"/>
                        <a:gd name="connsiteY64" fmla="*/ 1119188 h 1698529"/>
                        <a:gd name="connsiteX65" fmla="*/ 680196 w 1936653"/>
                        <a:gd name="connsiteY65" fmla="*/ 1109663 h 1698529"/>
                        <a:gd name="connsiteX66" fmla="*/ 717454 w 1936653"/>
                        <a:gd name="connsiteY66" fmla="*/ 1146921 h 1698529"/>
                        <a:gd name="connsiteX67" fmla="*/ 680196 w 1936653"/>
                        <a:gd name="connsiteY67" fmla="*/ 1184179 h 1698529"/>
                        <a:gd name="connsiteX68" fmla="*/ 642938 w 1936653"/>
                        <a:gd name="connsiteY68" fmla="*/ 1146921 h 1698529"/>
                        <a:gd name="connsiteX69" fmla="*/ 680196 w 1936653"/>
                        <a:gd name="connsiteY69" fmla="*/ 1109663 h 1698529"/>
                        <a:gd name="connsiteX70" fmla="*/ 265858 w 1936653"/>
                        <a:gd name="connsiteY70" fmla="*/ 1100137 h 1698529"/>
                        <a:gd name="connsiteX71" fmla="*/ 303116 w 1936653"/>
                        <a:gd name="connsiteY71" fmla="*/ 1137395 h 1698529"/>
                        <a:gd name="connsiteX72" fmla="*/ 265858 w 1936653"/>
                        <a:gd name="connsiteY72" fmla="*/ 1174653 h 1698529"/>
                        <a:gd name="connsiteX73" fmla="*/ 228600 w 1936653"/>
                        <a:gd name="connsiteY73" fmla="*/ 1137395 h 1698529"/>
                        <a:gd name="connsiteX74" fmla="*/ 265858 w 1936653"/>
                        <a:gd name="connsiteY74" fmla="*/ 1100137 h 1698529"/>
                        <a:gd name="connsiteX75" fmla="*/ 1846182 w 1936653"/>
                        <a:gd name="connsiteY75" fmla="*/ 1076325 h 1698529"/>
                        <a:gd name="connsiteX76" fmla="*/ 1883440 w 1936653"/>
                        <a:gd name="connsiteY76" fmla="*/ 1113583 h 1698529"/>
                        <a:gd name="connsiteX77" fmla="*/ 1846182 w 1936653"/>
                        <a:gd name="connsiteY77" fmla="*/ 1150841 h 1698529"/>
                        <a:gd name="connsiteX78" fmla="*/ 1808924 w 1936653"/>
                        <a:gd name="connsiteY78" fmla="*/ 1113583 h 1698529"/>
                        <a:gd name="connsiteX79" fmla="*/ 1846182 w 1936653"/>
                        <a:gd name="connsiteY79" fmla="*/ 1076325 h 1698529"/>
                        <a:gd name="connsiteX80" fmla="*/ 1604120 w 1936653"/>
                        <a:gd name="connsiteY80" fmla="*/ 1019176 h 1698529"/>
                        <a:gd name="connsiteX81" fmla="*/ 1641378 w 1936653"/>
                        <a:gd name="connsiteY81" fmla="*/ 1056434 h 1698529"/>
                        <a:gd name="connsiteX82" fmla="*/ 1604120 w 1936653"/>
                        <a:gd name="connsiteY82" fmla="*/ 1093692 h 1698529"/>
                        <a:gd name="connsiteX83" fmla="*/ 1566862 w 1936653"/>
                        <a:gd name="connsiteY83" fmla="*/ 1056434 h 1698529"/>
                        <a:gd name="connsiteX84" fmla="*/ 1604120 w 1936653"/>
                        <a:gd name="connsiteY84" fmla="*/ 1019176 h 1698529"/>
                        <a:gd name="connsiteX85" fmla="*/ 470646 w 1936653"/>
                        <a:gd name="connsiteY85" fmla="*/ 962026 h 1698529"/>
                        <a:gd name="connsiteX86" fmla="*/ 507904 w 1936653"/>
                        <a:gd name="connsiteY86" fmla="*/ 999284 h 1698529"/>
                        <a:gd name="connsiteX87" fmla="*/ 470646 w 1936653"/>
                        <a:gd name="connsiteY87" fmla="*/ 1036542 h 1698529"/>
                        <a:gd name="connsiteX88" fmla="*/ 433388 w 1936653"/>
                        <a:gd name="connsiteY88" fmla="*/ 999284 h 1698529"/>
                        <a:gd name="connsiteX89" fmla="*/ 470646 w 1936653"/>
                        <a:gd name="connsiteY89" fmla="*/ 962026 h 1698529"/>
                        <a:gd name="connsiteX90" fmla="*/ 873353 w 1936653"/>
                        <a:gd name="connsiteY90" fmla="*/ 943629 h 1698529"/>
                        <a:gd name="connsiteX91" fmla="*/ 910611 w 1936653"/>
                        <a:gd name="connsiteY91" fmla="*/ 980887 h 1698529"/>
                        <a:gd name="connsiteX92" fmla="*/ 873353 w 1936653"/>
                        <a:gd name="connsiteY92" fmla="*/ 1018145 h 1698529"/>
                        <a:gd name="connsiteX93" fmla="*/ 836095 w 1936653"/>
                        <a:gd name="connsiteY93" fmla="*/ 980887 h 1698529"/>
                        <a:gd name="connsiteX94" fmla="*/ 873353 w 1936653"/>
                        <a:gd name="connsiteY94" fmla="*/ 943629 h 1698529"/>
                        <a:gd name="connsiteX95" fmla="*/ 1129273 w 1936653"/>
                        <a:gd name="connsiteY95" fmla="*/ 912715 h 1698529"/>
                        <a:gd name="connsiteX96" fmla="*/ 1166531 w 1936653"/>
                        <a:gd name="connsiteY96" fmla="*/ 949973 h 1698529"/>
                        <a:gd name="connsiteX97" fmla="*/ 1129273 w 1936653"/>
                        <a:gd name="connsiteY97" fmla="*/ 987231 h 1698529"/>
                        <a:gd name="connsiteX98" fmla="*/ 1092015 w 1936653"/>
                        <a:gd name="connsiteY98" fmla="*/ 949973 h 1698529"/>
                        <a:gd name="connsiteX99" fmla="*/ 1129273 w 1936653"/>
                        <a:gd name="connsiteY99" fmla="*/ 912715 h 1698529"/>
                        <a:gd name="connsiteX100" fmla="*/ 1394570 w 1936653"/>
                        <a:gd name="connsiteY100" fmla="*/ 871539 h 1698529"/>
                        <a:gd name="connsiteX101" fmla="*/ 1431828 w 1936653"/>
                        <a:gd name="connsiteY101" fmla="*/ 908797 h 1698529"/>
                        <a:gd name="connsiteX102" fmla="*/ 1394570 w 1936653"/>
                        <a:gd name="connsiteY102" fmla="*/ 946055 h 1698529"/>
                        <a:gd name="connsiteX103" fmla="*/ 1357312 w 1936653"/>
                        <a:gd name="connsiteY103" fmla="*/ 908797 h 1698529"/>
                        <a:gd name="connsiteX104" fmla="*/ 1394570 w 1936653"/>
                        <a:gd name="connsiteY104" fmla="*/ 871539 h 1698529"/>
                        <a:gd name="connsiteX105" fmla="*/ 1696605 w 1936653"/>
                        <a:gd name="connsiteY105" fmla="*/ 857060 h 1698529"/>
                        <a:gd name="connsiteX106" fmla="*/ 1733863 w 1936653"/>
                        <a:gd name="connsiteY106" fmla="*/ 894318 h 1698529"/>
                        <a:gd name="connsiteX107" fmla="*/ 1696605 w 1936653"/>
                        <a:gd name="connsiteY107" fmla="*/ 931576 h 1698529"/>
                        <a:gd name="connsiteX108" fmla="*/ 1659347 w 1936653"/>
                        <a:gd name="connsiteY108" fmla="*/ 894318 h 1698529"/>
                        <a:gd name="connsiteX109" fmla="*/ 1696605 w 1936653"/>
                        <a:gd name="connsiteY109" fmla="*/ 857060 h 1698529"/>
                        <a:gd name="connsiteX110" fmla="*/ 656383 w 1936653"/>
                        <a:gd name="connsiteY110" fmla="*/ 828675 h 1698529"/>
                        <a:gd name="connsiteX111" fmla="*/ 693641 w 1936653"/>
                        <a:gd name="connsiteY111" fmla="*/ 865933 h 1698529"/>
                        <a:gd name="connsiteX112" fmla="*/ 656383 w 1936653"/>
                        <a:gd name="connsiteY112" fmla="*/ 903191 h 1698529"/>
                        <a:gd name="connsiteX113" fmla="*/ 619125 w 1936653"/>
                        <a:gd name="connsiteY113" fmla="*/ 865933 h 1698529"/>
                        <a:gd name="connsiteX114" fmla="*/ 656383 w 1936653"/>
                        <a:gd name="connsiteY114" fmla="*/ 828675 h 1698529"/>
                        <a:gd name="connsiteX115" fmla="*/ 246808 w 1936653"/>
                        <a:gd name="connsiteY115" fmla="*/ 823913 h 1698529"/>
                        <a:gd name="connsiteX116" fmla="*/ 284066 w 1936653"/>
                        <a:gd name="connsiteY116" fmla="*/ 861171 h 1698529"/>
                        <a:gd name="connsiteX117" fmla="*/ 246808 w 1936653"/>
                        <a:gd name="connsiteY117" fmla="*/ 898429 h 1698529"/>
                        <a:gd name="connsiteX118" fmla="*/ 209550 w 1936653"/>
                        <a:gd name="connsiteY118" fmla="*/ 861171 h 1698529"/>
                        <a:gd name="connsiteX119" fmla="*/ 246808 w 1936653"/>
                        <a:gd name="connsiteY119" fmla="*/ 823913 h 1698529"/>
                        <a:gd name="connsiteX120" fmla="*/ 1219761 w 1936653"/>
                        <a:gd name="connsiteY120" fmla="*/ 726977 h 1698529"/>
                        <a:gd name="connsiteX121" fmla="*/ 1257019 w 1936653"/>
                        <a:gd name="connsiteY121" fmla="*/ 764235 h 1698529"/>
                        <a:gd name="connsiteX122" fmla="*/ 1219761 w 1936653"/>
                        <a:gd name="connsiteY122" fmla="*/ 801493 h 1698529"/>
                        <a:gd name="connsiteX123" fmla="*/ 1182503 w 1936653"/>
                        <a:gd name="connsiteY123" fmla="*/ 764235 h 1698529"/>
                        <a:gd name="connsiteX124" fmla="*/ 1219761 w 1936653"/>
                        <a:gd name="connsiteY124" fmla="*/ 726977 h 1698529"/>
                        <a:gd name="connsiteX125" fmla="*/ 1899395 w 1936653"/>
                        <a:gd name="connsiteY125" fmla="*/ 714377 h 1698529"/>
                        <a:gd name="connsiteX126" fmla="*/ 1936653 w 1936653"/>
                        <a:gd name="connsiteY126" fmla="*/ 751635 h 1698529"/>
                        <a:gd name="connsiteX127" fmla="*/ 1899395 w 1936653"/>
                        <a:gd name="connsiteY127" fmla="*/ 788893 h 1698529"/>
                        <a:gd name="connsiteX128" fmla="*/ 1862137 w 1936653"/>
                        <a:gd name="connsiteY128" fmla="*/ 751635 h 1698529"/>
                        <a:gd name="connsiteX129" fmla="*/ 1899395 w 1936653"/>
                        <a:gd name="connsiteY129" fmla="*/ 714377 h 1698529"/>
                        <a:gd name="connsiteX130" fmla="*/ 1523158 w 1936653"/>
                        <a:gd name="connsiteY130" fmla="*/ 695326 h 1698529"/>
                        <a:gd name="connsiteX131" fmla="*/ 1560416 w 1936653"/>
                        <a:gd name="connsiteY131" fmla="*/ 732584 h 1698529"/>
                        <a:gd name="connsiteX132" fmla="*/ 1523158 w 1936653"/>
                        <a:gd name="connsiteY132" fmla="*/ 769842 h 1698529"/>
                        <a:gd name="connsiteX133" fmla="*/ 1485900 w 1936653"/>
                        <a:gd name="connsiteY133" fmla="*/ 732584 h 1698529"/>
                        <a:gd name="connsiteX134" fmla="*/ 1523158 w 1936653"/>
                        <a:gd name="connsiteY134" fmla="*/ 695326 h 1698529"/>
                        <a:gd name="connsiteX135" fmla="*/ 446833 w 1936653"/>
                        <a:gd name="connsiteY135" fmla="*/ 681038 h 1698529"/>
                        <a:gd name="connsiteX136" fmla="*/ 484091 w 1936653"/>
                        <a:gd name="connsiteY136" fmla="*/ 718296 h 1698529"/>
                        <a:gd name="connsiteX137" fmla="*/ 446833 w 1936653"/>
                        <a:gd name="connsiteY137" fmla="*/ 755554 h 1698529"/>
                        <a:gd name="connsiteX138" fmla="*/ 409575 w 1936653"/>
                        <a:gd name="connsiteY138" fmla="*/ 718296 h 1698529"/>
                        <a:gd name="connsiteX139" fmla="*/ 446833 w 1936653"/>
                        <a:gd name="connsiteY139" fmla="*/ 681038 h 1698529"/>
                        <a:gd name="connsiteX140" fmla="*/ 970708 w 1936653"/>
                        <a:gd name="connsiteY140" fmla="*/ 676276 h 1698529"/>
                        <a:gd name="connsiteX141" fmla="*/ 1007966 w 1936653"/>
                        <a:gd name="connsiteY141" fmla="*/ 713534 h 1698529"/>
                        <a:gd name="connsiteX142" fmla="*/ 970708 w 1936653"/>
                        <a:gd name="connsiteY142" fmla="*/ 750792 h 1698529"/>
                        <a:gd name="connsiteX143" fmla="*/ 933450 w 1936653"/>
                        <a:gd name="connsiteY143" fmla="*/ 713534 h 1698529"/>
                        <a:gd name="connsiteX144" fmla="*/ 970708 w 1936653"/>
                        <a:gd name="connsiteY144" fmla="*/ 676276 h 1698529"/>
                        <a:gd name="connsiteX145" fmla="*/ 37258 w 1936653"/>
                        <a:gd name="connsiteY145" fmla="*/ 676276 h 1698529"/>
                        <a:gd name="connsiteX146" fmla="*/ 74516 w 1936653"/>
                        <a:gd name="connsiteY146" fmla="*/ 713534 h 1698529"/>
                        <a:gd name="connsiteX147" fmla="*/ 37258 w 1936653"/>
                        <a:gd name="connsiteY147" fmla="*/ 750792 h 1698529"/>
                        <a:gd name="connsiteX148" fmla="*/ 0 w 1936653"/>
                        <a:gd name="connsiteY148" fmla="*/ 713534 h 1698529"/>
                        <a:gd name="connsiteX149" fmla="*/ 37258 w 1936653"/>
                        <a:gd name="connsiteY149" fmla="*/ 676276 h 1698529"/>
                        <a:gd name="connsiteX150" fmla="*/ 656383 w 1936653"/>
                        <a:gd name="connsiteY150" fmla="*/ 652462 h 1698529"/>
                        <a:gd name="connsiteX151" fmla="*/ 693641 w 1936653"/>
                        <a:gd name="connsiteY151" fmla="*/ 689720 h 1698529"/>
                        <a:gd name="connsiteX152" fmla="*/ 656383 w 1936653"/>
                        <a:gd name="connsiteY152" fmla="*/ 726978 h 1698529"/>
                        <a:gd name="connsiteX153" fmla="*/ 619125 w 1936653"/>
                        <a:gd name="connsiteY153" fmla="*/ 689720 h 1698529"/>
                        <a:gd name="connsiteX154" fmla="*/ 656383 w 1936653"/>
                        <a:gd name="connsiteY154" fmla="*/ 652462 h 1698529"/>
                        <a:gd name="connsiteX155" fmla="*/ 1313608 w 1936653"/>
                        <a:gd name="connsiteY155" fmla="*/ 547689 h 1698529"/>
                        <a:gd name="connsiteX156" fmla="*/ 1350866 w 1936653"/>
                        <a:gd name="connsiteY156" fmla="*/ 584947 h 1698529"/>
                        <a:gd name="connsiteX157" fmla="*/ 1313608 w 1936653"/>
                        <a:gd name="connsiteY157" fmla="*/ 622205 h 1698529"/>
                        <a:gd name="connsiteX158" fmla="*/ 1276350 w 1936653"/>
                        <a:gd name="connsiteY158" fmla="*/ 584947 h 1698529"/>
                        <a:gd name="connsiteX159" fmla="*/ 1313608 w 1936653"/>
                        <a:gd name="connsiteY159" fmla="*/ 547689 h 1698529"/>
                        <a:gd name="connsiteX160" fmla="*/ 1728991 w 1936653"/>
                        <a:gd name="connsiteY160" fmla="*/ 503139 h 1698529"/>
                        <a:gd name="connsiteX161" fmla="*/ 1766249 w 1936653"/>
                        <a:gd name="connsiteY161" fmla="*/ 540397 h 1698529"/>
                        <a:gd name="connsiteX162" fmla="*/ 1728991 w 1936653"/>
                        <a:gd name="connsiteY162" fmla="*/ 577655 h 1698529"/>
                        <a:gd name="connsiteX163" fmla="*/ 1691733 w 1936653"/>
                        <a:gd name="connsiteY163" fmla="*/ 540397 h 1698529"/>
                        <a:gd name="connsiteX164" fmla="*/ 1728991 w 1936653"/>
                        <a:gd name="connsiteY164" fmla="*/ 503139 h 1698529"/>
                        <a:gd name="connsiteX165" fmla="*/ 723058 w 1936653"/>
                        <a:gd name="connsiteY165" fmla="*/ 476250 h 1698529"/>
                        <a:gd name="connsiteX166" fmla="*/ 760316 w 1936653"/>
                        <a:gd name="connsiteY166" fmla="*/ 513508 h 1698529"/>
                        <a:gd name="connsiteX167" fmla="*/ 723058 w 1936653"/>
                        <a:gd name="connsiteY167" fmla="*/ 550766 h 1698529"/>
                        <a:gd name="connsiteX168" fmla="*/ 685800 w 1936653"/>
                        <a:gd name="connsiteY168" fmla="*/ 513508 h 1698529"/>
                        <a:gd name="connsiteX169" fmla="*/ 723058 w 1936653"/>
                        <a:gd name="connsiteY169" fmla="*/ 476250 h 1698529"/>
                        <a:gd name="connsiteX170" fmla="*/ 251570 w 1936653"/>
                        <a:gd name="connsiteY170" fmla="*/ 461962 h 1698529"/>
                        <a:gd name="connsiteX171" fmla="*/ 288828 w 1936653"/>
                        <a:gd name="connsiteY171" fmla="*/ 499220 h 1698529"/>
                        <a:gd name="connsiteX172" fmla="*/ 251570 w 1936653"/>
                        <a:gd name="connsiteY172" fmla="*/ 536478 h 1698529"/>
                        <a:gd name="connsiteX173" fmla="*/ 214312 w 1936653"/>
                        <a:gd name="connsiteY173" fmla="*/ 499220 h 1698529"/>
                        <a:gd name="connsiteX174" fmla="*/ 251570 w 1936653"/>
                        <a:gd name="connsiteY174" fmla="*/ 461962 h 1698529"/>
                        <a:gd name="connsiteX175" fmla="*/ 1522332 w 1936653"/>
                        <a:gd name="connsiteY175" fmla="*/ 404813 h 1698529"/>
                        <a:gd name="connsiteX176" fmla="*/ 1559590 w 1936653"/>
                        <a:gd name="connsiteY176" fmla="*/ 442071 h 1698529"/>
                        <a:gd name="connsiteX177" fmla="*/ 1522332 w 1936653"/>
                        <a:gd name="connsiteY177" fmla="*/ 479329 h 1698529"/>
                        <a:gd name="connsiteX178" fmla="*/ 1485074 w 1936653"/>
                        <a:gd name="connsiteY178" fmla="*/ 442071 h 1698529"/>
                        <a:gd name="connsiteX179" fmla="*/ 1522332 w 1936653"/>
                        <a:gd name="connsiteY179" fmla="*/ 404813 h 1698529"/>
                        <a:gd name="connsiteX180" fmla="*/ 1080245 w 1936653"/>
                        <a:gd name="connsiteY180" fmla="*/ 395288 h 1698529"/>
                        <a:gd name="connsiteX181" fmla="*/ 1117503 w 1936653"/>
                        <a:gd name="connsiteY181" fmla="*/ 432546 h 1698529"/>
                        <a:gd name="connsiteX182" fmla="*/ 1080245 w 1936653"/>
                        <a:gd name="connsiteY182" fmla="*/ 469804 h 1698529"/>
                        <a:gd name="connsiteX183" fmla="*/ 1042987 w 1936653"/>
                        <a:gd name="connsiteY183" fmla="*/ 432546 h 1698529"/>
                        <a:gd name="connsiteX184" fmla="*/ 1080245 w 1936653"/>
                        <a:gd name="connsiteY184" fmla="*/ 395288 h 1698529"/>
                        <a:gd name="connsiteX185" fmla="*/ 513508 w 1936653"/>
                        <a:gd name="connsiteY185" fmla="*/ 328613 h 1698529"/>
                        <a:gd name="connsiteX186" fmla="*/ 550766 w 1936653"/>
                        <a:gd name="connsiteY186" fmla="*/ 365871 h 1698529"/>
                        <a:gd name="connsiteX187" fmla="*/ 513508 w 1936653"/>
                        <a:gd name="connsiteY187" fmla="*/ 403129 h 1698529"/>
                        <a:gd name="connsiteX188" fmla="*/ 476250 w 1936653"/>
                        <a:gd name="connsiteY188" fmla="*/ 365871 h 1698529"/>
                        <a:gd name="connsiteX189" fmla="*/ 513508 w 1936653"/>
                        <a:gd name="connsiteY189" fmla="*/ 328613 h 1698529"/>
                        <a:gd name="connsiteX190" fmla="*/ 870695 w 1936653"/>
                        <a:gd name="connsiteY190" fmla="*/ 247651 h 1698529"/>
                        <a:gd name="connsiteX191" fmla="*/ 907953 w 1936653"/>
                        <a:gd name="connsiteY191" fmla="*/ 284909 h 1698529"/>
                        <a:gd name="connsiteX192" fmla="*/ 870695 w 1936653"/>
                        <a:gd name="connsiteY192" fmla="*/ 322167 h 1698529"/>
                        <a:gd name="connsiteX193" fmla="*/ 833437 w 1936653"/>
                        <a:gd name="connsiteY193" fmla="*/ 284909 h 1698529"/>
                        <a:gd name="connsiteX194" fmla="*/ 870695 w 1936653"/>
                        <a:gd name="connsiteY194" fmla="*/ 247651 h 1698529"/>
                        <a:gd name="connsiteX195" fmla="*/ 1251695 w 1936653"/>
                        <a:gd name="connsiteY195" fmla="*/ 185739 h 1698529"/>
                        <a:gd name="connsiteX196" fmla="*/ 1288953 w 1936653"/>
                        <a:gd name="connsiteY196" fmla="*/ 222997 h 1698529"/>
                        <a:gd name="connsiteX197" fmla="*/ 1251695 w 1936653"/>
                        <a:gd name="connsiteY197" fmla="*/ 260255 h 1698529"/>
                        <a:gd name="connsiteX198" fmla="*/ 1214437 w 1936653"/>
                        <a:gd name="connsiteY198" fmla="*/ 222997 h 1698529"/>
                        <a:gd name="connsiteX199" fmla="*/ 1251695 w 1936653"/>
                        <a:gd name="connsiteY199" fmla="*/ 185739 h 1698529"/>
                        <a:gd name="connsiteX200" fmla="*/ 284908 w 1936653"/>
                        <a:gd name="connsiteY200" fmla="*/ 180975 h 1698529"/>
                        <a:gd name="connsiteX201" fmla="*/ 322166 w 1936653"/>
                        <a:gd name="connsiteY201" fmla="*/ 218233 h 1698529"/>
                        <a:gd name="connsiteX202" fmla="*/ 284908 w 1936653"/>
                        <a:gd name="connsiteY202" fmla="*/ 255491 h 1698529"/>
                        <a:gd name="connsiteX203" fmla="*/ 247650 w 1936653"/>
                        <a:gd name="connsiteY203" fmla="*/ 218233 h 1698529"/>
                        <a:gd name="connsiteX204" fmla="*/ 284908 w 1936653"/>
                        <a:gd name="connsiteY204" fmla="*/ 180975 h 1698529"/>
                        <a:gd name="connsiteX205" fmla="*/ 1546144 w 1936653"/>
                        <a:gd name="connsiteY205" fmla="*/ 119063 h 1698529"/>
                        <a:gd name="connsiteX206" fmla="*/ 1583402 w 1936653"/>
                        <a:gd name="connsiteY206" fmla="*/ 156321 h 1698529"/>
                        <a:gd name="connsiteX207" fmla="*/ 1546144 w 1936653"/>
                        <a:gd name="connsiteY207" fmla="*/ 193579 h 1698529"/>
                        <a:gd name="connsiteX208" fmla="*/ 1508886 w 1936653"/>
                        <a:gd name="connsiteY208" fmla="*/ 156321 h 1698529"/>
                        <a:gd name="connsiteX209" fmla="*/ 1546144 w 1936653"/>
                        <a:gd name="connsiteY209" fmla="*/ 119063 h 1698529"/>
                        <a:gd name="connsiteX210" fmla="*/ 651621 w 1936653"/>
                        <a:gd name="connsiteY210" fmla="*/ 85725 h 1698529"/>
                        <a:gd name="connsiteX211" fmla="*/ 688879 w 1936653"/>
                        <a:gd name="connsiteY211" fmla="*/ 122983 h 1698529"/>
                        <a:gd name="connsiteX212" fmla="*/ 651621 w 1936653"/>
                        <a:gd name="connsiteY212" fmla="*/ 160241 h 1698529"/>
                        <a:gd name="connsiteX213" fmla="*/ 614363 w 1936653"/>
                        <a:gd name="connsiteY213" fmla="*/ 122983 h 1698529"/>
                        <a:gd name="connsiteX214" fmla="*/ 651621 w 1936653"/>
                        <a:gd name="connsiteY214" fmla="*/ 85725 h 1698529"/>
                        <a:gd name="connsiteX215" fmla="*/ 1013571 w 1936653"/>
                        <a:gd name="connsiteY215" fmla="*/ 0 h 1698529"/>
                        <a:gd name="connsiteX216" fmla="*/ 1050829 w 1936653"/>
                        <a:gd name="connsiteY216" fmla="*/ 37258 h 1698529"/>
                        <a:gd name="connsiteX217" fmla="*/ 1013571 w 1936653"/>
                        <a:gd name="connsiteY217" fmla="*/ 74516 h 1698529"/>
                        <a:gd name="connsiteX218" fmla="*/ 976313 w 1936653"/>
                        <a:gd name="connsiteY218" fmla="*/ 37258 h 1698529"/>
                        <a:gd name="connsiteX219" fmla="*/ 1013571 w 1936653"/>
                        <a:gd name="connsiteY219" fmla="*/ 0 h 169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</a:cxnLst>
                      <a:rect l="l" t="t" r="r" b="b"/>
                      <a:pathLst>
                        <a:path w="1936653" h="1698529">
                          <a:moveTo>
                            <a:pt x="1198482" y="1624013"/>
                          </a:moveTo>
                          <a:cubicBezTo>
                            <a:pt x="1219059" y="1624013"/>
                            <a:pt x="1235740" y="1640694"/>
                            <a:pt x="1235740" y="1661271"/>
                          </a:cubicBezTo>
                          <a:cubicBezTo>
                            <a:pt x="1235740" y="1681848"/>
                            <a:pt x="1219059" y="1698529"/>
                            <a:pt x="1198482" y="1698529"/>
                          </a:cubicBezTo>
                          <a:cubicBezTo>
                            <a:pt x="1177905" y="1698529"/>
                            <a:pt x="1161224" y="1681848"/>
                            <a:pt x="1161224" y="1661271"/>
                          </a:cubicBezTo>
                          <a:cubicBezTo>
                            <a:pt x="1161224" y="1640694"/>
                            <a:pt x="1177905" y="1624013"/>
                            <a:pt x="1198482" y="1624013"/>
                          </a:cubicBezTo>
                          <a:close/>
                          <a:moveTo>
                            <a:pt x="888920" y="1585913"/>
                          </a:moveTo>
                          <a:cubicBezTo>
                            <a:pt x="909497" y="1585913"/>
                            <a:pt x="926178" y="1602594"/>
                            <a:pt x="926178" y="1623171"/>
                          </a:cubicBezTo>
                          <a:cubicBezTo>
                            <a:pt x="926178" y="1643748"/>
                            <a:pt x="909497" y="1660429"/>
                            <a:pt x="888920" y="1660429"/>
                          </a:cubicBezTo>
                          <a:cubicBezTo>
                            <a:pt x="868343" y="1660429"/>
                            <a:pt x="851662" y="1643748"/>
                            <a:pt x="851662" y="1623171"/>
                          </a:cubicBezTo>
                          <a:cubicBezTo>
                            <a:pt x="851662" y="1602594"/>
                            <a:pt x="868343" y="1585913"/>
                            <a:pt x="888920" y="1585913"/>
                          </a:cubicBezTo>
                          <a:close/>
                          <a:moveTo>
                            <a:pt x="1560432" y="1543050"/>
                          </a:moveTo>
                          <a:cubicBezTo>
                            <a:pt x="1581009" y="1543050"/>
                            <a:pt x="1597690" y="1559731"/>
                            <a:pt x="1597690" y="1580308"/>
                          </a:cubicBezTo>
                          <a:cubicBezTo>
                            <a:pt x="1597690" y="1600885"/>
                            <a:pt x="1581009" y="1617566"/>
                            <a:pt x="1560432" y="1617566"/>
                          </a:cubicBezTo>
                          <a:cubicBezTo>
                            <a:pt x="1539855" y="1617566"/>
                            <a:pt x="1523174" y="1600885"/>
                            <a:pt x="1523174" y="1580308"/>
                          </a:cubicBezTo>
                          <a:cubicBezTo>
                            <a:pt x="1523174" y="1559731"/>
                            <a:pt x="1539855" y="1543050"/>
                            <a:pt x="1560432" y="1543050"/>
                          </a:cubicBezTo>
                          <a:close/>
                          <a:moveTo>
                            <a:pt x="436482" y="1519238"/>
                          </a:moveTo>
                          <a:cubicBezTo>
                            <a:pt x="457059" y="1519238"/>
                            <a:pt x="473740" y="1535919"/>
                            <a:pt x="473740" y="1556496"/>
                          </a:cubicBezTo>
                          <a:cubicBezTo>
                            <a:pt x="473740" y="1577073"/>
                            <a:pt x="457059" y="1593754"/>
                            <a:pt x="436482" y="1593754"/>
                          </a:cubicBezTo>
                          <a:cubicBezTo>
                            <a:pt x="415905" y="1593754"/>
                            <a:pt x="399224" y="1577073"/>
                            <a:pt x="399224" y="1556496"/>
                          </a:cubicBezTo>
                          <a:cubicBezTo>
                            <a:pt x="399224" y="1535919"/>
                            <a:pt x="415905" y="1519238"/>
                            <a:pt x="436482" y="1519238"/>
                          </a:cubicBezTo>
                          <a:close/>
                          <a:moveTo>
                            <a:pt x="665908" y="1471614"/>
                          </a:moveTo>
                          <a:cubicBezTo>
                            <a:pt x="686485" y="1471614"/>
                            <a:pt x="703166" y="1488295"/>
                            <a:pt x="703166" y="1508872"/>
                          </a:cubicBezTo>
                          <a:cubicBezTo>
                            <a:pt x="703166" y="1529449"/>
                            <a:pt x="686485" y="1546130"/>
                            <a:pt x="665908" y="1546130"/>
                          </a:cubicBezTo>
                          <a:cubicBezTo>
                            <a:pt x="645331" y="1546130"/>
                            <a:pt x="628650" y="1529449"/>
                            <a:pt x="628650" y="1508872"/>
                          </a:cubicBezTo>
                          <a:cubicBezTo>
                            <a:pt x="628650" y="1488295"/>
                            <a:pt x="645331" y="1471614"/>
                            <a:pt x="665908" y="1471614"/>
                          </a:cubicBezTo>
                          <a:close/>
                          <a:moveTo>
                            <a:pt x="1104058" y="1428751"/>
                          </a:moveTo>
                          <a:cubicBezTo>
                            <a:pt x="1124635" y="1428751"/>
                            <a:pt x="1141316" y="1445432"/>
                            <a:pt x="1141316" y="1466009"/>
                          </a:cubicBezTo>
                          <a:cubicBezTo>
                            <a:pt x="1141316" y="1486586"/>
                            <a:pt x="1124635" y="1503267"/>
                            <a:pt x="1104058" y="1503267"/>
                          </a:cubicBezTo>
                          <a:cubicBezTo>
                            <a:pt x="1083481" y="1503267"/>
                            <a:pt x="1066800" y="1486586"/>
                            <a:pt x="1066800" y="1466009"/>
                          </a:cubicBezTo>
                          <a:cubicBezTo>
                            <a:pt x="1066800" y="1445432"/>
                            <a:pt x="1083481" y="1428751"/>
                            <a:pt x="1104058" y="1428751"/>
                          </a:cubicBezTo>
                          <a:close/>
                          <a:moveTo>
                            <a:pt x="1351708" y="1414464"/>
                          </a:moveTo>
                          <a:cubicBezTo>
                            <a:pt x="1372285" y="1414464"/>
                            <a:pt x="1388966" y="1431145"/>
                            <a:pt x="1388966" y="1451722"/>
                          </a:cubicBezTo>
                          <a:cubicBezTo>
                            <a:pt x="1388966" y="1472299"/>
                            <a:pt x="1372285" y="1488980"/>
                            <a:pt x="1351708" y="1488980"/>
                          </a:cubicBezTo>
                          <a:cubicBezTo>
                            <a:pt x="1331131" y="1488980"/>
                            <a:pt x="1314450" y="1472299"/>
                            <a:pt x="1314450" y="1451722"/>
                          </a:cubicBezTo>
                          <a:cubicBezTo>
                            <a:pt x="1314450" y="1431145"/>
                            <a:pt x="1331131" y="1414464"/>
                            <a:pt x="1351708" y="1414464"/>
                          </a:cubicBezTo>
                          <a:close/>
                          <a:moveTo>
                            <a:pt x="203120" y="1328738"/>
                          </a:moveTo>
                          <a:cubicBezTo>
                            <a:pt x="223697" y="1328738"/>
                            <a:pt x="240378" y="1345419"/>
                            <a:pt x="240378" y="1365996"/>
                          </a:cubicBezTo>
                          <a:cubicBezTo>
                            <a:pt x="240378" y="1386573"/>
                            <a:pt x="223697" y="1403254"/>
                            <a:pt x="203120" y="1403254"/>
                          </a:cubicBezTo>
                          <a:cubicBezTo>
                            <a:pt x="182543" y="1403254"/>
                            <a:pt x="165862" y="1386573"/>
                            <a:pt x="165862" y="1365996"/>
                          </a:cubicBezTo>
                          <a:cubicBezTo>
                            <a:pt x="165862" y="1345419"/>
                            <a:pt x="182543" y="1328738"/>
                            <a:pt x="203120" y="1328738"/>
                          </a:cubicBezTo>
                          <a:close/>
                          <a:moveTo>
                            <a:pt x="1608883" y="1290639"/>
                          </a:moveTo>
                          <a:cubicBezTo>
                            <a:pt x="1629460" y="1290639"/>
                            <a:pt x="1646141" y="1307320"/>
                            <a:pt x="1646141" y="1327897"/>
                          </a:cubicBezTo>
                          <a:cubicBezTo>
                            <a:pt x="1646141" y="1348474"/>
                            <a:pt x="1629460" y="1365155"/>
                            <a:pt x="1608883" y="1365155"/>
                          </a:cubicBezTo>
                          <a:cubicBezTo>
                            <a:pt x="1588306" y="1365155"/>
                            <a:pt x="1571625" y="1348474"/>
                            <a:pt x="1571625" y="1327897"/>
                          </a:cubicBezTo>
                          <a:cubicBezTo>
                            <a:pt x="1571625" y="1307320"/>
                            <a:pt x="1588306" y="1290639"/>
                            <a:pt x="1608883" y="1290639"/>
                          </a:cubicBezTo>
                          <a:close/>
                          <a:moveTo>
                            <a:pt x="894508" y="1281114"/>
                          </a:moveTo>
                          <a:cubicBezTo>
                            <a:pt x="915085" y="1281114"/>
                            <a:pt x="931766" y="1297795"/>
                            <a:pt x="931766" y="1318372"/>
                          </a:cubicBezTo>
                          <a:cubicBezTo>
                            <a:pt x="931766" y="1338949"/>
                            <a:pt x="915085" y="1355630"/>
                            <a:pt x="894508" y="1355630"/>
                          </a:cubicBezTo>
                          <a:cubicBezTo>
                            <a:pt x="873931" y="1355630"/>
                            <a:pt x="857250" y="1338949"/>
                            <a:pt x="857250" y="1318372"/>
                          </a:cubicBezTo>
                          <a:cubicBezTo>
                            <a:pt x="857250" y="1297795"/>
                            <a:pt x="873931" y="1281114"/>
                            <a:pt x="894508" y="1281114"/>
                          </a:cubicBezTo>
                          <a:close/>
                          <a:moveTo>
                            <a:pt x="484090" y="1253381"/>
                          </a:moveTo>
                          <a:cubicBezTo>
                            <a:pt x="504667" y="1253381"/>
                            <a:pt x="521348" y="1270062"/>
                            <a:pt x="521348" y="1290639"/>
                          </a:cubicBezTo>
                          <a:cubicBezTo>
                            <a:pt x="521348" y="1311216"/>
                            <a:pt x="504667" y="1327897"/>
                            <a:pt x="484090" y="1327897"/>
                          </a:cubicBezTo>
                          <a:cubicBezTo>
                            <a:pt x="463513" y="1327897"/>
                            <a:pt x="446832" y="1311216"/>
                            <a:pt x="446832" y="1290639"/>
                          </a:cubicBezTo>
                          <a:cubicBezTo>
                            <a:pt x="446832" y="1270062"/>
                            <a:pt x="463513" y="1253381"/>
                            <a:pt x="484090" y="1253381"/>
                          </a:cubicBezTo>
                          <a:close/>
                          <a:moveTo>
                            <a:pt x="1156446" y="1138238"/>
                          </a:moveTo>
                          <a:cubicBezTo>
                            <a:pt x="1177023" y="1138238"/>
                            <a:pt x="1193704" y="1154919"/>
                            <a:pt x="1193704" y="1175496"/>
                          </a:cubicBezTo>
                          <a:cubicBezTo>
                            <a:pt x="1193704" y="1196073"/>
                            <a:pt x="1177023" y="1212754"/>
                            <a:pt x="1156446" y="1212754"/>
                          </a:cubicBezTo>
                          <a:cubicBezTo>
                            <a:pt x="1135869" y="1212754"/>
                            <a:pt x="1119188" y="1196073"/>
                            <a:pt x="1119188" y="1175496"/>
                          </a:cubicBezTo>
                          <a:cubicBezTo>
                            <a:pt x="1119188" y="1154919"/>
                            <a:pt x="1135869" y="1138238"/>
                            <a:pt x="1156446" y="1138238"/>
                          </a:cubicBezTo>
                          <a:close/>
                          <a:moveTo>
                            <a:pt x="1394571" y="1119188"/>
                          </a:moveTo>
                          <a:cubicBezTo>
                            <a:pt x="1415148" y="1119188"/>
                            <a:pt x="1431829" y="1135869"/>
                            <a:pt x="1431829" y="1156446"/>
                          </a:cubicBezTo>
                          <a:cubicBezTo>
                            <a:pt x="1431829" y="1177023"/>
                            <a:pt x="1415148" y="1193704"/>
                            <a:pt x="1394571" y="1193704"/>
                          </a:cubicBezTo>
                          <a:cubicBezTo>
                            <a:pt x="1373994" y="1193704"/>
                            <a:pt x="1357313" y="1177023"/>
                            <a:pt x="1357313" y="1156446"/>
                          </a:cubicBezTo>
                          <a:cubicBezTo>
                            <a:pt x="1357313" y="1135869"/>
                            <a:pt x="1373994" y="1119188"/>
                            <a:pt x="1394571" y="1119188"/>
                          </a:cubicBezTo>
                          <a:close/>
                          <a:moveTo>
                            <a:pt x="680196" y="1109663"/>
                          </a:moveTo>
                          <a:cubicBezTo>
                            <a:pt x="700773" y="1109663"/>
                            <a:pt x="717454" y="1126344"/>
                            <a:pt x="717454" y="1146921"/>
                          </a:cubicBezTo>
                          <a:cubicBezTo>
                            <a:pt x="717454" y="1167498"/>
                            <a:pt x="700773" y="1184179"/>
                            <a:pt x="680196" y="1184179"/>
                          </a:cubicBezTo>
                          <a:cubicBezTo>
                            <a:pt x="659619" y="1184179"/>
                            <a:pt x="642938" y="1167498"/>
                            <a:pt x="642938" y="1146921"/>
                          </a:cubicBezTo>
                          <a:cubicBezTo>
                            <a:pt x="642938" y="1126344"/>
                            <a:pt x="659619" y="1109663"/>
                            <a:pt x="680196" y="1109663"/>
                          </a:cubicBezTo>
                          <a:close/>
                          <a:moveTo>
                            <a:pt x="265858" y="1100137"/>
                          </a:moveTo>
                          <a:cubicBezTo>
                            <a:pt x="286435" y="1100137"/>
                            <a:pt x="303116" y="1116818"/>
                            <a:pt x="303116" y="1137395"/>
                          </a:cubicBezTo>
                          <a:cubicBezTo>
                            <a:pt x="303116" y="1157972"/>
                            <a:pt x="286435" y="1174653"/>
                            <a:pt x="265858" y="1174653"/>
                          </a:cubicBezTo>
                          <a:cubicBezTo>
                            <a:pt x="245281" y="1174653"/>
                            <a:pt x="228600" y="1157972"/>
                            <a:pt x="228600" y="1137395"/>
                          </a:cubicBezTo>
                          <a:cubicBezTo>
                            <a:pt x="228600" y="1116818"/>
                            <a:pt x="245281" y="1100137"/>
                            <a:pt x="265858" y="1100137"/>
                          </a:cubicBezTo>
                          <a:close/>
                          <a:moveTo>
                            <a:pt x="1846182" y="1076325"/>
                          </a:moveTo>
                          <a:cubicBezTo>
                            <a:pt x="1866759" y="1076325"/>
                            <a:pt x="1883440" y="1093006"/>
                            <a:pt x="1883440" y="1113583"/>
                          </a:cubicBezTo>
                          <a:cubicBezTo>
                            <a:pt x="1883440" y="1134160"/>
                            <a:pt x="1866759" y="1150841"/>
                            <a:pt x="1846182" y="1150841"/>
                          </a:cubicBezTo>
                          <a:cubicBezTo>
                            <a:pt x="1825605" y="1150841"/>
                            <a:pt x="1808924" y="1134160"/>
                            <a:pt x="1808924" y="1113583"/>
                          </a:cubicBezTo>
                          <a:cubicBezTo>
                            <a:pt x="1808924" y="1093006"/>
                            <a:pt x="1825605" y="1076325"/>
                            <a:pt x="1846182" y="1076325"/>
                          </a:cubicBezTo>
                          <a:close/>
                          <a:moveTo>
                            <a:pt x="1604120" y="1019176"/>
                          </a:moveTo>
                          <a:cubicBezTo>
                            <a:pt x="1624697" y="1019176"/>
                            <a:pt x="1641378" y="1035857"/>
                            <a:pt x="1641378" y="1056434"/>
                          </a:cubicBezTo>
                          <a:cubicBezTo>
                            <a:pt x="1641378" y="1077011"/>
                            <a:pt x="1624697" y="1093692"/>
                            <a:pt x="1604120" y="1093692"/>
                          </a:cubicBezTo>
                          <a:cubicBezTo>
                            <a:pt x="1583543" y="1093692"/>
                            <a:pt x="1566862" y="1077011"/>
                            <a:pt x="1566862" y="1056434"/>
                          </a:cubicBezTo>
                          <a:cubicBezTo>
                            <a:pt x="1566862" y="1035857"/>
                            <a:pt x="1583543" y="1019176"/>
                            <a:pt x="1604120" y="1019176"/>
                          </a:cubicBezTo>
                          <a:close/>
                          <a:moveTo>
                            <a:pt x="470646" y="962026"/>
                          </a:moveTo>
                          <a:cubicBezTo>
                            <a:pt x="491223" y="962026"/>
                            <a:pt x="507904" y="978707"/>
                            <a:pt x="507904" y="999284"/>
                          </a:cubicBezTo>
                          <a:cubicBezTo>
                            <a:pt x="507904" y="1019861"/>
                            <a:pt x="491223" y="1036542"/>
                            <a:pt x="470646" y="1036542"/>
                          </a:cubicBezTo>
                          <a:cubicBezTo>
                            <a:pt x="450069" y="1036542"/>
                            <a:pt x="433388" y="1019861"/>
                            <a:pt x="433388" y="999284"/>
                          </a:cubicBezTo>
                          <a:cubicBezTo>
                            <a:pt x="433388" y="978707"/>
                            <a:pt x="450069" y="962026"/>
                            <a:pt x="470646" y="962026"/>
                          </a:cubicBezTo>
                          <a:close/>
                          <a:moveTo>
                            <a:pt x="873353" y="943629"/>
                          </a:moveTo>
                          <a:cubicBezTo>
                            <a:pt x="893930" y="943629"/>
                            <a:pt x="910611" y="960310"/>
                            <a:pt x="910611" y="980887"/>
                          </a:cubicBezTo>
                          <a:cubicBezTo>
                            <a:pt x="910611" y="1001464"/>
                            <a:pt x="893930" y="1018145"/>
                            <a:pt x="873353" y="1018145"/>
                          </a:cubicBezTo>
                          <a:cubicBezTo>
                            <a:pt x="852776" y="1018145"/>
                            <a:pt x="836095" y="1001464"/>
                            <a:pt x="836095" y="980887"/>
                          </a:cubicBezTo>
                          <a:cubicBezTo>
                            <a:pt x="836095" y="960310"/>
                            <a:pt x="852776" y="943629"/>
                            <a:pt x="873353" y="943629"/>
                          </a:cubicBezTo>
                          <a:close/>
                          <a:moveTo>
                            <a:pt x="1129273" y="912715"/>
                          </a:moveTo>
                          <a:cubicBezTo>
                            <a:pt x="1149850" y="912715"/>
                            <a:pt x="1166531" y="929396"/>
                            <a:pt x="1166531" y="949973"/>
                          </a:cubicBezTo>
                          <a:cubicBezTo>
                            <a:pt x="1166531" y="970550"/>
                            <a:pt x="1149850" y="987231"/>
                            <a:pt x="1129273" y="987231"/>
                          </a:cubicBezTo>
                          <a:cubicBezTo>
                            <a:pt x="1108696" y="987231"/>
                            <a:pt x="1092015" y="970550"/>
                            <a:pt x="1092015" y="949973"/>
                          </a:cubicBezTo>
                          <a:cubicBezTo>
                            <a:pt x="1092015" y="929396"/>
                            <a:pt x="1108696" y="912715"/>
                            <a:pt x="1129273" y="912715"/>
                          </a:cubicBezTo>
                          <a:close/>
                          <a:moveTo>
                            <a:pt x="1394570" y="871539"/>
                          </a:moveTo>
                          <a:cubicBezTo>
                            <a:pt x="1415147" y="871539"/>
                            <a:pt x="1431828" y="888220"/>
                            <a:pt x="1431828" y="908797"/>
                          </a:cubicBezTo>
                          <a:cubicBezTo>
                            <a:pt x="1431828" y="929374"/>
                            <a:pt x="1415147" y="946055"/>
                            <a:pt x="1394570" y="946055"/>
                          </a:cubicBezTo>
                          <a:cubicBezTo>
                            <a:pt x="1373993" y="946055"/>
                            <a:pt x="1357312" y="929374"/>
                            <a:pt x="1357312" y="908797"/>
                          </a:cubicBezTo>
                          <a:cubicBezTo>
                            <a:pt x="1357312" y="888220"/>
                            <a:pt x="1373993" y="871539"/>
                            <a:pt x="1394570" y="871539"/>
                          </a:cubicBezTo>
                          <a:close/>
                          <a:moveTo>
                            <a:pt x="1696605" y="857060"/>
                          </a:moveTo>
                          <a:cubicBezTo>
                            <a:pt x="1717182" y="857060"/>
                            <a:pt x="1733863" y="873741"/>
                            <a:pt x="1733863" y="894318"/>
                          </a:cubicBezTo>
                          <a:cubicBezTo>
                            <a:pt x="1733863" y="914895"/>
                            <a:pt x="1717182" y="931576"/>
                            <a:pt x="1696605" y="931576"/>
                          </a:cubicBezTo>
                          <a:cubicBezTo>
                            <a:pt x="1676028" y="931576"/>
                            <a:pt x="1659347" y="914895"/>
                            <a:pt x="1659347" y="894318"/>
                          </a:cubicBezTo>
                          <a:cubicBezTo>
                            <a:pt x="1659347" y="873741"/>
                            <a:pt x="1676028" y="857060"/>
                            <a:pt x="1696605" y="857060"/>
                          </a:cubicBezTo>
                          <a:close/>
                          <a:moveTo>
                            <a:pt x="656383" y="828675"/>
                          </a:moveTo>
                          <a:cubicBezTo>
                            <a:pt x="676960" y="828675"/>
                            <a:pt x="693641" y="845356"/>
                            <a:pt x="693641" y="865933"/>
                          </a:cubicBezTo>
                          <a:cubicBezTo>
                            <a:pt x="693641" y="886510"/>
                            <a:pt x="676960" y="903191"/>
                            <a:pt x="656383" y="903191"/>
                          </a:cubicBezTo>
                          <a:cubicBezTo>
                            <a:pt x="635806" y="903191"/>
                            <a:pt x="619125" y="886510"/>
                            <a:pt x="619125" y="865933"/>
                          </a:cubicBezTo>
                          <a:cubicBezTo>
                            <a:pt x="619125" y="845356"/>
                            <a:pt x="635806" y="828675"/>
                            <a:pt x="656383" y="828675"/>
                          </a:cubicBezTo>
                          <a:close/>
                          <a:moveTo>
                            <a:pt x="246808" y="823913"/>
                          </a:moveTo>
                          <a:cubicBezTo>
                            <a:pt x="267385" y="823913"/>
                            <a:pt x="284066" y="840594"/>
                            <a:pt x="284066" y="861171"/>
                          </a:cubicBezTo>
                          <a:cubicBezTo>
                            <a:pt x="284066" y="881748"/>
                            <a:pt x="267385" y="898429"/>
                            <a:pt x="246808" y="898429"/>
                          </a:cubicBezTo>
                          <a:cubicBezTo>
                            <a:pt x="226231" y="898429"/>
                            <a:pt x="209550" y="881748"/>
                            <a:pt x="209550" y="861171"/>
                          </a:cubicBezTo>
                          <a:cubicBezTo>
                            <a:pt x="209550" y="840594"/>
                            <a:pt x="226231" y="823913"/>
                            <a:pt x="246808" y="823913"/>
                          </a:cubicBezTo>
                          <a:close/>
                          <a:moveTo>
                            <a:pt x="1219761" y="726977"/>
                          </a:moveTo>
                          <a:cubicBezTo>
                            <a:pt x="1240338" y="726977"/>
                            <a:pt x="1257019" y="743658"/>
                            <a:pt x="1257019" y="764235"/>
                          </a:cubicBezTo>
                          <a:cubicBezTo>
                            <a:pt x="1257019" y="784812"/>
                            <a:pt x="1240338" y="801493"/>
                            <a:pt x="1219761" y="801493"/>
                          </a:cubicBezTo>
                          <a:cubicBezTo>
                            <a:pt x="1199184" y="801493"/>
                            <a:pt x="1182503" y="784812"/>
                            <a:pt x="1182503" y="764235"/>
                          </a:cubicBezTo>
                          <a:cubicBezTo>
                            <a:pt x="1182503" y="743658"/>
                            <a:pt x="1199184" y="726977"/>
                            <a:pt x="1219761" y="726977"/>
                          </a:cubicBezTo>
                          <a:close/>
                          <a:moveTo>
                            <a:pt x="1899395" y="714377"/>
                          </a:moveTo>
                          <a:cubicBezTo>
                            <a:pt x="1919972" y="714377"/>
                            <a:pt x="1936653" y="731058"/>
                            <a:pt x="1936653" y="751635"/>
                          </a:cubicBezTo>
                          <a:cubicBezTo>
                            <a:pt x="1936653" y="772212"/>
                            <a:pt x="1919972" y="788893"/>
                            <a:pt x="1899395" y="788893"/>
                          </a:cubicBezTo>
                          <a:cubicBezTo>
                            <a:pt x="1878818" y="788893"/>
                            <a:pt x="1862137" y="772212"/>
                            <a:pt x="1862137" y="751635"/>
                          </a:cubicBezTo>
                          <a:cubicBezTo>
                            <a:pt x="1862137" y="731058"/>
                            <a:pt x="1878818" y="714377"/>
                            <a:pt x="1899395" y="714377"/>
                          </a:cubicBezTo>
                          <a:close/>
                          <a:moveTo>
                            <a:pt x="1523158" y="695326"/>
                          </a:moveTo>
                          <a:cubicBezTo>
                            <a:pt x="1543735" y="695326"/>
                            <a:pt x="1560416" y="712007"/>
                            <a:pt x="1560416" y="732584"/>
                          </a:cubicBezTo>
                          <a:cubicBezTo>
                            <a:pt x="1560416" y="753161"/>
                            <a:pt x="1543735" y="769842"/>
                            <a:pt x="1523158" y="769842"/>
                          </a:cubicBezTo>
                          <a:cubicBezTo>
                            <a:pt x="1502581" y="769842"/>
                            <a:pt x="1485900" y="753161"/>
                            <a:pt x="1485900" y="732584"/>
                          </a:cubicBezTo>
                          <a:cubicBezTo>
                            <a:pt x="1485900" y="712007"/>
                            <a:pt x="1502581" y="695326"/>
                            <a:pt x="1523158" y="695326"/>
                          </a:cubicBezTo>
                          <a:close/>
                          <a:moveTo>
                            <a:pt x="446833" y="681038"/>
                          </a:moveTo>
                          <a:cubicBezTo>
                            <a:pt x="467410" y="681038"/>
                            <a:pt x="484091" y="697719"/>
                            <a:pt x="484091" y="718296"/>
                          </a:cubicBezTo>
                          <a:cubicBezTo>
                            <a:pt x="484091" y="738873"/>
                            <a:pt x="467410" y="755554"/>
                            <a:pt x="446833" y="755554"/>
                          </a:cubicBezTo>
                          <a:cubicBezTo>
                            <a:pt x="426256" y="755554"/>
                            <a:pt x="409575" y="738873"/>
                            <a:pt x="409575" y="718296"/>
                          </a:cubicBezTo>
                          <a:cubicBezTo>
                            <a:pt x="409575" y="697719"/>
                            <a:pt x="426256" y="681038"/>
                            <a:pt x="446833" y="681038"/>
                          </a:cubicBezTo>
                          <a:close/>
                          <a:moveTo>
                            <a:pt x="970708" y="676276"/>
                          </a:moveTo>
                          <a:cubicBezTo>
                            <a:pt x="991285" y="676276"/>
                            <a:pt x="1007966" y="692957"/>
                            <a:pt x="1007966" y="713534"/>
                          </a:cubicBezTo>
                          <a:cubicBezTo>
                            <a:pt x="1007966" y="734111"/>
                            <a:pt x="991285" y="750792"/>
                            <a:pt x="970708" y="750792"/>
                          </a:cubicBezTo>
                          <a:cubicBezTo>
                            <a:pt x="950131" y="750792"/>
                            <a:pt x="933450" y="734111"/>
                            <a:pt x="933450" y="713534"/>
                          </a:cubicBezTo>
                          <a:cubicBezTo>
                            <a:pt x="933450" y="692957"/>
                            <a:pt x="950131" y="676276"/>
                            <a:pt x="970708" y="676276"/>
                          </a:cubicBezTo>
                          <a:close/>
                          <a:moveTo>
                            <a:pt x="37258" y="676276"/>
                          </a:moveTo>
                          <a:cubicBezTo>
                            <a:pt x="57835" y="676276"/>
                            <a:pt x="74516" y="692957"/>
                            <a:pt x="74516" y="713534"/>
                          </a:cubicBezTo>
                          <a:cubicBezTo>
                            <a:pt x="74516" y="734111"/>
                            <a:pt x="57835" y="750792"/>
                            <a:pt x="37258" y="750792"/>
                          </a:cubicBezTo>
                          <a:cubicBezTo>
                            <a:pt x="16681" y="750792"/>
                            <a:pt x="0" y="734111"/>
                            <a:pt x="0" y="713534"/>
                          </a:cubicBezTo>
                          <a:cubicBezTo>
                            <a:pt x="0" y="692957"/>
                            <a:pt x="16681" y="676276"/>
                            <a:pt x="37258" y="676276"/>
                          </a:cubicBezTo>
                          <a:close/>
                          <a:moveTo>
                            <a:pt x="656383" y="652462"/>
                          </a:moveTo>
                          <a:cubicBezTo>
                            <a:pt x="676960" y="652462"/>
                            <a:pt x="693641" y="669143"/>
                            <a:pt x="693641" y="689720"/>
                          </a:cubicBezTo>
                          <a:cubicBezTo>
                            <a:pt x="693641" y="710297"/>
                            <a:pt x="676960" y="726978"/>
                            <a:pt x="656383" y="726978"/>
                          </a:cubicBezTo>
                          <a:cubicBezTo>
                            <a:pt x="635806" y="726978"/>
                            <a:pt x="619125" y="710297"/>
                            <a:pt x="619125" y="689720"/>
                          </a:cubicBezTo>
                          <a:cubicBezTo>
                            <a:pt x="619125" y="669143"/>
                            <a:pt x="635806" y="652462"/>
                            <a:pt x="656383" y="652462"/>
                          </a:cubicBezTo>
                          <a:close/>
                          <a:moveTo>
                            <a:pt x="1313608" y="547689"/>
                          </a:moveTo>
                          <a:cubicBezTo>
                            <a:pt x="1334185" y="547689"/>
                            <a:pt x="1350866" y="564370"/>
                            <a:pt x="1350866" y="584947"/>
                          </a:cubicBezTo>
                          <a:cubicBezTo>
                            <a:pt x="1350866" y="605524"/>
                            <a:pt x="1334185" y="622205"/>
                            <a:pt x="1313608" y="622205"/>
                          </a:cubicBezTo>
                          <a:cubicBezTo>
                            <a:pt x="1293031" y="622205"/>
                            <a:pt x="1276350" y="605524"/>
                            <a:pt x="1276350" y="584947"/>
                          </a:cubicBezTo>
                          <a:cubicBezTo>
                            <a:pt x="1276350" y="564370"/>
                            <a:pt x="1293031" y="547689"/>
                            <a:pt x="1313608" y="547689"/>
                          </a:cubicBezTo>
                          <a:close/>
                          <a:moveTo>
                            <a:pt x="1728991" y="503139"/>
                          </a:moveTo>
                          <a:cubicBezTo>
                            <a:pt x="1749568" y="503139"/>
                            <a:pt x="1766249" y="519820"/>
                            <a:pt x="1766249" y="540397"/>
                          </a:cubicBezTo>
                          <a:cubicBezTo>
                            <a:pt x="1766249" y="560974"/>
                            <a:pt x="1749568" y="577655"/>
                            <a:pt x="1728991" y="577655"/>
                          </a:cubicBezTo>
                          <a:cubicBezTo>
                            <a:pt x="1708414" y="577655"/>
                            <a:pt x="1691733" y="560974"/>
                            <a:pt x="1691733" y="540397"/>
                          </a:cubicBezTo>
                          <a:cubicBezTo>
                            <a:pt x="1691733" y="519820"/>
                            <a:pt x="1708414" y="503139"/>
                            <a:pt x="1728991" y="503139"/>
                          </a:cubicBezTo>
                          <a:close/>
                          <a:moveTo>
                            <a:pt x="723058" y="476250"/>
                          </a:moveTo>
                          <a:cubicBezTo>
                            <a:pt x="743635" y="476250"/>
                            <a:pt x="760316" y="492931"/>
                            <a:pt x="760316" y="513508"/>
                          </a:cubicBezTo>
                          <a:cubicBezTo>
                            <a:pt x="760316" y="534085"/>
                            <a:pt x="743635" y="550766"/>
                            <a:pt x="723058" y="550766"/>
                          </a:cubicBezTo>
                          <a:cubicBezTo>
                            <a:pt x="702481" y="550766"/>
                            <a:pt x="685800" y="534085"/>
                            <a:pt x="685800" y="513508"/>
                          </a:cubicBezTo>
                          <a:cubicBezTo>
                            <a:pt x="685800" y="492931"/>
                            <a:pt x="702481" y="476250"/>
                            <a:pt x="723058" y="476250"/>
                          </a:cubicBezTo>
                          <a:close/>
                          <a:moveTo>
                            <a:pt x="251570" y="461962"/>
                          </a:moveTo>
                          <a:cubicBezTo>
                            <a:pt x="272147" y="461962"/>
                            <a:pt x="288828" y="478643"/>
                            <a:pt x="288828" y="499220"/>
                          </a:cubicBezTo>
                          <a:cubicBezTo>
                            <a:pt x="288828" y="519797"/>
                            <a:pt x="272147" y="536478"/>
                            <a:pt x="251570" y="536478"/>
                          </a:cubicBezTo>
                          <a:cubicBezTo>
                            <a:pt x="230993" y="536478"/>
                            <a:pt x="214312" y="519797"/>
                            <a:pt x="214312" y="499220"/>
                          </a:cubicBezTo>
                          <a:cubicBezTo>
                            <a:pt x="214312" y="478643"/>
                            <a:pt x="230993" y="461962"/>
                            <a:pt x="251570" y="461962"/>
                          </a:cubicBezTo>
                          <a:close/>
                          <a:moveTo>
                            <a:pt x="1522332" y="404813"/>
                          </a:moveTo>
                          <a:cubicBezTo>
                            <a:pt x="1542909" y="404813"/>
                            <a:pt x="1559590" y="421494"/>
                            <a:pt x="1559590" y="442071"/>
                          </a:cubicBezTo>
                          <a:cubicBezTo>
                            <a:pt x="1559590" y="462648"/>
                            <a:pt x="1542909" y="479329"/>
                            <a:pt x="1522332" y="479329"/>
                          </a:cubicBezTo>
                          <a:cubicBezTo>
                            <a:pt x="1501755" y="479329"/>
                            <a:pt x="1485074" y="462648"/>
                            <a:pt x="1485074" y="442071"/>
                          </a:cubicBezTo>
                          <a:cubicBezTo>
                            <a:pt x="1485074" y="421494"/>
                            <a:pt x="1501755" y="404813"/>
                            <a:pt x="1522332" y="404813"/>
                          </a:cubicBezTo>
                          <a:close/>
                          <a:moveTo>
                            <a:pt x="1080245" y="395288"/>
                          </a:moveTo>
                          <a:cubicBezTo>
                            <a:pt x="1100822" y="395288"/>
                            <a:pt x="1117503" y="411969"/>
                            <a:pt x="1117503" y="432546"/>
                          </a:cubicBezTo>
                          <a:cubicBezTo>
                            <a:pt x="1117503" y="453123"/>
                            <a:pt x="1100822" y="469804"/>
                            <a:pt x="1080245" y="469804"/>
                          </a:cubicBezTo>
                          <a:cubicBezTo>
                            <a:pt x="1059668" y="469804"/>
                            <a:pt x="1042987" y="453123"/>
                            <a:pt x="1042987" y="432546"/>
                          </a:cubicBezTo>
                          <a:cubicBezTo>
                            <a:pt x="1042987" y="411969"/>
                            <a:pt x="1059668" y="395288"/>
                            <a:pt x="1080245" y="395288"/>
                          </a:cubicBezTo>
                          <a:close/>
                          <a:moveTo>
                            <a:pt x="513508" y="328613"/>
                          </a:moveTo>
                          <a:cubicBezTo>
                            <a:pt x="534085" y="328613"/>
                            <a:pt x="550766" y="345294"/>
                            <a:pt x="550766" y="365871"/>
                          </a:cubicBezTo>
                          <a:cubicBezTo>
                            <a:pt x="550766" y="386448"/>
                            <a:pt x="534085" y="403129"/>
                            <a:pt x="513508" y="403129"/>
                          </a:cubicBezTo>
                          <a:cubicBezTo>
                            <a:pt x="492931" y="403129"/>
                            <a:pt x="476250" y="386448"/>
                            <a:pt x="476250" y="365871"/>
                          </a:cubicBezTo>
                          <a:cubicBezTo>
                            <a:pt x="476250" y="345294"/>
                            <a:pt x="492931" y="328613"/>
                            <a:pt x="513508" y="328613"/>
                          </a:cubicBezTo>
                          <a:close/>
                          <a:moveTo>
                            <a:pt x="870695" y="247651"/>
                          </a:moveTo>
                          <a:cubicBezTo>
                            <a:pt x="891272" y="247651"/>
                            <a:pt x="907953" y="264332"/>
                            <a:pt x="907953" y="284909"/>
                          </a:cubicBezTo>
                          <a:cubicBezTo>
                            <a:pt x="907953" y="305486"/>
                            <a:pt x="891272" y="322167"/>
                            <a:pt x="870695" y="322167"/>
                          </a:cubicBezTo>
                          <a:cubicBezTo>
                            <a:pt x="850118" y="322167"/>
                            <a:pt x="833437" y="305486"/>
                            <a:pt x="833437" y="284909"/>
                          </a:cubicBezTo>
                          <a:cubicBezTo>
                            <a:pt x="833437" y="264332"/>
                            <a:pt x="850118" y="247651"/>
                            <a:pt x="870695" y="247651"/>
                          </a:cubicBezTo>
                          <a:close/>
                          <a:moveTo>
                            <a:pt x="1251695" y="185739"/>
                          </a:moveTo>
                          <a:cubicBezTo>
                            <a:pt x="1272272" y="185739"/>
                            <a:pt x="1288953" y="202420"/>
                            <a:pt x="1288953" y="222997"/>
                          </a:cubicBezTo>
                          <a:cubicBezTo>
                            <a:pt x="1288953" y="243574"/>
                            <a:pt x="1272272" y="260255"/>
                            <a:pt x="1251695" y="260255"/>
                          </a:cubicBezTo>
                          <a:cubicBezTo>
                            <a:pt x="1231118" y="260255"/>
                            <a:pt x="1214437" y="243574"/>
                            <a:pt x="1214437" y="222997"/>
                          </a:cubicBezTo>
                          <a:cubicBezTo>
                            <a:pt x="1214437" y="202420"/>
                            <a:pt x="1231118" y="185739"/>
                            <a:pt x="1251695" y="185739"/>
                          </a:cubicBezTo>
                          <a:close/>
                          <a:moveTo>
                            <a:pt x="284908" y="180975"/>
                          </a:moveTo>
                          <a:cubicBezTo>
                            <a:pt x="305485" y="180975"/>
                            <a:pt x="322166" y="197656"/>
                            <a:pt x="322166" y="218233"/>
                          </a:cubicBezTo>
                          <a:cubicBezTo>
                            <a:pt x="322166" y="238810"/>
                            <a:pt x="305485" y="255491"/>
                            <a:pt x="284908" y="255491"/>
                          </a:cubicBezTo>
                          <a:cubicBezTo>
                            <a:pt x="264331" y="255491"/>
                            <a:pt x="247650" y="238810"/>
                            <a:pt x="247650" y="218233"/>
                          </a:cubicBezTo>
                          <a:cubicBezTo>
                            <a:pt x="247650" y="197656"/>
                            <a:pt x="264331" y="180975"/>
                            <a:pt x="284908" y="180975"/>
                          </a:cubicBezTo>
                          <a:close/>
                          <a:moveTo>
                            <a:pt x="1546144" y="119063"/>
                          </a:moveTo>
                          <a:cubicBezTo>
                            <a:pt x="1566721" y="119063"/>
                            <a:pt x="1583402" y="135744"/>
                            <a:pt x="1583402" y="156321"/>
                          </a:cubicBezTo>
                          <a:cubicBezTo>
                            <a:pt x="1583402" y="176898"/>
                            <a:pt x="1566721" y="193579"/>
                            <a:pt x="1546144" y="193579"/>
                          </a:cubicBezTo>
                          <a:cubicBezTo>
                            <a:pt x="1525567" y="193579"/>
                            <a:pt x="1508886" y="176898"/>
                            <a:pt x="1508886" y="156321"/>
                          </a:cubicBezTo>
                          <a:cubicBezTo>
                            <a:pt x="1508886" y="135744"/>
                            <a:pt x="1525567" y="119063"/>
                            <a:pt x="1546144" y="119063"/>
                          </a:cubicBezTo>
                          <a:close/>
                          <a:moveTo>
                            <a:pt x="651621" y="85725"/>
                          </a:moveTo>
                          <a:cubicBezTo>
                            <a:pt x="672198" y="85725"/>
                            <a:pt x="688879" y="102406"/>
                            <a:pt x="688879" y="122983"/>
                          </a:cubicBezTo>
                          <a:cubicBezTo>
                            <a:pt x="688879" y="143560"/>
                            <a:pt x="672198" y="160241"/>
                            <a:pt x="651621" y="160241"/>
                          </a:cubicBezTo>
                          <a:cubicBezTo>
                            <a:pt x="631044" y="160241"/>
                            <a:pt x="614363" y="143560"/>
                            <a:pt x="614363" y="122983"/>
                          </a:cubicBezTo>
                          <a:cubicBezTo>
                            <a:pt x="614363" y="102406"/>
                            <a:pt x="631044" y="85725"/>
                            <a:pt x="651621" y="85725"/>
                          </a:cubicBezTo>
                          <a:close/>
                          <a:moveTo>
                            <a:pt x="1013571" y="0"/>
                          </a:moveTo>
                          <a:cubicBezTo>
                            <a:pt x="1034148" y="0"/>
                            <a:pt x="1050829" y="16681"/>
                            <a:pt x="1050829" y="37258"/>
                          </a:cubicBezTo>
                          <a:cubicBezTo>
                            <a:pt x="1050829" y="57835"/>
                            <a:pt x="1034148" y="74516"/>
                            <a:pt x="1013571" y="74516"/>
                          </a:cubicBezTo>
                          <a:cubicBezTo>
                            <a:pt x="992994" y="74516"/>
                            <a:pt x="976313" y="57835"/>
                            <a:pt x="976313" y="37258"/>
                          </a:cubicBezTo>
                          <a:cubicBezTo>
                            <a:pt x="976313" y="16681"/>
                            <a:pt x="992994" y="0"/>
                            <a:pt x="1013571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" name="星: 8 pt 169">
                      <a:extLst>
                        <a:ext uri="{FF2B5EF4-FFF2-40B4-BE49-F238E27FC236}">
                          <a16:creationId xmlns:a16="http://schemas.microsoft.com/office/drawing/2014/main" id="{5D34789D-3288-4D47-A295-C7E34068D0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7803" y="5466376"/>
                      <a:ext cx="212448" cy="107156"/>
                    </a:xfrm>
                    <a:prstGeom prst="star8">
                      <a:avLst>
                        <a:gd name="adj" fmla="val 39722"/>
                      </a:avLst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5C9AD6FA-B464-4610-86C6-BB2F848ECD74}"/>
                      </a:ext>
                    </a:extLst>
                  </p:cNvPr>
                  <p:cNvSpPr/>
                  <p:nvPr/>
                </p:nvSpPr>
                <p:spPr>
                  <a:xfrm>
                    <a:off x="3169444" y="5626973"/>
                    <a:ext cx="147675" cy="191915"/>
                  </a:xfrm>
                  <a:custGeom>
                    <a:avLst/>
                    <a:gdLst>
                      <a:gd name="connsiteX0" fmla="*/ 108924 w 194483"/>
                      <a:gd name="connsiteY0" fmla="*/ 89753 h 252745"/>
                      <a:gd name="connsiteX1" fmla="*/ 170659 w 194483"/>
                      <a:gd name="connsiteY1" fmla="*/ 152304 h 252745"/>
                      <a:gd name="connsiteX2" fmla="*/ 184374 w 194483"/>
                      <a:gd name="connsiteY2" fmla="*/ 250657 h 252745"/>
                      <a:gd name="connsiteX3" fmla="*/ 106570 w 194483"/>
                      <a:gd name="connsiteY3" fmla="*/ 188949 h 252745"/>
                      <a:gd name="connsiteX4" fmla="*/ 92855 w 194483"/>
                      <a:gd name="connsiteY4" fmla="*/ 90596 h 252745"/>
                      <a:gd name="connsiteX5" fmla="*/ 108924 w 194483"/>
                      <a:gd name="connsiteY5" fmla="*/ 89753 h 252745"/>
                      <a:gd name="connsiteX6" fmla="*/ 36913 w 194483"/>
                      <a:gd name="connsiteY6" fmla="*/ 0 h 252745"/>
                      <a:gd name="connsiteX7" fmla="*/ 73826 w 194483"/>
                      <a:gd name="connsiteY7" fmla="*/ 36913 h 252745"/>
                      <a:gd name="connsiteX8" fmla="*/ 36913 w 194483"/>
                      <a:gd name="connsiteY8" fmla="*/ 73826 h 252745"/>
                      <a:gd name="connsiteX9" fmla="*/ 0 w 194483"/>
                      <a:gd name="connsiteY9" fmla="*/ 36913 h 252745"/>
                      <a:gd name="connsiteX10" fmla="*/ 36913 w 194483"/>
                      <a:gd name="connsiteY10" fmla="*/ 0 h 252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483" h="252745">
                        <a:moveTo>
                          <a:pt x="108924" y="89753"/>
                        </a:moveTo>
                        <a:cubicBezTo>
                          <a:pt x="127372" y="95326"/>
                          <a:pt x="151705" y="119154"/>
                          <a:pt x="170659" y="152304"/>
                        </a:cubicBezTo>
                        <a:cubicBezTo>
                          <a:pt x="195932" y="196504"/>
                          <a:pt x="202071" y="240538"/>
                          <a:pt x="184374" y="250657"/>
                        </a:cubicBezTo>
                        <a:cubicBezTo>
                          <a:pt x="166677" y="260776"/>
                          <a:pt x="131842" y="233149"/>
                          <a:pt x="106570" y="188949"/>
                        </a:cubicBezTo>
                        <a:cubicBezTo>
                          <a:pt x="81297" y="144749"/>
                          <a:pt x="75157" y="100715"/>
                          <a:pt x="92855" y="90596"/>
                        </a:cubicBezTo>
                        <a:cubicBezTo>
                          <a:pt x="97279" y="88066"/>
                          <a:pt x="102775" y="87895"/>
                          <a:pt x="108924" y="89753"/>
                        </a:cubicBezTo>
                        <a:close/>
                        <a:moveTo>
                          <a:pt x="36913" y="0"/>
                        </a:moveTo>
                        <a:cubicBezTo>
                          <a:pt x="57299" y="0"/>
                          <a:pt x="73826" y="16527"/>
                          <a:pt x="73826" y="36913"/>
                        </a:cubicBezTo>
                        <a:cubicBezTo>
                          <a:pt x="73826" y="57299"/>
                          <a:pt x="57299" y="73826"/>
                          <a:pt x="36913" y="73826"/>
                        </a:cubicBezTo>
                        <a:cubicBezTo>
                          <a:pt x="16527" y="73826"/>
                          <a:pt x="0" y="57299"/>
                          <a:pt x="0" y="36913"/>
                        </a:cubicBezTo>
                        <a:cubicBezTo>
                          <a:pt x="0" y="16527"/>
                          <a:pt x="16527" y="0"/>
                          <a:pt x="369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D6B3E434-EDC8-487F-A4AF-CD8F3B151D63}"/>
                    </a:ext>
                  </a:extLst>
                </p:cNvPr>
                <p:cNvSpPr/>
                <p:nvPr/>
              </p:nvSpPr>
              <p:spPr>
                <a:xfrm>
                  <a:off x="1007423" y="3759994"/>
                  <a:ext cx="61758" cy="202073"/>
                </a:xfrm>
                <a:custGeom>
                  <a:avLst/>
                  <a:gdLst>
                    <a:gd name="connsiteX0" fmla="*/ 40094 w 80188"/>
                    <a:gd name="connsiteY0" fmla="*/ 0 h 116089"/>
                    <a:gd name="connsiteX1" fmla="*/ 80188 w 80188"/>
                    <a:gd name="connsiteY1" fmla="*/ 104479 h 116089"/>
                    <a:gd name="connsiteX2" fmla="*/ 79853 w 80188"/>
                    <a:gd name="connsiteY2" fmla="*/ 106589 h 116089"/>
                    <a:gd name="connsiteX3" fmla="*/ 78067 w 80188"/>
                    <a:gd name="connsiteY3" fmla="*/ 107879 h 116089"/>
                    <a:gd name="connsiteX4" fmla="*/ 40094 w 80188"/>
                    <a:gd name="connsiteY4" fmla="*/ 116089 h 116089"/>
                    <a:gd name="connsiteX5" fmla="*/ 2121 w 80188"/>
                    <a:gd name="connsiteY5" fmla="*/ 107879 h 116089"/>
                    <a:gd name="connsiteX6" fmla="*/ 335 w 80188"/>
                    <a:gd name="connsiteY6" fmla="*/ 106589 h 116089"/>
                    <a:gd name="connsiteX7" fmla="*/ 0 w 80188"/>
                    <a:gd name="connsiteY7" fmla="*/ 104479 h 116089"/>
                    <a:gd name="connsiteX8" fmla="*/ 40094 w 80188"/>
                    <a:gd name="connsiteY8" fmla="*/ 0 h 1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188" h="116089">
                      <a:moveTo>
                        <a:pt x="40094" y="0"/>
                      </a:moveTo>
                      <a:cubicBezTo>
                        <a:pt x="62237" y="0"/>
                        <a:pt x="80188" y="46777"/>
                        <a:pt x="80188" y="104479"/>
                      </a:cubicBezTo>
                      <a:lnTo>
                        <a:pt x="79853" y="106589"/>
                      </a:lnTo>
                      <a:lnTo>
                        <a:pt x="78067" y="107879"/>
                      </a:lnTo>
                      <a:cubicBezTo>
                        <a:pt x="66395" y="113166"/>
                        <a:pt x="53564" y="116089"/>
                        <a:pt x="40094" y="116089"/>
                      </a:cubicBezTo>
                      <a:cubicBezTo>
                        <a:pt x="26625" y="116089"/>
                        <a:pt x="13793" y="113166"/>
                        <a:pt x="2121" y="107879"/>
                      </a:cubicBezTo>
                      <a:lnTo>
                        <a:pt x="335" y="106589"/>
                      </a:lnTo>
                      <a:lnTo>
                        <a:pt x="0" y="104479"/>
                      </a:lnTo>
                      <a:cubicBezTo>
                        <a:pt x="0" y="46777"/>
                        <a:pt x="17951" y="0"/>
                        <a:pt x="400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" name="楕円 1">
                  <a:extLst>
                    <a:ext uri="{FF2B5EF4-FFF2-40B4-BE49-F238E27FC236}">
                      <a16:creationId xmlns:a16="http://schemas.microsoft.com/office/drawing/2014/main" id="{BA4E3BD1-5812-4B00-8B7F-DE64548F0B29}"/>
                    </a:ext>
                  </a:extLst>
                </p:cNvPr>
                <p:cNvSpPr/>
                <p:nvPr/>
              </p:nvSpPr>
              <p:spPr>
                <a:xfrm>
                  <a:off x="1068109" y="3786029"/>
                  <a:ext cx="473883" cy="160131"/>
                </a:xfrm>
                <a:custGeom>
                  <a:avLst/>
                  <a:gdLst>
                    <a:gd name="connsiteX0" fmla="*/ 0 w 743280"/>
                    <a:gd name="connsiteY0" fmla="*/ 150509 h 301017"/>
                    <a:gd name="connsiteX1" fmla="*/ 371640 w 743280"/>
                    <a:gd name="connsiteY1" fmla="*/ 0 h 301017"/>
                    <a:gd name="connsiteX2" fmla="*/ 743280 w 743280"/>
                    <a:gd name="connsiteY2" fmla="*/ 150509 h 301017"/>
                    <a:gd name="connsiteX3" fmla="*/ 371640 w 743280"/>
                    <a:gd name="connsiteY3" fmla="*/ 301018 h 301017"/>
                    <a:gd name="connsiteX4" fmla="*/ 0 w 743280"/>
                    <a:gd name="connsiteY4" fmla="*/ 150509 h 301017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43280"/>
                    <a:gd name="connsiteY0" fmla="*/ 150509 h 301018"/>
                    <a:gd name="connsiteX1" fmla="*/ 371640 w 743280"/>
                    <a:gd name="connsiteY1" fmla="*/ 0 h 301018"/>
                    <a:gd name="connsiteX2" fmla="*/ 743280 w 743280"/>
                    <a:gd name="connsiteY2" fmla="*/ 150509 h 301018"/>
                    <a:gd name="connsiteX3" fmla="*/ 371640 w 743280"/>
                    <a:gd name="connsiteY3" fmla="*/ 301018 h 301018"/>
                    <a:gd name="connsiteX4" fmla="*/ 0 w 743280"/>
                    <a:gd name="connsiteY4" fmla="*/ 150509 h 301018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5791 h 303604"/>
                    <a:gd name="connsiteX1" fmla="*/ 400215 w 771855"/>
                    <a:gd name="connsiteY1" fmla="*/ 988 h 303604"/>
                    <a:gd name="connsiteX2" fmla="*/ 771855 w 771855"/>
                    <a:gd name="connsiteY2" fmla="*/ 151497 h 303604"/>
                    <a:gd name="connsiteX3" fmla="*/ 400215 w 771855"/>
                    <a:gd name="connsiteY3" fmla="*/ 302006 h 303604"/>
                    <a:gd name="connsiteX4" fmla="*/ 0 w 771855"/>
                    <a:gd name="connsiteY4" fmla="*/ 215791 h 303604"/>
                    <a:gd name="connsiteX0" fmla="*/ 0 w 771855"/>
                    <a:gd name="connsiteY0" fmla="*/ 216284 h 304097"/>
                    <a:gd name="connsiteX1" fmla="*/ 400215 w 771855"/>
                    <a:gd name="connsiteY1" fmla="*/ 1481 h 304097"/>
                    <a:gd name="connsiteX2" fmla="*/ 771855 w 771855"/>
                    <a:gd name="connsiteY2" fmla="*/ 151990 h 304097"/>
                    <a:gd name="connsiteX3" fmla="*/ 400215 w 771855"/>
                    <a:gd name="connsiteY3" fmla="*/ 302499 h 304097"/>
                    <a:gd name="connsiteX4" fmla="*/ 0 w 771855"/>
                    <a:gd name="connsiteY4" fmla="*/ 216284 h 304097"/>
                    <a:gd name="connsiteX0" fmla="*/ 0 w 771855"/>
                    <a:gd name="connsiteY0" fmla="*/ 180087 h 267900"/>
                    <a:gd name="connsiteX1" fmla="*/ 345446 w 771855"/>
                    <a:gd name="connsiteY1" fmla="*/ 3384 h 267900"/>
                    <a:gd name="connsiteX2" fmla="*/ 771855 w 771855"/>
                    <a:gd name="connsiteY2" fmla="*/ 115793 h 267900"/>
                    <a:gd name="connsiteX3" fmla="*/ 400215 w 771855"/>
                    <a:gd name="connsiteY3" fmla="*/ 266302 h 267900"/>
                    <a:gd name="connsiteX4" fmla="*/ 0 w 771855"/>
                    <a:gd name="connsiteY4" fmla="*/ 180087 h 26790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74570"/>
                    <a:gd name="connsiteX1" fmla="*/ 345446 w 771855"/>
                    <a:gd name="connsiteY1" fmla="*/ 10054 h 274570"/>
                    <a:gd name="connsiteX2" fmla="*/ 771855 w 771855"/>
                    <a:gd name="connsiteY2" fmla="*/ 122463 h 274570"/>
                    <a:gd name="connsiteX3" fmla="*/ 400215 w 771855"/>
                    <a:gd name="connsiteY3" fmla="*/ 272972 h 274570"/>
                    <a:gd name="connsiteX4" fmla="*/ 0 w 771855"/>
                    <a:gd name="connsiteY4" fmla="*/ 186757 h 274570"/>
                    <a:gd name="connsiteX0" fmla="*/ 0 w 771855"/>
                    <a:gd name="connsiteY0" fmla="*/ 186757 h 260820"/>
                    <a:gd name="connsiteX1" fmla="*/ 345446 w 771855"/>
                    <a:gd name="connsiteY1" fmla="*/ 10054 h 260820"/>
                    <a:gd name="connsiteX2" fmla="*/ 771855 w 771855"/>
                    <a:gd name="connsiteY2" fmla="*/ 122463 h 260820"/>
                    <a:gd name="connsiteX3" fmla="*/ 378784 w 771855"/>
                    <a:gd name="connsiteY3" fmla="*/ 258685 h 260820"/>
                    <a:gd name="connsiteX4" fmla="*/ 0 w 771855"/>
                    <a:gd name="connsiteY4" fmla="*/ 186757 h 26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1855" h="260820">
                      <a:moveTo>
                        <a:pt x="0" y="186757"/>
                      </a:moveTo>
                      <a:cubicBezTo>
                        <a:pt x="126206" y="94108"/>
                        <a:pt x="216804" y="37439"/>
                        <a:pt x="345446" y="10054"/>
                      </a:cubicBezTo>
                      <a:cubicBezTo>
                        <a:pt x="474088" y="-17331"/>
                        <a:pt x="648030" y="8383"/>
                        <a:pt x="771855" y="122463"/>
                      </a:cubicBezTo>
                      <a:cubicBezTo>
                        <a:pt x="593261" y="160344"/>
                        <a:pt x="507426" y="247969"/>
                        <a:pt x="378784" y="258685"/>
                      </a:cubicBezTo>
                      <a:cubicBezTo>
                        <a:pt x="250142" y="269401"/>
                        <a:pt x="88106" y="238925"/>
                        <a:pt x="0" y="18675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86142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pptxh40_ユズのイラスト</dc:title>
  <dc:subject>pptxh40_ユズのイラスト</dc:subject>
  <dc:creator>でじけろお</dc:creator>
  <cp:revision>1</cp:revision>
  <dcterms:created xsi:type="dcterms:W3CDTF">2018-05-20T00:31:01Z</dcterms:created>
  <dcterms:modified xsi:type="dcterms:W3CDTF">2021-05-17T22:20:12Z</dcterms:modified>
  <cp:version>1</cp:version>
</cp:coreProperties>
</file>