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  <p:sldId id="39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パイナップル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443280E-AA56-4ED7-A081-F0CF01E7995E}"/>
              </a:ext>
            </a:extLst>
          </p:cNvPr>
          <p:cNvGrpSpPr/>
          <p:nvPr/>
        </p:nvGrpSpPr>
        <p:grpSpPr>
          <a:xfrm>
            <a:off x="4166535" y="1000003"/>
            <a:ext cx="1583046" cy="2429027"/>
            <a:chOff x="1083182" y="1485324"/>
            <a:chExt cx="3154045" cy="4839568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713D726-B035-46D7-8493-4458CE007281}"/>
                </a:ext>
              </a:extLst>
            </p:cNvPr>
            <p:cNvGrpSpPr/>
            <p:nvPr/>
          </p:nvGrpSpPr>
          <p:grpSpPr>
            <a:xfrm>
              <a:off x="1083182" y="1485324"/>
              <a:ext cx="1965325" cy="4199488"/>
              <a:chOff x="1083182" y="1485324"/>
              <a:chExt cx="1965325" cy="419948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0953B10-9FFE-4366-A5B4-1DC21F220B72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97" name="楕円 972">
                  <a:extLst>
                    <a:ext uri="{FF2B5EF4-FFF2-40B4-BE49-F238E27FC236}">
                      <a16:creationId xmlns:a16="http://schemas.microsoft.com/office/drawing/2014/main" id="{14266965-CE0B-4654-B12D-B6F74B06F122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accent6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8777002-7724-432E-8B19-F04B1DC93B02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0CA07D4C-DDB3-4CA4-86AC-0B855195C251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A6484DCB-F4A6-47B2-A708-42E2A8A85CCE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F0BF7346-A4A0-45E7-93DA-34A78C52E447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506AAF2-43D1-4AC0-9FB3-F1E6FF28D64F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C6397CE1-DBE7-4BD2-B3CF-F8128BE0D89B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B7D5AF21-14B7-4246-828F-71F7411B2F93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E687651-100C-4C41-8168-CC1F37FCA78A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93A3FBC0-6379-4692-BE87-D94C2955CB3E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381B051F-DE9B-47AD-AC2A-EF0576CFC021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AFA222D0-118F-424D-96F1-EA83B03D7218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0EDAF8E5-C393-48AF-97A0-2BF1003BB9A9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BAF24E1D-59D7-4C3E-B4ED-E4236E821E5D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8FF5C03-A7B4-4DAE-AC2D-31827FFD6F47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37C935A-52DC-4614-865D-B59B88E940F7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76DC944-D6F2-45CF-BF8A-723DE94DA542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3B4EC3D-6AB9-4EC8-86B1-5FF3DC28A06C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75B14FC6-90BC-46B0-97A1-EDDF3EE943AD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472CADA-8D8D-4571-A1CC-D84868D2135D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CAB83D5C-FC34-4D12-B45D-CBDAF349D0D9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5AF434E9-92CB-401F-BB27-E9E7029E078C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ACB0584C-5E8E-4BFB-9456-DFA3A96A5B94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89196642-A5E3-4A25-84C3-2F8A4F49F06A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70B83D0-8962-4BF1-BF30-31D4AD3804BC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7BE4DBC-1350-456D-8D88-FF0866A3A1CB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96FA1BC-90DA-4F96-A50A-7B9B0B742510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B73A237-83E1-4481-862F-0E62DF2E4149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36EADEF-5C15-4D8E-A59B-961464143BC0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1655B31A-625B-4007-BE72-062FE86012A8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5D30C6B-D0B7-4942-A337-8717DD5682B1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08D56685-076D-4AED-B088-4563042AD576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5935F8D7-779A-449B-90FB-FE04FA19E761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ADCF86F1-F5F8-450A-8D3C-7EC059018434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C068CF25-3D1F-4E75-AEC1-AF2998C5BF75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9AD94556-726B-4D0D-9018-3B61336EC9F5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335AFF38-893C-4109-8580-5861692C5E1A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DD35D03F-FC1B-4F29-B1AD-6AC46A9268A6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43AFD6CD-C751-40C3-B381-15035D94E5CF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65D4BAE-7851-47C4-9288-D4E58604C8E9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7A1330FD-7B43-4FF8-9498-CBEA73E1E66A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89523C54-4D90-41FC-991E-E9B3C4C22CAB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DBF6CA0-4F66-4029-BE8D-7234E53EDD0B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94281313-FB5C-4AAD-8809-B938ECDC1187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4050376A-72D3-4CF0-91D9-01D72075A780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8B37D5D7-E444-494A-A67F-05FA603A9B47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BCA18439-2A43-4857-91A6-3D1CBFCD26A7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月 84">
                  <a:extLst>
                    <a:ext uri="{FF2B5EF4-FFF2-40B4-BE49-F238E27FC236}">
                      <a16:creationId xmlns:a16="http://schemas.microsoft.com/office/drawing/2014/main" id="{2963DD64-8083-4959-BFD3-72E9A2C1D1F8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3DA9E713-B533-45D2-A7A6-E634CE1BCA52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3B8E3695-1168-49B3-91F0-F065C38ABD91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7F6829BC-7474-42DB-B63B-A664D71A4103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9E9AE043-FCB4-4C83-B18A-52DBBCC1300B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月 89">
                  <a:extLst>
                    <a:ext uri="{FF2B5EF4-FFF2-40B4-BE49-F238E27FC236}">
                      <a16:creationId xmlns:a16="http://schemas.microsoft.com/office/drawing/2014/main" id="{53A9473C-9E38-4252-AB98-2DFF922639DA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月 90">
                  <a:extLst>
                    <a:ext uri="{FF2B5EF4-FFF2-40B4-BE49-F238E27FC236}">
                      <a16:creationId xmlns:a16="http://schemas.microsoft.com/office/drawing/2014/main" id="{BF2DC321-A6ED-45A9-83FC-3291FE167BC8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月 91">
                  <a:extLst>
                    <a:ext uri="{FF2B5EF4-FFF2-40B4-BE49-F238E27FC236}">
                      <a16:creationId xmlns:a16="http://schemas.microsoft.com/office/drawing/2014/main" id="{D2A1D0BC-82BF-4288-B6A6-FA7DAF5D5C1C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01081FAE-44CD-4835-AE79-48794509F804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5004556A-9E8E-48C6-847D-C01080EF4FF1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02145B1C-7AC7-46B4-B54D-B19FDACCB9F9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5FB80DDD-D048-44D3-9DE1-3A8DADC84199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29CC5A0-553A-4DBD-A4BB-B6DCA39558DB}"/>
                </a:ext>
              </a:extLst>
            </p:cNvPr>
            <p:cNvGrpSpPr/>
            <p:nvPr/>
          </p:nvGrpSpPr>
          <p:grpSpPr>
            <a:xfrm>
              <a:off x="2271902" y="2125404"/>
              <a:ext cx="1965325" cy="4199488"/>
              <a:chOff x="1083182" y="1485324"/>
              <a:chExt cx="1965325" cy="419948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5DE5BCE2-BDC9-45A5-B732-809B6DEECEAE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37" name="楕円 972">
                  <a:extLst>
                    <a:ext uri="{FF2B5EF4-FFF2-40B4-BE49-F238E27FC236}">
                      <a16:creationId xmlns:a16="http://schemas.microsoft.com/office/drawing/2014/main" id="{60540EC0-F790-40AC-BA42-B5F3B65BB7DE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accent6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4097D6B1-AD51-44E4-87CD-2A7CD5F0B500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04BE77F-E632-4E45-9A67-D8E5A822C53E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E4B5BF9-D5C3-4788-AB45-E9E9643F4018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3C98AA6-038D-4D85-A24B-451178923795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BB5D7A31-990B-4D7E-A4B0-B2C4BEB738E1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FD3EF697-B782-43C4-9C43-B223DF275D9F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EF891DCF-886F-4CA3-ACB9-A9FE13D8AF68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DFC2C501-07C2-4C61-AAE5-D94847A29F7D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84809E37-50C8-47D3-9BA2-18C6F3EBC492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D16802C-DA00-4337-886B-5AF156B43A4C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2DE2D26-C61C-4F3F-83D5-89F49161673D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F3CC403-AFC5-4948-A9B2-B6FFF9EFBE34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68E0AAB1-6400-4DD8-B88A-9876F9DE3A43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6E75244-7E38-4050-AEAA-A0800C07A184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37620649-71FA-4DD3-86C1-5AF571EDC9FE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2B7ADBEA-CE4E-4110-9F0E-6C855F4C6B2F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07AD677-8022-45A5-8F1B-C80D209BE092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1596E7C0-CADF-48EF-A44B-38A2A6DFA34C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52B5F3D-6B25-43FF-8D31-B7611D7D0272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EFDA582B-6777-4477-8A13-382997467750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F1812FF2-D689-4ADD-AD2A-A564563B3971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2AB2FB1-D054-4CC3-93CB-CD6F6800A81A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1DEA8F3-DF53-4D70-A441-294C47C0AD34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5E767928-8F6D-4B7E-9A6C-B8681CA9D7FD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2D82E3A-D391-41A9-95E6-7717A62429F6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33C73640-4BF8-4F4E-8A01-9B5591E7FE7E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1B7E126-4838-457E-BC0F-366063F37ABE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FE0AF46-F6CF-4418-B1C0-75553FB802F8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117CCCF-1B14-4456-8D9D-A48BD810ED17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71D5588E-3C2F-4C72-B806-F952C72E6980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983E1C4-FFEF-470C-B940-C0C0C96712A9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50BC8366-5CD2-47DD-B266-FA83921EE563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2733A7A1-793F-412E-BF4E-1D7C07B013D0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B4760C31-2C63-42B2-BBE4-9CDD09A293E6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46DB26A-49CB-404E-9434-9D4F9758F9DD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301E85F2-B19D-4D60-9439-693774299E14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A1E273C-F177-4E21-9683-5A443D6B4EDD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1B08830-8705-4EBD-BB31-8FCBAFF05C23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C2AABF71-608B-4E8C-B007-A7DB999CF140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4BE4F383-B288-44BD-9573-20F1C1F47ED8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4FD07FB2-A2B9-421D-8C5C-6164D69DA846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F435AAD-EEBF-4171-AD8A-9625B74F0256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24F31944-50D3-4F85-A667-EA7CF4F74A07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9431057E-551E-4E12-9BA1-B3398E3D7F7F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1E285B55-F6F5-49EA-8455-6A1CE816DFC3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5C25E981-5F62-49BF-8A7B-75CBBC18EC35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0876BC15-CAEA-4F12-8D6C-669799F9F3F8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48932E94-0C24-403E-8495-244DDF6A12C5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51EC2AB5-AA6F-4DD6-8C5C-EE9A910CBE4D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2335387-0368-40D2-BD5F-60C98F07098A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8B828C32-3B97-445F-A310-1EFE86EA8781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E349B7A4-6DA1-4FFC-8530-E6C7BB43833D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AFCFE3B9-407D-4543-B468-B8C7E6EC7931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BEA8F9FB-A963-4B61-B746-515EAF737619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月 32">
                  <a:extLst>
                    <a:ext uri="{FF2B5EF4-FFF2-40B4-BE49-F238E27FC236}">
                      <a16:creationId xmlns:a16="http://schemas.microsoft.com/office/drawing/2014/main" id="{9454FDCD-6377-416B-8AE9-8C2EC5D63A33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E14807B5-AE33-46EC-9CC4-81B769E9FB27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E45283D1-B51D-4054-9225-FD6ED755E60B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47E9AF13-8D29-4C51-B9C3-3EBB6F9DF9F3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1049372C-5DF1-4D84-A6CD-DACF9EC61653}"/>
              </a:ext>
            </a:extLst>
          </p:cNvPr>
          <p:cNvGrpSpPr/>
          <p:nvPr/>
        </p:nvGrpSpPr>
        <p:grpSpPr>
          <a:xfrm>
            <a:off x="1480229" y="989667"/>
            <a:ext cx="1162119" cy="2483206"/>
            <a:chOff x="1083182" y="1485324"/>
            <a:chExt cx="1965325" cy="4199488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73C01F0D-7D26-430C-9038-14A1302D4C06}"/>
                </a:ext>
              </a:extLst>
            </p:cNvPr>
            <p:cNvGrpSpPr/>
            <p:nvPr/>
          </p:nvGrpSpPr>
          <p:grpSpPr>
            <a:xfrm>
              <a:off x="1083182" y="3246718"/>
              <a:ext cx="1965325" cy="2438094"/>
              <a:chOff x="3790949" y="3246718"/>
              <a:chExt cx="1965325" cy="2438094"/>
            </a:xfrm>
          </p:grpSpPr>
          <p:sp>
            <p:nvSpPr>
              <p:cNvPr id="230" name="楕円 972">
                <a:extLst>
                  <a:ext uri="{FF2B5EF4-FFF2-40B4-BE49-F238E27FC236}">
                    <a16:creationId xmlns:a16="http://schemas.microsoft.com/office/drawing/2014/main" id="{9D2BD1E8-D11D-477F-BA5B-3116D6725685}"/>
                  </a:ext>
                </a:extLst>
              </p:cNvPr>
              <p:cNvSpPr/>
              <p:nvPr/>
            </p:nvSpPr>
            <p:spPr>
              <a:xfrm>
                <a:off x="3790949" y="3246718"/>
                <a:ext cx="1965325" cy="2438094"/>
              </a:xfrm>
              <a:custGeom>
                <a:avLst/>
                <a:gdLst>
                  <a:gd name="connsiteX0" fmla="*/ 0 w 1984076"/>
                  <a:gd name="connsiteY0" fmla="*/ 1216325 h 2432649"/>
                  <a:gd name="connsiteX1" fmla="*/ 992038 w 1984076"/>
                  <a:gd name="connsiteY1" fmla="*/ 0 h 2432649"/>
                  <a:gd name="connsiteX2" fmla="*/ 1984076 w 1984076"/>
                  <a:gd name="connsiteY2" fmla="*/ 1216325 h 2432649"/>
                  <a:gd name="connsiteX3" fmla="*/ 992038 w 1984076"/>
                  <a:gd name="connsiteY3" fmla="*/ 2432650 h 2432649"/>
                  <a:gd name="connsiteX4" fmla="*/ 0 w 1984076"/>
                  <a:gd name="connsiteY4" fmla="*/ 1216325 h 2432649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42204 h 2458529"/>
                  <a:gd name="connsiteX1" fmla="*/ 992038 w 1984076"/>
                  <a:gd name="connsiteY1" fmla="*/ 0 h 2458529"/>
                  <a:gd name="connsiteX2" fmla="*/ 1984076 w 1984076"/>
                  <a:gd name="connsiteY2" fmla="*/ 1242204 h 2458529"/>
                  <a:gd name="connsiteX3" fmla="*/ 992038 w 1984076"/>
                  <a:gd name="connsiteY3" fmla="*/ 2458529 h 2458529"/>
                  <a:gd name="connsiteX4" fmla="*/ 0 w 1984076"/>
                  <a:gd name="connsiteY4" fmla="*/ 1242204 h 245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4076" h="2458529">
                    <a:moveTo>
                      <a:pt x="0" y="1242204"/>
                    </a:moveTo>
                    <a:cubicBezTo>
                      <a:pt x="0" y="570446"/>
                      <a:pt x="349260" y="0"/>
                      <a:pt x="992038" y="0"/>
                    </a:cubicBezTo>
                    <a:cubicBezTo>
                      <a:pt x="1634816" y="0"/>
                      <a:pt x="1984076" y="570446"/>
                      <a:pt x="1984076" y="1242204"/>
                    </a:cubicBezTo>
                    <a:cubicBezTo>
                      <a:pt x="1984076" y="1913962"/>
                      <a:pt x="1798717" y="2458529"/>
                      <a:pt x="992038" y="2458529"/>
                    </a:cubicBezTo>
                    <a:cubicBezTo>
                      <a:pt x="185359" y="2458529"/>
                      <a:pt x="0" y="1913962"/>
                      <a:pt x="0" y="124220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accent6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879BAF90-16BA-4CD1-8C7C-E7D7D057CCC0}"/>
                  </a:ext>
                </a:extLst>
              </p:cNvPr>
              <p:cNvSpPr/>
              <p:nvPr/>
            </p:nvSpPr>
            <p:spPr>
              <a:xfrm>
                <a:off x="4843721" y="3257293"/>
                <a:ext cx="285176" cy="175272"/>
              </a:xfrm>
              <a:custGeom>
                <a:avLst/>
                <a:gdLst>
                  <a:gd name="connsiteX0" fmla="*/ 0 w 333795"/>
                  <a:gd name="connsiteY0" fmla="*/ 0 h 205154"/>
                  <a:gd name="connsiteX1" fmla="*/ 70960 w 333795"/>
                  <a:gd name="connsiteY1" fmla="*/ 3982 h 205154"/>
                  <a:gd name="connsiteX2" fmla="*/ 284130 w 333795"/>
                  <a:gd name="connsiteY2" fmla="*/ 54484 h 205154"/>
                  <a:gd name="connsiteX3" fmla="*/ 333795 w 333795"/>
                  <a:gd name="connsiteY3" fmla="*/ 76514 h 205154"/>
                  <a:gd name="connsiteX4" fmla="*/ 205154 w 333795"/>
                  <a:gd name="connsiteY4" fmla="*/ 205154 h 205154"/>
                  <a:gd name="connsiteX5" fmla="*/ 0 w 333795"/>
                  <a:gd name="connsiteY5" fmla="*/ 0 h 20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3795" h="205154">
                    <a:moveTo>
                      <a:pt x="0" y="0"/>
                    </a:moveTo>
                    <a:lnTo>
                      <a:pt x="70960" y="3982"/>
                    </a:lnTo>
                    <a:cubicBezTo>
                      <a:pt x="146694" y="12667"/>
                      <a:pt x="217787" y="29806"/>
                      <a:pt x="284130" y="54484"/>
                    </a:cubicBezTo>
                    <a:lnTo>
                      <a:pt x="333795" y="76514"/>
                    </a:lnTo>
                    <a:lnTo>
                      <a:pt x="205154" y="20515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5E77B4F6-782C-43A8-B7AE-03E2498DE3A4}"/>
                  </a:ext>
                </a:extLst>
              </p:cNvPr>
              <p:cNvSpPr/>
              <p:nvPr/>
            </p:nvSpPr>
            <p:spPr>
              <a:xfrm>
                <a:off x="4410748" y="3257826"/>
                <a:ext cx="282144" cy="174782"/>
              </a:xfrm>
              <a:custGeom>
                <a:avLst/>
                <a:gdLst>
                  <a:gd name="connsiteX0" fmla="*/ 330245 w 330245"/>
                  <a:gd name="connsiteY0" fmla="*/ 0 h 204579"/>
                  <a:gd name="connsiteX1" fmla="*/ 125666 w 330245"/>
                  <a:gd name="connsiteY1" fmla="*/ 204579 h 204579"/>
                  <a:gd name="connsiteX2" fmla="*/ 0 w 330245"/>
                  <a:gd name="connsiteY2" fmla="*/ 78912 h 204579"/>
                  <a:gd name="connsiteX3" fmla="*/ 56368 w 330245"/>
                  <a:gd name="connsiteY3" fmla="*/ 53909 h 204579"/>
                  <a:gd name="connsiteX4" fmla="*/ 269538 w 330245"/>
                  <a:gd name="connsiteY4" fmla="*/ 3407 h 204579"/>
                  <a:gd name="connsiteX5" fmla="*/ 330245 w 330245"/>
                  <a:gd name="connsiteY5" fmla="*/ 0 h 204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0245" h="204579">
                    <a:moveTo>
                      <a:pt x="330245" y="0"/>
                    </a:moveTo>
                    <a:lnTo>
                      <a:pt x="125666" y="204579"/>
                    </a:lnTo>
                    <a:lnTo>
                      <a:pt x="0" y="78912"/>
                    </a:lnTo>
                    <a:lnTo>
                      <a:pt x="56368" y="53909"/>
                    </a:lnTo>
                    <a:cubicBezTo>
                      <a:pt x="122712" y="29231"/>
                      <a:pt x="193805" y="12092"/>
                      <a:pt x="269538" y="3407"/>
                    </a:cubicBezTo>
                    <a:lnTo>
                      <a:pt x="330245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FD103DFD-CC8A-44E1-BDE2-E60FF846F278}"/>
                  </a:ext>
                </a:extLst>
              </p:cNvPr>
              <p:cNvSpPr/>
              <p:nvPr/>
            </p:nvSpPr>
            <p:spPr>
              <a:xfrm>
                <a:off x="4298637" y="3484410"/>
                <a:ext cx="432922" cy="432922"/>
              </a:xfrm>
              <a:custGeom>
                <a:avLst/>
                <a:gdLst>
                  <a:gd name="connsiteX0" fmla="*/ 250629 w 506730"/>
                  <a:gd name="connsiteY0" fmla="*/ 0 h 506730"/>
                  <a:gd name="connsiteX1" fmla="*/ 506730 w 506730"/>
                  <a:gd name="connsiteY1" fmla="*/ 256101 h 506730"/>
                  <a:gd name="connsiteX2" fmla="*/ 256101 w 506730"/>
                  <a:gd name="connsiteY2" fmla="*/ 506730 h 506730"/>
                  <a:gd name="connsiteX3" fmla="*/ 0 w 506730"/>
                  <a:gd name="connsiteY3" fmla="*/ 250629 h 506730"/>
                  <a:gd name="connsiteX4" fmla="*/ 250629 w 506730"/>
                  <a:gd name="connsiteY4" fmla="*/ 0 h 50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730" h="506730">
                    <a:moveTo>
                      <a:pt x="250629" y="0"/>
                    </a:moveTo>
                    <a:lnTo>
                      <a:pt x="506730" y="256101"/>
                    </a:lnTo>
                    <a:lnTo>
                      <a:pt x="256101" y="506730"/>
                    </a:lnTo>
                    <a:lnTo>
                      <a:pt x="0" y="250629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C3634436-8FE4-4F25-BBCA-603C04963CC5}"/>
                  </a:ext>
                </a:extLst>
              </p:cNvPr>
              <p:cNvSpPr/>
              <p:nvPr/>
            </p:nvSpPr>
            <p:spPr>
              <a:xfrm>
                <a:off x="4805368" y="3484410"/>
                <a:ext cx="432924" cy="432922"/>
              </a:xfrm>
              <a:custGeom>
                <a:avLst/>
                <a:gdLst>
                  <a:gd name="connsiteX0" fmla="*/ 256101 w 506731"/>
                  <a:gd name="connsiteY0" fmla="*/ 0 h 506730"/>
                  <a:gd name="connsiteX1" fmla="*/ 506731 w 506731"/>
                  <a:gd name="connsiteY1" fmla="*/ 250629 h 506730"/>
                  <a:gd name="connsiteX2" fmla="*/ 250630 w 506731"/>
                  <a:gd name="connsiteY2" fmla="*/ 506730 h 506730"/>
                  <a:gd name="connsiteX3" fmla="*/ 0 w 506731"/>
                  <a:gd name="connsiteY3" fmla="*/ 256101 h 506730"/>
                  <a:gd name="connsiteX4" fmla="*/ 256101 w 506731"/>
                  <a:gd name="connsiteY4" fmla="*/ 0 h 50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731" h="506730">
                    <a:moveTo>
                      <a:pt x="256101" y="0"/>
                    </a:moveTo>
                    <a:lnTo>
                      <a:pt x="506731" y="250629"/>
                    </a:lnTo>
                    <a:lnTo>
                      <a:pt x="250630" y="506730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0D17D23-E366-43BC-9A17-F953EBC1DA7F}"/>
                  </a:ext>
                </a:extLst>
              </p:cNvPr>
              <p:cNvSpPr/>
              <p:nvPr/>
            </p:nvSpPr>
            <p:spPr>
              <a:xfrm>
                <a:off x="5301920" y="3559868"/>
                <a:ext cx="313510" cy="363392"/>
              </a:xfrm>
              <a:custGeom>
                <a:avLst/>
                <a:gdLst>
                  <a:gd name="connsiteX0" fmla="*/ 169244 w 366959"/>
                  <a:gd name="connsiteY0" fmla="*/ 0 h 425346"/>
                  <a:gd name="connsiteX1" fmla="*/ 235169 w 366959"/>
                  <a:gd name="connsiteY1" fmla="*/ 80066 h 425346"/>
                  <a:gd name="connsiteX2" fmla="*/ 345741 w 366959"/>
                  <a:gd name="connsiteY2" fmla="*/ 264830 h 425346"/>
                  <a:gd name="connsiteX3" fmla="*/ 366959 w 366959"/>
                  <a:gd name="connsiteY3" fmla="*/ 314488 h 425346"/>
                  <a:gd name="connsiteX4" fmla="*/ 256101 w 366959"/>
                  <a:gd name="connsiteY4" fmla="*/ 425346 h 425346"/>
                  <a:gd name="connsiteX5" fmla="*/ 0 w 366959"/>
                  <a:gd name="connsiteY5" fmla="*/ 169244 h 425346"/>
                  <a:gd name="connsiteX6" fmla="*/ 169244 w 366959"/>
                  <a:gd name="connsiteY6" fmla="*/ 0 h 42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959" h="425346">
                    <a:moveTo>
                      <a:pt x="169244" y="0"/>
                    </a:moveTo>
                    <a:lnTo>
                      <a:pt x="235169" y="80066"/>
                    </a:lnTo>
                    <a:cubicBezTo>
                      <a:pt x="277085" y="136711"/>
                      <a:pt x="313978" y="198605"/>
                      <a:pt x="345741" y="264830"/>
                    </a:cubicBezTo>
                    <a:lnTo>
                      <a:pt x="366959" y="314488"/>
                    </a:lnTo>
                    <a:lnTo>
                      <a:pt x="256101" y="425346"/>
                    </a:lnTo>
                    <a:lnTo>
                      <a:pt x="0" y="169244"/>
                    </a:lnTo>
                    <a:lnTo>
                      <a:pt x="169244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AD36B187-E01E-4F10-8038-999D6EC0AB4F}"/>
                  </a:ext>
                </a:extLst>
              </p:cNvPr>
              <p:cNvSpPr/>
              <p:nvPr/>
            </p:nvSpPr>
            <p:spPr>
              <a:xfrm>
                <a:off x="3927786" y="3564788"/>
                <a:ext cx="307718" cy="358860"/>
              </a:xfrm>
              <a:custGeom>
                <a:avLst/>
                <a:gdLst>
                  <a:gd name="connsiteX0" fmla="*/ 196242 w 360179"/>
                  <a:gd name="connsiteY0" fmla="*/ 0 h 420039"/>
                  <a:gd name="connsiteX1" fmla="*/ 360179 w 360179"/>
                  <a:gd name="connsiteY1" fmla="*/ 163937 h 420039"/>
                  <a:gd name="connsiteX2" fmla="*/ 104078 w 360179"/>
                  <a:gd name="connsiteY2" fmla="*/ 420039 h 420039"/>
                  <a:gd name="connsiteX3" fmla="*/ 0 w 360179"/>
                  <a:gd name="connsiteY3" fmla="*/ 315961 h 420039"/>
                  <a:gd name="connsiteX4" fmla="*/ 24115 w 360179"/>
                  <a:gd name="connsiteY4" fmla="*/ 259523 h 420039"/>
                  <a:gd name="connsiteX5" fmla="*/ 134687 w 360179"/>
                  <a:gd name="connsiteY5" fmla="*/ 74759 h 420039"/>
                  <a:gd name="connsiteX6" fmla="*/ 196242 w 360179"/>
                  <a:gd name="connsiteY6" fmla="*/ 0 h 42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179" h="420039">
                    <a:moveTo>
                      <a:pt x="196242" y="0"/>
                    </a:moveTo>
                    <a:lnTo>
                      <a:pt x="360179" y="163937"/>
                    </a:lnTo>
                    <a:lnTo>
                      <a:pt x="104078" y="420039"/>
                    </a:lnTo>
                    <a:lnTo>
                      <a:pt x="0" y="315961"/>
                    </a:lnTo>
                    <a:lnTo>
                      <a:pt x="24115" y="259523"/>
                    </a:lnTo>
                    <a:cubicBezTo>
                      <a:pt x="55878" y="193298"/>
                      <a:pt x="92772" y="131404"/>
                      <a:pt x="134687" y="74759"/>
                    </a:cubicBezTo>
                    <a:lnTo>
                      <a:pt x="196242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81A604DC-2807-4FD5-BC61-B35198A674EB}"/>
                  </a:ext>
                </a:extLst>
              </p:cNvPr>
              <p:cNvSpPr/>
              <p:nvPr/>
            </p:nvSpPr>
            <p:spPr>
              <a:xfrm>
                <a:off x="4298638" y="3991140"/>
                <a:ext cx="432924" cy="432924"/>
              </a:xfrm>
              <a:custGeom>
                <a:avLst/>
                <a:gdLst>
                  <a:gd name="connsiteX0" fmla="*/ 256101 w 506731"/>
                  <a:gd name="connsiteY0" fmla="*/ 0 h 506731"/>
                  <a:gd name="connsiteX1" fmla="*/ 506731 w 506731"/>
                  <a:gd name="connsiteY1" fmla="*/ 250630 h 506731"/>
                  <a:gd name="connsiteX2" fmla="*/ 250629 w 506731"/>
                  <a:gd name="connsiteY2" fmla="*/ 506731 h 506731"/>
                  <a:gd name="connsiteX3" fmla="*/ 0 w 506731"/>
                  <a:gd name="connsiteY3" fmla="*/ 256102 h 506731"/>
                  <a:gd name="connsiteX4" fmla="*/ 256101 w 506731"/>
                  <a:gd name="connsiteY4" fmla="*/ 0 h 506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731" h="506731">
                    <a:moveTo>
                      <a:pt x="256101" y="0"/>
                    </a:moveTo>
                    <a:lnTo>
                      <a:pt x="506731" y="250630"/>
                    </a:lnTo>
                    <a:lnTo>
                      <a:pt x="250629" y="506731"/>
                    </a:lnTo>
                    <a:lnTo>
                      <a:pt x="0" y="256102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A6F481C5-1C5C-43DA-815F-B4B11B12E461}"/>
                  </a:ext>
                </a:extLst>
              </p:cNvPr>
              <p:cNvSpPr/>
              <p:nvPr/>
            </p:nvSpPr>
            <p:spPr>
              <a:xfrm>
                <a:off x="4805368" y="3991140"/>
                <a:ext cx="432922" cy="432924"/>
              </a:xfrm>
              <a:custGeom>
                <a:avLst/>
                <a:gdLst>
                  <a:gd name="connsiteX0" fmla="*/ 250629 w 506730"/>
                  <a:gd name="connsiteY0" fmla="*/ 0 h 506731"/>
                  <a:gd name="connsiteX1" fmla="*/ 506730 w 506730"/>
                  <a:gd name="connsiteY1" fmla="*/ 256102 h 506731"/>
                  <a:gd name="connsiteX2" fmla="*/ 256101 w 506730"/>
                  <a:gd name="connsiteY2" fmla="*/ 506731 h 506731"/>
                  <a:gd name="connsiteX3" fmla="*/ 0 w 506730"/>
                  <a:gd name="connsiteY3" fmla="*/ 250630 h 506731"/>
                  <a:gd name="connsiteX4" fmla="*/ 250629 w 506730"/>
                  <a:gd name="connsiteY4" fmla="*/ 0 h 506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730" h="506731">
                    <a:moveTo>
                      <a:pt x="250629" y="0"/>
                    </a:moveTo>
                    <a:lnTo>
                      <a:pt x="506730" y="256102"/>
                    </a:lnTo>
                    <a:lnTo>
                      <a:pt x="256101" y="506731"/>
                    </a:lnTo>
                    <a:lnTo>
                      <a:pt x="0" y="250630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466EFC3A-5573-439E-A973-0C1AABF33436}"/>
                  </a:ext>
                </a:extLst>
              </p:cNvPr>
              <p:cNvSpPr/>
              <p:nvPr/>
            </p:nvSpPr>
            <p:spPr>
              <a:xfrm>
                <a:off x="3829063" y="3991696"/>
                <a:ext cx="398684" cy="439432"/>
              </a:xfrm>
              <a:custGeom>
                <a:avLst/>
                <a:gdLst>
                  <a:gd name="connsiteX0" fmla="*/ 210555 w 466656"/>
                  <a:gd name="connsiteY0" fmla="*/ 0 h 514349"/>
                  <a:gd name="connsiteX1" fmla="*/ 466656 w 466656"/>
                  <a:gd name="connsiteY1" fmla="*/ 256101 h 514349"/>
                  <a:gd name="connsiteX2" fmla="*/ 208408 w 466656"/>
                  <a:gd name="connsiteY2" fmla="*/ 514349 h 514349"/>
                  <a:gd name="connsiteX3" fmla="*/ 0 w 466656"/>
                  <a:gd name="connsiteY3" fmla="*/ 305941 h 514349"/>
                  <a:gd name="connsiteX4" fmla="*/ 2450 w 466656"/>
                  <a:gd name="connsiteY4" fmla="*/ 281487 h 514349"/>
                  <a:gd name="connsiteX5" fmla="*/ 17637 w 466656"/>
                  <a:gd name="connsiteY5" fmla="*/ 192917 h 514349"/>
                  <a:gd name="connsiteX6" fmla="*/ 210555 w 466656"/>
                  <a:gd name="connsiteY6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6656" h="514349">
                    <a:moveTo>
                      <a:pt x="210555" y="0"/>
                    </a:moveTo>
                    <a:lnTo>
                      <a:pt x="466656" y="256101"/>
                    </a:lnTo>
                    <a:lnTo>
                      <a:pt x="208408" y="514349"/>
                    </a:lnTo>
                    <a:lnTo>
                      <a:pt x="0" y="305941"/>
                    </a:lnTo>
                    <a:lnTo>
                      <a:pt x="2450" y="281487"/>
                    </a:lnTo>
                    <a:lnTo>
                      <a:pt x="17637" y="192917"/>
                    </a:lnTo>
                    <a:lnTo>
                      <a:pt x="210555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DBF6EF5-764A-4BDD-A1A7-1C427334E166}"/>
                  </a:ext>
                </a:extLst>
              </p:cNvPr>
              <p:cNvSpPr/>
              <p:nvPr/>
            </p:nvSpPr>
            <p:spPr>
              <a:xfrm>
                <a:off x="5309820" y="3991696"/>
                <a:ext cx="406200" cy="439432"/>
              </a:xfrm>
              <a:custGeom>
                <a:avLst/>
                <a:gdLst>
                  <a:gd name="connsiteX0" fmla="*/ 256101 w 475452"/>
                  <a:gd name="connsiteY0" fmla="*/ 0 h 514349"/>
                  <a:gd name="connsiteX1" fmla="*/ 460699 w 475452"/>
                  <a:gd name="connsiteY1" fmla="*/ 204598 h 514349"/>
                  <a:gd name="connsiteX2" fmla="*/ 473883 w 475452"/>
                  <a:gd name="connsiteY2" fmla="*/ 281487 h 514349"/>
                  <a:gd name="connsiteX3" fmla="*/ 475452 w 475452"/>
                  <a:gd name="connsiteY3" fmla="*/ 297144 h 514349"/>
                  <a:gd name="connsiteX4" fmla="*/ 258248 w 475452"/>
                  <a:gd name="connsiteY4" fmla="*/ 514349 h 514349"/>
                  <a:gd name="connsiteX5" fmla="*/ 0 w 475452"/>
                  <a:gd name="connsiteY5" fmla="*/ 256101 h 514349"/>
                  <a:gd name="connsiteX6" fmla="*/ 256101 w 475452"/>
                  <a:gd name="connsiteY6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5452" h="514349">
                    <a:moveTo>
                      <a:pt x="256101" y="0"/>
                    </a:moveTo>
                    <a:lnTo>
                      <a:pt x="460699" y="204598"/>
                    </a:lnTo>
                    <a:lnTo>
                      <a:pt x="473883" y="281487"/>
                    </a:lnTo>
                    <a:lnTo>
                      <a:pt x="475452" y="297144"/>
                    </a:lnTo>
                    <a:lnTo>
                      <a:pt x="258248" y="514349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F92585F5-E9E3-4CEC-84E3-57B63D16EDBC}"/>
                  </a:ext>
                </a:extLst>
              </p:cNvPr>
              <p:cNvSpPr/>
              <p:nvPr/>
            </p:nvSpPr>
            <p:spPr>
              <a:xfrm>
                <a:off x="4805922" y="4498426"/>
                <a:ext cx="439432" cy="439432"/>
              </a:xfrm>
              <a:custGeom>
                <a:avLst/>
                <a:gdLst>
                  <a:gd name="connsiteX0" fmla="*/ 256102 w 514350"/>
                  <a:gd name="connsiteY0" fmla="*/ 0 h 514349"/>
                  <a:gd name="connsiteX1" fmla="*/ 514350 w 514350"/>
                  <a:gd name="connsiteY1" fmla="*/ 258248 h 514349"/>
                  <a:gd name="connsiteX2" fmla="*/ 258248 w 514350"/>
                  <a:gd name="connsiteY2" fmla="*/ 514349 h 514349"/>
                  <a:gd name="connsiteX3" fmla="*/ 0 w 514350"/>
                  <a:gd name="connsiteY3" fmla="*/ 256101 h 514349"/>
                  <a:gd name="connsiteX4" fmla="*/ 256102 w 514350"/>
                  <a:gd name="connsiteY4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50" h="514349">
                    <a:moveTo>
                      <a:pt x="256102" y="0"/>
                    </a:moveTo>
                    <a:lnTo>
                      <a:pt x="514350" y="258248"/>
                    </a:lnTo>
                    <a:lnTo>
                      <a:pt x="258248" y="514349"/>
                    </a:lnTo>
                    <a:lnTo>
                      <a:pt x="0" y="256101"/>
                    </a:lnTo>
                    <a:lnTo>
                      <a:pt x="256102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F341AE9-CA1A-4176-B9DC-EA77EAD85548}"/>
                  </a:ext>
                </a:extLst>
              </p:cNvPr>
              <p:cNvSpPr/>
              <p:nvPr/>
            </p:nvSpPr>
            <p:spPr>
              <a:xfrm>
                <a:off x="4291574" y="4498426"/>
                <a:ext cx="439432" cy="439432"/>
              </a:xfrm>
              <a:custGeom>
                <a:avLst/>
                <a:gdLst>
                  <a:gd name="connsiteX0" fmla="*/ 258248 w 514349"/>
                  <a:gd name="connsiteY0" fmla="*/ 0 h 514349"/>
                  <a:gd name="connsiteX1" fmla="*/ 514349 w 514349"/>
                  <a:gd name="connsiteY1" fmla="*/ 256101 h 514349"/>
                  <a:gd name="connsiteX2" fmla="*/ 256101 w 514349"/>
                  <a:gd name="connsiteY2" fmla="*/ 514349 h 514349"/>
                  <a:gd name="connsiteX3" fmla="*/ 0 w 514349"/>
                  <a:gd name="connsiteY3" fmla="*/ 258248 h 514349"/>
                  <a:gd name="connsiteX4" fmla="*/ 258248 w 514349"/>
                  <a:gd name="connsiteY4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49" h="514349">
                    <a:moveTo>
                      <a:pt x="258248" y="0"/>
                    </a:moveTo>
                    <a:lnTo>
                      <a:pt x="514349" y="256101"/>
                    </a:lnTo>
                    <a:lnTo>
                      <a:pt x="256101" y="514349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BE481EC5-4636-4BF3-8DD1-0AEC599867C6}"/>
                  </a:ext>
                </a:extLst>
              </p:cNvPr>
              <p:cNvSpPr/>
              <p:nvPr/>
            </p:nvSpPr>
            <p:spPr>
              <a:xfrm>
                <a:off x="3822955" y="4505490"/>
                <a:ext cx="397294" cy="432922"/>
              </a:xfrm>
              <a:custGeom>
                <a:avLst/>
                <a:gdLst>
                  <a:gd name="connsiteX0" fmla="*/ 214398 w 465027"/>
                  <a:gd name="connsiteY0" fmla="*/ 0 h 506730"/>
                  <a:gd name="connsiteX1" fmla="*/ 465027 w 465027"/>
                  <a:gd name="connsiteY1" fmla="*/ 250629 h 506730"/>
                  <a:gd name="connsiteX2" fmla="*/ 208926 w 465027"/>
                  <a:gd name="connsiteY2" fmla="*/ 506730 h 506730"/>
                  <a:gd name="connsiteX3" fmla="*/ 8408 w 465027"/>
                  <a:gd name="connsiteY3" fmla="*/ 306213 h 506730"/>
                  <a:gd name="connsiteX4" fmla="*/ 1717 w 465027"/>
                  <a:gd name="connsiteY4" fmla="*/ 258514 h 506730"/>
                  <a:gd name="connsiteX5" fmla="*/ 0 w 465027"/>
                  <a:gd name="connsiteY5" fmla="*/ 214397 h 506730"/>
                  <a:gd name="connsiteX6" fmla="*/ 214398 w 465027"/>
                  <a:gd name="connsiteY6" fmla="*/ 0 h 50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5027" h="506730">
                    <a:moveTo>
                      <a:pt x="214398" y="0"/>
                    </a:moveTo>
                    <a:lnTo>
                      <a:pt x="465027" y="250629"/>
                    </a:lnTo>
                    <a:lnTo>
                      <a:pt x="208926" y="506730"/>
                    </a:lnTo>
                    <a:lnTo>
                      <a:pt x="8408" y="306213"/>
                    </a:lnTo>
                    <a:lnTo>
                      <a:pt x="1717" y="258514"/>
                    </a:lnTo>
                    <a:lnTo>
                      <a:pt x="0" y="214397"/>
                    </a:lnTo>
                    <a:lnTo>
                      <a:pt x="21439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494006C8-794C-41D3-A261-A764603B407D}"/>
                  </a:ext>
                </a:extLst>
              </p:cNvPr>
              <p:cNvSpPr/>
              <p:nvPr/>
            </p:nvSpPr>
            <p:spPr>
              <a:xfrm>
                <a:off x="5317358" y="4505490"/>
                <a:ext cx="405252" cy="432922"/>
              </a:xfrm>
              <a:custGeom>
                <a:avLst/>
                <a:gdLst>
                  <a:gd name="connsiteX0" fmla="*/ 250629 w 474342"/>
                  <a:gd name="connsiteY0" fmla="*/ 0 h 506730"/>
                  <a:gd name="connsiteX1" fmla="*/ 474342 w 474342"/>
                  <a:gd name="connsiteY1" fmla="*/ 223713 h 506730"/>
                  <a:gd name="connsiteX2" fmla="*/ 472987 w 474342"/>
                  <a:gd name="connsiteY2" fmla="*/ 258514 h 506730"/>
                  <a:gd name="connsiteX3" fmla="*/ 467875 w 474342"/>
                  <a:gd name="connsiteY3" fmla="*/ 294956 h 506730"/>
                  <a:gd name="connsiteX4" fmla="*/ 256101 w 474342"/>
                  <a:gd name="connsiteY4" fmla="*/ 506730 h 506730"/>
                  <a:gd name="connsiteX5" fmla="*/ 0 w 474342"/>
                  <a:gd name="connsiteY5" fmla="*/ 250629 h 506730"/>
                  <a:gd name="connsiteX6" fmla="*/ 250629 w 474342"/>
                  <a:gd name="connsiteY6" fmla="*/ 0 h 50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4342" h="506730">
                    <a:moveTo>
                      <a:pt x="250629" y="0"/>
                    </a:moveTo>
                    <a:lnTo>
                      <a:pt x="474342" y="223713"/>
                    </a:lnTo>
                    <a:lnTo>
                      <a:pt x="472987" y="258514"/>
                    </a:lnTo>
                    <a:lnTo>
                      <a:pt x="467875" y="294956"/>
                    </a:lnTo>
                    <a:lnTo>
                      <a:pt x="256101" y="506730"/>
                    </a:lnTo>
                    <a:lnTo>
                      <a:pt x="0" y="250629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9BB5BCEC-EF1F-43B3-9A5B-46856840C4C1}"/>
                  </a:ext>
                </a:extLst>
              </p:cNvPr>
              <p:cNvSpPr/>
              <p:nvPr/>
            </p:nvSpPr>
            <p:spPr>
              <a:xfrm>
                <a:off x="3892973" y="5008839"/>
                <a:ext cx="332776" cy="393266"/>
              </a:xfrm>
              <a:custGeom>
                <a:avLst/>
                <a:gdLst>
                  <a:gd name="connsiteX0" fmla="*/ 133408 w 389509"/>
                  <a:gd name="connsiteY0" fmla="*/ 0 h 460311"/>
                  <a:gd name="connsiteX1" fmla="*/ 389509 w 389509"/>
                  <a:gd name="connsiteY1" fmla="*/ 256101 h 460311"/>
                  <a:gd name="connsiteX2" fmla="*/ 185300 w 389509"/>
                  <a:gd name="connsiteY2" fmla="*/ 460311 h 460311"/>
                  <a:gd name="connsiteX3" fmla="*/ 170197 w 389509"/>
                  <a:gd name="connsiteY3" fmla="*/ 445228 h 460311"/>
                  <a:gd name="connsiteX4" fmla="*/ 17847 w 389509"/>
                  <a:gd name="connsiteY4" fmla="*/ 186711 h 460311"/>
                  <a:gd name="connsiteX5" fmla="*/ 0 w 389509"/>
                  <a:gd name="connsiteY5" fmla="*/ 133408 h 460311"/>
                  <a:gd name="connsiteX6" fmla="*/ 133408 w 389509"/>
                  <a:gd name="connsiteY6" fmla="*/ 0 h 46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509" h="460311">
                    <a:moveTo>
                      <a:pt x="133408" y="0"/>
                    </a:moveTo>
                    <a:lnTo>
                      <a:pt x="389509" y="256101"/>
                    </a:lnTo>
                    <a:lnTo>
                      <a:pt x="185300" y="460311"/>
                    </a:lnTo>
                    <a:lnTo>
                      <a:pt x="170197" y="445228"/>
                    </a:lnTo>
                    <a:cubicBezTo>
                      <a:pt x="105234" y="370864"/>
                      <a:pt x="55409" y="283775"/>
                      <a:pt x="17847" y="186711"/>
                    </a:cubicBezTo>
                    <a:lnTo>
                      <a:pt x="0" y="133408"/>
                    </a:lnTo>
                    <a:lnTo>
                      <a:pt x="13340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FEDE0D0-A05A-46FB-91A6-768EAC438C2E}"/>
                  </a:ext>
                </a:extLst>
              </p:cNvPr>
              <p:cNvSpPr/>
              <p:nvPr/>
            </p:nvSpPr>
            <p:spPr>
              <a:xfrm>
                <a:off x="4291574" y="5012775"/>
                <a:ext cx="439432" cy="439432"/>
              </a:xfrm>
              <a:custGeom>
                <a:avLst/>
                <a:gdLst>
                  <a:gd name="connsiteX0" fmla="*/ 256101 w 514349"/>
                  <a:gd name="connsiteY0" fmla="*/ 0 h 514349"/>
                  <a:gd name="connsiteX1" fmla="*/ 514349 w 514349"/>
                  <a:gd name="connsiteY1" fmla="*/ 258248 h 514349"/>
                  <a:gd name="connsiteX2" fmla="*/ 258248 w 514349"/>
                  <a:gd name="connsiteY2" fmla="*/ 514349 h 514349"/>
                  <a:gd name="connsiteX3" fmla="*/ 0 w 514349"/>
                  <a:gd name="connsiteY3" fmla="*/ 256101 h 514349"/>
                  <a:gd name="connsiteX4" fmla="*/ 256101 w 514349"/>
                  <a:gd name="connsiteY4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49" h="514349">
                    <a:moveTo>
                      <a:pt x="256101" y="0"/>
                    </a:moveTo>
                    <a:lnTo>
                      <a:pt x="514349" y="258248"/>
                    </a:lnTo>
                    <a:lnTo>
                      <a:pt x="258248" y="514349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F954801-B291-4788-B8AA-6CFB5E38E47A}"/>
                  </a:ext>
                </a:extLst>
              </p:cNvPr>
              <p:cNvSpPr/>
              <p:nvPr/>
            </p:nvSpPr>
            <p:spPr>
              <a:xfrm>
                <a:off x="4805922" y="5012775"/>
                <a:ext cx="439432" cy="439432"/>
              </a:xfrm>
              <a:custGeom>
                <a:avLst/>
                <a:gdLst>
                  <a:gd name="connsiteX0" fmla="*/ 258248 w 514350"/>
                  <a:gd name="connsiteY0" fmla="*/ 0 h 514350"/>
                  <a:gd name="connsiteX1" fmla="*/ 514350 w 514350"/>
                  <a:gd name="connsiteY1" fmla="*/ 256102 h 514350"/>
                  <a:gd name="connsiteX2" fmla="*/ 256102 w 514350"/>
                  <a:gd name="connsiteY2" fmla="*/ 514350 h 514350"/>
                  <a:gd name="connsiteX3" fmla="*/ 0 w 514350"/>
                  <a:gd name="connsiteY3" fmla="*/ 258248 h 514350"/>
                  <a:gd name="connsiteX4" fmla="*/ 258248 w 514350"/>
                  <a:gd name="connsiteY4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50" h="514350">
                    <a:moveTo>
                      <a:pt x="258248" y="0"/>
                    </a:moveTo>
                    <a:lnTo>
                      <a:pt x="514350" y="256102"/>
                    </a:lnTo>
                    <a:lnTo>
                      <a:pt x="256102" y="514350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480CEC24-C687-4C04-B755-772C74E6757C}"/>
                  </a:ext>
                </a:extLst>
              </p:cNvPr>
              <p:cNvSpPr/>
              <p:nvPr/>
            </p:nvSpPr>
            <p:spPr>
              <a:xfrm>
                <a:off x="5311709" y="5009191"/>
                <a:ext cx="338970" cy="397396"/>
              </a:xfrm>
              <a:custGeom>
                <a:avLst/>
                <a:gdLst>
                  <a:gd name="connsiteX0" fmla="*/ 256101 w 396759"/>
                  <a:gd name="connsiteY0" fmla="*/ 0 h 465146"/>
                  <a:gd name="connsiteX1" fmla="*/ 396759 w 396759"/>
                  <a:gd name="connsiteY1" fmla="*/ 140658 h 465146"/>
                  <a:gd name="connsiteX2" fmla="*/ 381339 w 396759"/>
                  <a:gd name="connsiteY2" fmla="*/ 186711 h 465146"/>
                  <a:gd name="connsiteX3" fmla="*/ 228989 w 396759"/>
                  <a:gd name="connsiteY3" fmla="*/ 445228 h 465146"/>
                  <a:gd name="connsiteX4" fmla="*/ 209044 w 396759"/>
                  <a:gd name="connsiteY4" fmla="*/ 465146 h 465146"/>
                  <a:gd name="connsiteX5" fmla="*/ 0 w 396759"/>
                  <a:gd name="connsiteY5" fmla="*/ 256102 h 465146"/>
                  <a:gd name="connsiteX6" fmla="*/ 256101 w 396759"/>
                  <a:gd name="connsiteY6" fmla="*/ 0 h 465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6759" h="465146">
                    <a:moveTo>
                      <a:pt x="256101" y="0"/>
                    </a:moveTo>
                    <a:lnTo>
                      <a:pt x="396759" y="140658"/>
                    </a:lnTo>
                    <a:lnTo>
                      <a:pt x="381339" y="186711"/>
                    </a:lnTo>
                    <a:cubicBezTo>
                      <a:pt x="343778" y="283775"/>
                      <a:pt x="293952" y="370864"/>
                      <a:pt x="228989" y="445228"/>
                    </a:cubicBezTo>
                    <a:lnTo>
                      <a:pt x="209044" y="465146"/>
                    </a:lnTo>
                    <a:lnTo>
                      <a:pt x="0" y="256102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3622BAB-CF81-450C-A5DA-E92BB382EC13}"/>
                  </a:ext>
                </a:extLst>
              </p:cNvPr>
              <p:cNvSpPr/>
              <p:nvPr/>
            </p:nvSpPr>
            <p:spPr>
              <a:xfrm>
                <a:off x="4390866" y="5504686"/>
                <a:ext cx="301998" cy="176202"/>
              </a:xfrm>
              <a:custGeom>
                <a:avLst/>
                <a:gdLst>
                  <a:gd name="connsiteX0" fmla="*/ 147241 w 353485"/>
                  <a:gd name="connsiteY0" fmla="*/ 0 h 206244"/>
                  <a:gd name="connsiteX1" fmla="*/ 353485 w 353485"/>
                  <a:gd name="connsiteY1" fmla="*/ 206244 h 206244"/>
                  <a:gd name="connsiteX2" fmla="*/ 264103 w 353485"/>
                  <a:gd name="connsiteY2" fmla="*/ 202348 h 206244"/>
                  <a:gd name="connsiteX3" fmla="*/ 17080 w 353485"/>
                  <a:gd name="connsiteY3" fmla="*/ 153944 h 206244"/>
                  <a:gd name="connsiteX4" fmla="*/ 0 w 353485"/>
                  <a:gd name="connsiteY4" fmla="*/ 147241 h 206244"/>
                  <a:gd name="connsiteX5" fmla="*/ 147241 w 353485"/>
                  <a:gd name="connsiteY5" fmla="*/ 0 h 20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3485" h="206244">
                    <a:moveTo>
                      <a:pt x="147241" y="0"/>
                    </a:moveTo>
                    <a:lnTo>
                      <a:pt x="353485" y="206244"/>
                    </a:lnTo>
                    <a:lnTo>
                      <a:pt x="264103" y="202348"/>
                    </a:lnTo>
                    <a:cubicBezTo>
                      <a:pt x="172764" y="194043"/>
                      <a:pt x="90707" y="177637"/>
                      <a:pt x="17080" y="153944"/>
                    </a:cubicBezTo>
                    <a:lnTo>
                      <a:pt x="0" y="147241"/>
                    </a:lnTo>
                    <a:lnTo>
                      <a:pt x="14724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1023DCF8-5D2A-4D01-B188-3D91F3F9B34F}"/>
                  </a:ext>
                </a:extLst>
              </p:cNvPr>
              <p:cNvSpPr/>
              <p:nvPr/>
            </p:nvSpPr>
            <p:spPr>
              <a:xfrm>
                <a:off x="4843855" y="5504718"/>
                <a:ext cx="304706" cy="176580"/>
              </a:xfrm>
              <a:custGeom>
                <a:avLst/>
                <a:gdLst>
                  <a:gd name="connsiteX0" fmla="*/ 206685 w 356653"/>
                  <a:gd name="connsiteY0" fmla="*/ 0 h 206684"/>
                  <a:gd name="connsiteX1" fmla="*/ 356653 w 356653"/>
                  <a:gd name="connsiteY1" fmla="*/ 149968 h 206684"/>
                  <a:gd name="connsiteX2" fmla="*/ 346523 w 356653"/>
                  <a:gd name="connsiteY2" fmla="*/ 153943 h 206684"/>
                  <a:gd name="connsiteX3" fmla="*/ 99500 w 356653"/>
                  <a:gd name="connsiteY3" fmla="*/ 202347 h 206684"/>
                  <a:gd name="connsiteX4" fmla="*/ 0 w 356653"/>
                  <a:gd name="connsiteY4" fmla="*/ 206684 h 206684"/>
                  <a:gd name="connsiteX5" fmla="*/ 206685 w 356653"/>
                  <a:gd name="connsiteY5" fmla="*/ 0 h 20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653" h="206684">
                    <a:moveTo>
                      <a:pt x="206685" y="0"/>
                    </a:moveTo>
                    <a:lnTo>
                      <a:pt x="356653" y="149968"/>
                    </a:lnTo>
                    <a:lnTo>
                      <a:pt x="346523" y="153943"/>
                    </a:lnTo>
                    <a:cubicBezTo>
                      <a:pt x="272897" y="177636"/>
                      <a:pt x="190840" y="194042"/>
                      <a:pt x="99500" y="202347"/>
                    </a:cubicBezTo>
                    <a:lnTo>
                      <a:pt x="0" y="206684"/>
                    </a:lnTo>
                    <a:lnTo>
                      <a:pt x="206685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FFACF9B2-A0FC-4238-B5DC-CBA16C634E20}"/>
                  </a:ext>
                </a:extLst>
              </p:cNvPr>
              <p:cNvSpPr/>
              <p:nvPr/>
            </p:nvSpPr>
            <p:spPr>
              <a:xfrm>
                <a:off x="4549665" y="3273545"/>
                <a:ext cx="437596" cy="396282"/>
              </a:xfrm>
              <a:custGeom>
                <a:avLst/>
                <a:gdLst>
                  <a:gd name="connsiteX0" fmla="*/ 260940 w 512202"/>
                  <a:gd name="connsiteY0" fmla="*/ 0 h 463843"/>
                  <a:gd name="connsiteX1" fmla="*/ 307048 w 512202"/>
                  <a:gd name="connsiteY1" fmla="*/ 2588 h 463843"/>
                  <a:gd name="connsiteX2" fmla="*/ 512202 w 512202"/>
                  <a:gd name="connsiteY2" fmla="*/ 207742 h 463843"/>
                  <a:gd name="connsiteX3" fmla="*/ 256101 w 512202"/>
                  <a:gd name="connsiteY3" fmla="*/ 463843 h 463843"/>
                  <a:gd name="connsiteX4" fmla="*/ 0 w 512202"/>
                  <a:gd name="connsiteY4" fmla="*/ 207742 h 463843"/>
                  <a:gd name="connsiteX5" fmla="*/ 204579 w 512202"/>
                  <a:gd name="connsiteY5" fmla="*/ 3163 h 463843"/>
                  <a:gd name="connsiteX6" fmla="*/ 260940 w 512202"/>
                  <a:gd name="connsiteY6" fmla="*/ 0 h 463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202" h="463843">
                    <a:moveTo>
                      <a:pt x="260940" y="0"/>
                    </a:moveTo>
                    <a:lnTo>
                      <a:pt x="307048" y="2588"/>
                    </a:lnTo>
                    <a:lnTo>
                      <a:pt x="512202" y="207742"/>
                    </a:lnTo>
                    <a:lnTo>
                      <a:pt x="256101" y="463843"/>
                    </a:lnTo>
                    <a:lnTo>
                      <a:pt x="0" y="207742"/>
                    </a:lnTo>
                    <a:lnTo>
                      <a:pt x="204579" y="3163"/>
                    </a:lnTo>
                    <a:lnTo>
                      <a:pt x="26094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4D80A5C5-FCF9-48FB-9C8F-20BFB06D858B}"/>
                  </a:ext>
                </a:extLst>
              </p:cNvPr>
              <p:cNvSpPr/>
              <p:nvPr/>
            </p:nvSpPr>
            <p:spPr>
              <a:xfrm>
                <a:off x="5055143" y="3346488"/>
                <a:ext cx="358716" cy="324026"/>
              </a:xfrm>
              <a:custGeom>
                <a:avLst/>
                <a:gdLst>
                  <a:gd name="connsiteX0" fmla="*/ 128641 w 419874"/>
                  <a:gd name="connsiteY0" fmla="*/ 0 h 379269"/>
                  <a:gd name="connsiteX1" fmla="*/ 174916 w 419874"/>
                  <a:gd name="connsiteY1" fmla="*/ 20526 h 379269"/>
                  <a:gd name="connsiteX2" fmla="*/ 419173 w 419874"/>
                  <a:gd name="connsiteY2" fmla="*/ 209173 h 379269"/>
                  <a:gd name="connsiteX3" fmla="*/ 419874 w 419874"/>
                  <a:gd name="connsiteY3" fmla="*/ 210025 h 379269"/>
                  <a:gd name="connsiteX4" fmla="*/ 250630 w 419874"/>
                  <a:gd name="connsiteY4" fmla="*/ 379269 h 379269"/>
                  <a:gd name="connsiteX5" fmla="*/ 0 w 419874"/>
                  <a:gd name="connsiteY5" fmla="*/ 128640 h 379269"/>
                  <a:gd name="connsiteX6" fmla="*/ 128641 w 419874"/>
                  <a:gd name="connsiteY6" fmla="*/ 0 h 37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874" h="379269">
                    <a:moveTo>
                      <a:pt x="128641" y="0"/>
                    </a:moveTo>
                    <a:lnTo>
                      <a:pt x="174916" y="20526"/>
                    </a:lnTo>
                    <a:cubicBezTo>
                      <a:pt x="267266" y="68508"/>
                      <a:pt x="348808" y="132421"/>
                      <a:pt x="419173" y="209173"/>
                    </a:cubicBezTo>
                    <a:lnTo>
                      <a:pt x="419874" y="210025"/>
                    </a:lnTo>
                    <a:lnTo>
                      <a:pt x="250630" y="379269"/>
                    </a:lnTo>
                    <a:lnTo>
                      <a:pt x="0" y="128640"/>
                    </a:lnTo>
                    <a:lnTo>
                      <a:pt x="12864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E040B58D-2BDC-4D30-8A38-7484A0E94D15}"/>
                  </a:ext>
                </a:extLst>
              </p:cNvPr>
              <p:cNvSpPr/>
              <p:nvPr/>
            </p:nvSpPr>
            <p:spPr>
              <a:xfrm>
                <a:off x="4127988" y="3349244"/>
                <a:ext cx="354182" cy="321486"/>
              </a:xfrm>
              <a:custGeom>
                <a:avLst/>
                <a:gdLst>
                  <a:gd name="connsiteX0" fmla="*/ 288900 w 414566"/>
                  <a:gd name="connsiteY0" fmla="*/ 0 h 376296"/>
                  <a:gd name="connsiteX1" fmla="*/ 414566 w 414566"/>
                  <a:gd name="connsiteY1" fmla="*/ 125667 h 376296"/>
                  <a:gd name="connsiteX2" fmla="*/ 163937 w 414566"/>
                  <a:gd name="connsiteY2" fmla="*/ 376296 h 376296"/>
                  <a:gd name="connsiteX3" fmla="*/ 0 w 414566"/>
                  <a:gd name="connsiteY3" fmla="*/ 212359 h 376296"/>
                  <a:gd name="connsiteX4" fmla="*/ 5071 w 414566"/>
                  <a:gd name="connsiteY4" fmla="*/ 206200 h 376296"/>
                  <a:gd name="connsiteX5" fmla="*/ 249328 w 414566"/>
                  <a:gd name="connsiteY5" fmla="*/ 17553 h 376296"/>
                  <a:gd name="connsiteX6" fmla="*/ 288900 w 414566"/>
                  <a:gd name="connsiteY6" fmla="*/ 0 h 376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566" h="376296">
                    <a:moveTo>
                      <a:pt x="288900" y="0"/>
                    </a:moveTo>
                    <a:lnTo>
                      <a:pt x="414566" y="125667"/>
                    </a:lnTo>
                    <a:lnTo>
                      <a:pt x="163937" y="376296"/>
                    </a:lnTo>
                    <a:lnTo>
                      <a:pt x="0" y="212359"/>
                    </a:lnTo>
                    <a:lnTo>
                      <a:pt x="5071" y="206200"/>
                    </a:lnTo>
                    <a:cubicBezTo>
                      <a:pt x="75437" y="129448"/>
                      <a:pt x="156978" y="65535"/>
                      <a:pt x="249328" y="17553"/>
                    </a:cubicBezTo>
                    <a:lnTo>
                      <a:pt x="28890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FE817F0B-4A83-4D7C-AE78-196433A5688E}"/>
                  </a:ext>
                </a:extLst>
              </p:cNvPr>
              <p:cNvSpPr/>
              <p:nvPr/>
            </p:nvSpPr>
            <p:spPr>
              <a:xfrm>
                <a:off x="4042935" y="3735438"/>
                <a:ext cx="437596" cy="437598"/>
              </a:xfrm>
              <a:custGeom>
                <a:avLst/>
                <a:gdLst>
                  <a:gd name="connsiteX0" fmla="*/ 256101 w 512202"/>
                  <a:gd name="connsiteY0" fmla="*/ 0 h 512203"/>
                  <a:gd name="connsiteX1" fmla="*/ 512202 w 512202"/>
                  <a:gd name="connsiteY1" fmla="*/ 256101 h 512203"/>
                  <a:gd name="connsiteX2" fmla="*/ 256101 w 512202"/>
                  <a:gd name="connsiteY2" fmla="*/ 512203 h 512203"/>
                  <a:gd name="connsiteX3" fmla="*/ 0 w 512202"/>
                  <a:gd name="connsiteY3" fmla="*/ 256102 h 512203"/>
                  <a:gd name="connsiteX4" fmla="*/ 256101 w 512202"/>
                  <a:gd name="connsiteY4" fmla="*/ 0 h 512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2" h="512203">
                    <a:moveTo>
                      <a:pt x="256101" y="0"/>
                    </a:moveTo>
                    <a:lnTo>
                      <a:pt x="512202" y="256101"/>
                    </a:lnTo>
                    <a:lnTo>
                      <a:pt x="256101" y="512203"/>
                    </a:lnTo>
                    <a:lnTo>
                      <a:pt x="0" y="256102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637B92F-42C6-4D7C-96C3-FB89BE085E47}"/>
                  </a:ext>
                </a:extLst>
              </p:cNvPr>
              <p:cNvSpPr/>
              <p:nvPr/>
            </p:nvSpPr>
            <p:spPr>
              <a:xfrm>
                <a:off x="5056396" y="3735438"/>
                <a:ext cx="437596" cy="437598"/>
              </a:xfrm>
              <a:custGeom>
                <a:avLst/>
                <a:gdLst>
                  <a:gd name="connsiteX0" fmla="*/ 256101 w 512202"/>
                  <a:gd name="connsiteY0" fmla="*/ 0 h 512203"/>
                  <a:gd name="connsiteX1" fmla="*/ 512202 w 512202"/>
                  <a:gd name="connsiteY1" fmla="*/ 256102 h 512203"/>
                  <a:gd name="connsiteX2" fmla="*/ 256101 w 512202"/>
                  <a:gd name="connsiteY2" fmla="*/ 512203 h 512203"/>
                  <a:gd name="connsiteX3" fmla="*/ 0 w 512202"/>
                  <a:gd name="connsiteY3" fmla="*/ 256101 h 512203"/>
                  <a:gd name="connsiteX4" fmla="*/ 256101 w 512202"/>
                  <a:gd name="connsiteY4" fmla="*/ 0 h 512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2" h="512203">
                    <a:moveTo>
                      <a:pt x="256101" y="0"/>
                    </a:moveTo>
                    <a:lnTo>
                      <a:pt x="512202" y="256102"/>
                    </a:lnTo>
                    <a:lnTo>
                      <a:pt x="256101" y="512203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46266E3-E977-420D-8973-E213EFD6F01D}"/>
                  </a:ext>
                </a:extLst>
              </p:cNvPr>
              <p:cNvSpPr/>
              <p:nvPr/>
            </p:nvSpPr>
            <p:spPr>
              <a:xfrm>
                <a:off x="4554341" y="3740113"/>
                <a:ext cx="428248" cy="428248"/>
              </a:xfrm>
              <a:custGeom>
                <a:avLst/>
                <a:gdLst>
                  <a:gd name="connsiteX0" fmla="*/ 250629 w 501259"/>
                  <a:gd name="connsiteY0" fmla="*/ 0 h 501259"/>
                  <a:gd name="connsiteX1" fmla="*/ 501259 w 501259"/>
                  <a:gd name="connsiteY1" fmla="*/ 250629 h 501259"/>
                  <a:gd name="connsiteX2" fmla="*/ 250630 w 501259"/>
                  <a:gd name="connsiteY2" fmla="*/ 501259 h 501259"/>
                  <a:gd name="connsiteX3" fmla="*/ 0 w 501259"/>
                  <a:gd name="connsiteY3" fmla="*/ 250629 h 501259"/>
                  <a:gd name="connsiteX4" fmla="*/ 250629 w 501259"/>
                  <a:gd name="connsiteY4" fmla="*/ 0 h 501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259" h="501259">
                    <a:moveTo>
                      <a:pt x="250629" y="0"/>
                    </a:moveTo>
                    <a:lnTo>
                      <a:pt x="501259" y="250629"/>
                    </a:lnTo>
                    <a:lnTo>
                      <a:pt x="250630" y="501259"/>
                    </a:lnTo>
                    <a:lnTo>
                      <a:pt x="0" y="250629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D701AA0-0CF6-43BF-BAF8-BD0693819CB7}"/>
                  </a:ext>
                </a:extLst>
              </p:cNvPr>
              <p:cNvSpPr/>
              <p:nvPr/>
            </p:nvSpPr>
            <p:spPr>
              <a:xfrm>
                <a:off x="5546195" y="3866352"/>
                <a:ext cx="174798" cy="269510"/>
              </a:xfrm>
              <a:custGeom>
                <a:avLst/>
                <a:gdLst>
                  <a:gd name="connsiteX0" fmla="*/ 110858 w 204598"/>
                  <a:gd name="connsiteY0" fmla="*/ 0 h 315456"/>
                  <a:gd name="connsiteX1" fmla="*/ 133424 w 204598"/>
                  <a:gd name="connsiteY1" fmla="*/ 52814 h 315456"/>
                  <a:gd name="connsiteX2" fmla="*/ 197576 w 204598"/>
                  <a:gd name="connsiteY2" fmla="*/ 274503 h 315456"/>
                  <a:gd name="connsiteX3" fmla="*/ 204598 w 204598"/>
                  <a:gd name="connsiteY3" fmla="*/ 315456 h 315456"/>
                  <a:gd name="connsiteX4" fmla="*/ 0 w 204598"/>
                  <a:gd name="connsiteY4" fmla="*/ 110858 h 315456"/>
                  <a:gd name="connsiteX5" fmla="*/ 110858 w 204598"/>
                  <a:gd name="connsiteY5" fmla="*/ 0 h 31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598" h="315456">
                    <a:moveTo>
                      <a:pt x="110858" y="0"/>
                    </a:moveTo>
                    <a:lnTo>
                      <a:pt x="133424" y="52814"/>
                    </a:lnTo>
                    <a:cubicBezTo>
                      <a:pt x="160030" y="123142"/>
                      <a:pt x="181450" y="197344"/>
                      <a:pt x="197576" y="274503"/>
                    </a:cubicBezTo>
                    <a:lnTo>
                      <a:pt x="204598" y="315456"/>
                    </a:lnTo>
                    <a:lnTo>
                      <a:pt x="0" y="110858"/>
                    </a:lnTo>
                    <a:lnTo>
                      <a:pt x="11085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09DD41E8-649F-48CD-9A24-8306A99BA9A3}"/>
                  </a:ext>
                </a:extLst>
              </p:cNvPr>
              <p:cNvSpPr/>
              <p:nvPr/>
            </p:nvSpPr>
            <p:spPr>
              <a:xfrm>
                <a:off x="3826764" y="3871789"/>
                <a:ext cx="164818" cy="253736"/>
              </a:xfrm>
              <a:custGeom>
                <a:avLst/>
                <a:gdLst>
                  <a:gd name="connsiteX0" fmla="*/ 88840 w 192918"/>
                  <a:gd name="connsiteY0" fmla="*/ 0 h 296995"/>
                  <a:gd name="connsiteX1" fmla="*/ 192918 w 192918"/>
                  <a:gd name="connsiteY1" fmla="*/ 104078 h 296995"/>
                  <a:gd name="connsiteX2" fmla="*/ 0 w 192918"/>
                  <a:gd name="connsiteY2" fmla="*/ 296995 h 296995"/>
                  <a:gd name="connsiteX3" fmla="*/ 5019 w 192918"/>
                  <a:gd name="connsiteY3" fmla="*/ 267723 h 296995"/>
                  <a:gd name="connsiteX4" fmla="*/ 69171 w 192918"/>
                  <a:gd name="connsiteY4" fmla="*/ 46034 h 296995"/>
                  <a:gd name="connsiteX5" fmla="*/ 88840 w 192918"/>
                  <a:gd name="connsiteY5" fmla="*/ 0 h 296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918" h="296995">
                    <a:moveTo>
                      <a:pt x="88840" y="0"/>
                    </a:moveTo>
                    <a:lnTo>
                      <a:pt x="192918" y="104078"/>
                    </a:lnTo>
                    <a:lnTo>
                      <a:pt x="0" y="296995"/>
                    </a:lnTo>
                    <a:lnTo>
                      <a:pt x="5019" y="267723"/>
                    </a:lnTo>
                    <a:cubicBezTo>
                      <a:pt x="21145" y="190564"/>
                      <a:pt x="42566" y="116362"/>
                      <a:pt x="69171" y="46034"/>
                    </a:cubicBezTo>
                    <a:lnTo>
                      <a:pt x="8884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CAA678BA-5790-48E7-B0AA-743E2ED137CC}"/>
                  </a:ext>
                </a:extLst>
              </p:cNvPr>
              <p:cNvSpPr/>
              <p:nvPr/>
            </p:nvSpPr>
            <p:spPr>
              <a:xfrm>
                <a:off x="4549666" y="4242169"/>
                <a:ext cx="437598" cy="437596"/>
              </a:xfrm>
              <a:custGeom>
                <a:avLst/>
                <a:gdLst>
                  <a:gd name="connsiteX0" fmla="*/ 256102 w 512203"/>
                  <a:gd name="connsiteY0" fmla="*/ 0 h 512202"/>
                  <a:gd name="connsiteX1" fmla="*/ 512203 w 512203"/>
                  <a:gd name="connsiteY1" fmla="*/ 256101 h 512202"/>
                  <a:gd name="connsiteX2" fmla="*/ 256101 w 512203"/>
                  <a:gd name="connsiteY2" fmla="*/ 512202 h 512202"/>
                  <a:gd name="connsiteX3" fmla="*/ 0 w 512203"/>
                  <a:gd name="connsiteY3" fmla="*/ 256101 h 512202"/>
                  <a:gd name="connsiteX4" fmla="*/ 256102 w 512203"/>
                  <a:gd name="connsiteY4" fmla="*/ 0 h 51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3" h="512202">
                    <a:moveTo>
                      <a:pt x="256102" y="0"/>
                    </a:moveTo>
                    <a:lnTo>
                      <a:pt x="512203" y="256101"/>
                    </a:lnTo>
                    <a:lnTo>
                      <a:pt x="256101" y="512202"/>
                    </a:lnTo>
                    <a:lnTo>
                      <a:pt x="0" y="256101"/>
                    </a:lnTo>
                    <a:lnTo>
                      <a:pt x="256102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244F09A-93CF-4B4D-86FB-C22E275FA373}"/>
                  </a:ext>
                </a:extLst>
              </p:cNvPr>
              <p:cNvSpPr/>
              <p:nvPr/>
            </p:nvSpPr>
            <p:spPr>
              <a:xfrm>
                <a:off x="4040547" y="4247399"/>
                <a:ext cx="434756" cy="434756"/>
              </a:xfrm>
              <a:custGeom>
                <a:avLst/>
                <a:gdLst>
                  <a:gd name="connsiteX0" fmla="*/ 258248 w 508877"/>
                  <a:gd name="connsiteY0" fmla="*/ 0 h 508877"/>
                  <a:gd name="connsiteX1" fmla="*/ 508877 w 508877"/>
                  <a:gd name="connsiteY1" fmla="*/ 250629 h 508877"/>
                  <a:gd name="connsiteX2" fmla="*/ 250629 w 508877"/>
                  <a:gd name="connsiteY2" fmla="*/ 508877 h 508877"/>
                  <a:gd name="connsiteX3" fmla="*/ 0 w 508877"/>
                  <a:gd name="connsiteY3" fmla="*/ 258248 h 508877"/>
                  <a:gd name="connsiteX4" fmla="*/ 258248 w 508877"/>
                  <a:gd name="connsiteY4" fmla="*/ 0 h 50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77" h="508877">
                    <a:moveTo>
                      <a:pt x="258248" y="0"/>
                    </a:moveTo>
                    <a:lnTo>
                      <a:pt x="508877" y="250629"/>
                    </a:lnTo>
                    <a:lnTo>
                      <a:pt x="250629" y="508877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F0A570F9-BFBE-4C0E-8857-C3E3CD41B2BB}"/>
                  </a:ext>
                </a:extLst>
              </p:cNvPr>
              <p:cNvSpPr/>
              <p:nvPr/>
            </p:nvSpPr>
            <p:spPr>
              <a:xfrm>
                <a:off x="5061627" y="4247399"/>
                <a:ext cx="434756" cy="434756"/>
              </a:xfrm>
              <a:custGeom>
                <a:avLst/>
                <a:gdLst>
                  <a:gd name="connsiteX0" fmla="*/ 250629 w 508877"/>
                  <a:gd name="connsiteY0" fmla="*/ 0 h 508877"/>
                  <a:gd name="connsiteX1" fmla="*/ 508877 w 508877"/>
                  <a:gd name="connsiteY1" fmla="*/ 258248 h 508877"/>
                  <a:gd name="connsiteX2" fmla="*/ 258248 w 508877"/>
                  <a:gd name="connsiteY2" fmla="*/ 508877 h 508877"/>
                  <a:gd name="connsiteX3" fmla="*/ 0 w 508877"/>
                  <a:gd name="connsiteY3" fmla="*/ 250629 h 508877"/>
                  <a:gd name="connsiteX4" fmla="*/ 250629 w 508877"/>
                  <a:gd name="connsiteY4" fmla="*/ 0 h 50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77" h="508877">
                    <a:moveTo>
                      <a:pt x="250629" y="0"/>
                    </a:moveTo>
                    <a:lnTo>
                      <a:pt x="508877" y="258248"/>
                    </a:lnTo>
                    <a:lnTo>
                      <a:pt x="258248" y="508877"/>
                    </a:lnTo>
                    <a:lnTo>
                      <a:pt x="0" y="250629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B3652A9C-C03F-4260-A11A-7E1C87F3019F}"/>
                  </a:ext>
                </a:extLst>
              </p:cNvPr>
              <p:cNvSpPr/>
              <p:nvPr/>
            </p:nvSpPr>
            <p:spPr>
              <a:xfrm>
                <a:off x="5550331" y="4283493"/>
                <a:ext cx="198120" cy="376694"/>
              </a:xfrm>
              <a:custGeom>
                <a:avLst/>
                <a:gdLst>
                  <a:gd name="connsiteX0" fmla="*/ 217204 w 231898"/>
                  <a:gd name="connsiteY0" fmla="*/ 0 h 440918"/>
                  <a:gd name="connsiteX1" fmla="*/ 227819 w 231898"/>
                  <a:gd name="connsiteY1" fmla="*/ 105934 h 440918"/>
                  <a:gd name="connsiteX2" fmla="*/ 231898 w 231898"/>
                  <a:gd name="connsiteY2" fmla="*/ 230587 h 440918"/>
                  <a:gd name="connsiteX3" fmla="*/ 223713 w 231898"/>
                  <a:gd name="connsiteY3" fmla="*/ 440918 h 440918"/>
                  <a:gd name="connsiteX4" fmla="*/ 0 w 231898"/>
                  <a:gd name="connsiteY4" fmla="*/ 217205 h 440918"/>
                  <a:gd name="connsiteX5" fmla="*/ 217204 w 231898"/>
                  <a:gd name="connsiteY5" fmla="*/ 0 h 440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1898" h="440918">
                    <a:moveTo>
                      <a:pt x="217204" y="0"/>
                    </a:moveTo>
                    <a:lnTo>
                      <a:pt x="227819" y="105934"/>
                    </a:lnTo>
                    <a:cubicBezTo>
                      <a:pt x="230534" y="147013"/>
                      <a:pt x="231898" y="188602"/>
                      <a:pt x="231898" y="230587"/>
                    </a:cubicBezTo>
                    <a:lnTo>
                      <a:pt x="223713" y="440918"/>
                    </a:lnTo>
                    <a:lnTo>
                      <a:pt x="0" y="217205"/>
                    </a:lnTo>
                    <a:lnTo>
                      <a:pt x="217204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57CDDD7-6B4A-4CEE-AB86-4C9FFECD7B20}"/>
                  </a:ext>
                </a:extLst>
              </p:cNvPr>
              <p:cNvSpPr/>
              <p:nvPr/>
            </p:nvSpPr>
            <p:spPr>
              <a:xfrm>
                <a:off x="3797449" y="4290970"/>
                <a:ext cx="189854" cy="361222"/>
              </a:xfrm>
              <a:custGeom>
                <a:avLst/>
                <a:gdLst>
                  <a:gd name="connsiteX0" fmla="*/ 13813 w 222221"/>
                  <a:gd name="connsiteY0" fmla="*/ 0 h 422805"/>
                  <a:gd name="connsiteX1" fmla="*/ 222221 w 222221"/>
                  <a:gd name="connsiteY1" fmla="*/ 208408 h 422805"/>
                  <a:gd name="connsiteX2" fmla="*/ 7823 w 222221"/>
                  <a:gd name="connsiteY2" fmla="*/ 422805 h 422805"/>
                  <a:gd name="connsiteX3" fmla="*/ 0 w 222221"/>
                  <a:gd name="connsiteY3" fmla="*/ 221790 h 422805"/>
                  <a:gd name="connsiteX4" fmla="*/ 4079 w 222221"/>
                  <a:gd name="connsiteY4" fmla="*/ 97137 h 422805"/>
                  <a:gd name="connsiteX5" fmla="*/ 13813 w 222221"/>
                  <a:gd name="connsiteY5" fmla="*/ 0 h 42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221" h="422805">
                    <a:moveTo>
                      <a:pt x="13813" y="0"/>
                    </a:moveTo>
                    <a:lnTo>
                      <a:pt x="222221" y="208408"/>
                    </a:lnTo>
                    <a:lnTo>
                      <a:pt x="7823" y="422805"/>
                    </a:lnTo>
                    <a:lnTo>
                      <a:pt x="0" y="221790"/>
                    </a:lnTo>
                    <a:cubicBezTo>
                      <a:pt x="0" y="179805"/>
                      <a:pt x="1365" y="138216"/>
                      <a:pt x="4079" y="97137"/>
                    </a:cubicBezTo>
                    <a:lnTo>
                      <a:pt x="13813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8670909-E4CD-4A7D-B4E5-4D943A52FA59}"/>
                  </a:ext>
                </a:extLst>
              </p:cNvPr>
              <p:cNvSpPr/>
              <p:nvPr/>
            </p:nvSpPr>
            <p:spPr>
              <a:xfrm>
                <a:off x="4547830" y="4754683"/>
                <a:ext cx="441266" cy="441266"/>
              </a:xfrm>
              <a:custGeom>
                <a:avLst/>
                <a:gdLst>
                  <a:gd name="connsiteX0" fmla="*/ 258248 w 516496"/>
                  <a:gd name="connsiteY0" fmla="*/ 0 h 516496"/>
                  <a:gd name="connsiteX1" fmla="*/ 516496 w 516496"/>
                  <a:gd name="connsiteY1" fmla="*/ 258248 h 516496"/>
                  <a:gd name="connsiteX2" fmla="*/ 258248 w 516496"/>
                  <a:gd name="connsiteY2" fmla="*/ 516496 h 516496"/>
                  <a:gd name="connsiteX3" fmla="*/ 0 w 516496"/>
                  <a:gd name="connsiteY3" fmla="*/ 258248 h 516496"/>
                  <a:gd name="connsiteX4" fmla="*/ 258248 w 516496"/>
                  <a:gd name="connsiteY4" fmla="*/ 0 h 51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496" h="516496">
                    <a:moveTo>
                      <a:pt x="258248" y="0"/>
                    </a:moveTo>
                    <a:lnTo>
                      <a:pt x="516496" y="258248"/>
                    </a:lnTo>
                    <a:lnTo>
                      <a:pt x="258248" y="516496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E6B226E-AE01-4AA1-9D58-F7D7B30BC77B}"/>
                  </a:ext>
                </a:extLst>
              </p:cNvPr>
              <p:cNvSpPr/>
              <p:nvPr/>
            </p:nvSpPr>
            <p:spPr>
              <a:xfrm>
                <a:off x="5064015" y="4756518"/>
                <a:ext cx="437598" cy="437598"/>
              </a:xfrm>
              <a:custGeom>
                <a:avLst/>
                <a:gdLst>
                  <a:gd name="connsiteX0" fmla="*/ 256102 w 512203"/>
                  <a:gd name="connsiteY0" fmla="*/ 0 h 512203"/>
                  <a:gd name="connsiteX1" fmla="*/ 512203 w 512203"/>
                  <a:gd name="connsiteY1" fmla="*/ 256101 h 512203"/>
                  <a:gd name="connsiteX2" fmla="*/ 256102 w 512203"/>
                  <a:gd name="connsiteY2" fmla="*/ 512203 h 512203"/>
                  <a:gd name="connsiteX3" fmla="*/ 0 w 512203"/>
                  <a:gd name="connsiteY3" fmla="*/ 256101 h 512203"/>
                  <a:gd name="connsiteX4" fmla="*/ 256102 w 512203"/>
                  <a:gd name="connsiteY4" fmla="*/ 0 h 512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3" h="512203">
                    <a:moveTo>
                      <a:pt x="256102" y="0"/>
                    </a:moveTo>
                    <a:lnTo>
                      <a:pt x="512203" y="256101"/>
                    </a:lnTo>
                    <a:lnTo>
                      <a:pt x="256102" y="512203"/>
                    </a:lnTo>
                    <a:lnTo>
                      <a:pt x="0" y="256101"/>
                    </a:lnTo>
                    <a:lnTo>
                      <a:pt x="256102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804D0342-5BDE-404F-80DF-662D37CC484E}"/>
                  </a:ext>
                </a:extLst>
              </p:cNvPr>
              <p:cNvSpPr/>
              <p:nvPr/>
            </p:nvSpPr>
            <p:spPr>
              <a:xfrm>
                <a:off x="4035316" y="4756518"/>
                <a:ext cx="437596" cy="437596"/>
              </a:xfrm>
              <a:custGeom>
                <a:avLst/>
                <a:gdLst>
                  <a:gd name="connsiteX0" fmla="*/ 256101 w 512202"/>
                  <a:gd name="connsiteY0" fmla="*/ 0 h 512202"/>
                  <a:gd name="connsiteX1" fmla="*/ 512202 w 512202"/>
                  <a:gd name="connsiteY1" fmla="*/ 256101 h 512202"/>
                  <a:gd name="connsiteX2" fmla="*/ 256101 w 512202"/>
                  <a:gd name="connsiteY2" fmla="*/ 512202 h 512202"/>
                  <a:gd name="connsiteX3" fmla="*/ 0 w 512202"/>
                  <a:gd name="connsiteY3" fmla="*/ 256101 h 512202"/>
                  <a:gd name="connsiteX4" fmla="*/ 256101 w 512202"/>
                  <a:gd name="connsiteY4" fmla="*/ 0 h 51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2" h="512202">
                    <a:moveTo>
                      <a:pt x="256101" y="0"/>
                    </a:moveTo>
                    <a:lnTo>
                      <a:pt x="512202" y="256101"/>
                    </a:lnTo>
                    <a:lnTo>
                      <a:pt x="256101" y="512202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F5B3956-ED22-4B73-A62D-93719E66F077}"/>
                  </a:ext>
                </a:extLst>
              </p:cNvPr>
              <p:cNvSpPr/>
              <p:nvPr/>
            </p:nvSpPr>
            <p:spPr>
              <a:xfrm>
                <a:off x="5554337" y="4789209"/>
                <a:ext cx="180928" cy="301098"/>
              </a:xfrm>
              <a:custGeom>
                <a:avLst/>
                <a:gdLst>
                  <a:gd name="connsiteX0" fmla="*/ 211774 w 211774"/>
                  <a:gd name="connsiteY0" fmla="*/ 0 h 352432"/>
                  <a:gd name="connsiteX1" fmla="*/ 184859 w 211774"/>
                  <a:gd name="connsiteY1" fmla="*/ 191875 h 352432"/>
                  <a:gd name="connsiteX2" fmla="*/ 158817 w 211774"/>
                  <a:gd name="connsiteY2" fmla="*/ 298199 h 352432"/>
                  <a:gd name="connsiteX3" fmla="*/ 140658 w 211774"/>
                  <a:gd name="connsiteY3" fmla="*/ 352432 h 352432"/>
                  <a:gd name="connsiteX4" fmla="*/ 0 w 211774"/>
                  <a:gd name="connsiteY4" fmla="*/ 211774 h 352432"/>
                  <a:gd name="connsiteX5" fmla="*/ 211774 w 211774"/>
                  <a:gd name="connsiteY5" fmla="*/ 0 h 35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1774" h="352432">
                    <a:moveTo>
                      <a:pt x="211774" y="0"/>
                    </a:moveTo>
                    <a:lnTo>
                      <a:pt x="184859" y="191875"/>
                    </a:lnTo>
                    <a:cubicBezTo>
                      <a:pt x="177364" y="228255"/>
                      <a:pt x="168719" y="263730"/>
                      <a:pt x="158817" y="298199"/>
                    </a:cubicBezTo>
                    <a:lnTo>
                      <a:pt x="140658" y="352432"/>
                    </a:lnTo>
                    <a:lnTo>
                      <a:pt x="0" y="211774"/>
                    </a:lnTo>
                    <a:lnTo>
                      <a:pt x="211774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170A2E28-D06B-4883-BC5E-6ED4EB51857C}"/>
                  </a:ext>
                </a:extLst>
              </p:cNvPr>
              <p:cNvSpPr/>
              <p:nvPr/>
            </p:nvSpPr>
            <p:spPr>
              <a:xfrm>
                <a:off x="3812098" y="4799118"/>
                <a:ext cx="171312" cy="285288"/>
              </a:xfrm>
              <a:custGeom>
                <a:avLst/>
                <a:gdLst>
                  <a:gd name="connsiteX0" fmla="*/ 0 w 200518"/>
                  <a:gd name="connsiteY0" fmla="*/ 0 h 333925"/>
                  <a:gd name="connsiteX1" fmla="*/ 200518 w 200518"/>
                  <a:gd name="connsiteY1" fmla="*/ 200517 h 333925"/>
                  <a:gd name="connsiteX2" fmla="*/ 67110 w 200518"/>
                  <a:gd name="connsiteY2" fmla="*/ 333925 h 333925"/>
                  <a:gd name="connsiteX3" fmla="*/ 51378 w 200518"/>
                  <a:gd name="connsiteY3" fmla="*/ 286942 h 333925"/>
                  <a:gd name="connsiteX4" fmla="*/ 25336 w 200518"/>
                  <a:gd name="connsiteY4" fmla="*/ 180618 h 333925"/>
                  <a:gd name="connsiteX5" fmla="*/ 0 w 200518"/>
                  <a:gd name="connsiteY5" fmla="*/ 0 h 33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518" h="333925">
                    <a:moveTo>
                      <a:pt x="0" y="0"/>
                    </a:moveTo>
                    <a:lnTo>
                      <a:pt x="200518" y="200517"/>
                    </a:lnTo>
                    <a:lnTo>
                      <a:pt x="67110" y="333925"/>
                    </a:lnTo>
                    <a:lnTo>
                      <a:pt x="51378" y="286942"/>
                    </a:lnTo>
                    <a:cubicBezTo>
                      <a:pt x="41477" y="252473"/>
                      <a:pt x="32831" y="216998"/>
                      <a:pt x="25336" y="180618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D10866A-83C0-44C2-95C1-71CF0262686B}"/>
                  </a:ext>
                </a:extLst>
              </p:cNvPr>
              <p:cNvSpPr/>
              <p:nvPr/>
            </p:nvSpPr>
            <p:spPr>
              <a:xfrm>
                <a:off x="4083586" y="5260948"/>
                <a:ext cx="395098" cy="346428"/>
              </a:xfrm>
              <a:custGeom>
                <a:avLst/>
                <a:gdLst>
                  <a:gd name="connsiteX0" fmla="*/ 204209 w 462457"/>
                  <a:gd name="connsiteY0" fmla="*/ 0 h 405489"/>
                  <a:gd name="connsiteX1" fmla="*/ 462457 w 462457"/>
                  <a:gd name="connsiteY1" fmla="*/ 258248 h 405489"/>
                  <a:gd name="connsiteX2" fmla="*/ 315216 w 462457"/>
                  <a:gd name="connsiteY2" fmla="*/ 405489 h 405489"/>
                  <a:gd name="connsiteX3" fmla="*/ 228073 w 462457"/>
                  <a:gd name="connsiteY3" fmla="*/ 371291 h 405489"/>
                  <a:gd name="connsiteX4" fmla="*/ 55012 w 462457"/>
                  <a:gd name="connsiteY4" fmla="*/ 259147 h 405489"/>
                  <a:gd name="connsiteX5" fmla="*/ 0 w 462457"/>
                  <a:gd name="connsiteY5" fmla="*/ 204210 h 405489"/>
                  <a:gd name="connsiteX6" fmla="*/ 204209 w 462457"/>
                  <a:gd name="connsiteY6" fmla="*/ 0 h 405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2457" h="405489">
                    <a:moveTo>
                      <a:pt x="204209" y="0"/>
                    </a:moveTo>
                    <a:lnTo>
                      <a:pt x="462457" y="258248"/>
                    </a:lnTo>
                    <a:lnTo>
                      <a:pt x="315216" y="405489"/>
                    </a:lnTo>
                    <a:lnTo>
                      <a:pt x="228073" y="371291"/>
                    </a:lnTo>
                    <a:cubicBezTo>
                      <a:pt x="162665" y="340517"/>
                      <a:pt x="105262" y="302864"/>
                      <a:pt x="55012" y="259147"/>
                    </a:cubicBezTo>
                    <a:lnTo>
                      <a:pt x="0" y="204210"/>
                    </a:lnTo>
                    <a:lnTo>
                      <a:pt x="20420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50F84A32-C947-4AEA-AD73-5E9AC8760BF0}"/>
                  </a:ext>
                </a:extLst>
              </p:cNvPr>
              <p:cNvSpPr/>
              <p:nvPr/>
            </p:nvSpPr>
            <p:spPr>
              <a:xfrm>
                <a:off x="5058597" y="5261148"/>
                <a:ext cx="399228" cy="348756"/>
              </a:xfrm>
              <a:custGeom>
                <a:avLst/>
                <a:gdLst>
                  <a:gd name="connsiteX0" fmla="*/ 258248 w 467292"/>
                  <a:gd name="connsiteY0" fmla="*/ 0 h 408216"/>
                  <a:gd name="connsiteX1" fmla="*/ 467292 w 467292"/>
                  <a:gd name="connsiteY1" fmla="*/ 209044 h 408216"/>
                  <a:gd name="connsiteX2" fmla="*/ 417122 w 467292"/>
                  <a:gd name="connsiteY2" fmla="*/ 259146 h 408216"/>
                  <a:gd name="connsiteX3" fmla="*/ 244061 w 467292"/>
                  <a:gd name="connsiteY3" fmla="*/ 371290 h 408216"/>
                  <a:gd name="connsiteX4" fmla="*/ 149968 w 467292"/>
                  <a:gd name="connsiteY4" fmla="*/ 408216 h 408216"/>
                  <a:gd name="connsiteX5" fmla="*/ 0 w 467292"/>
                  <a:gd name="connsiteY5" fmla="*/ 258248 h 408216"/>
                  <a:gd name="connsiteX6" fmla="*/ 258248 w 467292"/>
                  <a:gd name="connsiteY6" fmla="*/ 0 h 4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7292" h="408216">
                    <a:moveTo>
                      <a:pt x="258248" y="0"/>
                    </a:moveTo>
                    <a:lnTo>
                      <a:pt x="467292" y="209044"/>
                    </a:lnTo>
                    <a:lnTo>
                      <a:pt x="417122" y="259146"/>
                    </a:lnTo>
                    <a:cubicBezTo>
                      <a:pt x="366872" y="302863"/>
                      <a:pt x="309469" y="340516"/>
                      <a:pt x="244061" y="371290"/>
                    </a:cubicBezTo>
                    <a:lnTo>
                      <a:pt x="149968" y="408216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D38DE4F-C01E-4D80-9B9D-CB46341EFD12}"/>
                  </a:ext>
                </a:extLst>
              </p:cNvPr>
              <p:cNvSpPr/>
              <p:nvPr/>
            </p:nvSpPr>
            <p:spPr>
              <a:xfrm>
                <a:off x="4549666" y="5267410"/>
                <a:ext cx="437598" cy="397038"/>
              </a:xfrm>
              <a:custGeom>
                <a:avLst/>
                <a:gdLst>
                  <a:gd name="connsiteX0" fmla="*/ 256101 w 512203"/>
                  <a:gd name="connsiteY0" fmla="*/ 0 h 464729"/>
                  <a:gd name="connsiteX1" fmla="*/ 512203 w 512203"/>
                  <a:gd name="connsiteY1" fmla="*/ 256102 h 464729"/>
                  <a:gd name="connsiteX2" fmla="*/ 305518 w 512203"/>
                  <a:gd name="connsiteY2" fmla="*/ 462786 h 464729"/>
                  <a:gd name="connsiteX3" fmla="*/ 260940 w 512203"/>
                  <a:gd name="connsiteY3" fmla="*/ 464729 h 464729"/>
                  <a:gd name="connsiteX4" fmla="*/ 206244 w 512203"/>
                  <a:gd name="connsiteY4" fmla="*/ 462345 h 464729"/>
                  <a:gd name="connsiteX5" fmla="*/ 0 w 512203"/>
                  <a:gd name="connsiteY5" fmla="*/ 256101 h 464729"/>
                  <a:gd name="connsiteX6" fmla="*/ 256101 w 512203"/>
                  <a:gd name="connsiteY6" fmla="*/ 0 h 464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203" h="464729">
                    <a:moveTo>
                      <a:pt x="256101" y="0"/>
                    </a:moveTo>
                    <a:lnTo>
                      <a:pt x="512203" y="256102"/>
                    </a:lnTo>
                    <a:lnTo>
                      <a:pt x="305518" y="462786"/>
                    </a:lnTo>
                    <a:lnTo>
                      <a:pt x="260940" y="464729"/>
                    </a:lnTo>
                    <a:lnTo>
                      <a:pt x="206244" y="462345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537A8877-B5CE-4F34-BD46-A5C5467E48C0}"/>
                </a:ext>
              </a:extLst>
            </p:cNvPr>
            <p:cNvGrpSpPr/>
            <p:nvPr/>
          </p:nvGrpSpPr>
          <p:grpSpPr>
            <a:xfrm>
              <a:off x="1187118" y="1485324"/>
              <a:ext cx="1753160" cy="2057773"/>
              <a:chOff x="1187118" y="1485324"/>
              <a:chExt cx="1753160" cy="2057773"/>
            </a:xfrm>
          </p:grpSpPr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392D9D49-2112-4FD0-B05A-73EE78ECA116}"/>
                  </a:ext>
                </a:extLst>
              </p:cNvPr>
              <p:cNvSpPr/>
              <p:nvPr/>
            </p:nvSpPr>
            <p:spPr>
              <a:xfrm rot="10800000" flipH="1">
                <a:off x="1881583" y="1485324"/>
                <a:ext cx="376482" cy="138554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月 214">
                <a:extLst>
                  <a:ext uri="{FF2B5EF4-FFF2-40B4-BE49-F238E27FC236}">
                    <a16:creationId xmlns:a16="http://schemas.microsoft.com/office/drawing/2014/main" id="{F69F79F6-ADA6-4AD6-94E7-6E5163C2587D}"/>
                  </a:ext>
                </a:extLst>
              </p:cNvPr>
              <p:cNvSpPr/>
              <p:nvPr/>
            </p:nvSpPr>
            <p:spPr>
              <a:xfrm rot="12600000" flipH="1">
                <a:off x="2098667" y="1490091"/>
                <a:ext cx="376482" cy="138554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月 215">
                <a:extLst>
                  <a:ext uri="{FF2B5EF4-FFF2-40B4-BE49-F238E27FC236}">
                    <a16:creationId xmlns:a16="http://schemas.microsoft.com/office/drawing/2014/main" id="{E778EDE5-B4A4-4AA8-B945-7F8AA02454E2}"/>
                  </a:ext>
                </a:extLst>
              </p:cNvPr>
              <p:cNvSpPr/>
              <p:nvPr/>
            </p:nvSpPr>
            <p:spPr>
              <a:xfrm rot="9000000">
                <a:off x="1613687" y="1490090"/>
                <a:ext cx="376482" cy="138554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月 216">
                <a:extLst>
                  <a:ext uri="{FF2B5EF4-FFF2-40B4-BE49-F238E27FC236}">
                    <a16:creationId xmlns:a16="http://schemas.microsoft.com/office/drawing/2014/main" id="{795A1F66-F42F-405B-B9B6-50DD71704281}"/>
                  </a:ext>
                </a:extLst>
              </p:cNvPr>
              <p:cNvSpPr/>
              <p:nvPr/>
            </p:nvSpPr>
            <p:spPr>
              <a:xfrm rot="13500000" flipH="1">
                <a:off x="2137652" y="1993718"/>
                <a:ext cx="448452" cy="110151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月 217">
                <a:extLst>
                  <a:ext uri="{FF2B5EF4-FFF2-40B4-BE49-F238E27FC236}">
                    <a16:creationId xmlns:a16="http://schemas.microsoft.com/office/drawing/2014/main" id="{AF3038B4-8FA9-4C79-AAC2-57CA9371E3DB}"/>
                  </a:ext>
                </a:extLst>
              </p:cNvPr>
              <p:cNvSpPr/>
              <p:nvPr/>
            </p:nvSpPr>
            <p:spPr>
              <a:xfrm rot="8100000">
                <a:off x="1513917" y="1993718"/>
                <a:ext cx="448452" cy="110151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月 218">
                <a:extLst>
                  <a:ext uri="{FF2B5EF4-FFF2-40B4-BE49-F238E27FC236}">
                    <a16:creationId xmlns:a16="http://schemas.microsoft.com/office/drawing/2014/main" id="{DAC8462F-B611-4D08-9CFB-F1E03C59BA75}"/>
                  </a:ext>
                </a:extLst>
              </p:cNvPr>
              <p:cNvSpPr/>
              <p:nvPr/>
            </p:nvSpPr>
            <p:spPr>
              <a:xfrm rot="6300000">
                <a:off x="1488122" y="2385402"/>
                <a:ext cx="423648" cy="968668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月 219">
                <a:extLst>
                  <a:ext uri="{FF2B5EF4-FFF2-40B4-BE49-F238E27FC236}">
                    <a16:creationId xmlns:a16="http://schemas.microsoft.com/office/drawing/2014/main" id="{DD31A0A6-8D21-4167-9C0B-14AC21F00BC9}"/>
                  </a:ext>
                </a:extLst>
              </p:cNvPr>
              <p:cNvSpPr/>
              <p:nvPr/>
            </p:nvSpPr>
            <p:spPr>
              <a:xfrm rot="15300000" flipH="1">
                <a:off x="2221547" y="2385403"/>
                <a:ext cx="423648" cy="968668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F7B48486-65DF-486B-89DB-85CDBD220A1E}"/>
                  </a:ext>
                </a:extLst>
              </p:cNvPr>
              <p:cNvSpPr/>
              <p:nvPr/>
            </p:nvSpPr>
            <p:spPr>
              <a:xfrm rot="6300000">
                <a:off x="1515554" y="2662437"/>
                <a:ext cx="368784" cy="84322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E1110AE7-2E9C-40D5-AB0A-021555A2930E}"/>
                  </a:ext>
                </a:extLst>
              </p:cNvPr>
              <p:cNvSpPr/>
              <p:nvPr/>
            </p:nvSpPr>
            <p:spPr>
              <a:xfrm rot="15300000" flipH="1">
                <a:off x="2248979" y="2662438"/>
                <a:ext cx="368784" cy="84322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月 222">
                <a:extLst>
                  <a:ext uri="{FF2B5EF4-FFF2-40B4-BE49-F238E27FC236}">
                    <a16:creationId xmlns:a16="http://schemas.microsoft.com/office/drawing/2014/main" id="{F8AFC353-B224-4BC3-A50A-18FB2E09E63A}"/>
                  </a:ext>
                </a:extLst>
              </p:cNvPr>
              <p:cNvSpPr/>
              <p:nvPr/>
            </p:nvSpPr>
            <p:spPr>
              <a:xfrm rot="4500000">
                <a:off x="1424337" y="2871986"/>
                <a:ext cx="368784" cy="84322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AD3784FA-5F69-468D-89B3-0C8177277ECB}"/>
                  </a:ext>
                </a:extLst>
              </p:cNvPr>
              <p:cNvSpPr/>
              <p:nvPr/>
            </p:nvSpPr>
            <p:spPr>
              <a:xfrm rot="17100000" flipH="1">
                <a:off x="2334275" y="2871986"/>
                <a:ext cx="368784" cy="84322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6B111F7F-3720-4536-ADA1-2D64BB08B19B}"/>
                  </a:ext>
                </a:extLst>
              </p:cNvPr>
              <p:cNvSpPr/>
              <p:nvPr/>
            </p:nvSpPr>
            <p:spPr>
              <a:xfrm rot="5400000">
                <a:off x="1915090" y="3126167"/>
                <a:ext cx="297212" cy="536647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3E7B586E-DD53-4066-846A-11356222620F}"/>
                  </a:ext>
                </a:extLst>
              </p:cNvPr>
              <p:cNvSpPr/>
              <p:nvPr/>
            </p:nvSpPr>
            <p:spPr>
              <a:xfrm rot="5400000">
                <a:off x="1921995" y="2850977"/>
                <a:ext cx="283402" cy="680174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B7C5CCBD-5B38-4D98-B00E-8701A0C61480}"/>
                  </a:ext>
                </a:extLst>
              </p:cNvPr>
              <p:cNvSpPr/>
              <p:nvPr/>
            </p:nvSpPr>
            <p:spPr>
              <a:xfrm rot="5400000">
                <a:off x="1921995" y="2662118"/>
                <a:ext cx="283402" cy="680174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A417843B-DC1D-4C80-8C92-C9099470C3F2}"/>
                  </a:ext>
                </a:extLst>
              </p:cNvPr>
              <p:cNvSpPr/>
              <p:nvPr/>
            </p:nvSpPr>
            <p:spPr>
              <a:xfrm rot="5400000">
                <a:off x="1938041" y="2519119"/>
                <a:ext cx="251310" cy="60315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13329ACE-84C7-4AAB-920A-D2E30E9A5800}"/>
                  </a:ext>
                </a:extLst>
              </p:cNvPr>
              <p:cNvSpPr/>
              <p:nvPr/>
            </p:nvSpPr>
            <p:spPr>
              <a:xfrm rot="5400000">
                <a:off x="1938041" y="2323566"/>
                <a:ext cx="251310" cy="680176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1560EA07-A0DD-421B-A99E-4DE0F666BB62}"/>
              </a:ext>
            </a:extLst>
          </p:cNvPr>
          <p:cNvGrpSpPr/>
          <p:nvPr/>
        </p:nvGrpSpPr>
        <p:grpSpPr>
          <a:xfrm>
            <a:off x="6605083" y="1319396"/>
            <a:ext cx="2690759" cy="1846753"/>
            <a:chOff x="6605083" y="1319396"/>
            <a:chExt cx="2690759" cy="184675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25320599-3C10-40F9-B5DF-DF2F824B7679}"/>
                </a:ext>
              </a:extLst>
            </p:cNvPr>
            <p:cNvGrpSpPr/>
            <p:nvPr/>
          </p:nvGrpSpPr>
          <p:grpSpPr>
            <a:xfrm rot="3414039">
              <a:off x="7549424" y="686484"/>
              <a:ext cx="1113506" cy="2379330"/>
              <a:chOff x="1083182" y="1485324"/>
              <a:chExt cx="1965325" cy="4199488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A3163DDF-E43C-4776-9121-201FB18F60C5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160" name="楕円 972">
                  <a:extLst>
                    <a:ext uri="{FF2B5EF4-FFF2-40B4-BE49-F238E27FC236}">
                      <a16:creationId xmlns:a16="http://schemas.microsoft.com/office/drawing/2014/main" id="{35A287DE-4DF9-42A7-893E-2D7F811A4E06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accent6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0F08B7A9-1F15-4F78-B353-4C7CB7F1879F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6FF6A1F4-1BD8-470D-BCE5-A3F80BF8B337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715521D-EE45-4FB8-8F00-531D28AB3717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395D3B48-D79A-4725-828B-CC6903C6E8FE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F4ABA2CA-8DFA-4464-95C8-280C069D77FD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464C401E-0AF9-487B-9F72-FB5C3CA094C2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DA203990-D959-4137-944E-A4751AFEE4B1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1673BDB-C7BE-444B-8567-75BDB97C95D3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501D3374-77A7-42F2-8ACF-D93D263A77A6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90B9BABE-495D-4C8A-9810-1E5A09EEEB78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ADCB01D4-137B-42C4-93CD-2B278B160CA1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2CB04373-27AE-4FC2-994F-4B8997D40998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CF6B3913-B458-4E02-92FC-12B27024F377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22160042-FEAD-4E3B-B92B-9775FA124294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1408D9D-3417-4FB8-B692-A8D1C5A2F8FA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C4D8D3D-DC27-4CE7-8786-1211C747DAA0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B340B757-20E8-41F4-B3CC-797F20483CC1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6AC0478D-AA2D-4B5E-833E-CC7D4B0942AE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B393B78E-5042-4006-AE71-55529680943D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74055D58-5095-4FE0-8E7E-CCBB4AC77B78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128C4F6-1052-493D-8F70-4D994A590E3A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52F4F7C7-D1D3-4F08-B9B8-2E673DD641FE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ABC052D-4D4B-4550-84B3-872FD2FD7ED8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F331D12B-6AD1-41C1-B67C-42C1F90A3CA6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3729174-E1A5-4336-9FA4-5946C390F4FD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D4F6293B-4EA1-4B1A-B1D7-41C641542F20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10E05D32-E86D-4E89-B06A-87354702DB9C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732A2498-9791-455D-A336-FE268A77556E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5A9493CC-5680-4C2E-8B3C-FA4233CA2702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92EDD6AB-4C9E-4091-963F-0A392CA5FA10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2D532AEC-5B4E-400D-835C-A3F35937DAD5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7466679D-5BE4-434B-85DB-C7D14F3F8390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EACD3489-9709-417E-BB46-1A41EC300BA7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CA9BB97A-6C16-4DDC-9D57-3BB028254F6E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7E9F4D2F-5C64-40D3-A87A-AF1CE89AB9AE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28D212B-905A-4E63-87AD-071189B6462D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DAE0D12C-CE61-448B-A84D-35AF13331994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83672ACF-533B-4A71-B551-07E06C8EA33D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B0C820DC-BB9F-4975-AE5D-E7857F1F430D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E6CB53A-C1E4-459E-B0B1-C2B37F8F4C4D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CCC1550-47CB-43BF-84DE-5ABE778A2CB8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AE5A27DF-1466-453C-9D7D-C70CA99F59F5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7602A235-E048-43FA-8AED-AED92F71DF96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458B2345-62DB-4CBD-9283-A32384416960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2040EEFA-83D1-44A1-96D9-0458DB78F462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5DB16DF0-EC6F-4785-A364-71E9A85E428B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549AAC78-DA8E-43CB-979A-6A3F96FEA30A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月 148">
                  <a:extLst>
                    <a:ext uri="{FF2B5EF4-FFF2-40B4-BE49-F238E27FC236}">
                      <a16:creationId xmlns:a16="http://schemas.microsoft.com/office/drawing/2014/main" id="{03A48FF8-48DC-479F-B56B-209921CE6F4F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DDB3C77A-BE25-4F0C-85E6-69805315635F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290C2D88-7E3A-4B0D-86ED-6524ED113A26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09A0617C-02CE-48AE-85E8-EA10B81678C5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CCBDB182-BE73-4823-836C-28B7EA4788F0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1A1F853E-3659-4896-9D11-40DE33158CD2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F4842A84-CB53-46A7-9144-EB0A8A584938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月 155">
                  <a:extLst>
                    <a:ext uri="{FF2B5EF4-FFF2-40B4-BE49-F238E27FC236}">
                      <a16:creationId xmlns:a16="http://schemas.microsoft.com/office/drawing/2014/main" id="{07A1DCAC-9ACD-4148-969F-85248B814EF4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577CF266-033E-47B6-95DA-2ED1F4469878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月 157">
                  <a:extLst>
                    <a:ext uri="{FF2B5EF4-FFF2-40B4-BE49-F238E27FC236}">
                      <a16:creationId xmlns:a16="http://schemas.microsoft.com/office/drawing/2014/main" id="{6DE1E890-9738-4DFE-A8D1-923F69594673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FDD2EAF0-4E16-40BB-8F8C-5255B22F0A7D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1302E78A-5CA1-4C1A-8016-166C799A0FCB}"/>
              </a:ext>
            </a:extLst>
          </p:cNvPr>
          <p:cNvGrpSpPr/>
          <p:nvPr/>
        </p:nvGrpSpPr>
        <p:grpSpPr>
          <a:xfrm>
            <a:off x="966457" y="4294233"/>
            <a:ext cx="2139274" cy="1738742"/>
            <a:chOff x="966457" y="4294233"/>
            <a:chExt cx="2139274" cy="1738742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340CF88-8FCF-4851-9D06-D29E38812B3D}"/>
                </a:ext>
              </a:extLst>
            </p:cNvPr>
            <p:cNvGrpSpPr/>
            <p:nvPr/>
          </p:nvGrpSpPr>
          <p:grpSpPr>
            <a:xfrm>
              <a:off x="966457" y="4294233"/>
              <a:ext cx="2139274" cy="1738742"/>
              <a:chOff x="966457" y="4294233"/>
              <a:chExt cx="2139274" cy="1738742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9D860CD-889D-419D-89B6-B868AF96AD09}"/>
                  </a:ext>
                </a:extLst>
              </p:cNvPr>
              <p:cNvSpPr/>
              <p:nvPr/>
            </p:nvSpPr>
            <p:spPr>
              <a:xfrm>
                <a:off x="966457" y="4310152"/>
                <a:ext cx="2139273" cy="1722823"/>
              </a:xfrm>
              <a:custGeom>
                <a:avLst/>
                <a:gdLst>
                  <a:gd name="connsiteX0" fmla="*/ 1069637 w 2139273"/>
                  <a:gd name="connsiteY0" fmla="*/ 624470 h 1722823"/>
                  <a:gd name="connsiteX1" fmla="*/ 679200 w 2139273"/>
                  <a:gd name="connsiteY1" fmla="*/ 790789 h 1722823"/>
                  <a:gd name="connsiteX2" fmla="*/ 671083 w 2139273"/>
                  <a:gd name="connsiteY2" fmla="*/ 807594 h 1722823"/>
                  <a:gd name="connsiteX3" fmla="*/ 679200 w 2139273"/>
                  <a:gd name="connsiteY3" fmla="*/ 824399 h 1722823"/>
                  <a:gd name="connsiteX4" fmla="*/ 1069637 w 2139273"/>
                  <a:gd name="connsiteY4" fmla="*/ 990717 h 1722823"/>
                  <a:gd name="connsiteX5" fmla="*/ 1460074 w 2139273"/>
                  <a:gd name="connsiteY5" fmla="*/ 824399 h 1722823"/>
                  <a:gd name="connsiteX6" fmla="*/ 1468191 w 2139273"/>
                  <a:gd name="connsiteY6" fmla="*/ 807594 h 1722823"/>
                  <a:gd name="connsiteX7" fmla="*/ 1460074 w 2139273"/>
                  <a:gd name="connsiteY7" fmla="*/ 790789 h 1722823"/>
                  <a:gd name="connsiteX8" fmla="*/ 1069637 w 2139273"/>
                  <a:gd name="connsiteY8" fmla="*/ 624470 h 1722823"/>
                  <a:gd name="connsiteX9" fmla="*/ 1069637 w 2139273"/>
                  <a:gd name="connsiteY9" fmla="*/ 0 h 1722823"/>
                  <a:gd name="connsiteX10" fmla="*/ 2139273 w 2139273"/>
                  <a:gd name="connsiteY10" fmla="*/ 772218 h 1722823"/>
                  <a:gd name="connsiteX11" fmla="*/ 2138692 w 2139273"/>
                  <a:gd name="connsiteY11" fmla="*/ 780526 h 1722823"/>
                  <a:gd name="connsiteX12" fmla="*/ 2138692 w 2139273"/>
                  <a:gd name="connsiteY12" fmla="*/ 940143 h 1722823"/>
                  <a:gd name="connsiteX13" fmla="*/ 2139273 w 2139273"/>
                  <a:gd name="connsiteY13" fmla="*/ 950605 h 1722823"/>
                  <a:gd name="connsiteX14" fmla="*/ 2138692 w 2139273"/>
                  <a:gd name="connsiteY14" fmla="*/ 958912 h 1722823"/>
                  <a:gd name="connsiteX15" fmla="*/ 2138692 w 2139273"/>
                  <a:gd name="connsiteY15" fmla="*/ 980986 h 1722823"/>
                  <a:gd name="connsiteX16" fmla="*/ 2137148 w 2139273"/>
                  <a:gd name="connsiteY16" fmla="*/ 980986 h 1722823"/>
                  <a:gd name="connsiteX17" fmla="*/ 2133751 w 2139273"/>
                  <a:gd name="connsiteY17" fmla="*/ 1029560 h 1722823"/>
                  <a:gd name="connsiteX18" fmla="*/ 1069637 w 2139273"/>
                  <a:gd name="connsiteY18" fmla="*/ 1722823 h 1722823"/>
                  <a:gd name="connsiteX19" fmla="*/ 5524 w 2139273"/>
                  <a:gd name="connsiteY19" fmla="*/ 1029560 h 1722823"/>
                  <a:gd name="connsiteX20" fmla="*/ 2126 w 2139273"/>
                  <a:gd name="connsiteY20" fmla="*/ 980986 h 1722823"/>
                  <a:gd name="connsiteX21" fmla="*/ 0 w 2139273"/>
                  <a:gd name="connsiteY21" fmla="*/ 980986 h 1722823"/>
                  <a:gd name="connsiteX22" fmla="*/ 0 w 2139273"/>
                  <a:gd name="connsiteY22" fmla="*/ 767228 h 1722823"/>
                  <a:gd name="connsiteX23" fmla="*/ 350 w 2139273"/>
                  <a:gd name="connsiteY23" fmla="*/ 767228 h 1722823"/>
                  <a:gd name="connsiteX24" fmla="*/ 5524 w 2139273"/>
                  <a:gd name="connsiteY24" fmla="*/ 693264 h 1722823"/>
                  <a:gd name="connsiteX25" fmla="*/ 1069637 w 2139273"/>
                  <a:gd name="connsiteY25" fmla="*/ 0 h 1722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39273" h="1722823">
                    <a:moveTo>
                      <a:pt x="1069637" y="624470"/>
                    </a:moveTo>
                    <a:cubicBezTo>
                      <a:pt x="894120" y="624470"/>
                      <a:pt x="743527" y="693050"/>
                      <a:pt x="679200" y="790789"/>
                    </a:cubicBezTo>
                    <a:lnTo>
                      <a:pt x="671083" y="807594"/>
                    </a:lnTo>
                    <a:lnTo>
                      <a:pt x="679200" y="824399"/>
                    </a:lnTo>
                    <a:cubicBezTo>
                      <a:pt x="743527" y="922137"/>
                      <a:pt x="894120" y="990717"/>
                      <a:pt x="1069637" y="990717"/>
                    </a:cubicBezTo>
                    <a:cubicBezTo>
                      <a:pt x="1245154" y="990717"/>
                      <a:pt x="1395747" y="922137"/>
                      <a:pt x="1460074" y="824399"/>
                    </a:cubicBezTo>
                    <a:lnTo>
                      <a:pt x="1468191" y="807594"/>
                    </a:lnTo>
                    <a:lnTo>
                      <a:pt x="1460074" y="790789"/>
                    </a:lnTo>
                    <a:cubicBezTo>
                      <a:pt x="1395747" y="693050"/>
                      <a:pt x="1245154" y="624470"/>
                      <a:pt x="1069637" y="624470"/>
                    </a:cubicBezTo>
                    <a:close/>
                    <a:moveTo>
                      <a:pt x="1069637" y="0"/>
                    </a:moveTo>
                    <a:cubicBezTo>
                      <a:pt x="1660381" y="0"/>
                      <a:pt x="2139273" y="345734"/>
                      <a:pt x="2139273" y="772218"/>
                    </a:cubicBezTo>
                    <a:lnTo>
                      <a:pt x="2138692" y="780526"/>
                    </a:lnTo>
                    <a:lnTo>
                      <a:pt x="2138692" y="940143"/>
                    </a:lnTo>
                    <a:lnTo>
                      <a:pt x="2139273" y="950605"/>
                    </a:lnTo>
                    <a:lnTo>
                      <a:pt x="2138692" y="958912"/>
                    </a:lnTo>
                    <a:lnTo>
                      <a:pt x="2138692" y="980986"/>
                    </a:lnTo>
                    <a:lnTo>
                      <a:pt x="2137148" y="980986"/>
                    </a:lnTo>
                    <a:lnTo>
                      <a:pt x="2133751" y="1029560"/>
                    </a:lnTo>
                    <a:cubicBezTo>
                      <a:pt x="2078975" y="1418955"/>
                      <a:pt x="1623460" y="1722823"/>
                      <a:pt x="1069637" y="1722823"/>
                    </a:cubicBezTo>
                    <a:cubicBezTo>
                      <a:pt x="515815" y="1722823"/>
                      <a:pt x="60300" y="1418955"/>
                      <a:pt x="5524" y="1029560"/>
                    </a:cubicBezTo>
                    <a:lnTo>
                      <a:pt x="2126" y="980986"/>
                    </a:lnTo>
                    <a:lnTo>
                      <a:pt x="0" y="980986"/>
                    </a:lnTo>
                    <a:lnTo>
                      <a:pt x="0" y="767228"/>
                    </a:lnTo>
                    <a:lnTo>
                      <a:pt x="350" y="767228"/>
                    </a:lnTo>
                    <a:lnTo>
                      <a:pt x="5524" y="693264"/>
                    </a:lnTo>
                    <a:cubicBezTo>
                      <a:pt x="60300" y="303868"/>
                      <a:pt x="515815" y="0"/>
                      <a:pt x="106963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9000">
                    <a:srgbClr val="FFFF99"/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87E19F0-24A7-440B-806B-28AB6DAE9C9E}"/>
                  </a:ext>
                </a:extLst>
              </p:cNvPr>
              <p:cNvSpPr/>
              <p:nvPr/>
            </p:nvSpPr>
            <p:spPr>
              <a:xfrm>
                <a:off x="1569492" y="4727674"/>
                <a:ext cx="933202" cy="468046"/>
              </a:xfrm>
              <a:custGeom>
                <a:avLst/>
                <a:gdLst>
                  <a:gd name="connsiteX0" fmla="*/ 423736 w 847472"/>
                  <a:gd name="connsiteY0" fmla="*/ 0 h 361511"/>
                  <a:gd name="connsiteX1" fmla="*/ 847472 w 847472"/>
                  <a:gd name="connsiteY1" fmla="*/ 272317 h 361511"/>
                  <a:gd name="connsiteX2" fmla="*/ 838863 w 847472"/>
                  <a:gd name="connsiteY2" fmla="*/ 327199 h 361511"/>
                  <a:gd name="connsiteX3" fmla="*/ 822290 w 847472"/>
                  <a:gd name="connsiteY3" fmla="*/ 361511 h 361511"/>
                  <a:gd name="connsiteX4" fmla="*/ 814173 w 847472"/>
                  <a:gd name="connsiteY4" fmla="*/ 344706 h 361511"/>
                  <a:gd name="connsiteX5" fmla="*/ 423736 w 847472"/>
                  <a:gd name="connsiteY5" fmla="*/ 178387 h 361511"/>
                  <a:gd name="connsiteX6" fmla="*/ 33299 w 847472"/>
                  <a:gd name="connsiteY6" fmla="*/ 344706 h 361511"/>
                  <a:gd name="connsiteX7" fmla="*/ 25182 w 847472"/>
                  <a:gd name="connsiteY7" fmla="*/ 361511 h 361511"/>
                  <a:gd name="connsiteX8" fmla="*/ 8609 w 847472"/>
                  <a:gd name="connsiteY8" fmla="*/ 327199 h 361511"/>
                  <a:gd name="connsiteX9" fmla="*/ 0 w 847472"/>
                  <a:gd name="connsiteY9" fmla="*/ 272317 h 361511"/>
                  <a:gd name="connsiteX10" fmla="*/ 423736 w 847472"/>
                  <a:gd name="connsiteY10" fmla="*/ 0 h 361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7472" h="361511">
                    <a:moveTo>
                      <a:pt x="423736" y="0"/>
                    </a:moveTo>
                    <a:cubicBezTo>
                      <a:pt x="657759" y="0"/>
                      <a:pt x="847472" y="121920"/>
                      <a:pt x="847472" y="272317"/>
                    </a:cubicBezTo>
                    <a:cubicBezTo>
                      <a:pt x="847472" y="291117"/>
                      <a:pt x="844508" y="309472"/>
                      <a:pt x="838863" y="327199"/>
                    </a:cubicBezTo>
                    <a:lnTo>
                      <a:pt x="822290" y="361511"/>
                    </a:lnTo>
                    <a:lnTo>
                      <a:pt x="814173" y="344706"/>
                    </a:lnTo>
                    <a:cubicBezTo>
                      <a:pt x="749846" y="246967"/>
                      <a:pt x="599253" y="178387"/>
                      <a:pt x="423736" y="178387"/>
                    </a:cubicBezTo>
                    <a:cubicBezTo>
                      <a:pt x="248219" y="178387"/>
                      <a:pt x="97626" y="246967"/>
                      <a:pt x="33299" y="344706"/>
                    </a:cubicBezTo>
                    <a:lnTo>
                      <a:pt x="25182" y="361511"/>
                    </a:lnTo>
                    <a:lnTo>
                      <a:pt x="8609" y="327199"/>
                    </a:lnTo>
                    <a:cubicBezTo>
                      <a:pt x="2965" y="309472"/>
                      <a:pt x="0" y="291117"/>
                      <a:pt x="0" y="272317"/>
                    </a:cubicBezTo>
                    <a:cubicBezTo>
                      <a:pt x="0" y="121920"/>
                      <a:pt x="189713" y="0"/>
                      <a:pt x="4237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9000">
                    <a:srgbClr val="FFFF00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C54A6E8-06FA-4693-B5C1-DAF528AA11FA}"/>
                  </a:ext>
                </a:extLst>
              </p:cNvPr>
              <p:cNvSpPr/>
              <p:nvPr/>
            </p:nvSpPr>
            <p:spPr>
              <a:xfrm>
                <a:off x="966459" y="4294233"/>
                <a:ext cx="2139272" cy="1544436"/>
              </a:xfrm>
              <a:custGeom>
                <a:avLst/>
                <a:gdLst>
                  <a:gd name="connsiteX0" fmla="*/ 1069636 w 2139272"/>
                  <a:gd name="connsiteY0" fmla="*/ 446083 h 1544436"/>
                  <a:gd name="connsiteX1" fmla="*/ 645900 w 2139272"/>
                  <a:gd name="connsiteY1" fmla="*/ 718400 h 1544436"/>
                  <a:gd name="connsiteX2" fmla="*/ 1069636 w 2139272"/>
                  <a:gd name="connsiteY2" fmla="*/ 990717 h 1544436"/>
                  <a:gd name="connsiteX3" fmla="*/ 1493372 w 2139272"/>
                  <a:gd name="connsiteY3" fmla="*/ 718400 h 1544436"/>
                  <a:gd name="connsiteX4" fmla="*/ 1069636 w 2139272"/>
                  <a:gd name="connsiteY4" fmla="*/ 446083 h 1544436"/>
                  <a:gd name="connsiteX5" fmla="*/ 1069636 w 2139272"/>
                  <a:gd name="connsiteY5" fmla="*/ 0 h 1544436"/>
                  <a:gd name="connsiteX6" fmla="*/ 2139272 w 2139272"/>
                  <a:gd name="connsiteY6" fmla="*/ 772218 h 1544436"/>
                  <a:gd name="connsiteX7" fmla="*/ 1069636 w 2139272"/>
                  <a:gd name="connsiteY7" fmla="*/ 1544436 h 1544436"/>
                  <a:gd name="connsiteX8" fmla="*/ 0 w 2139272"/>
                  <a:gd name="connsiteY8" fmla="*/ 772218 h 1544436"/>
                  <a:gd name="connsiteX9" fmla="*/ 1069636 w 2139272"/>
                  <a:gd name="connsiteY9" fmla="*/ 0 h 154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39272" h="1544436">
                    <a:moveTo>
                      <a:pt x="1069636" y="446083"/>
                    </a:moveTo>
                    <a:cubicBezTo>
                      <a:pt x="835613" y="446083"/>
                      <a:pt x="645900" y="568003"/>
                      <a:pt x="645900" y="718400"/>
                    </a:cubicBezTo>
                    <a:cubicBezTo>
                      <a:pt x="645900" y="868797"/>
                      <a:pt x="835613" y="990717"/>
                      <a:pt x="1069636" y="990717"/>
                    </a:cubicBezTo>
                    <a:cubicBezTo>
                      <a:pt x="1303659" y="990717"/>
                      <a:pt x="1493372" y="868797"/>
                      <a:pt x="1493372" y="718400"/>
                    </a:cubicBezTo>
                    <a:cubicBezTo>
                      <a:pt x="1493372" y="568003"/>
                      <a:pt x="1303659" y="446083"/>
                      <a:pt x="1069636" y="446083"/>
                    </a:cubicBezTo>
                    <a:close/>
                    <a:moveTo>
                      <a:pt x="1069636" y="0"/>
                    </a:moveTo>
                    <a:cubicBezTo>
                      <a:pt x="1660380" y="0"/>
                      <a:pt x="2139272" y="345734"/>
                      <a:pt x="2139272" y="772218"/>
                    </a:cubicBezTo>
                    <a:cubicBezTo>
                      <a:pt x="2139272" y="1198702"/>
                      <a:pt x="1660380" y="1544436"/>
                      <a:pt x="1069636" y="1544436"/>
                    </a:cubicBezTo>
                    <a:cubicBezTo>
                      <a:pt x="478892" y="1544436"/>
                      <a:pt x="0" y="1198702"/>
                      <a:pt x="0" y="772218"/>
                    </a:cubicBezTo>
                    <a:cubicBezTo>
                      <a:pt x="0" y="345734"/>
                      <a:pt x="478892" y="0"/>
                      <a:pt x="10696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FF99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C3F6246-077B-44D7-95E7-5DA30B08EED6}"/>
                </a:ext>
              </a:extLst>
            </p:cNvPr>
            <p:cNvGrpSpPr/>
            <p:nvPr/>
          </p:nvGrpSpPr>
          <p:grpSpPr>
            <a:xfrm>
              <a:off x="1053549" y="4408873"/>
              <a:ext cx="1963401" cy="1599775"/>
              <a:chOff x="1053549" y="4408873"/>
              <a:chExt cx="1963401" cy="1599775"/>
            </a:xfrm>
          </p:grpSpPr>
          <p:sp>
            <p:nvSpPr>
              <p:cNvPr id="6" name="二等辺三角形 5">
                <a:extLst>
                  <a:ext uri="{FF2B5EF4-FFF2-40B4-BE49-F238E27FC236}">
                    <a16:creationId xmlns:a16="http://schemas.microsoft.com/office/drawing/2014/main" id="{751C7EC8-C06F-4703-9923-27AFF60B73C8}"/>
                  </a:ext>
                </a:extLst>
              </p:cNvPr>
              <p:cNvSpPr/>
              <p:nvPr/>
            </p:nvSpPr>
            <p:spPr>
              <a:xfrm>
                <a:off x="2007956" y="5385718"/>
                <a:ext cx="45719" cy="251265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二等辺三角形 288">
                <a:extLst>
                  <a:ext uri="{FF2B5EF4-FFF2-40B4-BE49-F238E27FC236}">
                    <a16:creationId xmlns:a16="http://schemas.microsoft.com/office/drawing/2014/main" id="{1997C1CD-C20C-4205-8877-78A3DEF70EF8}"/>
                  </a:ext>
                </a:extLst>
              </p:cNvPr>
              <p:cNvSpPr/>
              <p:nvPr/>
            </p:nvSpPr>
            <p:spPr>
              <a:xfrm rot="10800000">
                <a:off x="2013852" y="4512468"/>
                <a:ext cx="45719" cy="180543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0195EE7A-1641-44A0-9000-54F22DCB8937}"/>
                  </a:ext>
                </a:extLst>
              </p:cNvPr>
              <p:cNvSpPr/>
              <p:nvPr/>
            </p:nvSpPr>
            <p:spPr>
              <a:xfrm>
                <a:off x="2629925" y="5026026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D4C78CB-58F8-4AEB-9733-1DADAC8D033F}"/>
                  </a:ext>
                </a:extLst>
              </p:cNvPr>
              <p:cNvSpPr/>
              <p:nvPr/>
            </p:nvSpPr>
            <p:spPr>
              <a:xfrm>
                <a:off x="1134500" y="5026026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70B15EB9-3021-4036-BC0A-707E57D71619}"/>
                  </a:ext>
                </a:extLst>
              </p:cNvPr>
              <p:cNvSpPr/>
              <p:nvPr/>
            </p:nvSpPr>
            <p:spPr>
              <a:xfrm rot="20045304">
                <a:off x="1288478" y="5315055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3D9D3C8-9EB2-46C8-A4E2-5132EF96CCBA}"/>
                  </a:ext>
                </a:extLst>
              </p:cNvPr>
              <p:cNvSpPr/>
              <p:nvPr/>
            </p:nvSpPr>
            <p:spPr>
              <a:xfrm rot="20045304">
                <a:off x="2421953" y="4683230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FF4A1A1E-C9C7-4CAA-890C-63DAA31AB62F}"/>
                  </a:ext>
                </a:extLst>
              </p:cNvPr>
              <p:cNvSpPr/>
              <p:nvPr/>
            </p:nvSpPr>
            <p:spPr>
              <a:xfrm rot="1554696" flipH="1">
                <a:off x="2418726" y="5315055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884DF01F-6280-4998-9AE8-B345B17E95E6}"/>
                  </a:ext>
                </a:extLst>
              </p:cNvPr>
              <p:cNvSpPr/>
              <p:nvPr/>
            </p:nvSpPr>
            <p:spPr>
              <a:xfrm rot="1554696" flipH="1">
                <a:off x="1305735" y="4683230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E2EF2A13-9611-4A0B-A722-D2572E0509C1}"/>
                  </a:ext>
                </a:extLst>
              </p:cNvPr>
              <p:cNvSpPr/>
              <p:nvPr/>
            </p:nvSpPr>
            <p:spPr>
              <a:xfrm>
                <a:off x="1992220" y="5868153"/>
                <a:ext cx="15736" cy="140495"/>
              </a:xfrm>
              <a:custGeom>
                <a:avLst/>
                <a:gdLst>
                  <a:gd name="connsiteX0" fmla="*/ 8608 w 18005"/>
                  <a:gd name="connsiteY0" fmla="*/ 0 h 350013"/>
                  <a:gd name="connsiteX1" fmla="*/ 8690 w 18005"/>
                  <a:gd name="connsiteY1" fmla="*/ 480 h 350013"/>
                  <a:gd name="connsiteX2" fmla="*/ 18005 w 18005"/>
                  <a:gd name="connsiteY2" fmla="*/ 182150 h 350013"/>
                  <a:gd name="connsiteX3" fmla="*/ 9398 w 18005"/>
                  <a:gd name="connsiteY3" fmla="*/ 350013 h 350013"/>
                  <a:gd name="connsiteX4" fmla="*/ 9316 w 18005"/>
                  <a:gd name="connsiteY4" fmla="*/ 349534 h 350013"/>
                  <a:gd name="connsiteX5" fmla="*/ 0 w 18005"/>
                  <a:gd name="connsiteY5" fmla="*/ 167863 h 35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5" h="350013">
                    <a:moveTo>
                      <a:pt x="8608" y="0"/>
                    </a:moveTo>
                    <a:lnTo>
                      <a:pt x="8690" y="480"/>
                    </a:lnTo>
                    <a:cubicBezTo>
                      <a:pt x="14688" y="56318"/>
                      <a:pt x="18005" y="117709"/>
                      <a:pt x="18005" y="182150"/>
                    </a:cubicBezTo>
                    <a:lnTo>
                      <a:pt x="9398" y="350013"/>
                    </a:lnTo>
                    <a:lnTo>
                      <a:pt x="9316" y="349534"/>
                    </a:lnTo>
                    <a:cubicBezTo>
                      <a:pt x="3317" y="293695"/>
                      <a:pt x="0" y="232305"/>
                      <a:pt x="0" y="16786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485C9DF4-A0ED-4A9A-9326-CCAADE48BE8D}"/>
                  </a:ext>
                </a:extLst>
              </p:cNvPr>
              <p:cNvSpPr/>
              <p:nvPr/>
            </p:nvSpPr>
            <p:spPr>
              <a:xfrm>
                <a:off x="2374944" y="5835689"/>
                <a:ext cx="15736" cy="140495"/>
              </a:xfrm>
              <a:custGeom>
                <a:avLst/>
                <a:gdLst>
                  <a:gd name="connsiteX0" fmla="*/ 8608 w 18005"/>
                  <a:gd name="connsiteY0" fmla="*/ 0 h 350013"/>
                  <a:gd name="connsiteX1" fmla="*/ 8690 w 18005"/>
                  <a:gd name="connsiteY1" fmla="*/ 480 h 350013"/>
                  <a:gd name="connsiteX2" fmla="*/ 18005 w 18005"/>
                  <a:gd name="connsiteY2" fmla="*/ 182150 h 350013"/>
                  <a:gd name="connsiteX3" fmla="*/ 9398 w 18005"/>
                  <a:gd name="connsiteY3" fmla="*/ 350013 h 350013"/>
                  <a:gd name="connsiteX4" fmla="*/ 9316 w 18005"/>
                  <a:gd name="connsiteY4" fmla="*/ 349534 h 350013"/>
                  <a:gd name="connsiteX5" fmla="*/ 0 w 18005"/>
                  <a:gd name="connsiteY5" fmla="*/ 167863 h 35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5" h="350013">
                    <a:moveTo>
                      <a:pt x="8608" y="0"/>
                    </a:moveTo>
                    <a:lnTo>
                      <a:pt x="8690" y="480"/>
                    </a:lnTo>
                    <a:cubicBezTo>
                      <a:pt x="14688" y="56318"/>
                      <a:pt x="18005" y="117709"/>
                      <a:pt x="18005" y="182150"/>
                    </a:cubicBezTo>
                    <a:lnTo>
                      <a:pt x="9398" y="350013"/>
                    </a:lnTo>
                    <a:lnTo>
                      <a:pt x="9316" y="349534"/>
                    </a:lnTo>
                    <a:cubicBezTo>
                      <a:pt x="3317" y="293695"/>
                      <a:pt x="0" y="232305"/>
                      <a:pt x="0" y="16786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61AFFF96-B4E1-4962-95A0-7B8225B7AEBB}"/>
                  </a:ext>
                </a:extLst>
              </p:cNvPr>
              <p:cNvSpPr/>
              <p:nvPr/>
            </p:nvSpPr>
            <p:spPr>
              <a:xfrm>
                <a:off x="2198732" y="5857120"/>
                <a:ext cx="15736" cy="140495"/>
              </a:xfrm>
              <a:custGeom>
                <a:avLst/>
                <a:gdLst>
                  <a:gd name="connsiteX0" fmla="*/ 8608 w 18005"/>
                  <a:gd name="connsiteY0" fmla="*/ 0 h 350013"/>
                  <a:gd name="connsiteX1" fmla="*/ 8690 w 18005"/>
                  <a:gd name="connsiteY1" fmla="*/ 480 h 350013"/>
                  <a:gd name="connsiteX2" fmla="*/ 18005 w 18005"/>
                  <a:gd name="connsiteY2" fmla="*/ 182150 h 350013"/>
                  <a:gd name="connsiteX3" fmla="*/ 9398 w 18005"/>
                  <a:gd name="connsiteY3" fmla="*/ 350013 h 350013"/>
                  <a:gd name="connsiteX4" fmla="*/ 9316 w 18005"/>
                  <a:gd name="connsiteY4" fmla="*/ 349534 h 350013"/>
                  <a:gd name="connsiteX5" fmla="*/ 0 w 18005"/>
                  <a:gd name="connsiteY5" fmla="*/ 167863 h 35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5" h="350013">
                    <a:moveTo>
                      <a:pt x="8608" y="0"/>
                    </a:moveTo>
                    <a:lnTo>
                      <a:pt x="8690" y="480"/>
                    </a:lnTo>
                    <a:cubicBezTo>
                      <a:pt x="14688" y="56318"/>
                      <a:pt x="18005" y="117709"/>
                      <a:pt x="18005" y="182150"/>
                    </a:cubicBezTo>
                    <a:lnTo>
                      <a:pt x="9398" y="350013"/>
                    </a:lnTo>
                    <a:lnTo>
                      <a:pt x="9316" y="349534"/>
                    </a:lnTo>
                    <a:cubicBezTo>
                      <a:pt x="3317" y="293695"/>
                      <a:pt x="0" y="232305"/>
                      <a:pt x="0" y="16786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9487D1C9-BA0E-41DD-BE4F-F5F7687830EB}"/>
                  </a:ext>
                </a:extLst>
              </p:cNvPr>
              <p:cNvSpPr/>
              <p:nvPr/>
            </p:nvSpPr>
            <p:spPr>
              <a:xfrm>
                <a:off x="2644670" y="5768001"/>
                <a:ext cx="14857" cy="91200"/>
              </a:xfrm>
              <a:custGeom>
                <a:avLst/>
                <a:gdLst>
                  <a:gd name="connsiteX0" fmla="*/ 7412 w 14857"/>
                  <a:gd name="connsiteY0" fmla="*/ 0 h 91200"/>
                  <a:gd name="connsiteX1" fmla="*/ 7484 w 14857"/>
                  <a:gd name="connsiteY1" fmla="*/ 265 h 91200"/>
                  <a:gd name="connsiteX2" fmla="*/ 14857 w 14857"/>
                  <a:gd name="connsiteY2" fmla="*/ 90991 h 91200"/>
                  <a:gd name="connsiteX3" fmla="*/ 0 w 14857"/>
                  <a:gd name="connsiteY3" fmla="*/ 91200 h 91200"/>
                  <a:gd name="connsiteX4" fmla="*/ 7412 w 14857"/>
                  <a:gd name="connsiteY4" fmla="*/ 0 h 9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57" h="91200">
                    <a:moveTo>
                      <a:pt x="7412" y="0"/>
                    </a:moveTo>
                    <a:lnTo>
                      <a:pt x="7484" y="265"/>
                    </a:lnTo>
                    <a:lnTo>
                      <a:pt x="14857" y="90991"/>
                    </a:lnTo>
                    <a:lnTo>
                      <a:pt x="0" y="91200"/>
                    </a:lnTo>
                    <a:lnTo>
                      <a:pt x="7412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42DA2627-4E07-4109-BF35-6E9CE72714D4}"/>
                  </a:ext>
                </a:extLst>
              </p:cNvPr>
              <p:cNvSpPr/>
              <p:nvPr/>
            </p:nvSpPr>
            <p:spPr>
              <a:xfrm>
                <a:off x="1754103" y="5904369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0E2F204C-9C01-4EF2-BF90-3226E42508E3}"/>
                  </a:ext>
                </a:extLst>
              </p:cNvPr>
              <p:cNvSpPr/>
              <p:nvPr/>
            </p:nvSpPr>
            <p:spPr>
              <a:xfrm>
                <a:off x="1394527" y="5710226"/>
                <a:ext cx="15736" cy="121686"/>
              </a:xfrm>
              <a:custGeom>
                <a:avLst/>
                <a:gdLst>
                  <a:gd name="connsiteX0" fmla="*/ 1727 w 15736"/>
                  <a:gd name="connsiteY0" fmla="*/ 0 h 121686"/>
                  <a:gd name="connsiteX1" fmla="*/ 13410 w 15736"/>
                  <a:gd name="connsiteY1" fmla="*/ 505 h 121686"/>
                  <a:gd name="connsiteX2" fmla="*/ 15736 w 15736"/>
                  <a:gd name="connsiteY2" fmla="*/ 29127 h 121686"/>
                  <a:gd name="connsiteX3" fmla="*/ 8214 w 15736"/>
                  <a:gd name="connsiteY3" fmla="*/ 121686 h 121686"/>
                  <a:gd name="connsiteX4" fmla="*/ 8142 w 15736"/>
                  <a:gd name="connsiteY4" fmla="*/ 121422 h 121686"/>
                  <a:gd name="connsiteX5" fmla="*/ 0 w 15736"/>
                  <a:gd name="connsiteY5" fmla="*/ 21249 h 121686"/>
                  <a:gd name="connsiteX6" fmla="*/ 1727 w 15736"/>
                  <a:gd name="connsiteY6" fmla="*/ 0 h 121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21686">
                    <a:moveTo>
                      <a:pt x="1727" y="0"/>
                    </a:moveTo>
                    <a:lnTo>
                      <a:pt x="13410" y="505"/>
                    </a:lnTo>
                    <a:lnTo>
                      <a:pt x="15736" y="29127"/>
                    </a:lnTo>
                    <a:lnTo>
                      <a:pt x="8214" y="121686"/>
                    </a:lnTo>
                    <a:lnTo>
                      <a:pt x="8142" y="121422"/>
                    </a:lnTo>
                    <a:cubicBezTo>
                      <a:pt x="2899" y="90633"/>
                      <a:pt x="0" y="56782"/>
                      <a:pt x="0" y="21249"/>
                    </a:cubicBezTo>
                    <a:lnTo>
                      <a:pt x="1727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1691744F-7831-4DBD-B717-D4CC6B97DD26}"/>
                  </a:ext>
                </a:extLst>
              </p:cNvPr>
              <p:cNvSpPr/>
              <p:nvPr/>
            </p:nvSpPr>
            <p:spPr>
              <a:xfrm>
                <a:off x="2920251" y="5534978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0A6BD184-A3FA-4234-B570-F185A7687280}"/>
                  </a:ext>
                </a:extLst>
              </p:cNvPr>
              <p:cNvSpPr/>
              <p:nvPr/>
            </p:nvSpPr>
            <p:spPr>
              <a:xfrm>
                <a:off x="1158126" y="5554028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E1047A08-443A-4D87-9A60-9D3E6182FC23}"/>
                  </a:ext>
                </a:extLst>
              </p:cNvPr>
              <p:cNvSpPr/>
              <p:nvPr/>
            </p:nvSpPr>
            <p:spPr>
              <a:xfrm>
                <a:off x="1263099" y="5705852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166FD58D-74E2-4AE1-A930-210EBB0658F6}"/>
                  </a:ext>
                </a:extLst>
              </p:cNvPr>
              <p:cNvSpPr/>
              <p:nvPr/>
            </p:nvSpPr>
            <p:spPr>
              <a:xfrm>
                <a:off x="2809547" y="5677556"/>
                <a:ext cx="14857" cy="91200"/>
              </a:xfrm>
              <a:custGeom>
                <a:avLst/>
                <a:gdLst>
                  <a:gd name="connsiteX0" fmla="*/ 7412 w 14857"/>
                  <a:gd name="connsiteY0" fmla="*/ 0 h 91200"/>
                  <a:gd name="connsiteX1" fmla="*/ 7484 w 14857"/>
                  <a:gd name="connsiteY1" fmla="*/ 265 h 91200"/>
                  <a:gd name="connsiteX2" fmla="*/ 14857 w 14857"/>
                  <a:gd name="connsiteY2" fmla="*/ 90991 h 91200"/>
                  <a:gd name="connsiteX3" fmla="*/ 0 w 14857"/>
                  <a:gd name="connsiteY3" fmla="*/ 91200 h 91200"/>
                  <a:gd name="connsiteX4" fmla="*/ 7412 w 14857"/>
                  <a:gd name="connsiteY4" fmla="*/ 0 h 9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57" h="91200">
                    <a:moveTo>
                      <a:pt x="7412" y="0"/>
                    </a:moveTo>
                    <a:lnTo>
                      <a:pt x="7484" y="265"/>
                    </a:lnTo>
                    <a:lnTo>
                      <a:pt x="14857" y="90991"/>
                    </a:lnTo>
                    <a:lnTo>
                      <a:pt x="0" y="91200"/>
                    </a:lnTo>
                    <a:lnTo>
                      <a:pt x="7412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9B3F886F-70EA-4EA8-996A-E1F690346336}"/>
                  </a:ext>
                </a:extLst>
              </p:cNvPr>
              <p:cNvSpPr/>
              <p:nvPr/>
            </p:nvSpPr>
            <p:spPr>
              <a:xfrm>
                <a:off x="3001214" y="5423059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ACD904CA-19EB-4EC1-9AE4-96C5829A15D3}"/>
                  </a:ext>
                </a:extLst>
              </p:cNvPr>
              <p:cNvSpPr/>
              <p:nvPr/>
            </p:nvSpPr>
            <p:spPr>
              <a:xfrm>
                <a:off x="2524964" y="5770721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E0638652-145B-410B-BAFA-E443A6A83D89}"/>
                  </a:ext>
                </a:extLst>
              </p:cNvPr>
              <p:cNvSpPr/>
              <p:nvPr/>
            </p:nvSpPr>
            <p:spPr>
              <a:xfrm>
                <a:off x="1584370" y="5799296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0E908FC0-1949-4B1D-8BD3-6C29C24C2425}"/>
                  </a:ext>
                </a:extLst>
              </p:cNvPr>
              <p:cNvSpPr/>
              <p:nvPr/>
            </p:nvSpPr>
            <p:spPr>
              <a:xfrm>
                <a:off x="1475030" y="5832058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3F0D2B38-78F8-4023-9486-4CC4FA1B0C6E}"/>
                  </a:ext>
                </a:extLst>
              </p:cNvPr>
              <p:cNvSpPr/>
              <p:nvPr/>
            </p:nvSpPr>
            <p:spPr>
              <a:xfrm>
                <a:off x="2284655" y="5929689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04888D42-59A4-4799-81C1-507BFF5831E0}"/>
                  </a:ext>
                </a:extLst>
              </p:cNvPr>
              <p:cNvSpPr/>
              <p:nvPr/>
            </p:nvSpPr>
            <p:spPr>
              <a:xfrm>
                <a:off x="1053549" y="5467726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二等辺三角形 323">
                <a:extLst>
                  <a:ext uri="{FF2B5EF4-FFF2-40B4-BE49-F238E27FC236}">
                    <a16:creationId xmlns:a16="http://schemas.microsoft.com/office/drawing/2014/main" id="{033C1133-1CCA-40D1-B372-8A4008DB4617}"/>
                  </a:ext>
                </a:extLst>
              </p:cNvPr>
              <p:cNvSpPr/>
              <p:nvPr/>
            </p:nvSpPr>
            <p:spPr>
              <a:xfrm rot="1509970">
                <a:off x="1673299" y="5409345"/>
                <a:ext cx="45719" cy="251265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二等辺三角形 324">
                <a:extLst>
                  <a:ext uri="{FF2B5EF4-FFF2-40B4-BE49-F238E27FC236}">
                    <a16:creationId xmlns:a16="http://schemas.microsoft.com/office/drawing/2014/main" id="{6883E329-7CE0-49FF-8943-467E2B840B97}"/>
                  </a:ext>
                </a:extLst>
              </p:cNvPr>
              <p:cNvSpPr/>
              <p:nvPr/>
            </p:nvSpPr>
            <p:spPr>
              <a:xfrm rot="12854556">
                <a:off x="2355905" y="4408873"/>
                <a:ext cx="45719" cy="251265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C5C716A2-C25F-4067-8B96-7F66BA1E523B}"/>
                  </a:ext>
                </a:extLst>
              </p:cNvPr>
              <p:cNvSpPr/>
              <p:nvPr/>
            </p:nvSpPr>
            <p:spPr>
              <a:xfrm>
                <a:off x="1903457" y="4804607"/>
                <a:ext cx="15736" cy="140495"/>
              </a:xfrm>
              <a:custGeom>
                <a:avLst/>
                <a:gdLst>
                  <a:gd name="connsiteX0" fmla="*/ 8608 w 18005"/>
                  <a:gd name="connsiteY0" fmla="*/ 0 h 350013"/>
                  <a:gd name="connsiteX1" fmla="*/ 8690 w 18005"/>
                  <a:gd name="connsiteY1" fmla="*/ 480 h 350013"/>
                  <a:gd name="connsiteX2" fmla="*/ 18005 w 18005"/>
                  <a:gd name="connsiteY2" fmla="*/ 182150 h 350013"/>
                  <a:gd name="connsiteX3" fmla="*/ 9398 w 18005"/>
                  <a:gd name="connsiteY3" fmla="*/ 350013 h 350013"/>
                  <a:gd name="connsiteX4" fmla="*/ 9316 w 18005"/>
                  <a:gd name="connsiteY4" fmla="*/ 349534 h 350013"/>
                  <a:gd name="connsiteX5" fmla="*/ 0 w 18005"/>
                  <a:gd name="connsiteY5" fmla="*/ 167863 h 35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5" h="350013">
                    <a:moveTo>
                      <a:pt x="8608" y="0"/>
                    </a:moveTo>
                    <a:lnTo>
                      <a:pt x="8690" y="480"/>
                    </a:lnTo>
                    <a:cubicBezTo>
                      <a:pt x="14688" y="56318"/>
                      <a:pt x="18005" y="117709"/>
                      <a:pt x="18005" y="182150"/>
                    </a:cubicBezTo>
                    <a:lnTo>
                      <a:pt x="9398" y="350013"/>
                    </a:lnTo>
                    <a:lnTo>
                      <a:pt x="9316" y="349534"/>
                    </a:lnTo>
                    <a:cubicBezTo>
                      <a:pt x="3317" y="293695"/>
                      <a:pt x="0" y="232305"/>
                      <a:pt x="0" y="16786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0F2F745B-266C-4DFD-B35C-FE6F06D830FC}"/>
                  </a:ext>
                </a:extLst>
              </p:cNvPr>
              <p:cNvSpPr/>
              <p:nvPr/>
            </p:nvSpPr>
            <p:spPr>
              <a:xfrm>
                <a:off x="2139202" y="4789646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23A33510-45CD-4E0C-A357-B67B3397D000}"/>
                  </a:ext>
                </a:extLst>
              </p:cNvPr>
              <p:cNvSpPr/>
              <p:nvPr/>
            </p:nvSpPr>
            <p:spPr>
              <a:xfrm>
                <a:off x="1728459" y="4929844"/>
                <a:ext cx="14857" cy="91200"/>
              </a:xfrm>
              <a:custGeom>
                <a:avLst/>
                <a:gdLst>
                  <a:gd name="connsiteX0" fmla="*/ 7412 w 14857"/>
                  <a:gd name="connsiteY0" fmla="*/ 0 h 91200"/>
                  <a:gd name="connsiteX1" fmla="*/ 7484 w 14857"/>
                  <a:gd name="connsiteY1" fmla="*/ 265 h 91200"/>
                  <a:gd name="connsiteX2" fmla="*/ 14857 w 14857"/>
                  <a:gd name="connsiteY2" fmla="*/ 90991 h 91200"/>
                  <a:gd name="connsiteX3" fmla="*/ 0 w 14857"/>
                  <a:gd name="connsiteY3" fmla="*/ 91200 h 91200"/>
                  <a:gd name="connsiteX4" fmla="*/ 7412 w 14857"/>
                  <a:gd name="connsiteY4" fmla="*/ 0 h 9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57" h="91200">
                    <a:moveTo>
                      <a:pt x="7412" y="0"/>
                    </a:moveTo>
                    <a:lnTo>
                      <a:pt x="7484" y="265"/>
                    </a:lnTo>
                    <a:lnTo>
                      <a:pt x="14857" y="90991"/>
                    </a:lnTo>
                    <a:lnTo>
                      <a:pt x="0" y="91200"/>
                    </a:lnTo>
                    <a:lnTo>
                      <a:pt x="7412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二等辺三角形 328">
                <a:extLst>
                  <a:ext uri="{FF2B5EF4-FFF2-40B4-BE49-F238E27FC236}">
                    <a16:creationId xmlns:a16="http://schemas.microsoft.com/office/drawing/2014/main" id="{7A938BFA-846A-481F-BAFB-D57509092A39}"/>
                  </a:ext>
                </a:extLst>
              </p:cNvPr>
              <p:cNvSpPr/>
              <p:nvPr/>
            </p:nvSpPr>
            <p:spPr>
              <a:xfrm rot="8490163" flipH="1">
                <a:off x="1650913" y="4422338"/>
                <a:ext cx="45719" cy="307638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二等辺三角形 329">
                <a:extLst>
                  <a:ext uri="{FF2B5EF4-FFF2-40B4-BE49-F238E27FC236}">
                    <a16:creationId xmlns:a16="http://schemas.microsoft.com/office/drawing/2014/main" id="{2C63C2E6-B2F2-4176-ACA0-786BC5B1091C}"/>
                  </a:ext>
                </a:extLst>
              </p:cNvPr>
              <p:cNvSpPr/>
              <p:nvPr/>
            </p:nvSpPr>
            <p:spPr>
              <a:xfrm rot="19278386">
                <a:off x="2474681" y="5423818"/>
                <a:ext cx="45719" cy="251265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二等辺三角形 583">
                <a:extLst>
                  <a:ext uri="{FF2B5EF4-FFF2-40B4-BE49-F238E27FC236}">
                    <a16:creationId xmlns:a16="http://schemas.microsoft.com/office/drawing/2014/main" id="{03F140EF-064C-4F33-82EC-FF66EF5337F8}"/>
                  </a:ext>
                </a:extLst>
              </p:cNvPr>
              <p:cNvSpPr/>
              <p:nvPr/>
            </p:nvSpPr>
            <p:spPr>
              <a:xfrm rot="2838668">
                <a:off x="1500127" y="5264071"/>
                <a:ext cx="45719" cy="376166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二等辺三角形 584">
                <a:extLst>
                  <a:ext uri="{FF2B5EF4-FFF2-40B4-BE49-F238E27FC236}">
                    <a16:creationId xmlns:a16="http://schemas.microsoft.com/office/drawing/2014/main" id="{901064CF-49EB-4C4C-8840-F013267A0CBC}"/>
                  </a:ext>
                </a:extLst>
              </p:cNvPr>
              <p:cNvSpPr/>
              <p:nvPr/>
            </p:nvSpPr>
            <p:spPr>
              <a:xfrm rot="5981911" flipH="1">
                <a:off x="1274219" y="4680232"/>
                <a:ext cx="45719" cy="307638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二等辺三角形 585">
                <a:extLst>
                  <a:ext uri="{FF2B5EF4-FFF2-40B4-BE49-F238E27FC236}">
                    <a16:creationId xmlns:a16="http://schemas.microsoft.com/office/drawing/2014/main" id="{D4AC2F6A-A126-48F4-821F-3E3CC8F4D421}"/>
                  </a:ext>
                </a:extLst>
              </p:cNvPr>
              <p:cNvSpPr/>
              <p:nvPr/>
            </p:nvSpPr>
            <p:spPr>
              <a:xfrm rot="15395915">
                <a:off x="2702028" y="4617711"/>
                <a:ext cx="45719" cy="434141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二等辺三角形 586">
                <a:extLst>
                  <a:ext uri="{FF2B5EF4-FFF2-40B4-BE49-F238E27FC236}">
                    <a16:creationId xmlns:a16="http://schemas.microsoft.com/office/drawing/2014/main" id="{FB3EA3DC-CFF3-4D3C-A6E3-FC86D8514E67}"/>
                  </a:ext>
                </a:extLst>
              </p:cNvPr>
              <p:cNvSpPr/>
              <p:nvPr/>
            </p:nvSpPr>
            <p:spPr>
              <a:xfrm rot="4418872" flipH="1">
                <a:off x="1311767" y="4950660"/>
                <a:ext cx="45719" cy="480200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二等辺三角形 587">
                <a:extLst>
                  <a:ext uri="{FF2B5EF4-FFF2-40B4-BE49-F238E27FC236}">
                    <a16:creationId xmlns:a16="http://schemas.microsoft.com/office/drawing/2014/main" id="{7FEE296E-65DF-4591-AB15-EA5331993018}"/>
                  </a:ext>
                </a:extLst>
              </p:cNvPr>
              <p:cNvSpPr/>
              <p:nvPr/>
            </p:nvSpPr>
            <p:spPr>
              <a:xfrm rot="16898475">
                <a:off x="2727118" y="4961387"/>
                <a:ext cx="45719" cy="434141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AB17A197-93E9-4E5B-AEAF-A9259961B5EF}"/>
              </a:ext>
            </a:extLst>
          </p:cNvPr>
          <p:cNvGrpSpPr/>
          <p:nvPr/>
        </p:nvGrpSpPr>
        <p:grpSpPr>
          <a:xfrm>
            <a:off x="3801829" y="4428329"/>
            <a:ext cx="2368926" cy="1429206"/>
            <a:chOff x="3801829" y="4428329"/>
            <a:chExt cx="2368926" cy="1429206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DEEE9495-53D7-433B-8868-12903C895816}"/>
                </a:ext>
              </a:extLst>
            </p:cNvPr>
            <p:cNvGrpSpPr/>
            <p:nvPr/>
          </p:nvGrpSpPr>
          <p:grpSpPr>
            <a:xfrm>
              <a:off x="3801829" y="4428329"/>
              <a:ext cx="2368926" cy="1429206"/>
              <a:chOff x="6693606" y="4625264"/>
              <a:chExt cx="2368926" cy="1429206"/>
            </a:xfrm>
          </p:grpSpPr>
          <p:sp>
            <p:nvSpPr>
              <p:cNvPr id="332" name="楕円 1020">
                <a:extLst>
                  <a:ext uri="{FF2B5EF4-FFF2-40B4-BE49-F238E27FC236}">
                    <a16:creationId xmlns:a16="http://schemas.microsoft.com/office/drawing/2014/main" id="{B6AF4A13-A5F1-45A1-A067-8D95E6C49193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C8744013-83B8-4B98-860B-B355127FF653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A4CC3131-9F42-4084-A95C-A9F58FCE1A7D}"/>
                </a:ext>
              </a:extLst>
            </p:cNvPr>
            <p:cNvGrpSpPr/>
            <p:nvPr/>
          </p:nvGrpSpPr>
          <p:grpSpPr>
            <a:xfrm>
              <a:off x="4091156" y="4538718"/>
              <a:ext cx="1124006" cy="909741"/>
              <a:chOff x="966457" y="4301504"/>
              <a:chExt cx="2139273" cy="1731471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19AA9E65-76A2-4A04-8D71-B1180928281A}"/>
                  </a:ext>
                </a:extLst>
              </p:cNvPr>
              <p:cNvGrpSpPr/>
              <p:nvPr/>
            </p:nvGrpSpPr>
            <p:grpSpPr>
              <a:xfrm>
                <a:off x="966457" y="4301504"/>
                <a:ext cx="2139273" cy="1731471"/>
                <a:chOff x="966457" y="4301504"/>
                <a:chExt cx="2139273" cy="1731471"/>
              </a:xfrm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9A45906A-3BBD-489F-B528-FE8CCC8C2CEF}"/>
                    </a:ext>
                  </a:extLst>
                </p:cNvPr>
                <p:cNvSpPr/>
                <p:nvPr/>
              </p:nvSpPr>
              <p:spPr>
                <a:xfrm>
                  <a:off x="966457" y="4310152"/>
                  <a:ext cx="2139273" cy="1722823"/>
                </a:xfrm>
                <a:custGeom>
                  <a:avLst/>
                  <a:gdLst>
                    <a:gd name="connsiteX0" fmla="*/ 1069637 w 2139273"/>
                    <a:gd name="connsiteY0" fmla="*/ 624470 h 1722823"/>
                    <a:gd name="connsiteX1" fmla="*/ 679200 w 2139273"/>
                    <a:gd name="connsiteY1" fmla="*/ 790789 h 1722823"/>
                    <a:gd name="connsiteX2" fmla="*/ 671083 w 2139273"/>
                    <a:gd name="connsiteY2" fmla="*/ 807594 h 1722823"/>
                    <a:gd name="connsiteX3" fmla="*/ 679200 w 2139273"/>
                    <a:gd name="connsiteY3" fmla="*/ 824399 h 1722823"/>
                    <a:gd name="connsiteX4" fmla="*/ 1069637 w 2139273"/>
                    <a:gd name="connsiteY4" fmla="*/ 990717 h 1722823"/>
                    <a:gd name="connsiteX5" fmla="*/ 1460074 w 2139273"/>
                    <a:gd name="connsiteY5" fmla="*/ 824399 h 1722823"/>
                    <a:gd name="connsiteX6" fmla="*/ 1468191 w 2139273"/>
                    <a:gd name="connsiteY6" fmla="*/ 807594 h 1722823"/>
                    <a:gd name="connsiteX7" fmla="*/ 1460074 w 2139273"/>
                    <a:gd name="connsiteY7" fmla="*/ 790789 h 1722823"/>
                    <a:gd name="connsiteX8" fmla="*/ 1069637 w 2139273"/>
                    <a:gd name="connsiteY8" fmla="*/ 624470 h 1722823"/>
                    <a:gd name="connsiteX9" fmla="*/ 1069637 w 2139273"/>
                    <a:gd name="connsiteY9" fmla="*/ 0 h 1722823"/>
                    <a:gd name="connsiteX10" fmla="*/ 2139273 w 2139273"/>
                    <a:gd name="connsiteY10" fmla="*/ 772218 h 1722823"/>
                    <a:gd name="connsiteX11" fmla="*/ 2138692 w 2139273"/>
                    <a:gd name="connsiteY11" fmla="*/ 780526 h 1722823"/>
                    <a:gd name="connsiteX12" fmla="*/ 2138692 w 2139273"/>
                    <a:gd name="connsiteY12" fmla="*/ 940143 h 1722823"/>
                    <a:gd name="connsiteX13" fmla="*/ 2139273 w 2139273"/>
                    <a:gd name="connsiteY13" fmla="*/ 950605 h 1722823"/>
                    <a:gd name="connsiteX14" fmla="*/ 2138692 w 2139273"/>
                    <a:gd name="connsiteY14" fmla="*/ 958912 h 1722823"/>
                    <a:gd name="connsiteX15" fmla="*/ 2138692 w 2139273"/>
                    <a:gd name="connsiteY15" fmla="*/ 980986 h 1722823"/>
                    <a:gd name="connsiteX16" fmla="*/ 2137148 w 2139273"/>
                    <a:gd name="connsiteY16" fmla="*/ 980986 h 1722823"/>
                    <a:gd name="connsiteX17" fmla="*/ 2133751 w 2139273"/>
                    <a:gd name="connsiteY17" fmla="*/ 1029560 h 1722823"/>
                    <a:gd name="connsiteX18" fmla="*/ 1069637 w 2139273"/>
                    <a:gd name="connsiteY18" fmla="*/ 1722823 h 1722823"/>
                    <a:gd name="connsiteX19" fmla="*/ 5524 w 2139273"/>
                    <a:gd name="connsiteY19" fmla="*/ 1029560 h 1722823"/>
                    <a:gd name="connsiteX20" fmla="*/ 2126 w 2139273"/>
                    <a:gd name="connsiteY20" fmla="*/ 980986 h 1722823"/>
                    <a:gd name="connsiteX21" fmla="*/ 0 w 2139273"/>
                    <a:gd name="connsiteY21" fmla="*/ 980986 h 1722823"/>
                    <a:gd name="connsiteX22" fmla="*/ 0 w 2139273"/>
                    <a:gd name="connsiteY22" fmla="*/ 767228 h 1722823"/>
                    <a:gd name="connsiteX23" fmla="*/ 350 w 2139273"/>
                    <a:gd name="connsiteY23" fmla="*/ 767228 h 1722823"/>
                    <a:gd name="connsiteX24" fmla="*/ 5524 w 2139273"/>
                    <a:gd name="connsiteY24" fmla="*/ 693264 h 1722823"/>
                    <a:gd name="connsiteX25" fmla="*/ 1069637 w 2139273"/>
                    <a:gd name="connsiteY25" fmla="*/ 0 h 1722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139273" h="1722823">
                      <a:moveTo>
                        <a:pt x="1069637" y="624470"/>
                      </a:moveTo>
                      <a:cubicBezTo>
                        <a:pt x="894120" y="624470"/>
                        <a:pt x="743527" y="693050"/>
                        <a:pt x="679200" y="790789"/>
                      </a:cubicBezTo>
                      <a:lnTo>
                        <a:pt x="671083" y="807594"/>
                      </a:lnTo>
                      <a:lnTo>
                        <a:pt x="679200" y="824399"/>
                      </a:lnTo>
                      <a:cubicBezTo>
                        <a:pt x="743527" y="922137"/>
                        <a:pt x="894120" y="990717"/>
                        <a:pt x="1069637" y="990717"/>
                      </a:cubicBezTo>
                      <a:cubicBezTo>
                        <a:pt x="1245154" y="990717"/>
                        <a:pt x="1395747" y="922137"/>
                        <a:pt x="1460074" y="824399"/>
                      </a:cubicBezTo>
                      <a:lnTo>
                        <a:pt x="1468191" y="807594"/>
                      </a:lnTo>
                      <a:lnTo>
                        <a:pt x="1460074" y="790789"/>
                      </a:lnTo>
                      <a:cubicBezTo>
                        <a:pt x="1395747" y="693050"/>
                        <a:pt x="1245154" y="624470"/>
                        <a:pt x="1069637" y="624470"/>
                      </a:cubicBezTo>
                      <a:close/>
                      <a:moveTo>
                        <a:pt x="1069637" y="0"/>
                      </a:moveTo>
                      <a:cubicBezTo>
                        <a:pt x="1660381" y="0"/>
                        <a:pt x="2139273" y="345734"/>
                        <a:pt x="2139273" y="772218"/>
                      </a:cubicBezTo>
                      <a:lnTo>
                        <a:pt x="2138692" y="780526"/>
                      </a:lnTo>
                      <a:lnTo>
                        <a:pt x="2138692" y="940143"/>
                      </a:lnTo>
                      <a:lnTo>
                        <a:pt x="2139273" y="950605"/>
                      </a:lnTo>
                      <a:lnTo>
                        <a:pt x="2138692" y="958912"/>
                      </a:lnTo>
                      <a:lnTo>
                        <a:pt x="2138692" y="980986"/>
                      </a:lnTo>
                      <a:lnTo>
                        <a:pt x="2137148" y="980986"/>
                      </a:lnTo>
                      <a:lnTo>
                        <a:pt x="2133751" y="1029560"/>
                      </a:lnTo>
                      <a:cubicBezTo>
                        <a:pt x="2078975" y="1418955"/>
                        <a:pt x="1623460" y="1722823"/>
                        <a:pt x="1069637" y="1722823"/>
                      </a:cubicBezTo>
                      <a:cubicBezTo>
                        <a:pt x="515815" y="1722823"/>
                        <a:pt x="60300" y="1418955"/>
                        <a:pt x="5524" y="1029560"/>
                      </a:cubicBezTo>
                      <a:lnTo>
                        <a:pt x="2126" y="980986"/>
                      </a:lnTo>
                      <a:lnTo>
                        <a:pt x="0" y="980986"/>
                      </a:lnTo>
                      <a:lnTo>
                        <a:pt x="0" y="767228"/>
                      </a:lnTo>
                      <a:lnTo>
                        <a:pt x="350" y="767228"/>
                      </a:lnTo>
                      <a:lnTo>
                        <a:pt x="5524" y="693264"/>
                      </a:lnTo>
                      <a:cubicBezTo>
                        <a:pt x="60300" y="303868"/>
                        <a:pt x="515815" y="0"/>
                        <a:pt x="106963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49000">
                      <a:srgbClr val="FFFF99"/>
                    </a:gs>
                    <a:gs pos="100000">
                      <a:srgbClr val="FFFF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C8C54D23-EECE-472A-8F7B-545DF410EDCE}"/>
                    </a:ext>
                  </a:extLst>
                </p:cNvPr>
                <p:cNvSpPr/>
                <p:nvPr/>
              </p:nvSpPr>
              <p:spPr>
                <a:xfrm>
                  <a:off x="1569492" y="4727674"/>
                  <a:ext cx="933202" cy="468046"/>
                </a:xfrm>
                <a:custGeom>
                  <a:avLst/>
                  <a:gdLst>
                    <a:gd name="connsiteX0" fmla="*/ 423736 w 847472"/>
                    <a:gd name="connsiteY0" fmla="*/ 0 h 361511"/>
                    <a:gd name="connsiteX1" fmla="*/ 847472 w 847472"/>
                    <a:gd name="connsiteY1" fmla="*/ 272317 h 361511"/>
                    <a:gd name="connsiteX2" fmla="*/ 838863 w 847472"/>
                    <a:gd name="connsiteY2" fmla="*/ 327199 h 361511"/>
                    <a:gd name="connsiteX3" fmla="*/ 822290 w 847472"/>
                    <a:gd name="connsiteY3" fmla="*/ 361511 h 361511"/>
                    <a:gd name="connsiteX4" fmla="*/ 814173 w 847472"/>
                    <a:gd name="connsiteY4" fmla="*/ 344706 h 361511"/>
                    <a:gd name="connsiteX5" fmla="*/ 423736 w 847472"/>
                    <a:gd name="connsiteY5" fmla="*/ 178387 h 361511"/>
                    <a:gd name="connsiteX6" fmla="*/ 33299 w 847472"/>
                    <a:gd name="connsiteY6" fmla="*/ 344706 h 361511"/>
                    <a:gd name="connsiteX7" fmla="*/ 25182 w 847472"/>
                    <a:gd name="connsiteY7" fmla="*/ 361511 h 361511"/>
                    <a:gd name="connsiteX8" fmla="*/ 8609 w 847472"/>
                    <a:gd name="connsiteY8" fmla="*/ 327199 h 361511"/>
                    <a:gd name="connsiteX9" fmla="*/ 0 w 847472"/>
                    <a:gd name="connsiteY9" fmla="*/ 272317 h 361511"/>
                    <a:gd name="connsiteX10" fmla="*/ 423736 w 847472"/>
                    <a:gd name="connsiteY10" fmla="*/ 0 h 361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7472" h="361511">
                      <a:moveTo>
                        <a:pt x="423736" y="0"/>
                      </a:moveTo>
                      <a:cubicBezTo>
                        <a:pt x="657759" y="0"/>
                        <a:pt x="847472" y="121920"/>
                        <a:pt x="847472" y="272317"/>
                      </a:cubicBezTo>
                      <a:cubicBezTo>
                        <a:pt x="847472" y="291117"/>
                        <a:pt x="844508" y="309472"/>
                        <a:pt x="838863" y="327199"/>
                      </a:cubicBezTo>
                      <a:lnTo>
                        <a:pt x="822290" y="361511"/>
                      </a:lnTo>
                      <a:lnTo>
                        <a:pt x="814173" y="344706"/>
                      </a:lnTo>
                      <a:cubicBezTo>
                        <a:pt x="749846" y="246967"/>
                        <a:pt x="599253" y="178387"/>
                        <a:pt x="423736" y="178387"/>
                      </a:cubicBezTo>
                      <a:cubicBezTo>
                        <a:pt x="248219" y="178387"/>
                        <a:pt x="97626" y="246967"/>
                        <a:pt x="33299" y="344706"/>
                      </a:cubicBezTo>
                      <a:lnTo>
                        <a:pt x="25182" y="361511"/>
                      </a:lnTo>
                      <a:lnTo>
                        <a:pt x="8609" y="327199"/>
                      </a:lnTo>
                      <a:cubicBezTo>
                        <a:pt x="2965" y="309472"/>
                        <a:pt x="0" y="291117"/>
                        <a:pt x="0" y="272317"/>
                      </a:cubicBezTo>
                      <a:cubicBezTo>
                        <a:pt x="0" y="121920"/>
                        <a:pt x="189713" y="0"/>
                        <a:pt x="4237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49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E1D84D80-FEA8-4D4A-8422-A66A0BAE3B43}"/>
                    </a:ext>
                  </a:extLst>
                </p:cNvPr>
                <p:cNvSpPr/>
                <p:nvPr/>
              </p:nvSpPr>
              <p:spPr>
                <a:xfrm>
                  <a:off x="966458" y="4301504"/>
                  <a:ext cx="2139272" cy="1544436"/>
                </a:xfrm>
                <a:custGeom>
                  <a:avLst/>
                  <a:gdLst>
                    <a:gd name="connsiteX0" fmla="*/ 1069636 w 2139272"/>
                    <a:gd name="connsiteY0" fmla="*/ 446083 h 1544436"/>
                    <a:gd name="connsiteX1" fmla="*/ 645900 w 2139272"/>
                    <a:gd name="connsiteY1" fmla="*/ 718400 h 1544436"/>
                    <a:gd name="connsiteX2" fmla="*/ 1069636 w 2139272"/>
                    <a:gd name="connsiteY2" fmla="*/ 990717 h 1544436"/>
                    <a:gd name="connsiteX3" fmla="*/ 1493372 w 2139272"/>
                    <a:gd name="connsiteY3" fmla="*/ 718400 h 1544436"/>
                    <a:gd name="connsiteX4" fmla="*/ 1069636 w 2139272"/>
                    <a:gd name="connsiteY4" fmla="*/ 446083 h 1544436"/>
                    <a:gd name="connsiteX5" fmla="*/ 1069636 w 2139272"/>
                    <a:gd name="connsiteY5" fmla="*/ 0 h 1544436"/>
                    <a:gd name="connsiteX6" fmla="*/ 2139272 w 2139272"/>
                    <a:gd name="connsiteY6" fmla="*/ 772218 h 1544436"/>
                    <a:gd name="connsiteX7" fmla="*/ 1069636 w 2139272"/>
                    <a:gd name="connsiteY7" fmla="*/ 1544436 h 1544436"/>
                    <a:gd name="connsiteX8" fmla="*/ 0 w 2139272"/>
                    <a:gd name="connsiteY8" fmla="*/ 772218 h 1544436"/>
                    <a:gd name="connsiteX9" fmla="*/ 1069636 w 2139272"/>
                    <a:gd name="connsiteY9" fmla="*/ 0 h 1544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39272" h="1544436">
                      <a:moveTo>
                        <a:pt x="1069636" y="446083"/>
                      </a:moveTo>
                      <a:cubicBezTo>
                        <a:pt x="835613" y="446083"/>
                        <a:pt x="645900" y="568003"/>
                        <a:pt x="645900" y="718400"/>
                      </a:cubicBezTo>
                      <a:cubicBezTo>
                        <a:pt x="645900" y="868797"/>
                        <a:pt x="835613" y="990717"/>
                        <a:pt x="1069636" y="990717"/>
                      </a:cubicBezTo>
                      <a:cubicBezTo>
                        <a:pt x="1303659" y="990717"/>
                        <a:pt x="1493372" y="868797"/>
                        <a:pt x="1493372" y="718400"/>
                      </a:cubicBezTo>
                      <a:cubicBezTo>
                        <a:pt x="1493372" y="568003"/>
                        <a:pt x="1303659" y="446083"/>
                        <a:pt x="1069636" y="446083"/>
                      </a:cubicBezTo>
                      <a:close/>
                      <a:moveTo>
                        <a:pt x="1069636" y="0"/>
                      </a:moveTo>
                      <a:cubicBezTo>
                        <a:pt x="1660380" y="0"/>
                        <a:pt x="2139272" y="345734"/>
                        <a:pt x="2139272" y="772218"/>
                      </a:cubicBezTo>
                      <a:cubicBezTo>
                        <a:pt x="2139272" y="1198702"/>
                        <a:pt x="1660380" y="1544436"/>
                        <a:pt x="1069636" y="1544436"/>
                      </a:cubicBezTo>
                      <a:cubicBezTo>
                        <a:pt x="478892" y="1544436"/>
                        <a:pt x="0" y="1198702"/>
                        <a:pt x="0" y="772218"/>
                      </a:cubicBezTo>
                      <a:cubicBezTo>
                        <a:pt x="0" y="345734"/>
                        <a:pt x="478892" y="0"/>
                        <a:pt x="10696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FF99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B5050C31-39DF-42BA-8E35-9E39E80399F3}"/>
                  </a:ext>
                </a:extLst>
              </p:cNvPr>
              <p:cNvGrpSpPr/>
              <p:nvPr/>
            </p:nvGrpSpPr>
            <p:grpSpPr>
              <a:xfrm>
                <a:off x="1053549" y="4407693"/>
                <a:ext cx="1963401" cy="1600955"/>
                <a:chOff x="1053549" y="4407693"/>
                <a:chExt cx="1963401" cy="1600955"/>
              </a:xfrm>
            </p:grpSpPr>
            <p:sp>
              <p:nvSpPr>
                <p:cNvPr id="338" name="二等辺三角形 337">
                  <a:extLst>
                    <a:ext uri="{FF2B5EF4-FFF2-40B4-BE49-F238E27FC236}">
                      <a16:creationId xmlns:a16="http://schemas.microsoft.com/office/drawing/2014/main" id="{3149777E-AC55-4FE4-9ACA-A4F836F8DA0A}"/>
                    </a:ext>
                  </a:extLst>
                </p:cNvPr>
                <p:cNvSpPr/>
                <p:nvPr/>
              </p:nvSpPr>
              <p:spPr>
                <a:xfrm>
                  <a:off x="2007956" y="5385718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二等辺三角形 338">
                  <a:extLst>
                    <a:ext uri="{FF2B5EF4-FFF2-40B4-BE49-F238E27FC236}">
                      <a16:creationId xmlns:a16="http://schemas.microsoft.com/office/drawing/2014/main" id="{8A264BF2-79A0-47F3-A184-7AE02EEAF858}"/>
                    </a:ext>
                  </a:extLst>
                </p:cNvPr>
                <p:cNvSpPr/>
                <p:nvPr/>
              </p:nvSpPr>
              <p:spPr>
                <a:xfrm rot="10800000">
                  <a:off x="2013852" y="4512468"/>
                  <a:ext cx="45719" cy="180543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94CC39DB-B221-455A-BDDD-4DE7EFFAB364}"/>
                    </a:ext>
                  </a:extLst>
                </p:cNvPr>
                <p:cNvSpPr/>
                <p:nvPr/>
              </p:nvSpPr>
              <p:spPr>
                <a:xfrm>
                  <a:off x="2629925" y="5026026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3171BB00-B331-44E1-975C-AFF8A0054BA3}"/>
                    </a:ext>
                  </a:extLst>
                </p:cNvPr>
                <p:cNvSpPr/>
                <p:nvPr/>
              </p:nvSpPr>
              <p:spPr>
                <a:xfrm>
                  <a:off x="1134500" y="5026026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9184FE46-4764-4853-94B2-3A8636326AE0}"/>
                    </a:ext>
                  </a:extLst>
                </p:cNvPr>
                <p:cNvSpPr/>
                <p:nvPr/>
              </p:nvSpPr>
              <p:spPr>
                <a:xfrm rot="20045304">
                  <a:off x="1288478" y="5315055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56A004BB-165A-4B7E-844A-CA56D0456C8D}"/>
                    </a:ext>
                  </a:extLst>
                </p:cNvPr>
                <p:cNvSpPr/>
                <p:nvPr/>
              </p:nvSpPr>
              <p:spPr>
                <a:xfrm rot="20045304">
                  <a:off x="2421953" y="4683230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025EC00-E586-4331-B5EE-EE852A5805F0}"/>
                    </a:ext>
                  </a:extLst>
                </p:cNvPr>
                <p:cNvSpPr/>
                <p:nvPr/>
              </p:nvSpPr>
              <p:spPr>
                <a:xfrm rot="1554696" flipH="1">
                  <a:off x="2418726" y="5315055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2E975F1E-7215-47C7-A3D6-5F83005D3767}"/>
                    </a:ext>
                  </a:extLst>
                </p:cNvPr>
                <p:cNvSpPr/>
                <p:nvPr/>
              </p:nvSpPr>
              <p:spPr>
                <a:xfrm rot="1554696" flipH="1">
                  <a:off x="1305735" y="4683230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BFD479C1-0C11-4440-B083-57F61DFEEE18}"/>
                    </a:ext>
                  </a:extLst>
                </p:cNvPr>
                <p:cNvSpPr/>
                <p:nvPr/>
              </p:nvSpPr>
              <p:spPr>
                <a:xfrm>
                  <a:off x="1992220" y="5868153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99E80209-23DB-4F7F-9D4F-CFD30B4BDED5}"/>
                    </a:ext>
                  </a:extLst>
                </p:cNvPr>
                <p:cNvSpPr/>
                <p:nvPr/>
              </p:nvSpPr>
              <p:spPr>
                <a:xfrm>
                  <a:off x="2374944" y="5835689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62A6941C-0FD7-47A5-B6FB-41E7AA46950E}"/>
                    </a:ext>
                  </a:extLst>
                </p:cNvPr>
                <p:cNvSpPr/>
                <p:nvPr/>
              </p:nvSpPr>
              <p:spPr>
                <a:xfrm>
                  <a:off x="2198732" y="5857120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7D4F9A22-FDDA-4046-AD45-E178E87B65D1}"/>
                    </a:ext>
                  </a:extLst>
                </p:cNvPr>
                <p:cNvSpPr/>
                <p:nvPr/>
              </p:nvSpPr>
              <p:spPr>
                <a:xfrm>
                  <a:off x="2644670" y="5768001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B8BD85B6-D857-4804-B0F4-39E7A370A84F}"/>
                    </a:ext>
                  </a:extLst>
                </p:cNvPr>
                <p:cNvSpPr/>
                <p:nvPr/>
              </p:nvSpPr>
              <p:spPr>
                <a:xfrm>
                  <a:off x="1754103" y="5904369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939D675E-632F-432E-AC2A-B722F26CCF58}"/>
                    </a:ext>
                  </a:extLst>
                </p:cNvPr>
                <p:cNvSpPr/>
                <p:nvPr/>
              </p:nvSpPr>
              <p:spPr>
                <a:xfrm>
                  <a:off x="1394527" y="5710226"/>
                  <a:ext cx="15736" cy="121686"/>
                </a:xfrm>
                <a:custGeom>
                  <a:avLst/>
                  <a:gdLst>
                    <a:gd name="connsiteX0" fmla="*/ 1727 w 15736"/>
                    <a:gd name="connsiteY0" fmla="*/ 0 h 121686"/>
                    <a:gd name="connsiteX1" fmla="*/ 13410 w 15736"/>
                    <a:gd name="connsiteY1" fmla="*/ 505 h 121686"/>
                    <a:gd name="connsiteX2" fmla="*/ 15736 w 15736"/>
                    <a:gd name="connsiteY2" fmla="*/ 29127 h 121686"/>
                    <a:gd name="connsiteX3" fmla="*/ 8214 w 15736"/>
                    <a:gd name="connsiteY3" fmla="*/ 121686 h 121686"/>
                    <a:gd name="connsiteX4" fmla="*/ 8142 w 15736"/>
                    <a:gd name="connsiteY4" fmla="*/ 121422 h 121686"/>
                    <a:gd name="connsiteX5" fmla="*/ 0 w 15736"/>
                    <a:gd name="connsiteY5" fmla="*/ 21249 h 121686"/>
                    <a:gd name="connsiteX6" fmla="*/ 1727 w 15736"/>
                    <a:gd name="connsiteY6" fmla="*/ 0 h 12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21686">
                      <a:moveTo>
                        <a:pt x="1727" y="0"/>
                      </a:moveTo>
                      <a:lnTo>
                        <a:pt x="13410" y="505"/>
                      </a:lnTo>
                      <a:lnTo>
                        <a:pt x="15736" y="29127"/>
                      </a:lnTo>
                      <a:lnTo>
                        <a:pt x="8214" y="121686"/>
                      </a:lnTo>
                      <a:lnTo>
                        <a:pt x="8142" y="121422"/>
                      </a:lnTo>
                      <a:cubicBezTo>
                        <a:pt x="2899" y="90633"/>
                        <a:pt x="0" y="56782"/>
                        <a:pt x="0" y="21249"/>
                      </a:cubicBezTo>
                      <a:lnTo>
                        <a:pt x="1727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52986EDE-8A43-4333-B180-9B298F820B40}"/>
                    </a:ext>
                  </a:extLst>
                </p:cNvPr>
                <p:cNvSpPr/>
                <p:nvPr/>
              </p:nvSpPr>
              <p:spPr>
                <a:xfrm>
                  <a:off x="2920251" y="5534978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A005F0D2-6C48-472B-B3CA-60F51A37A828}"/>
                    </a:ext>
                  </a:extLst>
                </p:cNvPr>
                <p:cNvSpPr/>
                <p:nvPr/>
              </p:nvSpPr>
              <p:spPr>
                <a:xfrm>
                  <a:off x="1158126" y="5554028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BD133D96-E457-4E6B-8556-4455EA2AC63D}"/>
                    </a:ext>
                  </a:extLst>
                </p:cNvPr>
                <p:cNvSpPr/>
                <p:nvPr/>
              </p:nvSpPr>
              <p:spPr>
                <a:xfrm>
                  <a:off x="1263099" y="5705852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82AEC485-B909-4839-A708-021EBF565F94}"/>
                    </a:ext>
                  </a:extLst>
                </p:cNvPr>
                <p:cNvSpPr/>
                <p:nvPr/>
              </p:nvSpPr>
              <p:spPr>
                <a:xfrm>
                  <a:off x="2809547" y="5677556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1E7D3E1D-6764-4E33-946A-9775BF330DAC}"/>
                    </a:ext>
                  </a:extLst>
                </p:cNvPr>
                <p:cNvSpPr/>
                <p:nvPr/>
              </p:nvSpPr>
              <p:spPr>
                <a:xfrm>
                  <a:off x="3001214" y="5423059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2F686C06-BCE3-4135-8AFF-BD89B21B219A}"/>
                    </a:ext>
                  </a:extLst>
                </p:cNvPr>
                <p:cNvSpPr/>
                <p:nvPr/>
              </p:nvSpPr>
              <p:spPr>
                <a:xfrm>
                  <a:off x="2524964" y="5770721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D34401DA-FF3F-4BA5-B011-48D6E4938D9A}"/>
                    </a:ext>
                  </a:extLst>
                </p:cNvPr>
                <p:cNvSpPr/>
                <p:nvPr/>
              </p:nvSpPr>
              <p:spPr>
                <a:xfrm>
                  <a:off x="1584370" y="5799296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DE482F5-09CD-42AB-B9A6-D1D8DCC3BF68}"/>
                    </a:ext>
                  </a:extLst>
                </p:cNvPr>
                <p:cNvSpPr/>
                <p:nvPr/>
              </p:nvSpPr>
              <p:spPr>
                <a:xfrm>
                  <a:off x="1475030" y="5832058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D2D1F14-85A3-4144-AF45-2FA5C7C8ADA0}"/>
                    </a:ext>
                  </a:extLst>
                </p:cNvPr>
                <p:cNvSpPr/>
                <p:nvPr/>
              </p:nvSpPr>
              <p:spPr>
                <a:xfrm>
                  <a:off x="2284655" y="5929689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95EAFFA7-0D07-4C1D-B9DF-7609952C228A}"/>
                    </a:ext>
                  </a:extLst>
                </p:cNvPr>
                <p:cNvSpPr/>
                <p:nvPr/>
              </p:nvSpPr>
              <p:spPr>
                <a:xfrm>
                  <a:off x="1053549" y="5467726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二等辺三角形 361">
                  <a:extLst>
                    <a:ext uri="{FF2B5EF4-FFF2-40B4-BE49-F238E27FC236}">
                      <a16:creationId xmlns:a16="http://schemas.microsoft.com/office/drawing/2014/main" id="{DAF4A7DC-5C78-4339-A1A0-B16C6A8BA6A6}"/>
                    </a:ext>
                  </a:extLst>
                </p:cNvPr>
                <p:cNvSpPr/>
                <p:nvPr/>
              </p:nvSpPr>
              <p:spPr>
                <a:xfrm rot="1509970">
                  <a:off x="1673299" y="5409345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二等辺三角形 362">
                  <a:extLst>
                    <a:ext uri="{FF2B5EF4-FFF2-40B4-BE49-F238E27FC236}">
                      <a16:creationId xmlns:a16="http://schemas.microsoft.com/office/drawing/2014/main" id="{D6EF63ED-51C5-4943-B20D-03F51FDF24AF}"/>
                    </a:ext>
                  </a:extLst>
                </p:cNvPr>
                <p:cNvSpPr/>
                <p:nvPr/>
              </p:nvSpPr>
              <p:spPr>
                <a:xfrm rot="12854556">
                  <a:off x="2355905" y="4408873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315958A1-28F9-4ADB-8A4B-66CAA06CEAC8}"/>
                    </a:ext>
                  </a:extLst>
                </p:cNvPr>
                <p:cNvSpPr/>
                <p:nvPr/>
              </p:nvSpPr>
              <p:spPr>
                <a:xfrm>
                  <a:off x="1903457" y="4804607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AECA2CDA-50B3-45C4-825C-2AED9BC02A14}"/>
                    </a:ext>
                  </a:extLst>
                </p:cNvPr>
                <p:cNvSpPr/>
                <p:nvPr/>
              </p:nvSpPr>
              <p:spPr>
                <a:xfrm>
                  <a:off x="2139202" y="4789646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2EDDA578-F24A-49F0-9A1E-43233220E061}"/>
                    </a:ext>
                  </a:extLst>
                </p:cNvPr>
                <p:cNvSpPr/>
                <p:nvPr/>
              </p:nvSpPr>
              <p:spPr>
                <a:xfrm>
                  <a:off x="1728459" y="4929844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03040096-6B82-43DD-80F7-F1C2AADC5D5A}"/>
                    </a:ext>
                  </a:extLst>
                </p:cNvPr>
                <p:cNvSpPr/>
                <p:nvPr/>
              </p:nvSpPr>
              <p:spPr>
                <a:xfrm rot="8490163">
                  <a:off x="1647139" y="4407693"/>
                  <a:ext cx="45719" cy="180543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二等辺三角形 367">
                  <a:extLst>
                    <a:ext uri="{FF2B5EF4-FFF2-40B4-BE49-F238E27FC236}">
                      <a16:creationId xmlns:a16="http://schemas.microsoft.com/office/drawing/2014/main" id="{A801D850-3084-4746-839A-1D91D9EF3A79}"/>
                    </a:ext>
                  </a:extLst>
                </p:cNvPr>
                <p:cNvSpPr/>
                <p:nvPr/>
              </p:nvSpPr>
              <p:spPr>
                <a:xfrm rot="19278386">
                  <a:off x="2474681" y="5423818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0D1F0919-D3DA-4306-B5D6-D0CEF4E3CBCD}"/>
                </a:ext>
              </a:extLst>
            </p:cNvPr>
            <p:cNvGrpSpPr/>
            <p:nvPr/>
          </p:nvGrpSpPr>
          <p:grpSpPr>
            <a:xfrm rot="679374">
              <a:off x="4831543" y="4730161"/>
              <a:ext cx="1124006" cy="909741"/>
              <a:chOff x="966457" y="4301504"/>
              <a:chExt cx="2139273" cy="1731471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32C0FD91-F9E5-4E2D-BAC9-CC4FCE74324B}"/>
                  </a:ext>
                </a:extLst>
              </p:cNvPr>
              <p:cNvGrpSpPr/>
              <p:nvPr/>
            </p:nvGrpSpPr>
            <p:grpSpPr>
              <a:xfrm>
                <a:off x="966457" y="4301504"/>
                <a:ext cx="2139273" cy="1731471"/>
                <a:chOff x="966457" y="4301504"/>
                <a:chExt cx="2139273" cy="1731471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7947C2A4-37C1-459E-B6F2-73CAC6F9EACE}"/>
                    </a:ext>
                  </a:extLst>
                </p:cNvPr>
                <p:cNvSpPr/>
                <p:nvPr/>
              </p:nvSpPr>
              <p:spPr>
                <a:xfrm>
                  <a:off x="966457" y="4310152"/>
                  <a:ext cx="2139273" cy="1722823"/>
                </a:xfrm>
                <a:custGeom>
                  <a:avLst/>
                  <a:gdLst>
                    <a:gd name="connsiteX0" fmla="*/ 1069637 w 2139273"/>
                    <a:gd name="connsiteY0" fmla="*/ 624470 h 1722823"/>
                    <a:gd name="connsiteX1" fmla="*/ 679200 w 2139273"/>
                    <a:gd name="connsiteY1" fmla="*/ 790789 h 1722823"/>
                    <a:gd name="connsiteX2" fmla="*/ 671083 w 2139273"/>
                    <a:gd name="connsiteY2" fmla="*/ 807594 h 1722823"/>
                    <a:gd name="connsiteX3" fmla="*/ 679200 w 2139273"/>
                    <a:gd name="connsiteY3" fmla="*/ 824399 h 1722823"/>
                    <a:gd name="connsiteX4" fmla="*/ 1069637 w 2139273"/>
                    <a:gd name="connsiteY4" fmla="*/ 990717 h 1722823"/>
                    <a:gd name="connsiteX5" fmla="*/ 1460074 w 2139273"/>
                    <a:gd name="connsiteY5" fmla="*/ 824399 h 1722823"/>
                    <a:gd name="connsiteX6" fmla="*/ 1468191 w 2139273"/>
                    <a:gd name="connsiteY6" fmla="*/ 807594 h 1722823"/>
                    <a:gd name="connsiteX7" fmla="*/ 1460074 w 2139273"/>
                    <a:gd name="connsiteY7" fmla="*/ 790789 h 1722823"/>
                    <a:gd name="connsiteX8" fmla="*/ 1069637 w 2139273"/>
                    <a:gd name="connsiteY8" fmla="*/ 624470 h 1722823"/>
                    <a:gd name="connsiteX9" fmla="*/ 1069637 w 2139273"/>
                    <a:gd name="connsiteY9" fmla="*/ 0 h 1722823"/>
                    <a:gd name="connsiteX10" fmla="*/ 2139273 w 2139273"/>
                    <a:gd name="connsiteY10" fmla="*/ 772218 h 1722823"/>
                    <a:gd name="connsiteX11" fmla="*/ 2138692 w 2139273"/>
                    <a:gd name="connsiteY11" fmla="*/ 780526 h 1722823"/>
                    <a:gd name="connsiteX12" fmla="*/ 2138692 w 2139273"/>
                    <a:gd name="connsiteY12" fmla="*/ 940143 h 1722823"/>
                    <a:gd name="connsiteX13" fmla="*/ 2139273 w 2139273"/>
                    <a:gd name="connsiteY13" fmla="*/ 950605 h 1722823"/>
                    <a:gd name="connsiteX14" fmla="*/ 2138692 w 2139273"/>
                    <a:gd name="connsiteY14" fmla="*/ 958912 h 1722823"/>
                    <a:gd name="connsiteX15" fmla="*/ 2138692 w 2139273"/>
                    <a:gd name="connsiteY15" fmla="*/ 980986 h 1722823"/>
                    <a:gd name="connsiteX16" fmla="*/ 2137148 w 2139273"/>
                    <a:gd name="connsiteY16" fmla="*/ 980986 h 1722823"/>
                    <a:gd name="connsiteX17" fmla="*/ 2133751 w 2139273"/>
                    <a:gd name="connsiteY17" fmla="*/ 1029560 h 1722823"/>
                    <a:gd name="connsiteX18" fmla="*/ 1069637 w 2139273"/>
                    <a:gd name="connsiteY18" fmla="*/ 1722823 h 1722823"/>
                    <a:gd name="connsiteX19" fmla="*/ 5524 w 2139273"/>
                    <a:gd name="connsiteY19" fmla="*/ 1029560 h 1722823"/>
                    <a:gd name="connsiteX20" fmla="*/ 2126 w 2139273"/>
                    <a:gd name="connsiteY20" fmla="*/ 980986 h 1722823"/>
                    <a:gd name="connsiteX21" fmla="*/ 0 w 2139273"/>
                    <a:gd name="connsiteY21" fmla="*/ 980986 h 1722823"/>
                    <a:gd name="connsiteX22" fmla="*/ 0 w 2139273"/>
                    <a:gd name="connsiteY22" fmla="*/ 767228 h 1722823"/>
                    <a:gd name="connsiteX23" fmla="*/ 350 w 2139273"/>
                    <a:gd name="connsiteY23" fmla="*/ 767228 h 1722823"/>
                    <a:gd name="connsiteX24" fmla="*/ 5524 w 2139273"/>
                    <a:gd name="connsiteY24" fmla="*/ 693264 h 1722823"/>
                    <a:gd name="connsiteX25" fmla="*/ 1069637 w 2139273"/>
                    <a:gd name="connsiteY25" fmla="*/ 0 h 1722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139273" h="1722823">
                      <a:moveTo>
                        <a:pt x="1069637" y="624470"/>
                      </a:moveTo>
                      <a:cubicBezTo>
                        <a:pt x="894120" y="624470"/>
                        <a:pt x="743527" y="693050"/>
                        <a:pt x="679200" y="790789"/>
                      </a:cubicBezTo>
                      <a:lnTo>
                        <a:pt x="671083" y="807594"/>
                      </a:lnTo>
                      <a:lnTo>
                        <a:pt x="679200" y="824399"/>
                      </a:lnTo>
                      <a:cubicBezTo>
                        <a:pt x="743527" y="922137"/>
                        <a:pt x="894120" y="990717"/>
                        <a:pt x="1069637" y="990717"/>
                      </a:cubicBezTo>
                      <a:cubicBezTo>
                        <a:pt x="1245154" y="990717"/>
                        <a:pt x="1395747" y="922137"/>
                        <a:pt x="1460074" y="824399"/>
                      </a:cubicBezTo>
                      <a:lnTo>
                        <a:pt x="1468191" y="807594"/>
                      </a:lnTo>
                      <a:lnTo>
                        <a:pt x="1460074" y="790789"/>
                      </a:lnTo>
                      <a:cubicBezTo>
                        <a:pt x="1395747" y="693050"/>
                        <a:pt x="1245154" y="624470"/>
                        <a:pt x="1069637" y="624470"/>
                      </a:cubicBezTo>
                      <a:close/>
                      <a:moveTo>
                        <a:pt x="1069637" y="0"/>
                      </a:moveTo>
                      <a:cubicBezTo>
                        <a:pt x="1660381" y="0"/>
                        <a:pt x="2139273" y="345734"/>
                        <a:pt x="2139273" y="772218"/>
                      </a:cubicBezTo>
                      <a:lnTo>
                        <a:pt x="2138692" y="780526"/>
                      </a:lnTo>
                      <a:lnTo>
                        <a:pt x="2138692" y="940143"/>
                      </a:lnTo>
                      <a:lnTo>
                        <a:pt x="2139273" y="950605"/>
                      </a:lnTo>
                      <a:lnTo>
                        <a:pt x="2138692" y="958912"/>
                      </a:lnTo>
                      <a:lnTo>
                        <a:pt x="2138692" y="980986"/>
                      </a:lnTo>
                      <a:lnTo>
                        <a:pt x="2137148" y="980986"/>
                      </a:lnTo>
                      <a:lnTo>
                        <a:pt x="2133751" y="1029560"/>
                      </a:lnTo>
                      <a:cubicBezTo>
                        <a:pt x="2078975" y="1418955"/>
                        <a:pt x="1623460" y="1722823"/>
                        <a:pt x="1069637" y="1722823"/>
                      </a:cubicBezTo>
                      <a:cubicBezTo>
                        <a:pt x="515815" y="1722823"/>
                        <a:pt x="60300" y="1418955"/>
                        <a:pt x="5524" y="1029560"/>
                      </a:cubicBezTo>
                      <a:lnTo>
                        <a:pt x="2126" y="980986"/>
                      </a:lnTo>
                      <a:lnTo>
                        <a:pt x="0" y="980986"/>
                      </a:lnTo>
                      <a:lnTo>
                        <a:pt x="0" y="767228"/>
                      </a:lnTo>
                      <a:lnTo>
                        <a:pt x="350" y="767228"/>
                      </a:lnTo>
                      <a:lnTo>
                        <a:pt x="5524" y="693264"/>
                      </a:lnTo>
                      <a:cubicBezTo>
                        <a:pt x="60300" y="303868"/>
                        <a:pt x="515815" y="0"/>
                        <a:pt x="106963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49000">
                      <a:srgbClr val="FFFF99"/>
                    </a:gs>
                    <a:gs pos="100000">
                      <a:srgbClr val="FFFF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24DB0E9B-A6FF-46E3-AB55-EA80EFB945AB}"/>
                    </a:ext>
                  </a:extLst>
                </p:cNvPr>
                <p:cNvSpPr/>
                <p:nvPr/>
              </p:nvSpPr>
              <p:spPr>
                <a:xfrm>
                  <a:off x="1569492" y="4727674"/>
                  <a:ext cx="933202" cy="468046"/>
                </a:xfrm>
                <a:custGeom>
                  <a:avLst/>
                  <a:gdLst>
                    <a:gd name="connsiteX0" fmla="*/ 423736 w 847472"/>
                    <a:gd name="connsiteY0" fmla="*/ 0 h 361511"/>
                    <a:gd name="connsiteX1" fmla="*/ 847472 w 847472"/>
                    <a:gd name="connsiteY1" fmla="*/ 272317 h 361511"/>
                    <a:gd name="connsiteX2" fmla="*/ 838863 w 847472"/>
                    <a:gd name="connsiteY2" fmla="*/ 327199 h 361511"/>
                    <a:gd name="connsiteX3" fmla="*/ 822290 w 847472"/>
                    <a:gd name="connsiteY3" fmla="*/ 361511 h 361511"/>
                    <a:gd name="connsiteX4" fmla="*/ 814173 w 847472"/>
                    <a:gd name="connsiteY4" fmla="*/ 344706 h 361511"/>
                    <a:gd name="connsiteX5" fmla="*/ 423736 w 847472"/>
                    <a:gd name="connsiteY5" fmla="*/ 178387 h 361511"/>
                    <a:gd name="connsiteX6" fmla="*/ 33299 w 847472"/>
                    <a:gd name="connsiteY6" fmla="*/ 344706 h 361511"/>
                    <a:gd name="connsiteX7" fmla="*/ 25182 w 847472"/>
                    <a:gd name="connsiteY7" fmla="*/ 361511 h 361511"/>
                    <a:gd name="connsiteX8" fmla="*/ 8609 w 847472"/>
                    <a:gd name="connsiteY8" fmla="*/ 327199 h 361511"/>
                    <a:gd name="connsiteX9" fmla="*/ 0 w 847472"/>
                    <a:gd name="connsiteY9" fmla="*/ 272317 h 361511"/>
                    <a:gd name="connsiteX10" fmla="*/ 423736 w 847472"/>
                    <a:gd name="connsiteY10" fmla="*/ 0 h 361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7472" h="361511">
                      <a:moveTo>
                        <a:pt x="423736" y="0"/>
                      </a:moveTo>
                      <a:cubicBezTo>
                        <a:pt x="657759" y="0"/>
                        <a:pt x="847472" y="121920"/>
                        <a:pt x="847472" y="272317"/>
                      </a:cubicBezTo>
                      <a:cubicBezTo>
                        <a:pt x="847472" y="291117"/>
                        <a:pt x="844508" y="309472"/>
                        <a:pt x="838863" y="327199"/>
                      </a:cubicBezTo>
                      <a:lnTo>
                        <a:pt x="822290" y="361511"/>
                      </a:lnTo>
                      <a:lnTo>
                        <a:pt x="814173" y="344706"/>
                      </a:lnTo>
                      <a:cubicBezTo>
                        <a:pt x="749846" y="246967"/>
                        <a:pt x="599253" y="178387"/>
                        <a:pt x="423736" y="178387"/>
                      </a:cubicBezTo>
                      <a:cubicBezTo>
                        <a:pt x="248219" y="178387"/>
                        <a:pt x="97626" y="246967"/>
                        <a:pt x="33299" y="344706"/>
                      </a:cubicBezTo>
                      <a:lnTo>
                        <a:pt x="25182" y="361511"/>
                      </a:lnTo>
                      <a:lnTo>
                        <a:pt x="8609" y="327199"/>
                      </a:lnTo>
                      <a:cubicBezTo>
                        <a:pt x="2965" y="309472"/>
                        <a:pt x="0" y="291117"/>
                        <a:pt x="0" y="272317"/>
                      </a:cubicBezTo>
                      <a:cubicBezTo>
                        <a:pt x="0" y="121920"/>
                        <a:pt x="189713" y="0"/>
                        <a:pt x="4237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49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C079DB2D-3F13-4437-98A2-09AC93FB110F}"/>
                    </a:ext>
                  </a:extLst>
                </p:cNvPr>
                <p:cNvSpPr/>
                <p:nvPr/>
              </p:nvSpPr>
              <p:spPr>
                <a:xfrm>
                  <a:off x="966458" y="4301504"/>
                  <a:ext cx="2139272" cy="1544436"/>
                </a:xfrm>
                <a:custGeom>
                  <a:avLst/>
                  <a:gdLst>
                    <a:gd name="connsiteX0" fmla="*/ 1069636 w 2139272"/>
                    <a:gd name="connsiteY0" fmla="*/ 446083 h 1544436"/>
                    <a:gd name="connsiteX1" fmla="*/ 645900 w 2139272"/>
                    <a:gd name="connsiteY1" fmla="*/ 718400 h 1544436"/>
                    <a:gd name="connsiteX2" fmla="*/ 1069636 w 2139272"/>
                    <a:gd name="connsiteY2" fmla="*/ 990717 h 1544436"/>
                    <a:gd name="connsiteX3" fmla="*/ 1493372 w 2139272"/>
                    <a:gd name="connsiteY3" fmla="*/ 718400 h 1544436"/>
                    <a:gd name="connsiteX4" fmla="*/ 1069636 w 2139272"/>
                    <a:gd name="connsiteY4" fmla="*/ 446083 h 1544436"/>
                    <a:gd name="connsiteX5" fmla="*/ 1069636 w 2139272"/>
                    <a:gd name="connsiteY5" fmla="*/ 0 h 1544436"/>
                    <a:gd name="connsiteX6" fmla="*/ 2139272 w 2139272"/>
                    <a:gd name="connsiteY6" fmla="*/ 772218 h 1544436"/>
                    <a:gd name="connsiteX7" fmla="*/ 1069636 w 2139272"/>
                    <a:gd name="connsiteY7" fmla="*/ 1544436 h 1544436"/>
                    <a:gd name="connsiteX8" fmla="*/ 0 w 2139272"/>
                    <a:gd name="connsiteY8" fmla="*/ 772218 h 1544436"/>
                    <a:gd name="connsiteX9" fmla="*/ 1069636 w 2139272"/>
                    <a:gd name="connsiteY9" fmla="*/ 0 h 1544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39272" h="1544436">
                      <a:moveTo>
                        <a:pt x="1069636" y="446083"/>
                      </a:moveTo>
                      <a:cubicBezTo>
                        <a:pt x="835613" y="446083"/>
                        <a:pt x="645900" y="568003"/>
                        <a:pt x="645900" y="718400"/>
                      </a:cubicBezTo>
                      <a:cubicBezTo>
                        <a:pt x="645900" y="868797"/>
                        <a:pt x="835613" y="990717"/>
                        <a:pt x="1069636" y="990717"/>
                      </a:cubicBezTo>
                      <a:cubicBezTo>
                        <a:pt x="1303659" y="990717"/>
                        <a:pt x="1493372" y="868797"/>
                        <a:pt x="1493372" y="718400"/>
                      </a:cubicBezTo>
                      <a:cubicBezTo>
                        <a:pt x="1493372" y="568003"/>
                        <a:pt x="1303659" y="446083"/>
                        <a:pt x="1069636" y="446083"/>
                      </a:cubicBezTo>
                      <a:close/>
                      <a:moveTo>
                        <a:pt x="1069636" y="0"/>
                      </a:moveTo>
                      <a:cubicBezTo>
                        <a:pt x="1660380" y="0"/>
                        <a:pt x="2139272" y="345734"/>
                        <a:pt x="2139272" y="772218"/>
                      </a:cubicBezTo>
                      <a:cubicBezTo>
                        <a:pt x="2139272" y="1198702"/>
                        <a:pt x="1660380" y="1544436"/>
                        <a:pt x="1069636" y="1544436"/>
                      </a:cubicBezTo>
                      <a:cubicBezTo>
                        <a:pt x="478892" y="1544436"/>
                        <a:pt x="0" y="1198702"/>
                        <a:pt x="0" y="772218"/>
                      </a:cubicBezTo>
                      <a:cubicBezTo>
                        <a:pt x="0" y="345734"/>
                        <a:pt x="478892" y="0"/>
                        <a:pt x="10696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FF99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75E603B1-FFC8-4D73-962B-4033749E67FD}"/>
                  </a:ext>
                </a:extLst>
              </p:cNvPr>
              <p:cNvGrpSpPr/>
              <p:nvPr/>
            </p:nvGrpSpPr>
            <p:grpSpPr>
              <a:xfrm>
                <a:off x="1053549" y="4407693"/>
                <a:ext cx="1963401" cy="1600955"/>
                <a:chOff x="1053549" y="4407693"/>
                <a:chExt cx="1963401" cy="1600955"/>
              </a:xfrm>
            </p:grpSpPr>
            <p:sp>
              <p:nvSpPr>
                <p:cNvPr id="375" name="二等辺三角形 374">
                  <a:extLst>
                    <a:ext uri="{FF2B5EF4-FFF2-40B4-BE49-F238E27FC236}">
                      <a16:creationId xmlns:a16="http://schemas.microsoft.com/office/drawing/2014/main" id="{812715B7-1DFE-4872-B53E-85613536C03E}"/>
                    </a:ext>
                  </a:extLst>
                </p:cNvPr>
                <p:cNvSpPr/>
                <p:nvPr/>
              </p:nvSpPr>
              <p:spPr>
                <a:xfrm>
                  <a:off x="2007956" y="5385718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二等辺三角形 375">
                  <a:extLst>
                    <a:ext uri="{FF2B5EF4-FFF2-40B4-BE49-F238E27FC236}">
                      <a16:creationId xmlns:a16="http://schemas.microsoft.com/office/drawing/2014/main" id="{EC2FEC40-051A-46E5-B953-04D2C661BBAC}"/>
                    </a:ext>
                  </a:extLst>
                </p:cNvPr>
                <p:cNvSpPr/>
                <p:nvPr/>
              </p:nvSpPr>
              <p:spPr>
                <a:xfrm rot="10800000">
                  <a:off x="2013852" y="4512468"/>
                  <a:ext cx="45719" cy="180543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95C79EC0-ED2E-475F-B859-6E4BFB74A5BB}"/>
                    </a:ext>
                  </a:extLst>
                </p:cNvPr>
                <p:cNvSpPr/>
                <p:nvPr/>
              </p:nvSpPr>
              <p:spPr>
                <a:xfrm>
                  <a:off x="2629925" y="5026026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AA6D2930-21F6-4561-AF9D-2A0C82CD19AA}"/>
                    </a:ext>
                  </a:extLst>
                </p:cNvPr>
                <p:cNvSpPr/>
                <p:nvPr/>
              </p:nvSpPr>
              <p:spPr>
                <a:xfrm>
                  <a:off x="1134500" y="5026026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2F3B2702-6808-48FA-BE63-88448A7DB068}"/>
                    </a:ext>
                  </a:extLst>
                </p:cNvPr>
                <p:cNvSpPr/>
                <p:nvPr/>
              </p:nvSpPr>
              <p:spPr>
                <a:xfrm rot="20045304">
                  <a:off x="1288478" y="5315055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B924CA3B-EFDB-46F4-BBBE-E1ED0D427728}"/>
                    </a:ext>
                  </a:extLst>
                </p:cNvPr>
                <p:cNvSpPr/>
                <p:nvPr/>
              </p:nvSpPr>
              <p:spPr>
                <a:xfrm rot="20045304">
                  <a:off x="2421953" y="4683230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134AF06E-D3CC-499E-A49C-5107829D7743}"/>
                    </a:ext>
                  </a:extLst>
                </p:cNvPr>
                <p:cNvSpPr/>
                <p:nvPr/>
              </p:nvSpPr>
              <p:spPr>
                <a:xfrm rot="1554696" flipH="1">
                  <a:off x="2418726" y="5315055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8A54BC6-4F62-4814-8B4B-3AE06B768974}"/>
                    </a:ext>
                  </a:extLst>
                </p:cNvPr>
                <p:cNvSpPr/>
                <p:nvPr/>
              </p:nvSpPr>
              <p:spPr>
                <a:xfrm rot="1554696" flipH="1">
                  <a:off x="1305735" y="4683230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DF41902-9277-49E4-8891-6F2DFE6B45ED}"/>
                    </a:ext>
                  </a:extLst>
                </p:cNvPr>
                <p:cNvSpPr/>
                <p:nvPr/>
              </p:nvSpPr>
              <p:spPr>
                <a:xfrm>
                  <a:off x="1992220" y="5868153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89914690-4259-4581-9C35-93B4E3260391}"/>
                    </a:ext>
                  </a:extLst>
                </p:cNvPr>
                <p:cNvSpPr/>
                <p:nvPr/>
              </p:nvSpPr>
              <p:spPr>
                <a:xfrm>
                  <a:off x="2374944" y="5835689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A2B48339-DDF1-43F0-9887-B455A55F54AA}"/>
                    </a:ext>
                  </a:extLst>
                </p:cNvPr>
                <p:cNvSpPr/>
                <p:nvPr/>
              </p:nvSpPr>
              <p:spPr>
                <a:xfrm>
                  <a:off x="2198732" y="5857120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F74F1C63-4699-4D86-A576-12EA62D72D6A}"/>
                    </a:ext>
                  </a:extLst>
                </p:cNvPr>
                <p:cNvSpPr/>
                <p:nvPr/>
              </p:nvSpPr>
              <p:spPr>
                <a:xfrm>
                  <a:off x="2644670" y="5768001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36C7CFB7-D2E1-470F-9914-176AF85397C2}"/>
                    </a:ext>
                  </a:extLst>
                </p:cNvPr>
                <p:cNvSpPr/>
                <p:nvPr/>
              </p:nvSpPr>
              <p:spPr>
                <a:xfrm>
                  <a:off x="1754103" y="5904369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778419F5-0605-4824-B77D-100444914950}"/>
                    </a:ext>
                  </a:extLst>
                </p:cNvPr>
                <p:cNvSpPr/>
                <p:nvPr/>
              </p:nvSpPr>
              <p:spPr>
                <a:xfrm>
                  <a:off x="1394527" y="5710226"/>
                  <a:ext cx="15736" cy="121686"/>
                </a:xfrm>
                <a:custGeom>
                  <a:avLst/>
                  <a:gdLst>
                    <a:gd name="connsiteX0" fmla="*/ 1727 w 15736"/>
                    <a:gd name="connsiteY0" fmla="*/ 0 h 121686"/>
                    <a:gd name="connsiteX1" fmla="*/ 13410 w 15736"/>
                    <a:gd name="connsiteY1" fmla="*/ 505 h 121686"/>
                    <a:gd name="connsiteX2" fmla="*/ 15736 w 15736"/>
                    <a:gd name="connsiteY2" fmla="*/ 29127 h 121686"/>
                    <a:gd name="connsiteX3" fmla="*/ 8214 w 15736"/>
                    <a:gd name="connsiteY3" fmla="*/ 121686 h 121686"/>
                    <a:gd name="connsiteX4" fmla="*/ 8142 w 15736"/>
                    <a:gd name="connsiteY4" fmla="*/ 121422 h 121686"/>
                    <a:gd name="connsiteX5" fmla="*/ 0 w 15736"/>
                    <a:gd name="connsiteY5" fmla="*/ 21249 h 121686"/>
                    <a:gd name="connsiteX6" fmla="*/ 1727 w 15736"/>
                    <a:gd name="connsiteY6" fmla="*/ 0 h 12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21686">
                      <a:moveTo>
                        <a:pt x="1727" y="0"/>
                      </a:moveTo>
                      <a:lnTo>
                        <a:pt x="13410" y="505"/>
                      </a:lnTo>
                      <a:lnTo>
                        <a:pt x="15736" y="29127"/>
                      </a:lnTo>
                      <a:lnTo>
                        <a:pt x="8214" y="121686"/>
                      </a:lnTo>
                      <a:lnTo>
                        <a:pt x="8142" y="121422"/>
                      </a:lnTo>
                      <a:cubicBezTo>
                        <a:pt x="2899" y="90633"/>
                        <a:pt x="0" y="56782"/>
                        <a:pt x="0" y="21249"/>
                      </a:cubicBezTo>
                      <a:lnTo>
                        <a:pt x="1727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B3B25EFB-3355-444B-AD9F-16CC5F049042}"/>
                    </a:ext>
                  </a:extLst>
                </p:cNvPr>
                <p:cNvSpPr/>
                <p:nvPr/>
              </p:nvSpPr>
              <p:spPr>
                <a:xfrm>
                  <a:off x="2920251" y="5534978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42CF84C2-E745-4932-8401-C9C0549AE0F1}"/>
                    </a:ext>
                  </a:extLst>
                </p:cNvPr>
                <p:cNvSpPr/>
                <p:nvPr/>
              </p:nvSpPr>
              <p:spPr>
                <a:xfrm>
                  <a:off x="1158126" y="5554028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4C8ECF90-4413-411E-826A-D93FB0EBEB29}"/>
                    </a:ext>
                  </a:extLst>
                </p:cNvPr>
                <p:cNvSpPr/>
                <p:nvPr/>
              </p:nvSpPr>
              <p:spPr>
                <a:xfrm>
                  <a:off x="1263099" y="5705852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1195512A-94CF-4F6F-96D9-E6A9DC03A387}"/>
                    </a:ext>
                  </a:extLst>
                </p:cNvPr>
                <p:cNvSpPr/>
                <p:nvPr/>
              </p:nvSpPr>
              <p:spPr>
                <a:xfrm>
                  <a:off x="2809547" y="5677556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E0C07D3C-A027-46AE-8F2E-D6A16AAB64EA}"/>
                    </a:ext>
                  </a:extLst>
                </p:cNvPr>
                <p:cNvSpPr/>
                <p:nvPr/>
              </p:nvSpPr>
              <p:spPr>
                <a:xfrm>
                  <a:off x="3001214" y="5423059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7C794D8-CE5E-4B2E-BE64-DD4E233871F5}"/>
                    </a:ext>
                  </a:extLst>
                </p:cNvPr>
                <p:cNvSpPr/>
                <p:nvPr/>
              </p:nvSpPr>
              <p:spPr>
                <a:xfrm>
                  <a:off x="2524964" y="5770721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506CC5A4-6CFC-4B44-90AB-BC9931FB0D7C}"/>
                    </a:ext>
                  </a:extLst>
                </p:cNvPr>
                <p:cNvSpPr/>
                <p:nvPr/>
              </p:nvSpPr>
              <p:spPr>
                <a:xfrm>
                  <a:off x="1584370" y="5799296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21B43D0B-C885-48E8-BC12-05B5AD28ED27}"/>
                    </a:ext>
                  </a:extLst>
                </p:cNvPr>
                <p:cNvSpPr/>
                <p:nvPr/>
              </p:nvSpPr>
              <p:spPr>
                <a:xfrm>
                  <a:off x="1475030" y="5832058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717E4364-A917-4AE3-AA53-D59CBBA44922}"/>
                    </a:ext>
                  </a:extLst>
                </p:cNvPr>
                <p:cNvSpPr/>
                <p:nvPr/>
              </p:nvSpPr>
              <p:spPr>
                <a:xfrm>
                  <a:off x="2284655" y="5929689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DA7F844A-80BD-4056-98D8-2ABA1F0086CC}"/>
                    </a:ext>
                  </a:extLst>
                </p:cNvPr>
                <p:cNvSpPr/>
                <p:nvPr/>
              </p:nvSpPr>
              <p:spPr>
                <a:xfrm>
                  <a:off x="1053549" y="5467726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二等辺三角形 398">
                  <a:extLst>
                    <a:ext uri="{FF2B5EF4-FFF2-40B4-BE49-F238E27FC236}">
                      <a16:creationId xmlns:a16="http://schemas.microsoft.com/office/drawing/2014/main" id="{0B4269E3-B286-4C48-812B-070E6A4AC3A7}"/>
                    </a:ext>
                  </a:extLst>
                </p:cNvPr>
                <p:cNvSpPr/>
                <p:nvPr/>
              </p:nvSpPr>
              <p:spPr>
                <a:xfrm rot="1509970">
                  <a:off x="1673299" y="5409345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二等辺三角形 399">
                  <a:extLst>
                    <a:ext uri="{FF2B5EF4-FFF2-40B4-BE49-F238E27FC236}">
                      <a16:creationId xmlns:a16="http://schemas.microsoft.com/office/drawing/2014/main" id="{60B7CABE-FC61-4E66-AF2D-59FF1C68C534}"/>
                    </a:ext>
                  </a:extLst>
                </p:cNvPr>
                <p:cNvSpPr/>
                <p:nvPr/>
              </p:nvSpPr>
              <p:spPr>
                <a:xfrm rot="12854556">
                  <a:off x="2355905" y="4408873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38E63E6-F63F-489F-B227-3325CE35A613}"/>
                    </a:ext>
                  </a:extLst>
                </p:cNvPr>
                <p:cNvSpPr/>
                <p:nvPr/>
              </p:nvSpPr>
              <p:spPr>
                <a:xfrm>
                  <a:off x="1903457" y="4804607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786410B0-899B-4703-94B0-1605D66CBF61}"/>
                    </a:ext>
                  </a:extLst>
                </p:cNvPr>
                <p:cNvSpPr/>
                <p:nvPr/>
              </p:nvSpPr>
              <p:spPr>
                <a:xfrm>
                  <a:off x="2139202" y="4789646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9F33B179-1AD9-449B-9EB0-620B526FA207}"/>
                    </a:ext>
                  </a:extLst>
                </p:cNvPr>
                <p:cNvSpPr/>
                <p:nvPr/>
              </p:nvSpPr>
              <p:spPr>
                <a:xfrm>
                  <a:off x="1728459" y="4929844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二等辺三角形 403">
                  <a:extLst>
                    <a:ext uri="{FF2B5EF4-FFF2-40B4-BE49-F238E27FC236}">
                      <a16:creationId xmlns:a16="http://schemas.microsoft.com/office/drawing/2014/main" id="{B12F2E3F-C8AC-4594-867B-F03769A70F41}"/>
                    </a:ext>
                  </a:extLst>
                </p:cNvPr>
                <p:cNvSpPr/>
                <p:nvPr/>
              </p:nvSpPr>
              <p:spPr>
                <a:xfrm rot="8490163">
                  <a:off x="1647139" y="4407693"/>
                  <a:ext cx="45719" cy="180543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二等辺三角形 404">
                  <a:extLst>
                    <a:ext uri="{FF2B5EF4-FFF2-40B4-BE49-F238E27FC236}">
                      <a16:creationId xmlns:a16="http://schemas.microsoft.com/office/drawing/2014/main" id="{24A42B6B-0515-4F72-9D37-024CF0625775}"/>
                    </a:ext>
                  </a:extLst>
                </p:cNvPr>
                <p:cNvSpPr/>
                <p:nvPr/>
              </p:nvSpPr>
              <p:spPr>
                <a:xfrm rot="19278386">
                  <a:off x="2474681" y="5423818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319D39D7-82B0-443F-A852-BE141C18BEE7}"/>
              </a:ext>
            </a:extLst>
          </p:cNvPr>
          <p:cNvGrpSpPr/>
          <p:nvPr/>
        </p:nvGrpSpPr>
        <p:grpSpPr>
          <a:xfrm>
            <a:off x="6595829" y="4289564"/>
            <a:ext cx="2368926" cy="1567971"/>
            <a:chOff x="6595829" y="4289564"/>
            <a:chExt cx="2368926" cy="1567971"/>
          </a:xfrm>
        </p:grpSpPr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27F60678-6386-4DE3-9C9E-B7BA91FC084F}"/>
                </a:ext>
              </a:extLst>
            </p:cNvPr>
            <p:cNvGrpSpPr/>
            <p:nvPr/>
          </p:nvGrpSpPr>
          <p:grpSpPr>
            <a:xfrm>
              <a:off x="6595829" y="4428329"/>
              <a:ext cx="2368926" cy="1429206"/>
              <a:chOff x="6693606" y="4625264"/>
              <a:chExt cx="2368926" cy="1429206"/>
            </a:xfrm>
          </p:grpSpPr>
          <p:sp>
            <p:nvSpPr>
              <p:cNvPr id="465" name="楕円 1020">
                <a:extLst>
                  <a:ext uri="{FF2B5EF4-FFF2-40B4-BE49-F238E27FC236}">
                    <a16:creationId xmlns:a16="http://schemas.microsoft.com/office/drawing/2014/main" id="{D7D1F839-CE14-483F-A69D-8F4D75015B66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9C348072-1DE4-4FC7-82E4-18CAA3776BEA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D249D890-D901-463F-8794-81E6805C1095}"/>
                </a:ext>
              </a:extLst>
            </p:cNvPr>
            <p:cNvGrpSpPr/>
            <p:nvPr/>
          </p:nvGrpSpPr>
          <p:grpSpPr>
            <a:xfrm>
              <a:off x="6954571" y="4289564"/>
              <a:ext cx="1656688" cy="1355488"/>
              <a:chOff x="6820224" y="4084003"/>
              <a:chExt cx="1987564" cy="1626208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663C6D21-2E13-4E0B-BAF0-697F6B5638F2}"/>
                  </a:ext>
                </a:extLst>
              </p:cNvPr>
              <p:cNvGrpSpPr/>
              <p:nvPr/>
            </p:nvGrpSpPr>
            <p:grpSpPr>
              <a:xfrm rot="1106300">
                <a:off x="7309174" y="4084003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7DA4EFE6-53B5-4065-A6A5-C252A04F2C30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471" name="グループ化 470">
                    <a:extLst>
                      <a:ext uri="{FF2B5EF4-FFF2-40B4-BE49-F238E27FC236}">
                        <a16:creationId xmlns:a16="http://schemas.microsoft.com/office/drawing/2014/main" id="{28F7D17D-A4E2-4A2F-9B4B-CB0C4C81F76F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AB711EEF-9DE5-40FF-84DF-F5D4B0A0F0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3" name="フリーフォーム: 図形 482">
                      <a:extLst>
                        <a:ext uri="{FF2B5EF4-FFF2-40B4-BE49-F238E27FC236}">
                          <a16:creationId xmlns:a16="http://schemas.microsoft.com/office/drawing/2014/main" id="{3364185E-0C00-4D13-B457-F045CA72D8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4" name="フリーフォーム: 図形 483">
                      <a:extLst>
                        <a:ext uri="{FF2B5EF4-FFF2-40B4-BE49-F238E27FC236}">
                          <a16:creationId xmlns:a16="http://schemas.microsoft.com/office/drawing/2014/main" id="{6C04C072-770C-4D8D-AD15-626151D4B2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47DF2C71-8B91-4128-8083-111ACA7977A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2" name="二等辺三角形 471">
                    <a:extLst>
                      <a:ext uri="{FF2B5EF4-FFF2-40B4-BE49-F238E27FC236}">
                        <a16:creationId xmlns:a16="http://schemas.microsoft.com/office/drawing/2014/main" id="{8E13FAC7-6160-4BAF-B60F-BA1D95320BB9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二等辺三角形 472">
                    <a:extLst>
                      <a:ext uri="{FF2B5EF4-FFF2-40B4-BE49-F238E27FC236}">
                        <a16:creationId xmlns:a16="http://schemas.microsoft.com/office/drawing/2014/main" id="{06F954C6-B4F4-4BCD-83D3-322C660B3A96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二等辺三角形 473">
                    <a:extLst>
                      <a:ext uri="{FF2B5EF4-FFF2-40B4-BE49-F238E27FC236}">
                        <a16:creationId xmlns:a16="http://schemas.microsoft.com/office/drawing/2014/main" id="{3E539289-7B9C-4BF4-A807-F415981EE059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二等辺三角形 474">
                    <a:extLst>
                      <a:ext uri="{FF2B5EF4-FFF2-40B4-BE49-F238E27FC236}">
                        <a16:creationId xmlns:a16="http://schemas.microsoft.com/office/drawing/2014/main" id="{8640A54F-75CF-45BF-9D62-3A6AE47E4C6C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二等辺三角形 475">
                    <a:extLst>
                      <a:ext uri="{FF2B5EF4-FFF2-40B4-BE49-F238E27FC236}">
                        <a16:creationId xmlns:a16="http://schemas.microsoft.com/office/drawing/2014/main" id="{13BC00F6-5B73-4D02-8FFF-CAA415397C3A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二等辺三角形 476">
                    <a:extLst>
                      <a:ext uri="{FF2B5EF4-FFF2-40B4-BE49-F238E27FC236}">
                        <a16:creationId xmlns:a16="http://schemas.microsoft.com/office/drawing/2014/main" id="{CB52617E-43EC-4F9C-B970-3A5DAC78BA3D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二等辺三角形 477">
                    <a:extLst>
                      <a:ext uri="{FF2B5EF4-FFF2-40B4-BE49-F238E27FC236}">
                        <a16:creationId xmlns:a16="http://schemas.microsoft.com/office/drawing/2014/main" id="{CD55C306-00CC-4344-BD96-C241E80FEF1D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二等辺三角形 478">
                    <a:extLst>
                      <a:ext uri="{FF2B5EF4-FFF2-40B4-BE49-F238E27FC236}">
                        <a16:creationId xmlns:a16="http://schemas.microsoft.com/office/drawing/2014/main" id="{C21AE26F-D080-4FB3-B0EB-AE0BF1FBF9DB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二等辺三角形 479">
                    <a:extLst>
                      <a:ext uri="{FF2B5EF4-FFF2-40B4-BE49-F238E27FC236}">
                        <a16:creationId xmlns:a16="http://schemas.microsoft.com/office/drawing/2014/main" id="{F1E3B2F4-8BB8-4BA7-A819-C57225684D2D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二等辺三角形 480">
                    <a:extLst>
                      <a:ext uri="{FF2B5EF4-FFF2-40B4-BE49-F238E27FC236}">
                        <a16:creationId xmlns:a16="http://schemas.microsoft.com/office/drawing/2014/main" id="{9BD6FF83-5FC9-4854-B1B2-2CA96021343C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80801CB3-5265-45BB-9121-F6C977A69EB7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D65AB7CE-3D35-4FB5-A63C-58EB88052424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B610C503-BDFC-400F-AEC2-E32E33E07CE7}"/>
                  </a:ext>
                </a:extLst>
              </p:cNvPr>
              <p:cNvGrpSpPr/>
              <p:nvPr/>
            </p:nvGrpSpPr>
            <p:grpSpPr>
              <a:xfrm rot="1106300">
                <a:off x="7918774" y="4382453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11AE96CC-29AF-4B35-910A-8E723F8C9C8C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490" name="グループ化 489">
                    <a:extLst>
                      <a:ext uri="{FF2B5EF4-FFF2-40B4-BE49-F238E27FC236}">
                        <a16:creationId xmlns:a16="http://schemas.microsoft.com/office/drawing/2014/main" id="{64650E6C-B451-4A26-80F5-9C68E5741697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01" name="フリーフォーム: 図形 500">
                      <a:extLst>
                        <a:ext uri="{FF2B5EF4-FFF2-40B4-BE49-F238E27FC236}">
                          <a16:creationId xmlns:a16="http://schemas.microsoft.com/office/drawing/2014/main" id="{4169BAD0-749E-4B96-9120-9C0056B43E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2" name="フリーフォーム: 図形 501">
                      <a:extLst>
                        <a:ext uri="{FF2B5EF4-FFF2-40B4-BE49-F238E27FC236}">
                          <a16:creationId xmlns:a16="http://schemas.microsoft.com/office/drawing/2014/main" id="{A0DD91D6-7A85-4D21-A5C7-F1B897D3F0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9BD277DB-DD11-4A78-8854-E9A26581FAD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4" name="フリーフォーム: 図形 503">
                      <a:extLst>
                        <a:ext uri="{FF2B5EF4-FFF2-40B4-BE49-F238E27FC236}">
                          <a16:creationId xmlns:a16="http://schemas.microsoft.com/office/drawing/2014/main" id="{9CC13ADC-4CF3-4A4D-8C6A-3EE4E7E72DA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91" name="二等辺三角形 490">
                    <a:extLst>
                      <a:ext uri="{FF2B5EF4-FFF2-40B4-BE49-F238E27FC236}">
                        <a16:creationId xmlns:a16="http://schemas.microsoft.com/office/drawing/2014/main" id="{FDBA1265-A8DB-4D14-B6F1-72E9A1A9AE63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二等辺三角形 491">
                    <a:extLst>
                      <a:ext uri="{FF2B5EF4-FFF2-40B4-BE49-F238E27FC236}">
                        <a16:creationId xmlns:a16="http://schemas.microsoft.com/office/drawing/2014/main" id="{6FCD5AAE-37DB-4351-8400-3F760A4C6514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二等辺三角形 492">
                    <a:extLst>
                      <a:ext uri="{FF2B5EF4-FFF2-40B4-BE49-F238E27FC236}">
                        <a16:creationId xmlns:a16="http://schemas.microsoft.com/office/drawing/2014/main" id="{2F5D62DC-01D9-4155-A4D0-55B9F2074772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二等辺三角形 493">
                    <a:extLst>
                      <a:ext uri="{FF2B5EF4-FFF2-40B4-BE49-F238E27FC236}">
                        <a16:creationId xmlns:a16="http://schemas.microsoft.com/office/drawing/2014/main" id="{7DEA12FE-FD23-401C-B2F8-FAAFC0C6EABD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二等辺三角形 494">
                    <a:extLst>
                      <a:ext uri="{FF2B5EF4-FFF2-40B4-BE49-F238E27FC236}">
                        <a16:creationId xmlns:a16="http://schemas.microsoft.com/office/drawing/2014/main" id="{58DE72A1-8BAB-4719-BEBD-B509F6E52072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二等辺三角形 495">
                    <a:extLst>
                      <a:ext uri="{FF2B5EF4-FFF2-40B4-BE49-F238E27FC236}">
                        <a16:creationId xmlns:a16="http://schemas.microsoft.com/office/drawing/2014/main" id="{184538D3-3C30-4A41-975D-079F3E8A338D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二等辺三角形 496">
                    <a:extLst>
                      <a:ext uri="{FF2B5EF4-FFF2-40B4-BE49-F238E27FC236}">
                        <a16:creationId xmlns:a16="http://schemas.microsoft.com/office/drawing/2014/main" id="{B9084869-0F74-4A7B-816F-0ED09E118A3A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二等辺三角形 497">
                    <a:extLst>
                      <a:ext uri="{FF2B5EF4-FFF2-40B4-BE49-F238E27FC236}">
                        <a16:creationId xmlns:a16="http://schemas.microsoft.com/office/drawing/2014/main" id="{5566ED39-6EAA-4746-B871-4F56F3E50E3F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二等辺三角形 498">
                    <a:extLst>
                      <a:ext uri="{FF2B5EF4-FFF2-40B4-BE49-F238E27FC236}">
                        <a16:creationId xmlns:a16="http://schemas.microsoft.com/office/drawing/2014/main" id="{C9FA92B3-1055-4085-B7F2-81C6CF2F3CA1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二等辺三角形 499">
                    <a:extLst>
                      <a:ext uri="{FF2B5EF4-FFF2-40B4-BE49-F238E27FC236}">
                        <a16:creationId xmlns:a16="http://schemas.microsoft.com/office/drawing/2014/main" id="{9B8C433F-0B41-442C-B9C0-0D087B7A1A7C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516B1D04-C11D-4687-ACEC-B97920F78FE2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C458340F-C484-4474-9901-F754D7BE6B8F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4C33D67E-1DD1-4966-A362-F384D015735C}"/>
                  </a:ext>
                </a:extLst>
              </p:cNvPr>
              <p:cNvGrpSpPr/>
              <p:nvPr/>
            </p:nvGrpSpPr>
            <p:grpSpPr>
              <a:xfrm rot="1106300">
                <a:off x="7001457" y="4223730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3494F4B0-FB50-4B4D-B170-1C001DC86D49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509" name="グループ化 508">
                    <a:extLst>
                      <a:ext uri="{FF2B5EF4-FFF2-40B4-BE49-F238E27FC236}">
                        <a16:creationId xmlns:a16="http://schemas.microsoft.com/office/drawing/2014/main" id="{B6D4BC6C-52E3-423B-8B25-60DC062C982A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20" name="フリーフォーム: 図形 519">
                      <a:extLst>
                        <a:ext uri="{FF2B5EF4-FFF2-40B4-BE49-F238E27FC236}">
                          <a16:creationId xmlns:a16="http://schemas.microsoft.com/office/drawing/2014/main" id="{AB382A4B-8B7C-4B50-8022-8A3B529881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1" name="フリーフォーム: 図形 520">
                      <a:extLst>
                        <a:ext uri="{FF2B5EF4-FFF2-40B4-BE49-F238E27FC236}">
                          <a16:creationId xmlns:a16="http://schemas.microsoft.com/office/drawing/2014/main" id="{764612E8-76D3-481A-B551-43686F96B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2" name="フリーフォーム: 図形 521">
                      <a:extLst>
                        <a:ext uri="{FF2B5EF4-FFF2-40B4-BE49-F238E27FC236}">
                          <a16:creationId xmlns:a16="http://schemas.microsoft.com/office/drawing/2014/main" id="{D62FA6A2-88F9-4C60-B647-99ABA7D11DC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3" name="フリーフォーム: 図形 522">
                      <a:extLst>
                        <a:ext uri="{FF2B5EF4-FFF2-40B4-BE49-F238E27FC236}">
                          <a16:creationId xmlns:a16="http://schemas.microsoft.com/office/drawing/2014/main" id="{6CBF1508-9230-4235-AC08-6AC856BB84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0" name="二等辺三角形 509">
                    <a:extLst>
                      <a:ext uri="{FF2B5EF4-FFF2-40B4-BE49-F238E27FC236}">
                        <a16:creationId xmlns:a16="http://schemas.microsoft.com/office/drawing/2014/main" id="{B01F5172-09BD-4BE5-9D03-C47CAEB45710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二等辺三角形 510">
                    <a:extLst>
                      <a:ext uri="{FF2B5EF4-FFF2-40B4-BE49-F238E27FC236}">
                        <a16:creationId xmlns:a16="http://schemas.microsoft.com/office/drawing/2014/main" id="{7D3C8433-5D79-48E6-9BAF-D63CD4177B0B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二等辺三角形 511">
                    <a:extLst>
                      <a:ext uri="{FF2B5EF4-FFF2-40B4-BE49-F238E27FC236}">
                        <a16:creationId xmlns:a16="http://schemas.microsoft.com/office/drawing/2014/main" id="{E69DE074-09D6-476C-B858-78C835ED2F36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二等辺三角形 512">
                    <a:extLst>
                      <a:ext uri="{FF2B5EF4-FFF2-40B4-BE49-F238E27FC236}">
                        <a16:creationId xmlns:a16="http://schemas.microsoft.com/office/drawing/2014/main" id="{D14DED62-4CCE-48EF-8755-813F9F6B30C7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二等辺三角形 513">
                    <a:extLst>
                      <a:ext uri="{FF2B5EF4-FFF2-40B4-BE49-F238E27FC236}">
                        <a16:creationId xmlns:a16="http://schemas.microsoft.com/office/drawing/2014/main" id="{E59E6EB2-128C-4A64-B908-72B1C748EA94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二等辺三角形 514">
                    <a:extLst>
                      <a:ext uri="{FF2B5EF4-FFF2-40B4-BE49-F238E27FC236}">
                        <a16:creationId xmlns:a16="http://schemas.microsoft.com/office/drawing/2014/main" id="{0FF9407E-0EFC-4495-9D5A-243C72D9A46E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二等辺三角形 515">
                    <a:extLst>
                      <a:ext uri="{FF2B5EF4-FFF2-40B4-BE49-F238E27FC236}">
                        <a16:creationId xmlns:a16="http://schemas.microsoft.com/office/drawing/2014/main" id="{74E1B9B3-9E2B-42C2-A5F4-852080E04E5E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二等辺三角形 516">
                    <a:extLst>
                      <a:ext uri="{FF2B5EF4-FFF2-40B4-BE49-F238E27FC236}">
                        <a16:creationId xmlns:a16="http://schemas.microsoft.com/office/drawing/2014/main" id="{C3BB559F-DD99-4A9D-807C-48EEC4EEF3DB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二等辺三角形 517">
                    <a:extLst>
                      <a:ext uri="{FF2B5EF4-FFF2-40B4-BE49-F238E27FC236}">
                        <a16:creationId xmlns:a16="http://schemas.microsoft.com/office/drawing/2014/main" id="{940B164F-0EA0-45B6-9CB7-6B0AF5241B5E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二等辺三角形 518">
                    <a:extLst>
                      <a:ext uri="{FF2B5EF4-FFF2-40B4-BE49-F238E27FC236}">
                        <a16:creationId xmlns:a16="http://schemas.microsoft.com/office/drawing/2014/main" id="{4C009B39-7716-4040-A21E-8859044CD988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9F964088-8579-4AB4-8936-04BF310D16E0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AAA1FFC0-33B8-4BAD-9BEA-970AC9068A61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547ABB52-CF6C-460A-A191-1A7A68B1AD10}"/>
                  </a:ext>
                </a:extLst>
              </p:cNvPr>
              <p:cNvGrpSpPr/>
              <p:nvPr/>
            </p:nvGrpSpPr>
            <p:grpSpPr>
              <a:xfrm rot="1106300">
                <a:off x="7611057" y="4522180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D2D0A840-5CBB-4DD9-9502-CD7056A0B7CB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528" name="グループ化 527">
                    <a:extLst>
                      <a:ext uri="{FF2B5EF4-FFF2-40B4-BE49-F238E27FC236}">
                        <a16:creationId xmlns:a16="http://schemas.microsoft.com/office/drawing/2014/main" id="{74174D64-EF81-4419-92BC-645368F957FC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39" name="フリーフォーム: 図形 538">
                      <a:extLst>
                        <a:ext uri="{FF2B5EF4-FFF2-40B4-BE49-F238E27FC236}">
                          <a16:creationId xmlns:a16="http://schemas.microsoft.com/office/drawing/2014/main" id="{708FCB2C-86E1-4798-B740-40E55CF18F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0" name="フリーフォーム: 図形 539">
                      <a:extLst>
                        <a:ext uri="{FF2B5EF4-FFF2-40B4-BE49-F238E27FC236}">
                          <a16:creationId xmlns:a16="http://schemas.microsoft.com/office/drawing/2014/main" id="{8E174B11-B325-48F5-BBEA-A8003D5DF4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1" name="フリーフォーム: 図形 540">
                      <a:extLst>
                        <a:ext uri="{FF2B5EF4-FFF2-40B4-BE49-F238E27FC236}">
                          <a16:creationId xmlns:a16="http://schemas.microsoft.com/office/drawing/2014/main" id="{70B88F74-014B-4BBD-80EE-AB8FDB6BD76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2" name="フリーフォーム: 図形 541">
                      <a:extLst>
                        <a:ext uri="{FF2B5EF4-FFF2-40B4-BE49-F238E27FC236}">
                          <a16:creationId xmlns:a16="http://schemas.microsoft.com/office/drawing/2014/main" id="{E4E59EFC-30A8-41EC-9FAE-96DCA4AA8C2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29" name="二等辺三角形 528">
                    <a:extLst>
                      <a:ext uri="{FF2B5EF4-FFF2-40B4-BE49-F238E27FC236}">
                        <a16:creationId xmlns:a16="http://schemas.microsoft.com/office/drawing/2014/main" id="{4A27B0CA-61DC-429F-B1E5-CD19CCD8791F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二等辺三角形 529">
                    <a:extLst>
                      <a:ext uri="{FF2B5EF4-FFF2-40B4-BE49-F238E27FC236}">
                        <a16:creationId xmlns:a16="http://schemas.microsoft.com/office/drawing/2014/main" id="{3C4F255B-5A3C-4B41-89F5-58B6BF63D6B5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二等辺三角形 530">
                    <a:extLst>
                      <a:ext uri="{FF2B5EF4-FFF2-40B4-BE49-F238E27FC236}">
                        <a16:creationId xmlns:a16="http://schemas.microsoft.com/office/drawing/2014/main" id="{5ECC7098-80C1-4E8C-BF69-7DD12051FCE2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二等辺三角形 531">
                    <a:extLst>
                      <a:ext uri="{FF2B5EF4-FFF2-40B4-BE49-F238E27FC236}">
                        <a16:creationId xmlns:a16="http://schemas.microsoft.com/office/drawing/2014/main" id="{3A36807A-9BDA-4EE7-B190-B329CF10091A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二等辺三角形 532">
                    <a:extLst>
                      <a:ext uri="{FF2B5EF4-FFF2-40B4-BE49-F238E27FC236}">
                        <a16:creationId xmlns:a16="http://schemas.microsoft.com/office/drawing/2014/main" id="{F95026DD-9722-4C0B-B33C-E2FC647C76A7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二等辺三角形 533">
                    <a:extLst>
                      <a:ext uri="{FF2B5EF4-FFF2-40B4-BE49-F238E27FC236}">
                        <a16:creationId xmlns:a16="http://schemas.microsoft.com/office/drawing/2014/main" id="{9DAAB244-FF19-4E2C-9BD7-4C63DEFE445A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二等辺三角形 534">
                    <a:extLst>
                      <a:ext uri="{FF2B5EF4-FFF2-40B4-BE49-F238E27FC236}">
                        <a16:creationId xmlns:a16="http://schemas.microsoft.com/office/drawing/2014/main" id="{6F6926B9-C105-484F-8D28-969AD0F0EB64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二等辺三角形 535">
                    <a:extLst>
                      <a:ext uri="{FF2B5EF4-FFF2-40B4-BE49-F238E27FC236}">
                        <a16:creationId xmlns:a16="http://schemas.microsoft.com/office/drawing/2014/main" id="{53B180FB-CBEA-490D-9F9F-204F65835C24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二等辺三角形 536">
                    <a:extLst>
                      <a:ext uri="{FF2B5EF4-FFF2-40B4-BE49-F238E27FC236}">
                        <a16:creationId xmlns:a16="http://schemas.microsoft.com/office/drawing/2014/main" id="{A8564F15-6BD9-4F54-BCA4-A4AB81FB3354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二等辺三角形 537">
                    <a:extLst>
                      <a:ext uri="{FF2B5EF4-FFF2-40B4-BE49-F238E27FC236}">
                        <a16:creationId xmlns:a16="http://schemas.microsoft.com/office/drawing/2014/main" id="{C75C8A28-6C0C-409E-BD04-D11FA1FB764D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B2E28815-E922-40DD-B75F-3AF4489FA040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77E07AC7-7B93-444D-8D56-381F37A43B43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8DEBAAF6-181B-4656-B5C1-ABA08913A47B}"/>
                  </a:ext>
                </a:extLst>
              </p:cNvPr>
              <p:cNvGrpSpPr/>
              <p:nvPr/>
            </p:nvGrpSpPr>
            <p:grpSpPr>
              <a:xfrm rot="1106300">
                <a:off x="6820224" y="4560254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407205C4-514E-496D-84CE-4E1B135FBE57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547" name="グループ化 546">
                    <a:extLst>
                      <a:ext uri="{FF2B5EF4-FFF2-40B4-BE49-F238E27FC236}">
                        <a16:creationId xmlns:a16="http://schemas.microsoft.com/office/drawing/2014/main" id="{C38DCD09-ED03-4D2F-88EC-2F765D375865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58" name="フリーフォーム: 図形 557">
                      <a:extLst>
                        <a:ext uri="{FF2B5EF4-FFF2-40B4-BE49-F238E27FC236}">
                          <a16:creationId xmlns:a16="http://schemas.microsoft.com/office/drawing/2014/main" id="{7A3E8322-F918-444A-BB1C-AF86A90C65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9" name="フリーフォーム: 図形 558">
                      <a:extLst>
                        <a:ext uri="{FF2B5EF4-FFF2-40B4-BE49-F238E27FC236}">
                          <a16:creationId xmlns:a16="http://schemas.microsoft.com/office/drawing/2014/main" id="{8803FD98-1F89-4213-9B87-70E8F21C16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0" name="フリーフォーム: 図形 559">
                      <a:extLst>
                        <a:ext uri="{FF2B5EF4-FFF2-40B4-BE49-F238E27FC236}">
                          <a16:creationId xmlns:a16="http://schemas.microsoft.com/office/drawing/2014/main" id="{22937F05-E9DF-4E27-A886-F26BC769E5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1" name="フリーフォーム: 図形 560">
                      <a:extLst>
                        <a:ext uri="{FF2B5EF4-FFF2-40B4-BE49-F238E27FC236}">
                          <a16:creationId xmlns:a16="http://schemas.microsoft.com/office/drawing/2014/main" id="{8D08D6D1-5234-40B8-B2FE-E36234CFDB0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48" name="二等辺三角形 547">
                    <a:extLst>
                      <a:ext uri="{FF2B5EF4-FFF2-40B4-BE49-F238E27FC236}">
                        <a16:creationId xmlns:a16="http://schemas.microsoft.com/office/drawing/2014/main" id="{80CE0CF9-D8AA-4202-ACDA-AD529B3AA3AC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二等辺三角形 548">
                    <a:extLst>
                      <a:ext uri="{FF2B5EF4-FFF2-40B4-BE49-F238E27FC236}">
                        <a16:creationId xmlns:a16="http://schemas.microsoft.com/office/drawing/2014/main" id="{1B905DD7-1F4C-4A23-84E9-F7629F3EECAC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二等辺三角形 549">
                    <a:extLst>
                      <a:ext uri="{FF2B5EF4-FFF2-40B4-BE49-F238E27FC236}">
                        <a16:creationId xmlns:a16="http://schemas.microsoft.com/office/drawing/2014/main" id="{7487D17B-62FA-441E-BA45-4CD4836A9E99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二等辺三角形 550">
                    <a:extLst>
                      <a:ext uri="{FF2B5EF4-FFF2-40B4-BE49-F238E27FC236}">
                        <a16:creationId xmlns:a16="http://schemas.microsoft.com/office/drawing/2014/main" id="{F693338E-30DB-4837-8109-AE41F3A9F91C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二等辺三角形 551">
                    <a:extLst>
                      <a:ext uri="{FF2B5EF4-FFF2-40B4-BE49-F238E27FC236}">
                        <a16:creationId xmlns:a16="http://schemas.microsoft.com/office/drawing/2014/main" id="{01194B6A-4CE2-4F90-9512-D6F448EB7AF3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二等辺三角形 552">
                    <a:extLst>
                      <a:ext uri="{FF2B5EF4-FFF2-40B4-BE49-F238E27FC236}">
                        <a16:creationId xmlns:a16="http://schemas.microsoft.com/office/drawing/2014/main" id="{4135A937-0710-48A8-8D14-44C1CFF82466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二等辺三角形 553">
                    <a:extLst>
                      <a:ext uri="{FF2B5EF4-FFF2-40B4-BE49-F238E27FC236}">
                        <a16:creationId xmlns:a16="http://schemas.microsoft.com/office/drawing/2014/main" id="{8CD2E2F2-E1E4-489D-AE6C-588684796449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二等辺三角形 554">
                    <a:extLst>
                      <a:ext uri="{FF2B5EF4-FFF2-40B4-BE49-F238E27FC236}">
                        <a16:creationId xmlns:a16="http://schemas.microsoft.com/office/drawing/2014/main" id="{C81E096F-AADB-4C77-9485-4A3073C779E0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二等辺三角形 555">
                    <a:extLst>
                      <a:ext uri="{FF2B5EF4-FFF2-40B4-BE49-F238E27FC236}">
                        <a16:creationId xmlns:a16="http://schemas.microsoft.com/office/drawing/2014/main" id="{229FEBCB-584B-4C6C-9269-F59825CCE690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二等辺三角形 556">
                    <a:extLst>
                      <a:ext uri="{FF2B5EF4-FFF2-40B4-BE49-F238E27FC236}">
                        <a16:creationId xmlns:a16="http://schemas.microsoft.com/office/drawing/2014/main" id="{2DDC3639-D7A3-4635-AE0B-21FF3439BE02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7BFD8749-B890-4EB0-82CC-1DB56DD1BBE7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848A6ED6-6C3C-4399-BAD9-D8EA0306C195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E3C5CC39-DA60-4FF5-9E7F-496E6A53C297}"/>
                  </a:ext>
                </a:extLst>
              </p:cNvPr>
              <p:cNvGrpSpPr/>
              <p:nvPr/>
            </p:nvGrpSpPr>
            <p:grpSpPr>
              <a:xfrm rot="1106300">
                <a:off x="7429824" y="4858704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D5691030-E52A-4FA4-B004-A42FD608F3F0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566" name="グループ化 565">
                    <a:extLst>
                      <a:ext uri="{FF2B5EF4-FFF2-40B4-BE49-F238E27FC236}">
                        <a16:creationId xmlns:a16="http://schemas.microsoft.com/office/drawing/2014/main" id="{F8122EA4-62BB-42ED-A21F-481B185A8521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77" name="フリーフォーム: 図形 576">
                      <a:extLst>
                        <a:ext uri="{FF2B5EF4-FFF2-40B4-BE49-F238E27FC236}">
                          <a16:creationId xmlns:a16="http://schemas.microsoft.com/office/drawing/2014/main" id="{D06590A9-86E2-4B49-9F56-131653745F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フリーフォーム: 図形 577">
                      <a:extLst>
                        <a:ext uri="{FF2B5EF4-FFF2-40B4-BE49-F238E27FC236}">
                          <a16:creationId xmlns:a16="http://schemas.microsoft.com/office/drawing/2014/main" id="{CFB96FEC-B2B9-485B-B500-4D71A824C6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フリーフォーム: 図形 578">
                      <a:extLst>
                        <a:ext uri="{FF2B5EF4-FFF2-40B4-BE49-F238E27FC236}">
                          <a16:creationId xmlns:a16="http://schemas.microsoft.com/office/drawing/2014/main" id="{AB0352B6-9BB5-4DD0-9766-C3DB2AD564E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23C46253-1EAB-4B4E-9F50-A5BB7C1E183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67" name="二等辺三角形 566">
                    <a:extLst>
                      <a:ext uri="{FF2B5EF4-FFF2-40B4-BE49-F238E27FC236}">
                        <a16:creationId xmlns:a16="http://schemas.microsoft.com/office/drawing/2014/main" id="{EC88077F-B3E8-4139-B1A6-4F33965B0807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二等辺三角形 567">
                    <a:extLst>
                      <a:ext uri="{FF2B5EF4-FFF2-40B4-BE49-F238E27FC236}">
                        <a16:creationId xmlns:a16="http://schemas.microsoft.com/office/drawing/2014/main" id="{E6AA8E05-BDA9-43E1-A946-252686E0D083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二等辺三角形 568">
                    <a:extLst>
                      <a:ext uri="{FF2B5EF4-FFF2-40B4-BE49-F238E27FC236}">
                        <a16:creationId xmlns:a16="http://schemas.microsoft.com/office/drawing/2014/main" id="{19448FE1-5701-4DD8-9B54-6A8E39E7522D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二等辺三角形 569">
                    <a:extLst>
                      <a:ext uri="{FF2B5EF4-FFF2-40B4-BE49-F238E27FC236}">
                        <a16:creationId xmlns:a16="http://schemas.microsoft.com/office/drawing/2014/main" id="{E813A171-0A74-4717-B95D-26C58FD44B40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二等辺三角形 570">
                    <a:extLst>
                      <a:ext uri="{FF2B5EF4-FFF2-40B4-BE49-F238E27FC236}">
                        <a16:creationId xmlns:a16="http://schemas.microsoft.com/office/drawing/2014/main" id="{CE66184A-F393-4A96-9AD4-D0B1E308646A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二等辺三角形 571">
                    <a:extLst>
                      <a:ext uri="{FF2B5EF4-FFF2-40B4-BE49-F238E27FC236}">
                        <a16:creationId xmlns:a16="http://schemas.microsoft.com/office/drawing/2014/main" id="{28FB17E1-5406-46BF-8201-F7B67BB2B217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二等辺三角形 572">
                    <a:extLst>
                      <a:ext uri="{FF2B5EF4-FFF2-40B4-BE49-F238E27FC236}">
                        <a16:creationId xmlns:a16="http://schemas.microsoft.com/office/drawing/2014/main" id="{E9A891D2-9077-412F-BC06-D66C598D7DAB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二等辺三角形 573">
                    <a:extLst>
                      <a:ext uri="{FF2B5EF4-FFF2-40B4-BE49-F238E27FC236}">
                        <a16:creationId xmlns:a16="http://schemas.microsoft.com/office/drawing/2014/main" id="{B43B7D8D-72B5-4B2B-ADE3-36A05F3C1CC3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二等辺三角形 574">
                    <a:extLst>
                      <a:ext uri="{FF2B5EF4-FFF2-40B4-BE49-F238E27FC236}">
                        <a16:creationId xmlns:a16="http://schemas.microsoft.com/office/drawing/2014/main" id="{4B0B671D-B390-427F-A7BC-A509FBF64702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二等辺三角形 575">
                    <a:extLst>
                      <a:ext uri="{FF2B5EF4-FFF2-40B4-BE49-F238E27FC236}">
                        <a16:creationId xmlns:a16="http://schemas.microsoft.com/office/drawing/2014/main" id="{B55A065A-AF24-4787-BA68-7B744D8FA027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6CAB3273-772C-4082-B3D7-6FEDCB8AC7F5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B3E67DD4-DD9E-40C8-BF5F-55D93522DD37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337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パイナップル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443280E-AA56-4ED7-A081-F0CF01E7995E}"/>
              </a:ext>
            </a:extLst>
          </p:cNvPr>
          <p:cNvGrpSpPr/>
          <p:nvPr/>
        </p:nvGrpSpPr>
        <p:grpSpPr>
          <a:xfrm>
            <a:off x="4166535" y="1000003"/>
            <a:ext cx="1583046" cy="2429027"/>
            <a:chOff x="1083182" y="1485324"/>
            <a:chExt cx="3154045" cy="4839568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713D726-B035-46D7-8493-4458CE007281}"/>
                </a:ext>
              </a:extLst>
            </p:cNvPr>
            <p:cNvGrpSpPr/>
            <p:nvPr/>
          </p:nvGrpSpPr>
          <p:grpSpPr>
            <a:xfrm>
              <a:off x="1083182" y="1485324"/>
              <a:ext cx="1965325" cy="4199488"/>
              <a:chOff x="1083182" y="1485324"/>
              <a:chExt cx="1965325" cy="419948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0953B10-9FFE-4366-A5B4-1DC21F220B72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97" name="楕円 972">
                  <a:extLst>
                    <a:ext uri="{FF2B5EF4-FFF2-40B4-BE49-F238E27FC236}">
                      <a16:creationId xmlns:a16="http://schemas.microsoft.com/office/drawing/2014/main" id="{14266965-CE0B-4654-B12D-B6F74B06F122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accent6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8777002-7724-432E-8B19-F04B1DC93B02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0CA07D4C-DDB3-4CA4-86AC-0B855195C251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A6484DCB-F4A6-47B2-A708-42E2A8A85CCE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F0BF7346-A4A0-45E7-93DA-34A78C52E447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506AAF2-43D1-4AC0-9FB3-F1E6FF28D64F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C6397CE1-DBE7-4BD2-B3CF-F8128BE0D89B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B7D5AF21-14B7-4246-828F-71F7411B2F93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E687651-100C-4C41-8168-CC1F37FCA78A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93A3FBC0-6379-4692-BE87-D94C2955CB3E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381B051F-DE9B-47AD-AC2A-EF0576CFC021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AFA222D0-118F-424D-96F1-EA83B03D7218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0EDAF8E5-C393-48AF-97A0-2BF1003BB9A9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BAF24E1D-59D7-4C3E-B4ED-E4236E821E5D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8FF5C03-A7B4-4DAE-AC2D-31827FFD6F47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37C935A-52DC-4614-865D-B59B88E940F7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76DC944-D6F2-45CF-BF8A-723DE94DA542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3B4EC3D-6AB9-4EC8-86B1-5FF3DC28A06C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75B14FC6-90BC-46B0-97A1-EDDF3EE943AD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472CADA-8D8D-4571-A1CC-D84868D2135D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CAB83D5C-FC34-4D12-B45D-CBDAF349D0D9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5AF434E9-92CB-401F-BB27-E9E7029E078C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ACB0584C-5E8E-4BFB-9456-DFA3A96A5B94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89196642-A5E3-4A25-84C3-2F8A4F49F06A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70B83D0-8962-4BF1-BF30-31D4AD3804BC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7BE4DBC-1350-456D-8D88-FF0866A3A1CB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96FA1BC-90DA-4F96-A50A-7B9B0B742510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B73A237-83E1-4481-862F-0E62DF2E4149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36EADEF-5C15-4D8E-A59B-961464143BC0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1655B31A-625B-4007-BE72-062FE86012A8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5D30C6B-D0B7-4942-A337-8717DD5682B1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08D56685-076D-4AED-B088-4563042AD576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5935F8D7-779A-449B-90FB-FE04FA19E761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ADCF86F1-F5F8-450A-8D3C-7EC059018434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C068CF25-3D1F-4E75-AEC1-AF2998C5BF75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9AD94556-726B-4D0D-9018-3B61336EC9F5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335AFF38-893C-4109-8580-5861692C5E1A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DD35D03F-FC1B-4F29-B1AD-6AC46A9268A6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43AFD6CD-C751-40C3-B381-15035D94E5CF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65D4BAE-7851-47C4-9288-D4E58604C8E9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7A1330FD-7B43-4FF8-9498-CBEA73E1E66A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89523C54-4D90-41FC-991E-E9B3C4C22CAB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DBF6CA0-4F66-4029-BE8D-7234E53EDD0B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94281313-FB5C-4AAD-8809-B938ECDC1187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4050376A-72D3-4CF0-91D9-01D72075A780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8B37D5D7-E444-494A-A67F-05FA603A9B47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BCA18439-2A43-4857-91A6-3D1CBFCD26A7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月 84">
                  <a:extLst>
                    <a:ext uri="{FF2B5EF4-FFF2-40B4-BE49-F238E27FC236}">
                      <a16:creationId xmlns:a16="http://schemas.microsoft.com/office/drawing/2014/main" id="{2963DD64-8083-4959-BFD3-72E9A2C1D1F8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3DA9E713-B533-45D2-A7A6-E634CE1BCA52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3B8E3695-1168-49B3-91F0-F065C38ABD91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7F6829BC-7474-42DB-B63B-A664D71A4103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9E9AE043-FCB4-4C83-B18A-52DBBCC1300B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月 89">
                  <a:extLst>
                    <a:ext uri="{FF2B5EF4-FFF2-40B4-BE49-F238E27FC236}">
                      <a16:creationId xmlns:a16="http://schemas.microsoft.com/office/drawing/2014/main" id="{53A9473C-9E38-4252-AB98-2DFF922639DA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月 90">
                  <a:extLst>
                    <a:ext uri="{FF2B5EF4-FFF2-40B4-BE49-F238E27FC236}">
                      <a16:creationId xmlns:a16="http://schemas.microsoft.com/office/drawing/2014/main" id="{BF2DC321-A6ED-45A9-83FC-3291FE167BC8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月 91">
                  <a:extLst>
                    <a:ext uri="{FF2B5EF4-FFF2-40B4-BE49-F238E27FC236}">
                      <a16:creationId xmlns:a16="http://schemas.microsoft.com/office/drawing/2014/main" id="{D2A1D0BC-82BF-4288-B6A6-FA7DAF5D5C1C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01081FAE-44CD-4835-AE79-48794509F804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5004556A-9E8E-48C6-847D-C01080EF4FF1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02145B1C-7AC7-46B4-B54D-B19FDACCB9F9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5FB80DDD-D048-44D3-9DE1-3A8DADC84199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29CC5A0-553A-4DBD-A4BB-B6DCA39558DB}"/>
                </a:ext>
              </a:extLst>
            </p:cNvPr>
            <p:cNvGrpSpPr/>
            <p:nvPr/>
          </p:nvGrpSpPr>
          <p:grpSpPr>
            <a:xfrm>
              <a:off x="2271902" y="2125404"/>
              <a:ext cx="1965325" cy="4199488"/>
              <a:chOff x="1083182" y="1485324"/>
              <a:chExt cx="1965325" cy="419948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5DE5BCE2-BDC9-45A5-B732-809B6DEECEAE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37" name="楕円 972">
                  <a:extLst>
                    <a:ext uri="{FF2B5EF4-FFF2-40B4-BE49-F238E27FC236}">
                      <a16:creationId xmlns:a16="http://schemas.microsoft.com/office/drawing/2014/main" id="{60540EC0-F790-40AC-BA42-B5F3B65BB7DE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accent6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4097D6B1-AD51-44E4-87CD-2A7CD5F0B500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04BE77F-E632-4E45-9A67-D8E5A822C53E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E4B5BF9-D5C3-4788-AB45-E9E9643F4018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3C98AA6-038D-4D85-A24B-451178923795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BB5D7A31-990B-4D7E-A4B0-B2C4BEB738E1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FD3EF697-B782-43C4-9C43-B223DF275D9F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EF891DCF-886F-4CA3-ACB9-A9FE13D8AF68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DFC2C501-07C2-4C61-AAE5-D94847A29F7D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84809E37-50C8-47D3-9BA2-18C6F3EBC492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D16802C-DA00-4337-886B-5AF156B43A4C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2DE2D26-C61C-4F3F-83D5-89F49161673D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F3CC403-AFC5-4948-A9B2-B6FFF9EFBE34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68E0AAB1-6400-4DD8-B88A-9876F9DE3A43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6E75244-7E38-4050-AEAA-A0800C07A184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37620649-71FA-4DD3-86C1-5AF571EDC9FE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2B7ADBEA-CE4E-4110-9F0E-6C855F4C6B2F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07AD677-8022-45A5-8F1B-C80D209BE092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1596E7C0-CADF-48EF-A44B-38A2A6DFA34C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52B5F3D-6B25-43FF-8D31-B7611D7D0272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EFDA582B-6777-4477-8A13-382997467750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F1812FF2-D689-4ADD-AD2A-A564563B3971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2AB2FB1-D054-4CC3-93CB-CD6F6800A81A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1DEA8F3-DF53-4D70-A441-294C47C0AD34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5E767928-8F6D-4B7E-9A6C-B8681CA9D7FD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2D82E3A-D391-41A9-95E6-7717A62429F6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33C73640-4BF8-4F4E-8A01-9B5591E7FE7E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1B7E126-4838-457E-BC0F-366063F37ABE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FE0AF46-F6CF-4418-B1C0-75553FB802F8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117CCCF-1B14-4456-8D9D-A48BD810ED17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71D5588E-3C2F-4C72-B806-F952C72E6980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983E1C4-FFEF-470C-B940-C0C0C96712A9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50BC8366-5CD2-47DD-B266-FA83921EE563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2733A7A1-793F-412E-BF4E-1D7C07B013D0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B4760C31-2C63-42B2-BBE4-9CDD09A293E6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46DB26A-49CB-404E-9434-9D4F9758F9DD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301E85F2-B19D-4D60-9439-693774299E14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A1E273C-F177-4E21-9683-5A443D6B4EDD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1B08830-8705-4EBD-BB31-8FCBAFF05C23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C2AABF71-608B-4E8C-B007-A7DB999CF140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4BE4F383-B288-44BD-9573-20F1C1F47ED8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4FD07FB2-A2B9-421D-8C5C-6164D69DA846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F435AAD-EEBF-4171-AD8A-9625B74F0256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24F31944-50D3-4F85-A667-EA7CF4F74A07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9431057E-551E-4E12-9BA1-B3398E3D7F7F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1E285B55-F6F5-49EA-8455-6A1CE816DFC3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5C25E981-5F62-49BF-8A7B-75CBBC18EC35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0876BC15-CAEA-4F12-8D6C-669799F9F3F8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48932E94-0C24-403E-8495-244DDF6A12C5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51EC2AB5-AA6F-4DD6-8C5C-EE9A910CBE4D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2335387-0368-40D2-BD5F-60C98F07098A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8B828C32-3B97-445F-A310-1EFE86EA8781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E349B7A4-6DA1-4FFC-8530-E6C7BB43833D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AFCFE3B9-407D-4543-B468-B8C7E6EC7931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BEA8F9FB-A963-4B61-B746-515EAF737619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月 32">
                  <a:extLst>
                    <a:ext uri="{FF2B5EF4-FFF2-40B4-BE49-F238E27FC236}">
                      <a16:creationId xmlns:a16="http://schemas.microsoft.com/office/drawing/2014/main" id="{9454FDCD-6377-416B-8AE9-8C2EC5D63A33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E14807B5-AE33-46EC-9CC4-81B769E9FB27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E45283D1-B51D-4054-9225-FD6ED755E60B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47E9AF13-8D29-4C51-B9C3-3EBB6F9DF9F3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1049372C-5DF1-4D84-A6CD-DACF9EC61653}"/>
              </a:ext>
            </a:extLst>
          </p:cNvPr>
          <p:cNvGrpSpPr/>
          <p:nvPr/>
        </p:nvGrpSpPr>
        <p:grpSpPr>
          <a:xfrm>
            <a:off x="1480229" y="989667"/>
            <a:ext cx="1162119" cy="2483206"/>
            <a:chOff x="1083182" y="1485324"/>
            <a:chExt cx="1965325" cy="4199488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73C01F0D-7D26-430C-9038-14A1302D4C06}"/>
                </a:ext>
              </a:extLst>
            </p:cNvPr>
            <p:cNvGrpSpPr/>
            <p:nvPr/>
          </p:nvGrpSpPr>
          <p:grpSpPr>
            <a:xfrm>
              <a:off x="1083182" y="3246718"/>
              <a:ext cx="1965325" cy="2438094"/>
              <a:chOff x="3790949" y="3246718"/>
              <a:chExt cx="1965325" cy="2438094"/>
            </a:xfrm>
          </p:grpSpPr>
          <p:sp>
            <p:nvSpPr>
              <p:cNvPr id="230" name="楕円 972">
                <a:extLst>
                  <a:ext uri="{FF2B5EF4-FFF2-40B4-BE49-F238E27FC236}">
                    <a16:creationId xmlns:a16="http://schemas.microsoft.com/office/drawing/2014/main" id="{9D2BD1E8-D11D-477F-BA5B-3116D6725685}"/>
                  </a:ext>
                </a:extLst>
              </p:cNvPr>
              <p:cNvSpPr/>
              <p:nvPr/>
            </p:nvSpPr>
            <p:spPr>
              <a:xfrm>
                <a:off x="3790949" y="3246718"/>
                <a:ext cx="1965325" cy="2438094"/>
              </a:xfrm>
              <a:custGeom>
                <a:avLst/>
                <a:gdLst>
                  <a:gd name="connsiteX0" fmla="*/ 0 w 1984076"/>
                  <a:gd name="connsiteY0" fmla="*/ 1216325 h 2432649"/>
                  <a:gd name="connsiteX1" fmla="*/ 992038 w 1984076"/>
                  <a:gd name="connsiteY1" fmla="*/ 0 h 2432649"/>
                  <a:gd name="connsiteX2" fmla="*/ 1984076 w 1984076"/>
                  <a:gd name="connsiteY2" fmla="*/ 1216325 h 2432649"/>
                  <a:gd name="connsiteX3" fmla="*/ 992038 w 1984076"/>
                  <a:gd name="connsiteY3" fmla="*/ 2432650 h 2432649"/>
                  <a:gd name="connsiteX4" fmla="*/ 0 w 1984076"/>
                  <a:gd name="connsiteY4" fmla="*/ 1216325 h 2432649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16325 h 2432650"/>
                  <a:gd name="connsiteX1" fmla="*/ 992038 w 1984076"/>
                  <a:gd name="connsiteY1" fmla="*/ 0 h 2432650"/>
                  <a:gd name="connsiteX2" fmla="*/ 1984076 w 1984076"/>
                  <a:gd name="connsiteY2" fmla="*/ 1216325 h 2432650"/>
                  <a:gd name="connsiteX3" fmla="*/ 992038 w 1984076"/>
                  <a:gd name="connsiteY3" fmla="*/ 2432650 h 2432650"/>
                  <a:gd name="connsiteX4" fmla="*/ 0 w 1984076"/>
                  <a:gd name="connsiteY4" fmla="*/ 1216325 h 2432650"/>
                  <a:gd name="connsiteX0" fmla="*/ 0 w 1984076"/>
                  <a:gd name="connsiteY0" fmla="*/ 1242204 h 2458529"/>
                  <a:gd name="connsiteX1" fmla="*/ 992038 w 1984076"/>
                  <a:gd name="connsiteY1" fmla="*/ 0 h 2458529"/>
                  <a:gd name="connsiteX2" fmla="*/ 1984076 w 1984076"/>
                  <a:gd name="connsiteY2" fmla="*/ 1242204 h 2458529"/>
                  <a:gd name="connsiteX3" fmla="*/ 992038 w 1984076"/>
                  <a:gd name="connsiteY3" fmla="*/ 2458529 h 2458529"/>
                  <a:gd name="connsiteX4" fmla="*/ 0 w 1984076"/>
                  <a:gd name="connsiteY4" fmla="*/ 1242204 h 245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4076" h="2458529">
                    <a:moveTo>
                      <a:pt x="0" y="1242204"/>
                    </a:moveTo>
                    <a:cubicBezTo>
                      <a:pt x="0" y="570446"/>
                      <a:pt x="349260" y="0"/>
                      <a:pt x="992038" y="0"/>
                    </a:cubicBezTo>
                    <a:cubicBezTo>
                      <a:pt x="1634816" y="0"/>
                      <a:pt x="1984076" y="570446"/>
                      <a:pt x="1984076" y="1242204"/>
                    </a:cubicBezTo>
                    <a:cubicBezTo>
                      <a:pt x="1984076" y="1913962"/>
                      <a:pt x="1798717" y="2458529"/>
                      <a:pt x="992038" y="2458529"/>
                    </a:cubicBezTo>
                    <a:cubicBezTo>
                      <a:pt x="185359" y="2458529"/>
                      <a:pt x="0" y="1913962"/>
                      <a:pt x="0" y="124220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accent6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879BAF90-16BA-4CD1-8C7C-E7D7D057CCC0}"/>
                  </a:ext>
                </a:extLst>
              </p:cNvPr>
              <p:cNvSpPr/>
              <p:nvPr/>
            </p:nvSpPr>
            <p:spPr>
              <a:xfrm>
                <a:off x="4843721" y="3257293"/>
                <a:ext cx="285176" cy="175272"/>
              </a:xfrm>
              <a:custGeom>
                <a:avLst/>
                <a:gdLst>
                  <a:gd name="connsiteX0" fmla="*/ 0 w 333795"/>
                  <a:gd name="connsiteY0" fmla="*/ 0 h 205154"/>
                  <a:gd name="connsiteX1" fmla="*/ 70960 w 333795"/>
                  <a:gd name="connsiteY1" fmla="*/ 3982 h 205154"/>
                  <a:gd name="connsiteX2" fmla="*/ 284130 w 333795"/>
                  <a:gd name="connsiteY2" fmla="*/ 54484 h 205154"/>
                  <a:gd name="connsiteX3" fmla="*/ 333795 w 333795"/>
                  <a:gd name="connsiteY3" fmla="*/ 76514 h 205154"/>
                  <a:gd name="connsiteX4" fmla="*/ 205154 w 333795"/>
                  <a:gd name="connsiteY4" fmla="*/ 205154 h 205154"/>
                  <a:gd name="connsiteX5" fmla="*/ 0 w 333795"/>
                  <a:gd name="connsiteY5" fmla="*/ 0 h 20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3795" h="205154">
                    <a:moveTo>
                      <a:pt x="0" y="0"/>
                    </a:moveTo>
                    <a:lnTo>
                      <a:pt x="70960" y="3982"/>
                    </a:lnTo>
                    <a:cubicBezTo>
                      <a:pt x="146694" y="12667"/>
                      <a:pt x="217787" y="29806"/>
                      <a:pt x="284130" y="54484"/>
                    </a:cubicBezTo>
                    <a:lnTo>
                      <a:pt x="333795" y="76514"/>
                    </a:lnTo>
                    <a:lnTo>
                      <a:pt x="205154" y="20515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5E77B4F6-782C-43A8-B7AE-03E2498DE3A4}"/>
                  </a:ext>
                </a:extLst>
              </p:cNvPr>
              <p:cNvSpPr/>
              <p:nvPr/>
            </p:nvSpPr>
            <p:spPr>
              <a:xfrm>
                <a:off x="4410748" y="3257826"/>
                <a:ext cx="282144" cy="174782"/>
              </a:xfrm>
              <a:custGeom>
                <a:avLst/>
                <a:gdLst>
                  <a:gd name="connsiteX0" fmla="*/ 330245 w 330245"/>
                  <a:gd name="connsiteY0" fmla="*/ 0 h 204579"/>
                  <a:gd name="connsiteX1" fmla="*/ 125666 w 330245"/>
                  <a:gd name="connsiteY1" fmla="*/ 204579 h 204579"/>
                  <a:gd name="connsiteX2" fmla="*/ 0 w 330245"/>
                  <a:gd name="connsiteY2" fmla="*/ 78912 h 204579"/>
                  <a:gd name="connsiteX3" fmla="*/ 56368 w 330245"/>
                  <a:gd name="connsiteY3" fmla="*/ 53909 h 204579"/>
                  <a:gd name="connsiteX4" fmla="*/ 269538 w 330245"/>
                  <a:gd name="connsiteY4" fmla="*/ 3407 h 204579"/>
                  <a:gd name="connsiteX5" fmla="*/ 330245 w 330245"/>
                  <a:gd name="connsiteY5" fmla="*/ 0 h 204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0245" h="204579">
                    <a:moveTo>
                      <a:pt x="330245" y="0"/>
                    </a:moveTo>
                    <a:lnTo>
                      <a:pt x="125666" y="204579"/>
                    </a:lnTo>
                    <a:lnTo>
                      <a:pt x="0" y="78912"/>
                    </a:lnTo>
                    <a:lnTo>
                      <a:pt x="56368" y="53909"/>
                    </a:lnTo>
                    <a:cubicBezTo>
                      <a:pt x="122712" y="29231"/>
                      <a:pt x="193805" y="12092"/>
                      <a:pt x="269538" y="3407"/>
                    </a:cubicBezTo>
                    <a:lnTo>
                      <a:pt x="330245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FD103DFD-CC8A-44E1-BDE2-E60FF846F278}"/>
                  </a:ext>
                </a:extLst>
              </p:cNvPr>
              <p:cNvSpPr/>
              <p:nvPr/>
            </p:nvSpPr>
            <p:spPr>
              <a:xfrm>
                <a:off x="4298637" y="3484410"/>
                <a:ext cx="432922" cy="432922"/>
              </a:xfrm>
              <a:custGeom>
                <a:avLst/>
                <a:gdLst>
                  <a:gd name="connsiteX0" fmla="*/ 250629 w 506730"/>
                  <a:gd name="connsiteY0" fmla="*/ 0 h 506730"/>
                  <a:gd name="connsiteX1" fmla="*/ 506730 w 506730"/>
                  <a:gd name="connsiteY1" fmla="*/ 256101 h 506730"/>
                  <a:gd name="connsiteX2" fmla="*/ 256101 w 506730"/>
                  <a:gd name="connsiteY2" fmla="*/ 506730 h 506730"/>
                  <a:gd name="connsiteX3" fmla="*/ 0 w 506730"/>
                  <a:gd name="connsiteY3" fmla="*/ 250629 h 506730"/>
                  <a:gd name="connsiteX4" fmla="*/ 250629 w 506730"/>
                  <a:gd name="connsiteY4" fmla="*/ 0 h 50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730" h="506730">
                    <a:moveTo>
                      <a:pt x="250629" y="0"/>
                    </a:moveTo>
                    <a:lnTo>
                      <a:pt x="506730" y="256101"/>
                    </a:lnTo>
                    <a:lnTo>
                      <a:pt x="256101" y="506730"/>
                    </a:lnTo>
                    <a:lnTo>
                      <a:pt x="0" y="250629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C3634436-8FE4-4F25-BBCA-603C04963CC5}"/>
                  </a:ext>
                </a:extLst>
              </p:cNvPr>
              <p:cNvSpPr/>
              <p:nvPr/>
            </p:nvSpPr>
            <p:spPr>
              <a:xfrm>
                <a:off x="4805368" y="3484410"/>
                <a:ext cx="432924" cy="432922"/>
              </a:xfrm>
              <a:custGeom>
                <a:avLst/>
                <a:gdLst>
                  <a:gd name="connsiteX0" fmla="*/ 256101 w 506731"/>
                  <a:gd name="connsiteY0" fmla="*/ 0 h 506730"/>
                  <a:gd name="connsiteX1" fmla="*/ 506731 w 506731"/>
                  <a:gd name="connsiteY1" fmla="*/ 250629 h 506730"/>
                  <a:gd name="connsiteX2" fmla="*/ 250630 w 506731"/>
                  <a:gd name="connsiteY2" fmla="*/ 506730 h 506730"/>
                  <a:gd name="connsiteX3" fmla="*/ 0 w 506731"/>
                  <a:gd name="connsiteY3" fmla="*/ 256101 h 506730"/>
                  <a:gd name="connsiteX4" fmla="*/ 256101 w 506731"/>
                  <a:gd name="connsiteY4" fmla="*/ 0 h 50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731" h="506730">
                    <a:moveTo>
                      <a:pt x="256101" y="0"/>
                    </a:moveTo>
                    <a:lnTo>
                      <a:pt x="506731" y="250629"/>
                    </a:lnTo>
                    <a:lnTo>
                      <a:pt x="250630" y="506730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0D17D23-E366-43BC-9A17-F953EBC1DA7F}"/>
                  </a:ext>
                </a:extLst>
              </p:cNvPr>
              <p:cNvSpPr/>
              <p:nvPr/>
            </p:nvSpPr>
            <p:spPr>
              <a:xfrm>
                <a:off x="5301920" y="3559868"/>
                <a:ext cx="313510" cy="363392"/>
              </a:xfrm>
              <a:custGeom>
                <a:avLst/>
                <a:gdLst>
                  <a:gd name="connsiteX0" fmla="*/ 169244 w 366959"/>
                  <a:gd name="connsiteY0" fmla="*/ 0 h 425346"/>
                  <a:gd name="connsiteX1" fmla="*/ 235169 w 366959"/>
                  <a:gd name="connsiteY1" fmla="*/ 80066 h 425346"/>
                  <a:gd name="connsiteX2" fmla="*/ 345741 w 366959"/>
                  <a:gd name="connsiteY2" fmla="*/ 264830 h 425346"/>
                  <a:gd name="connsiteX3" fmla="*/ 366959 w 366959"/>
                  <a:gd name="connsiteY3" fmla="*/ 314488 h 425346"/>
                  <a:gd name="connsiteX4" fmla="*/ 256101 w 366959"/>
                  <a:gd name="connsiteY4" fmla="*/ 425346 h 425346"/>
                  <a:gd name="connsiteX5" fmla="*/ 0 w 366959"/>
                  <a:gd name="connsiteY5" fmla="*/ 169244 h 425346"/>
                  <a:gd name="connsiteX6" fmla="*/ 169244 w 366959"/>
                  <a:gd name="connsiteY6" fmla="*/ 0 h 42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959" h="425346">
                    <a:moveTo>
                      <a:pt x="169244" y="0"/>
                    </a:moveTo>
                    <a:lnTo>
                      <a:pt x="235169" y="80066"/>
                    </a:lnTo>
                    <a:cubicBezTo>
                      <a:pt x="277085" y="136711"/>
                      <a:pt x="313978" y="198605"/>
                      <a:pt x="345741" y="264830"/>
                    </a:cubicBezTo>
                    <a:lnTo>
                      <a:pt x="366959" y="314488"/>
                    </a:lnTo>
                    <a:lnTo>
                      <a:pt x="256101" y="425346"/>
                    </a:lnTo>
                    <a:lnTo>
                      <a:pt x="0" y="169244"/>
                    </a:lnTo>
                    <a:lnTo>
                      <a:pt x="169244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AD36B187-E01E-4F10-8038-999D6EC0AB4F}"/>
                  </a:ext>
                </a:extLst>
              </p:cNvPr>
              <p:cNvSpPr/>
              <p:nvPr/>
            </p:nvSpPr>
            <p:spPr>
              <a:xfrm>
                <a:off x="3927786" y="3564788"/>
                <a:ext cx="307718" cy="358860"/>
              </a:xfrm>
              <a:custGeom>
                <a:avLst/>
                <a:gdLst>
                  <a:gd name="connsiteX0" fmla="*/ 196242 w 360179"/>
                  <a:gd name="connsiteY0" fmla="*/ 0 h 420039"/>
                  <a:gd name="connsiteX1" fmla="*/ 360179 w 360179"/>
                  <a:gd name="connsiteY1" fmla="*/ 163937 h 420039"/>
                  <a:gd name="connsiteX2" fmla="*/ 104078 w 360179"/>
                  <a:gd name="connsiteY2" fmla="*/ 420039 h 420039"/>
                  <a:gd name="connsiteX3" fmla="*/ 0 w 360179"/>
                  <a:gd name="connsiteY3" fmla="*/ 315961 h 420039"/>
                  <a:gd name="connsiteX4" fmla="*/ 24115 w 360179"/>
                  <a:gd name="connsiteY4" fmla="*/ 259523 h 420039"/>
                  <a:gd name="connsiteX5" fmla="*/ 134687 w 360179"/>
                  <a:gd name="connsiteY5" fmla="*/ 74759 h 420039"/>
                  <a:gd name="connsiteX6" fmla="*/ 196242 w 360179"/>
                  <a:gd name="connsiteY6" fmla="*/ 0 h 42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179" h="420039">
                    <a:moveTo>
                      <a:pt x="196242" y="0"/>
                    </a:moveTo>
                    <a:lnTo>
                      <a:pt x="360179" y="163937"/>
                    </a:lnTo>
                    <a:lnTo>
                      <a:pt x="104078" y="420039"/>
                    </a:lnTo>
                    <a:lnTo>
                      <a:pt x="0" y="315961"/>
                    </a:lnTo>
                    <a:lnTo>
                      <a:pt x="24115" y="259523"/>
                    </a:lnTo>
                    <a:cubicBezTo>
                      <a:pt x="55878" y="193298"/>
                      <a:pt x="92772" y="131404"/>
                      <a:pt x="134687" y="74759"/>
                    </a:cubicBezTo>
                    <a:lnTo>
                      <a:pt x="196242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81A604DC-2807-4FD5-BC61-B35198A674EB}"/>
                  </a:ext>
                </a:extLst>
              </p:cNvPr>
              <p:cNvSpPr/>
              <p:nvPr/>
            </p:nvSpPr>
            <p:spPr>
              <a:xfrm>
                <a:off x="4298638" y="3991140"/>
                <a:ext cx="432924" cy="432924"/>
              </a:xfrm>
              <a:custGeom>
                <a:avLst/>
                <a:gdLst>
                  <a:gd name="connsiteX0" fmla="*/ 256101 w 506731"/>
                  <a:gd name="connsiteY0" fmla="*/ 0 h 506731"/>
                  <a:gd name="connsiteX1" fmla="*/ 506731 w 506731"/>
                  <a:gd name="connsiteY1" fmla="*/ 250630 h 506731"/>
                  <a:gd name="connsiteX2" fmla="*/ 250629 w 506731"/>
                  <a:gd name="connsiteY2" fmla="*/ 506731 h 506731"/>
                  <a:gd name="connsiteX3" fmla="*/ 0 w 506731"/>
                  <a:gd name="connsiteY3" fmla="*/ 256102 h 506731"/>
                  <a:gd name="connsiteX4" fmla="*/ 256101 w 506731"/>
                  <a:gd name="connsiteY4" fmla="*/ 0 h 506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731" h="506731">
                    <a:moveTo>
                      <a:pt x="256101" y="0"/>
                    </a:moveTo>
                    <a:lnTo>
                      <a:pt x="506731" y="250630"/>
                    </a:lnTo>
                    <a:lnTo>
                      <a:pt x="250629" y="506731"/>
                    </a:lnTo>
                    <a:lnTo>
                      <a:pt x="0" y="256102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A6F481C5-1C5C-43DA-815F-B4B11B12E461}"/>
                  </a:ext>
                </a:extLst>
              </p:cNvPr>
              <p:cNvSpPr/>
              <p:nvPr/>
            </p:nvSpPr>
            <p:spPr>
              <a:xfrm>
                <a:off x="4805368" y="3991140"/>
                <a:ext cx="432922" cy="432924"/>
              </a:xfrm>
              <a:custGeom>
                <a:avLst/>
                <a:gdLst>
                  <a:gd name="connsiteX0" fmla="*/ 250629 w 506730"/>
                  <a:gd name="connsiteY0" fmla="*/ 0 h 506731"/>
                  <a:gd name="connsiteX1" fmla="*/ 506730 w 506730"/>
                  <a:gd name="connsiteY1" fmla="*/ 256102 h 506731"/>
                  <a:gd name="connsiteX2" fmla="*/ 256101 w 506730"/>
                  <a:gd name="connsiteY2" fmla="*/ 506731 h 506731"/>
                  <a:gd name="connsiteX3" fmla="*/ 0 w 506730"/>
                  <a:gd name="connsiteY3" fmla="*/ 250630 h 506731"/>
                  <a:gd name="connsiteX4" fmla="*/ 250629 w 506730"/>
                  <a:gd name="connsiteY4" fmla="*/ 0 h 506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730" h="506731">
                    <a:moveTo>
                      <a:pt x="250629" y="0"/>
                    </a:moveTo>
                    <a:lnTo>
                      <a:pt x="506730" y="256102"/>
                    </a:lnTo>
                    <a:lnTo>
                      <a:pt x="256101" y="506731"/>
                    </a:lnTo>
                    <a:lnTo>
                      <a:pt x="0" y="250630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466EFC3A-5573-439E-A973-0C1AABF33436}"/>
                  </a:ext>
                </a:extLst>
              </p:cNvPr>
              <p:cNvSpPr/>
              <p:nvPr/>
            </p:nvSpPr>
            <p:spPr>
              <a:xfrm>
                <a:off x="3829063" y="3991696"/>
                <a:ext cx="398684" cy="439432"/>
              </a:xfrm>
              <a:custGeom>
                <a:avLst/>
                <a:gdLst>
                  <a:gd name="connsiteX0" fmla="*/ 210555 w 466656"/>
                  <a:gd name="connsiteY0" fmla="*/ 0 h 514349"/>
                  <a:gd name="connsiteX1" fmla="*/ 466656 w 466656"/>
                  <a:gd name="connsiteY1" fmla="*/ 256101 h 514349"/>
                  <a:gd name="connsiteX2" fmla="*/ 208408 w 466656"/>
                  <a:gd name="connsiteY2" fmla="*/ 514349 h 514349"/>
                  <a:gd name="connsiteX3" fmla="*/ 0 w 466656"/>
                  <a:gd name="connsiteY3" fmla="*/ 305941 h 514349"/>
                  <a:gd name="connsiteX4" fmla="*/ 2450 w 466656"/>
                  <a:gd name="connsiteY4" fmla="*/ 281487 h 514349"/>
                  <a:gd name="connsiteX5" fmla="*/ 17637 w 466656"/>
                  <a:gd name="connsiteY5" fmla="*/ 192917 h 514349"/>
                  <a:gd name="connsiteX6" fmla="*/ 210555 w 466656"/>
                  <a:gd name="connsiteY6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6656" h="514349">
                    <a:moveTo>
                      <a:pt x="210555" y="0"/>
                    </a:moveTo>
                    <a:lnTo>
                      <a:pt x="466656" y="256101"/>
                    </a:lnTo>
                    <a:lnTo>
                      <a:pt x="208408" y="514349"/>
                    </a:lnTo>
                    <a:lnTo>
                      <a:pt x="0" y="305941"/>
                    </a:lnTo>
                    <a:lnTo>
                      <a:pt x="2450" y="281487"/>
                    </a:lnTo>
                    <a:lnTo>
                      <a:pt x="17637" y="192917"/>
                    </a:lnTo>
                    <a:lnTo>
                      <a:pt x="210555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DBF6EF5-764A-4BDD-A1A7-1C427334E166}"/>
                  </a:ext>
                </a:extLst>
              </p:cNvPr>
              <p:cNvSpPr/>
              <p:nvPr/>
            </p:nvSpPr>
            <p:spPr>
              <a:xfrm>
                <a:off x="5309820" y="3991696"/>
                <a:ext cx="406200" cy="439432"/>
              </a:xfrm>
              <a:custGeom>
                <a:avLst/>
                <a:gdLst>
                  <a:gd name="connsiteX0" fmla="*/ 256101 w 475452"/>
                  <a:gd name="connsiteY0" fmla="*/ 0 h 514349"/>
                  <a:gd name="connsiteX1" fmla="*/ 460699 w 475452"/>
                  <a:gd name="connsiteY1" fmla="*/ 204598 h 514349"/>
                  <a:gd name="connsiteX2" fmla="*/ 473883 w 475452"/>
                  <a:gd name="connsiteY2" fmla="*/ 281487 h 514349"/>
                  <a:gd name="connsiteX3" fmla="*/ 475452 w 475452"/>
                  <a:gd name="connsiteY3" fmla="*/ 297144 h 514349"/>
                  <a:gd name="connsiteX4" fmla="*/ 258248 w 475452"/>
                  <a:gd name="connsiteY4" fmla="*/ 514349 h 514349"/>
                  <a:gd name="connsiteX5" fmla="*/ 0 w 475452"/>
                  <a:gd name="connsiteY5" fmla="*/ 256101 h 514349"/>
                  <a:gd name="connsiteX6" fmla="*/ 256101 w 475452"/>
                  <a:gd name="connsiteY6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5452" h="514349">
                    <a:moveTo>
                      <a:pt x="256101" y="0"/>
                    </a:moveTo>
                    <a:lnTo>
                      <a:pt x="460699" y="204598"/>
                    </a:lnTo>
                    <a:lnTo>
                      <a:pt x="473883" y="281487"/>
                    </a:lnTo>
                    <a:lnTo>
                      <a:pt x="475452" y="297144"/>
                    </a:lnTo>
                    <a:lnTo>
                      <a:pt x="258248" y="514349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F92585F5-E9E3-4CEC-84E3-57B63D16EDBC}"/>
                  </a:ext>
                </a:extLst>
              </p:cNvPr>
              <p:cNvSpPr/>
              <p:nvPr/>
            </p:nvSpPr>
            <p:spPr>
              <a:xfrm>
                <a:off x="4805922" y="4498426"/>
                <a:ext cx="439432" cy="439432"/>
              </a:xfrm>
              <a:custGeom>
                <a:avLst/>
                <a:gdLst>
                  <a:gd name="connsiteX0" fmla="*/ 256102 w 514350"/>
                  <a:gd name="connsiteY0" fmla="*/ 0 h 514349"/>
                  <a:gd name="connsiteX1" fmla="*/ 514350 w 514350"/>
                  <a:gd name="connsiteY1" fmla="*/ 258248 h 514349"/>
                  <a:gd name="connsiteX2" fmla="*/ 258248 w 514350"/>
                  <a:gd name="connsiteY2" fmla="*/ 514349 h 514349"/>
                  <a:gd name="connsiteX3" fmla="*/ 0 w 514350"/>
                  <a:gd name="connsiteY3" fmla="*/ 256101 h 514349"/>
                  <a:gd name="connsiteX4" fmla="*/ 256102 w 514350"/>
                  <a:gd name="connsiteY4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50" h="514349">
                    <a:moveTo>
                      <a:pt x="256102" y="0"/>
                    </a:moveTo>
                    <a:lnTo>
                      <a:pt x="514350" y="258248"/>
                    </a:lnTo>
                    <a:lnTo>
                      <a:pt x="258248" y="514349"/>
                    </a:lnTo>
                    <a:lnTo>
                      <a:pt x="0" y="256101"/>
                    </a:lnTo>
                    <a:lnTo>
                      <a:pt x="256102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F341AE9-CA1A-4176-B9DC-EA77EAD85548}"/>
                  </a:ext>
                </a:extLst>
              </p:cNvPr>
              <p:cNvSpPr/>
              <p:nvPr/>
            </p:nvSpPr>
            <p:spPr>
              <a:xfrm>
                <a:off x="4291574" y="4498426"/>
                <a:ext cx="439432" cy="439432"/>
              </a:xfrm>
              <a:custGeom>
                <a:avLst/>
                <a:gdLst>
                  <a:gd name="connsiteX0" fmla="*/ 258248 w 514349"/>
                  <a:gd name="connsiteY0" fmla="*/ 0 h 514349"/>
                  <a:gd name="connsiteX1" fmla="*/ 514349 w 514349"/>
                  <a:gd name="connsiteY1" fmla="*/ 256101 h 514349"/>
                  <a:gd name="connsiteX2" fmla="*/ 256101 w 514349"/>
                  <a:gd name="connsiteY2" fmla="*/ 514349 h 514349"/>
                  <a:gd name="connsiteX3" fmla="*/ 0 w 514349"/>
                  <a:gd name="connsiteY3" fmla="*/ 258248 h 514349"/>
                  <a:gd name="connsiteX4" fmla="*/ 258248 w 514349"/>
                  <a:gd name="connsiteY4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49" h="514349">
                    <a:moveTo>
                      <a:pt x="258248" y="0"/>
                    </a:moveTo>
                    <a:lnTo>
                      <a:pt x="514349" y="256101"/>
                    </a:lnTo>
                    <a:lnTo>
                      <a:pt x="256101" y="514349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BE481EC5-4636-4BF3-8DD1-0AEC599867C6}"/>
                  </a:ext>
                </a:extLst>
              </p:cNvPr>
              <p:cNvSpPr/>
              <p:nvPr/>
            </p:nvSpPr>
            <p:spPr>
              <a:xfrm>
                <a:off x="3822955" y="4505490"/>
                <a:ext cx="397294" cy="432922"/>
              </a:xfrm>
              <a:custGeom>
                <a:avLst/>
                <a:gdLst>
                  <a:gd name="connsiteX0" fmla="*/ 214398 w 465027"/>
                  <a:gd name="connsiteY0" fmla="*/ 0 h 506730"/>
                  <a:gd name="connsiteX1" fmla="*/ 465027 w 465027"/>
                  <a:gd name="connsiteY1" fmla="*/ 250629 h 506730"/>
                  <a:gd name="connsiteX2" fmla="*/ 208926 w 465027"/>
                  <a:gd name="connsiteY2" fmla="*/ 506730 h 506730"/>
                  <a:gd name="connsiteX3" fmla="*/ 8408 w 465027"/>
                  <a:gd name="connsiteY3" fmla="*/ 306213 h 506730"/>
                  <a:gd name="connsiteX4" fmla="*/ 1717 w 465027"/>
                  <a:gd name="connsiteY4" fmla="*/ 258514 h 506730"/>
                  <a:gd name="connsiteX5" fmla="*/ 0 w 465027"/>
                  <a:gd name="connsiteY5" fmla="*/ 214397 h 506730"/>
                  <a:gd name="connsiteX6" fmla="*/ 214398 w 465027"/>
                  <a:gd name="connsiteY6" fmla="*/ 0 h 50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5027" h="506730">
                    <a:moveTo>
                      <a:pt x="214398" y="0"/>
                    </a:moveTo>
                    <a:lnTo>
                      <a:pt x="465027" y="250629"/>
                    </a:lnTo>
                    <a:lnTo>
                      <a:pt x="208926" y="506730"/>
                    </a:lnTo>
                    <a:lnTo>
                      <a:pt x="8408" y="306213"/>
                    </a:lnTo>
                    <a:lnTo>
                      <a:pt x="1717" y="258514"/>
                    </a:lnTo>
                    <a:lnTo>
                      <a:pt x="0" y="214397"/>
                    </a:lnTo>
                    <a:lnTo>
                      <a:pt x="21439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494006C8-794C-41D3-A261-A764603B407D}"/>
                  </a:ext>
                </a:extLst>
              </p:cNvPr>
              <p:cNvSpPr/>
              <p:nvPr/>
            </p:nvSpPr>
            <p:spPr>
              <a:xfrm>
                <a:off x="5317358" y="4505490"/>
                <a:ext cx="405252" cy="432922"/>
              </a:xfrm>
              <a:custGeom>
                <a:avLst/>
                <a:gdLst>
                  <a:gd name="connsiteX0" fmla="*/ 250629 w 474342"/>
                  <a:gd name="connsiteY0" fmla="*/ 0 h 506730"/>
                  <a:gd name="connsiteX1" fmla="*/ 474342 w 474342"/>
                  <a:gd name="connsiteY1" fmla="*/ 223713 h 506730"/>
                  <a:gd name="connsiteX2" fmla="*/ 472987 w 474342"/>
                  <a:gd name="connsiteY2" fmla="*/ 258514 h 506730"/>
                  <a:gd name="connsiteX3" fmla="*/ 467875 w 474342"/>
                  <a:gd name="connsiteY3" fmla="*/ 294956 h 506730"/>
                  <a:gd name="connsiteX4" fmla="*/ 256101 w 474342"/>
                  <a:gd name="connsiteY4" fmla="*/ 506730 h 506730"/>
                  <a:gd name="connsiteX5" fmla="*/ 0 w 474342"/>
                  <a:gd name="connsiteY5" fmla="*/ 250629 h 506730"/>
                  <a:gd name="connsiteX6" fmla="*/ 250629 w 474342"/>
                  <a:gd name="connsiteY6" fmla="*/ 0 h 50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4342" h="506730">
                    <a:moveTo>
                      <a:pt x="250629" y="0"/>
                    </a:moveTo>
                    <a:lnTo>
                      <a:pt x="474342" y="223713"/>
                    </a:lnTo>
                    <a:lnTo>
                      <a:pt x="472987" y="258514"/>
                    </a:lnTo>
                    <a:lnTo>
                      <a:pt x="467875" y="294956"/>
                    </a:lnTo>
                    <a:lnTo>
                      <a:pt x="256101" y="506730"/>
                    </a:lnTo>
                    <a:lnTo>
                      <a:pt x="0" y="250629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9BB5BCEC-EF1F-43B3-9A5B-46856840C4C1}"/>
                  </a:ext>
                </a:extLst>
              </p:cNvPr>
              <p:cNvSpPr/>
              <p:nvPr/>
            </p:nvSpPr>
            <p:spPr>
              <a:xfrm>
                <a:off x="3892973" y="5008839"/>
                <a:ext cx="332776" cy="393266"/>
              </a:xfrm>
              <a:custGeom>
                <a:avLst/>
                <a:gdLst>
                  <a:gd name="connsiteX0" fmla="*/ 133408 w 389509"/>
                  <a:gd name="connsiteY0" fmla="*/ 0 h 460311"/>
                  <a:gd name="connsiteX1" fmla="*/ 389509 w 389509"/>
                  <a:gd name="connsiteY1" fmla="*/ 256101 h 460311"/>
                  <a:gd name="connsiteX2" fmla="*/ 185300 w 389509"/>
                  <a:gd name="connsiteY2" fmla="*/ 460311 h 460311"/>
                  <a:gd name="connsiteX3" fmla="*/ 170197 w 389509"/>
                  <a:gd name="connsiteY3" fmla="*/ 445228 h 460311"/>
                  <a:gd name="connsiteX4" fmla="*/ 17847 w 389509"/>
                  <a:gd name="connsiteY4" fmla="*/ 186711 h 460311"/>
                  <a:gd name="connsiteX5" fmla="*/ 0 w 389509"/>
                  <a:gd name="connsiteY5" fmla="*/ 133408 h 460311"/>
                  <a:gd name="connsiteX6" fmla="*/ 133408 w 389509"/>
                  <a:gd name="connsiteY6" fmla="*/ 0 h 46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509" h="460311">
                    <a:moveTo>
                      <a:pt x="133408" y="0"/>
                    </a:moveTo>
                    <a:lnTo>
                      <a:pt x="389509" y="256101"/>
                    </a:lnTo>
                    <a:lnTo>
                      <a:pt x="185300" y="460311"/>
                    </a:lnTo>
                    <a:lnTo>
                      <a:pt x="170197" y="445228"/>
                    </a:lnTo>
                    <a:cubicBezTo>
                      <a:pt x="105234" y="370864"/>
                      <a:pt x="55409" y="283775"/>
                      <a:pt x="17847" y="186711"/>
                    </a:cubicBezTo>
                    <a:lnTo>
                      <a:pt x="0" y="133408"/>
                    </a:lnTo>
                    <a:lnTo>
                      <a:pt x="13340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FEDE0D0-A05A-46FB-91A6-768EAC438C2E}"/>
                  </a:ext>
                </a:extLst>
              </p:cNvPr>
              <p:cNvSpPr/>
              <p:nvPr/>
            </p:nvSpPr>
            <p:spPr>
              <a:xfrm>
                <a:off x="4291574" y="5012775"/>
                <a:ext cx="439432" cy="439432"/>
              </a:xfrm>
              <a:custGeom>
                <a:avLst/>
                <a:gdLst>
                  <a:gd name="connsiteX0" fmla="*/ 256101 w 514349"/>
                  <a:gd name="connsiteY0" fmla="*/ 0 h 514349"/>
                  <a:gd name="connsiteX1" fmla="*/ 514349 w 514349"/>
                  <a:gd name="connsiteY1" fmla="*/ 258248 h 514349"/>
                  <a:gd name="connsiteX2" fmla="*/ 258248 w 514349"/>
                  <a:gd name="connsiteY2" fmla="*/ 514349 h 514349"/>
                  <a:gd name="connsiteX3" fmla="*/ 0 w 514349"/>
                  <a:gd name="connsiteY3" fmla="*/ 256101 h 514349"/>
                  <a:gd name="connsiteX4" fmla="*/ 256101 w 514349"/>
                  <a:gd name="connsiteY4" fmla="*/ 0 h 51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49" h="514349">
                    <a:moveTo>
                      <a:pt x="256101" y="0"/>
                    </a:moveTo>
                    <a:lnTo>
                      <a:pt x="514349" y="258248"/>
                    </a:lnTo>
                    <a:lnTo>
                      <a:pt x="258248" y="514349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F954801-B291-4788-B8AA-6CFB5E38E47A}"/>
                  </a:ext>
                </a:extLst>
              </p:cNvPr>
              <p:cNvSpPr/>
              <p:nvPr/>
            </p:nvSpPr>
            <p:spPr>
              <a:xfrm>
                <a:off x="4805922" y="5012775"/>
                <a:ext cx="439432" cy="439432"/>
              </a:xfrm>
              <a:custGeom>
                <a:avLst/>
                <a:gdLst>
                  <a:gd name="connsiteX0" fmla="*/ 258248 w 514350"/>
                  <a:gd name="connsiteY0" fmla="*/ 0 h 514350"/>
                  <a:gd name="connsiteX1" fmla="*/ 514350 w 514350"/>
                  <a:gd name="connsiteY1" fmla="*/ 256102 h 514350"/>
                  <a:gd name="connsiteX2" fmla="*/ 256102 w 514350"/>
                  <a:gd name="connsiteY2" fmla="*/ 514350 h 514350"/>
                  <a:gd name="connsiteX3" fmla="*/ 0 w 514350"/>
                  <a:gd name="connsiteY3" fmla="*/ 258248 h 514350"/>
                  <a:gd name="connsiteX4" fmla="*/ 258248 w 514350"/>
                  <a:gd name="connsiteY4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50" h="514350">
                    <a:moveTo>
                      <a:pt x="258248" y="0"/>
                    </a:moveTo>
                    <a:lnTo>
                      <a:pt x="514350" y="256102"/>
                    </a:lnTo>
                    <a:lnTo>
                      <a:pt x="256102" y="514350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480CEC24-C687-4C04-B755-772C74E6757C}"/>
                  </a:ext>
                </a:extLst>
              </p:cNvPr>
              <p:cNvSpPr/>
              <p:nvPr/>
            </p:nvSpPr>
            <p:spPr>
              <a:xfrm>
                <a:off x="5311709" y="5009191"/>
                <a:ext cx="338970" cy="397396"/>
              </a:xfrm>
              <a:custGeom>
                <a:avLst/>
                <a:gdLst>
                  <a:gd name="connsiteX0" fmla="*/ 256101 w 396759"/>
                  <a:gd name="connsiteY0" fmla="*/ 0 h 465146"/>
                  <a:gd name="connsiteX1" fmla="*/ 396759 w 396759"/>
                  <a:gd name="connsiteY1" fmla="*/ 140658 h 465146"/>
                  <a:gd name="connsiteX2" fmla="*/ 381339 w 396759"/>
                  <a:gd name="connsiteY2" fmla="*/ 186711 h 465146"/>
                  <a:gd name="connsiteX3" fmla="*/ 228989 w 396759"/>
                  <a:gd name="connsiteY3" fmla="*/ 445228 h 465146"/>
                  <a:gd name="connsiteX4" fmla="*/ 209044 w 396759"/>
                  <a:gd name="connsiteY4" fmla="*/ 465146 h 465146"/>
                  <a:gd name="connsiteX5" fmla="*/ 0 w 396759"/>
                  <a:gd name="connsiteY5" fmla="*/ 256102 h 465146"/>
                  <a:gd name="connsiteX6" fmla="*/ 256101 w 396759"/>
                  <a:gd name="connsiteY6" fmla="*/ 0 h 465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6759" h="465146">
                    <a:moveTo>
                      <a:pt x="256101" y="0"/>
                    </a:moveTo>
                    <a:lnTo>
                      <a:pt x="396759" y="140658"/>
                    </a:lnTo>
                    <a:lnTo>
                      <a:pt x="381339" y="186711"/>
                    </a:lnTo>
                    <a:cubicBezTo>
                      <a:pt x="343778" y="283775"/>
                      <a:pt x="293952" y="370864"/>
                      <a:pt x="228989" y="445228"/>
                    </a:cubicBezTo>
                    <a:lnTo>
                      <a:pt x="209044" y="465146"/>
                    </a:lnTo>
                    <a:lnTo>
                      <a:pt x="0" y="256102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3622BAB-CF81-450C-A5DA-E92BB382EC13}"/>
                  </a:ext>
                </a:extLst>
              </p:cNvPr>
              <p:cNvSpPr/>
              <p:nvPr/>
            </p:nvSpPr>
            <p:spPr>
              <a:xfrm>
                <a:off x="4390866" y="5504686"/>
                <a:ext cx="301998" cy="176202"/>
              </a:xfrm>
              <a:custGeom>
                <a:avLst/>
                <a:gdLst>
                  <a:gd name="connsiteX0" fmla="*/ 147241 w 353485"/>
                  <a:gd name="connsiteY0" fmla="*/ 0 h 206244"/>
                  <a:gd name="connsiteX1" fmla="*/ 353485 w 353485"/>
                  <a:gd name="connsiteY1" fmla="*/ 206244 h 206244"/>
                  <a:gd name="connsiteX2" fmla="*/ 264103 w 353485"/>
                  <a:gd name="connsiteY2" fmla="*/ 202348 h 206244"/>
                  <a:gd name="connsiteX3" fmla="*/ 17080 w 353485"/>
                  <a:gd name="connsiteY3" fmla="*/ 153944 h 206244"/>
                  <a:gd name="connsiteX4" fmla="*/ 0 w 353485"/>
                  <a:gd name="connsiteY4" fmla="*/ 147241 h 206244"/>
                  <a:gd name="connsiteX5" fmla="*/ 147241 w 353485"/>
                  <a:gd name="connsiteY5" fmla="*/ 0 h 20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3485" h="206244">
                    <a:moveTo>
                      <a:pt x="147241" y="0"/>
                    </a:moveTo>
                    <a:lnTo>
                      <a:pt x="353485" y="206244"/>
                    </a:lnTo>
                    <a:lnTo>
                      <a:pt x="264103" y="202348"/>
                    </a:lnTo>
                    <a:cubicBezTo>
                      <a:pt x="172764" y="194043"/>
                      <a:pt x="90707" y="177637"/>
                      <a:pt x="17080" y="153944"/>
                    </a:cubicBezTo>
                    <a:lnTo>
                      <a:pt x="0" y="147241"/>
                    </a:lnTo>
                    <a:lnTo>
                      <a:pt x="14724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1023DCF8-5D2A-4D01-B188-3D91F3F9B34F}"/>
                  </a:ext>
                </a:extLst>
              </p:cNvPr>
              <p:cNvSpPr/>
              <p:nvPr/>
            </p:nvSpPr>
            <p:spPr>
              <a:xfrm>
                <a:off x="4843855" y="5504718"/>
                <a:ext cx="304706" cy="176580"/>
              </a:xfrm>
              <a:custGeom>
                <a:avLst/>
                <a:gdLst>
                  <a:gd name="connsiteX0" fmla="*/ 206685 w 356653"/>
                  <a:gd name="connsiteY0" fmla="*/ 0 h 206684"/>
                  <a:gd name="connsiteX1" fmla="*/ 356653 w 356653"/>
                  <a:gd name="connsiteY1" fmla="*/ 149968 h 206684"/>
                  <a:gd name="connsiteX2" fmla="*/ 346523 w 356653"/>
                  <a:gd name="connsiteY2" fmla="*/ 153943 h 206684"/>
                  <a:gd name="connsiteX3" fmla="*/ 99500 w 356653"/>
                  <a:gd name="connsiteY3" fmla="*/ 202347 h 206684"/>
                  <a:gd name="connsiteX4" fmla="*/ 0 w 356653"/>
                  <a:gd name="connsiteY4" fmla="*/ 206684 h 206684"/>
                  <a:gd name="connsiteX5" fmla="*/ 206685 w 356653"/>
                  <a:gd name="connsiteY5" fmla="*/ 0 h 20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653" h="206684">
                    <a:moveTo>
                      <a:pt x="206685" y="0"/>
                    </a:moveTo>
                    <a:lnTo>
                      <a:pt x="356653" y="149968"/>
                    </a:lnTo>
                    <a:lnTo>
                      <a:pt x="346523" y="153943"/>
                    </a:lnTo>
                    <a:cubicBezTo>
                      <a:pt x="272897" y="177636"/>
                      <a:pt x="190840" y="194042"/>
                      <a:pt x="99500" y="202347"/>
                    </a:cubicBezTo>
                    <a:lnTo>
                      <a:pt x="0" y="206684"/>
                    </a:lnTo>
                    <a:lnTo>
                      <a:pt x="206685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FFACF9B2-A0FC-4238-B5DC-CBA16C634E20}"/>
                  </a:ext>
                </a:extLst>
              </p:cNvPr>
              <p:cNvSpPr/>
              <p:nvPr/>
            </p:nvSpPr>
            <p:spPr>
              <a:xfrm>
                <a:off x="4549665" y="3273545"/>
                <a:ext cx="437596" cy="396282"/>
              </a:xfrm>
              <a:custGeom>
                <a:avLst/>
                <a:gdLst>
                  <a:gd name="connsiteX0" fmla="*/ 260940 w 512202"/>
                  <a:gd name="connsiteY0" fmla="*/ 0 h 463843"/>
                  <a:gd name="connsiteX1" fmla="*/ 307048 w 512202"/>
                  <a:gd name="connsiteY1" fmla="*/ 2588 h 463843"/>
                  <a:gd name="connsiteX2" fmla="*/ 512202 w 512202"/>
                  <a:gd name="connsiteY2" fmla="*/ 207742 h 463843"/>
                  <a:gd name="connsiteX3" fmla="*/ 256101 w 512202"/>
                  <a:gd name="connsiteY3" fmla="*/ 463843 h 463843"/>
                  <a:gd name="connsiteX4" fmla="*/ 0 w 512202"/>
                  <a:gd name="connsiteY4" fmla="*/ 207742 h 463843"/>
                  <a:gd name="connsiteX5" fmla="*/ 204579 w 512202"/>
                  <a:gd name="connsiteY5" fmla="*/ 3163 h 463843"/>
                  <a:gd name="connsiteX6" fmla="*/ 260940 w 512202"/>
                  <a:gd name="connsiteY6" fmla="*/ 0 h 463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202" h="463843">
                    <a:moveTo>
                      <a:pt x="260940" y="0"/>
                    </a:moveTo>
                    <a:lnTo>
                      <a:pt x="307048" y="2588"/>
                    </a:lnTo>
                    <a:lnTo>
                      <a:pt x="512202" y="207742"/>
                    </a:lnTo>
                    <a:lnTo>
                      <a:pt x="256101" y="463843"/>
                    </a:lnTo>
                    <a:lnTo>
                      <a:pt x="0" y="207742"/>
                    </a:lnTo>
                    <a:lnTo>
                      <a:pt x="204579" y="3163"/>
                    </a:lnTo>
                    <a:lnTo>
                      <a:pt x="26094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4D80A5C5-FCF9-48FB-9C8F-20BFB06D858B}"/>
                  </a:ext>
                </a:extLst>
              </p:cNvPr>
              <p:cNvSpPr/>
              <p:nvPr/>
            </p:nvSpPr>
            <p:spPr>
              <a:xfrm>
                <a:off x="5055143" y="3346488"/>
                <a:ext cx="358716" cy="324026"/>
              </a:xfrm>
              <a:custGeom>
                <a:avLst/>
                <a:gdLst>
                  <a:gd name="connsiteX0" fmla="*/ 128641 w 419874"/>
                  <a:gd name="connsiteY0" fmla="*/ 0 h 379269"/>
                  <a:gd name="connsiteX1" fmla="*/ 174916 w 419874"/>
                  <a:gd name="connsiteY1" fmla="*/ 20526 h 379269"/>
                  <a:gd name="connsiteX2" fmla="*/ 419173 w 419874"/>
                  <a:gd name="connsiteY2" fmla="*/ 209173 h 379269"/>
                  <a:gd name="connsiteX3" fmla="*/ 419874 w 419874"/>
                  <a:gd name="connsiteY3" fmla="*/ 210025 h 379269"/>
                  <a:gd name="connsiteX4" fmla="*/ 250630 w 419874"/>
                  <a:gd name="connsiteY4" fmla="*/ 379269 h 379269"/>
                  <a:gd name="connsiteX5" fmla="*/ 0 w 419874"/>
                  <a:gd name="connsiteY5" fmla="*/ 128640 h 379269"/>
                  <a:gd name="connsiteX6" fmla="*/ 128641 w 419874"/>
                  <a:gd name="connsiteY6" fmla="*/ 0 h 37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874" h="379269">
                    <a:moveTo>
                      <a:pt x="128641" y="0"/>
                    </a:moveTo>
                    <a:lnTo>
                      <a:pt x="174916" y="20526"/>
                    </a:lnTo>
                    <a:cubicBezTo>
                      <a:pt x="267266" y="68508"/>
                      <a:pt x="348808" y="132421"/>
                      <a:pt x="419173" y="209173"/>
                    </a:cubicBezTo>
                    <a:lnTo>
                      <a:pt x="419874" y="210025"/>
                    </a:lnTo>
                    <a:lnTo>
                      <a:pt x="250630" y="379269"/>
                    </a:lnTo>
                    <a:lnTo>
                      <a:pt x="0" y="128640"/>
                    </a:lnTo>
                    <a:lnTo>
                      <a:pt x="12864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E040B58D-2BDC-4D30-8A38-7484A0E94D15}"/>
                  </a:ext>
                </a:extLst>
              </p:cNvPr>
              <p:cNvSpPr/>
              <p:nvPr/>
            </p:nvSpPr>
            <p:spPr>
              <a:xfrm>
                <a:off x="4127988" y="3349244"/>
                <a:ext cx="354182" cy="321486"/>
              </a:xfrm>
              <a:custGeom>
                <a:avLst/>
                <a:gdLst>
                  <a:gd name="connsiteX0" fmla="*/ 288900 w 414566"/>
                  <a:gd name="connsiteY0" fmla="*/ 0 h 376296"/>
                  <a:gd name="connsiteX1" fmla="*/ 414566 w 414566"/>
                  <a:gd name="connsiteY1" fmla="*/ 125667 h 376296"/>
                  <a:gd name="connsiteX2" fmla="*/ 163937 w 414566"/>
                  <a:gd name="connsiteY2" fmla="*/ 376296 h 376296"/>
                  <a:gd name="connsiteX3" fmla="*/ 0 w 414566"/>
                  <a:gd name="connsiteY3" fmla="*/ 212359 h 376296"/>
                  <a:gd name="connsiteX4" fmla="*/ 5071 w 414566"/>
                  <a:gd name="connsiteY4" fmla="*/ 206200 h 376296"/>
                  <a:gd name="connsiteX5" fmla="*/ 249328 w 414566"/>
                  <a:gd name="connsiteY5" fmla="*/ 17553 h 376296"/>
                  <a:gd name="connsiteX6" fmla="*/ 288900 w 414566"/>
                  <a:gd name="connsiteY6" fmla="*/ 0 h 376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566" h="376296">
                    <a:moveTo>
                      <a:pt x="288900" y="0"/>
                    </a:moveTo>
                    <a:lnTo>
                      <a:pt x="414566" y="125667"/>
                    </a:lnTo>
                    <a:lnTo>
                      <a:pt x="163937" y="376296"/>
                    </a:lnTo>
                    <a:lnTo>
                      <a:pt x="0" y="212359"/>
                    </a:lnTo>
                    <a:lnTo>
                      <a:pt x="5071" y="206200"/>
                    </a:lnTo>
                    <a:cubicBezTo>
                      <a:pt x="75437" y="129448"/>
                      <a:pt x="156978" y="65535"/>
                      <a:pt x="249328" y="17553"/>
                    </a:cubicBezTo>
                    <a:lnTo>
                      <a:pt x="28890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FE817F0B-4A83-4D7C-AE78-196433A5688E}"/>
                  </a:ext>
                </a:extLst>
              </p:cNvPr>
              <p:cNvSpPr/>
              <p:nvPr/>
            </p:nvSpPr>
            <p:spPr>
              <a:xfrm>
                <a:off x="4042935" y="3735438"/>
                <a:ext cx="437596" cy="437598"/>
              </a:xfrm>
              <a:custGeom>
                <a:avLst/>
                <a:gdLst>
                  <a:gd name="connsiteX0" fmla="*/ 256101 w 512202"/>
                  <a:gd name="connsiteY0" fmla="*/ 0 h 512203"/>
                  <a:gd name="connsiteX1" fmla="*/ 512202 w 512202"/>
                  <a:gd name="connsiteY1" fmla="*/ 256101 h 512203"/>
                  <a:gd name="connsiteX2" fmla="*/ 256101 w 512202"/>
                  <a:gd name="connsiteY2" fmla="*/ 512203 h 512203"/>
                  <a:gd name="connsiteX3" fmla="*/ 0 w 512202"/>
                  <a:gd name="connsiteY3" fmla="*/ 256102 h 512203"/>
                  <a:gd name="connsiteX4" fmla="*/ 256101 w 512202"/>
                  <a:gd name="connsiteY4" fmla="*/ 0 h 512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2" h="512203">
                    <a:moveTo>
                      <a:pt x="256101" y="0"/>
                    </a:moveTo>
                    <a:lnTo>
                      <a:pt x="512202" y="256101"/>
                    </a:lnTo>
                    <a:lnTo>
                      <a:pt x="256101" y="512203"/>
                    </a:lnTo>
                    <a:lnTo>
                      <a:pt x="0" y="256102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637B92F-42C6-4D7C-96C3-FB89BE085E47}"/>
                  </a:ext>
                </a:extLst>
              </p:cNvPr>
              <p:cNvSpPr/>
              <p:nvPr/>
            </p:nvSpPr>
            <p:spPr>
              <a:xfrm>
                <a:off x="5056396" y="3735438"/>
                <a:ext cx="437596" cy="437598"/>
              </a:xfrm>
              <a:custGeom>
                <a:avLst/>
                <a:gdLst>
                  <a:gd name="connsiteX0" fmla="*/ 256101 w 512202"/>
                  <a:gd name="connsiteY0" fmla="*/ 0 h 512203"/>
                  <a:gd name="connsiteX1" fmla="*/ 512202 w 512202"/>
                  <a:gd name="connsiteY1" fmla="*/ 256102 h 512203"/>
                  <a:gd name="connsiteX2" fmla="*/ 256101 w 512202"/>
                  <a:gd name="connsiteY2" fmla="*/ 512203 h 512203"/>
                  <a:gd name="connsiteX3" fmla="*/ 0 w 512202"/>
                  <a:gd name="connsiteY3" fmla="*/ 256101 h 512203"/>
                  <a:gd name="connsiteX4" fmla="*/ 256101 w 512202"/>
                  <a:gd name="connsiteY4" fmla="*/ 0 h 512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2" h="512203">
                    <a:moveTo>
                      <a:pt x="256101" y="0"/>
                    </a:moveTo>
                    <a:lnTo>
                      <a:pt x="512202" y="256102"/>
                    </a:lnTo>
                    <a:lnTo>
                      <a:pt x="256101" y="512203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46266E3-E977-420D-8973-E213EFD6F01D}"/>
                  </a:ext>
                </a:extLst>
              </p:cNvPr>
              <p:cNvSpPr/>
              <p:nvPr/>
            </p:nvSpPr>
            <p:spPr>
              <a:xfrm>
                <a:off x="4554341" y="3740113"/>
                <a:ext cx="428248" cy="428248"/>
              </a:xfrm>
              <a:custGeom>
                <a:avLst/>
                <a:gdLst>
                  <a:gd name="connsiteX0" fmla="*/ 250629 w 501259"/>
                  <a:gd name="connsiteY0" fmla="*/ 0 h 501259"/>
                  <a:gd name="connsiteX1" fmla="*/ 501259 w 501259"/>
                  <a:gd name="connsiteY1" fmla="*/ 250629 h 501259"/>
                  <a:gd name="connsiteX2" fmla="*/ 250630 w 501259"/>
                  <a:gd name="connsiteY2" fmla="*/ 501259 h 501259"/>
                  <a:gd name="connsiteX3" fmla="*/ 0 w 501259"/>
                  <a:gd name="connsiteY3" fmla="*/ 250629 h 501259"/>
                  <a:gd name="connsiteX4" fmla="*/ 250629 w 501259"/>
                  <a:gd name="connsiteY4" fmla="*/ 0 h 501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259" h="501259">
                    <a:moveTo>
                      <a:pt x="250629" y="0"/>
                    </a:moveTo>
                    <a:lnTo>
                      <a:pt x="501259" y="250629"/>
                    </a:lnTo>
                    <a:lnTo>
                      <a:pt x="250630" y="501259"/>
                    </a:lnTo>
                    <a:lnTo>
                      <a:pt x="0" y="250629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D701AA0-0CF6-43BF-BAF8-BD0693819CB7}"/>
                  </a:ext>
                </a:extLst>
              </p:cNvPr>
              <p:cNvSpPr/>
              <p:nvPr/>
            </p:nvSpPr>
            <p:spPr>
              <a:xfrm>
                <a:off x="5546195" y="3866352"/>
                <a:ext cx="174798" cy="269510"/>
              </a:xfrm>
              <a:custGeom>
                <a:avLst/>
                <a:gdLst>
                  <a:gd name="connsiteX0" fmla="*/ 110858 w 204598"/>
                  <a:gd name="connsiteY0" fmla="*/ 0 h 315456"/>
                  <a:gd name="connsiteX1" fmla="*/ 133424 w 204598"/>
                  <a:gd name="connsiteY1" fmla="*/ 52814 h 315456"/>
                  <a:gd name="connsiteX2" fmla="*/ 197576 w 204598"/>
                  <a:gd name="connsiteY2" fmla="*/ 274503 h 315456"/>
                  <a:gd name="connsiteX3" fmla="*/ 204598 w 204598"/>
                  <a:gd name="connsiteY3" fmla="*/ 315456 h 315456"/>
                  <a:gd name="connsiteX4" fmla="*/ 0 w 204598"/>
                  <a:gd name="connsiteY4" fmla="*/ 110858 h 315456"/>
                  <a:gd name="connsiteX5" fmla="*/ 110858 w 204598"/>
                  <a:gd name="connsiteY5" fmla="*/ 0 h 31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598" h="315456">
                    <a:moveTo>
                      <a:pt x="110858" y="0"/>
                    </a:moveTo>
                    <a:lnTo>
                      <a:pt x="133424" y="52814"/>
                    </a:lnTo>
                    <a:cubicBezTo>
                      <a:pt x="160030" y="123142"/>
                      <a:pt x="181450" y="197344"/>
                      <a:pt x="197576" y="274503"/>
                    </a:cubicBezTo>
                    <a:lnTo>
                      <a:pt x="204598" y="315456"/>
                    </a:lnTo>
                    <a:lnTo>
                      <a:pt x="0" y="110858"/>
                    </a:lnTo>
                    <a:lnTo>
                      <a:pt x="11085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09DD41E8-649F-48CD-9A24-8306A99BA9A3}"/>
                  </a:ext>
                </a:extLst>
              </p:cNvPr>
              <p:cNvSpPr/>
              <p:nvPr/>
            </p:nvSpPr>
            <p:spPr>
              <a:xfrm>
                <a:off x="3826764" y="3871789"/>
                <a:ext cx="164818" cy="253736"/>
              </a:xfrm>
              <a:custGeom>
                <a:avLst/>
                <a:gdLst>
                  <a:gd name="connsiteX0" fmla="*/ 88840 w 192918"/>
                  <a:gd name="connsiteY0" fmla="*/ 0 h 296995"/>
                  <a:gd name="connsiteX1" fmla="*/ 192918 w 192918"/>
                  <a:gd name="connsiteY1" fmla="*/ 104078 h 296995"/>
                  <a:gd name="connsiteX2" fmla="*/ 0 w 192918"/>
                  <a:gd name="connsiteY2" fmla="*/ 296995 h 296995"/>
                  <a:gd name="connsiteX3" fmla="*/ 5019 w 192918"/>
                  <a:gd name="connsiteY3" fmla="*/ 267723 h 296995"/>
                  <a:gd name="connsiteX4" fmla="*/ 69171 w 192918"/>
                  <a:gd name="connsiteY4" fmla="*/ 46034 h 296995"/>
                  <a:gd name="connsiteX5" fmla="*/ 88840 w 192918"/>
                  <a:gd name="connsiteY5" fmla="*/ 0 h 296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918" h="296995">
                    <a:moveTo>
                      <a:pt x="88840" y="0"/>
                    </a:moveTo>
                    <a:lnTo>
                      <a:pt x="192918" y="104078"/>
                    </a:lnTo>
                    <a:lnTo>
                      <a:pt x="0" y="296995"/>
                    </a:lnTo>
                    <a:lnTo>
                      <a:pt x="5019" y="267723"/>
                    </a:lnTo>
                    <a:cubicBezTo>
                      <a:pt x="21145" y="190564"/>
                      <a:pt x="42566" y="116362"/>
                      <a:pt x="69171" y="46034"/>
                    </a:cubicBezTo>
                    <a:lnTo>
                      <a:pt x="8884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CAA678BA-5790-48E7-B0AA-743E2ED137CC}"/>
                  </a:ext>
                </a:extLst>
              </p:cNvPr>
              <p:cNvSpPr/>
              <p:nvPr/>
            </p:nvSpPr>
            <p:spPr>
              <a:xfrm>
                <a:off x="4549666" y="4242169"/>
                <a:ext cx="437598" cy="437596"/>
              </a:xfrm>
              <a:custGeom>
                <a:avLst/>
                <a:gdLst>
                  <a:gd name="connsiteX0" fmla="*/ 256102 w 512203"/>
                  <a:gd name="connsiteY0" fmla="*/ 0 h 512202"/>
                  <a:gd name="connsiteX1" fmla="*/ 512203 w 512203"/>
                  <a:gd name="connsiteY1" fmla="*/ 256101 h 512202"/>
                  <a:gd name="connsiteX2" fmla="*/ 256101 w 512203"/>
                  <a:gd name="connsiteY2" fmla="*/ 512202 h 512202"/>
                  <a:gd name="connsiteX3" fmla="*/ 0 w 512203"/>
                  <a:gd name="connsiteY3" fmla="*/ 256101 h 512202"/>
                  <a:gd name="connsiteX4" fmla="*/ 256102 w 512203"/>
                  <a:gd name="connsiteY4" fmla="*/ 0 h 51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3" h="512202">
                    <a:moveTo>
                      <a:pt x="256102" y="0"/>
                    </a:moveTo>
                    <a:lnTo>
                      <a:pt x="512203" y="256101"/>
                    </a:lnTo>
                    <a:lnTo>
                      <a:pt x="256101" y="512202"/>
                    </a:lnTo>
                    <a:lnTo>
                      <a:pt x="0" y="256101"/>
                    </a:lnTo>
                    <a:lnTo>
                      <a:pt x="256102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244F09A-93CF-4B4D-86FB-C22E275FA373}"/>
                  </a:ext>
                </a:extLst>
              </p:cNvPr>
              <p:cNvSpPr/>
              <p:nvPr/>
            </p:nvSpPr>
            <p:spPr>
              <a:xfrm>
                <a:off x="4040547" y="4247399"/>
                <a:ext cx="434756" cy="434756"/>
              </a:xfrm>
              <a:custGeom>
                <a:avLst/>
                <a:gdLst>
                  <a:gd name="connsiteX0" fmla="*/ 258248 w 508877"/>
                  <a:gd name="connsiteY0" fmla="*/ 0 h 508877"/>
                  <a:gd name="connsiteX1" fmla="*/ 508877 w 508877"/>
                  <a:gd name="connsiteY1" fmla="*/ 250629 h 508877"/>
                  <a:gd name="connsiteX2" fmla="*/ 250629 w 508877"/>
                  <a:gd name="connsiteY2" fmla="*/ 508877 h 508877"/>
                  <a:gd name="connsiteX3" fmla="*/ 0 w 508877"/>
                  <a:gd name="connsiteY3" fmla="*/ 258248 h 508877"/>
                  <a:gd name="connsiteX4" fmla="*/ 258248 w 508877"/>
                  <a:gd name="connsiteY4" fmla="*/ 0 h 50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77" h="508877">
                    <a:moveTo>
                      <a:pt x="258248" y="0"/>
                    </a:moveTo>
                    <a:lnTo>
                      <a:pt x="508877" y="250629"/>
                    </a:lnTo>
                    <a:lnTo>
                      <a:pt x="250629" y="508877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F0A570F9-BFBE-4C0E-8857-C3E3CD41B2BB}"/>
                  </a:ext>
                </a:extLst>
              </p:cNvPr>
              <p:cNvSpPr/>
              <p:nvPr/>
            </p:nvSpPr>
            <p:spPr>
              <a:xfrm>
                <a:off x="5061627" y="4247399"/>
                <a:ext cx="434756" cy="434756"/>
              </a:xfrm>
              <a:custGeom>
                <a:avLst/>
                <a:gdLst>
                  <a:gd name="connsiteX0" fmla="*/ 250629 w 508877"/>
                  <a:gd name="connsiteY0" fmla="*/ 0 h 508877"/>
                  <a:gd name="connsiteX1" fmla="*/ 508877 w 508877"/>
                  <a:gd name="connsiteY1" fmla="*/ 258248 h 508877"/>
                  <a:gd name="connsiteX2" fmla="*/ 258248 w 508877"/>
                  <a:gd name="connsiteY2" fmla="*/ 508877 h 508877"/>
                  <a:gd name="connsiteX3" fmla="*/ 0 w 508877"/>
                  <a:gd name="connsiteY3" fmla="*/ 250629 h 508877"/>
                  <a:gd name="connsiteX4" fmla="*/ 250629 w 508877"/>
                  <a:gd name="connsiteY4" fmla="*/ 0 h 50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877" h="508877">
                    <a:moveTo>
                      <a:pt x="250629" y="0"/>
                    </a:moveTo>
                    <a:lnTo>
                      <a:pt x="508877" y="258248"/>
                    </a:lnTo>
                    <a:lnTo>
                      <a:pt x="258248" y="508877"/>
                    </a:lnTo>
                    <a:lnTo>
                      <a:pt x="0" y="250629"/>
                    </a:lnTo>
                    <a:lnTo>
                      <a:pt x="25062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B3652A9C-C03F-4260-A11A-7E1C87F3019F}"/>
                  </a:ext>
                </a:extLst>
              </p:cNvPr>
              <p:cNvSpPr/>
              <p:nvPr/>
            </p:nvSpPr>
            <p:spPr>
              <a:xfrm>
                <a:off x="5550331" y="4283493"/>
                <a:ext cx="198120" cy="376694"/>
              </a:xfrm>
              <a:custGeom>
                <a:avLst/>
                <a:gdLst>
                  <a:gd name="connsiteX0" fmla="*/ 217204 w 231898"/>
                  <a:gd name="connsiteY0" fmla="*/ 0 h 440918"/>
                  <a:gd name="connsiteX1" fmla="*/ 227819 w 231898"/>
                  <a:gd name="connsiteY1" fmla="*/ 105934 h 440918"/>
                  <a:gd name="connsiteX2" fmla="*/ 231898 w 231898"/>
                  <a:gd name="connsiteY2" fmla="*/ 230587 h 440918"/>
                  <a:gd name="connsiteX3" fmla="*/ 223713 w 231898"/>
                  <a:gd name="connsiteY3" fmla="*/ 440918 h 440918"/>
                  <a:gd name="connsiteX4" fmla="*/ 0 w 231898"/>
                  <a:gd name="connsiteY4" fmla="*/ 217205 h 440918"/>
                  <a:gd name="connsiteX5" fmla="*/ 217204 w 231898"/>
                  <a:gd name="connsiteY5" fmla="*/ 0 h 440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1898" h="440918">
                    <a:moveTo>
                      <a:pt x="217204" y="0"/>
                    </a:moveTo>
                    <a:lnTo>
                      <a:pt x="227819" y="105934"/>
                    </a:lnTo>
                    <a:cubicBezTo>
                      <a:pt x="230534" y="147013"/>
                      <a:pt x="231898" y="188602"/>
                      <a:pt x="231898" y="230587"/>
                    </a:cubicBezTo>
                    <a:lnTo>
                      <a:pt x="223713" y="440918"/>
                    </a:lnTo>
                    <a:lnTo>
                      <a:pt x="0" y="217205"/>
                    </a:lnTo>
                    <a:lnTo>
                      <a:pt x="217204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57CDDD7-6B4A-4CEE-AB86-4C9FFECD7B20}"/>
                  </a:ext>
                </a:extLst>
              </p:cNvPr>
              <p:cNvSpPr/>
              <p:nvPr/>
            </p:nvSpPr>
            <p:spPr>
              <a:xfrm>
                <a:off x="3797449" y="4290970"/>
                <a:ext cx="189854" cy="361222"/>
              </a:xfrm>
              <a:custGeom>
                <a:avLst/>
                <a:gdLst>
                  <a:gd name="connsiteX0" fmla="*/ 13813 w 222221"/>
                  <a:gd name="connsiteY0" fmla="*/ 0 h 422805"/>
                  <a:gd name="connsiteX1" fmla="*/ 222221 w 222221"/>
                  <a:gd name="connsiteY1" fmla="*/ 208408 h 422805"/>
                  <a:gd name="connsiteX2" fmla="*/ 7823 w 222221"/>
                  <a:gd name="connsiteY2" fmla="*/ 422805 h 422805"/>
                  <a:gd name="connsiteX3" fmla="*/ 0 w 222221"/>
                  <a:gd name="connsiteY3" fmla="*/ 221790 h 422805"/>
                  <a:gd name="connsiteX4" fmla="*/ 4079 w 222221"/>
                  <a:gd name="connsiteY4" fmla="*/ 97137 h 422805"/>
                  <a:gd name="connsiteX5" fmla="*/ 13813 w 222221"/>
                  <a:gd name="connsiteY5" fmla="*/ 0 h 42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221" h="422805">
                    <a:moveTo>
                      <a:pt x="13813" y="0"/>
                    </a:moveTo>
                    <a:lnTo>
                      <a:pt x="222221" y="208408"/>
                    </a:lnTo>
                    <a:lnTo>
                      <a:pt x="7823" y="422805"/>
                    </a:lnTo>
                    <a:lnTo>
                      <a:pt x="0" y="221790"/>
                    </a:lnTo>
                    <a:cubicBezTo>
                      <a:pt x="0" y="179805"/>
                      <a:pt x="1365" y="138216"/>
                      <a:pt x="4079" y="97137"/>
                    </a:cubicBezTo>
                    <a:lnTo>
                      <a:pt x="13813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8670909-E4CD-4A7D-B4E5-4D943A52FA59}"/>
                  </a:ext>
                </a:extLst>
              </p:cNvPr>
              <p:cNvSpPr/>
              <p:nvPr/>
            </p:nvSpPr>
            <p:spPr>
              <a:xfrm>
                <a:off x="4547830" y="4754683"/>
                <a:ext cx="441266" cy="441266"/>
              </a:xfrm>
              <a:custGeom>
                <a:avLst/>
                <a:gdLst>
                  <a:gd name="connsiteX0" fmla="*/ 258248 w 516496"/>
                  <a:gd name="connsiteY0" fmla="*/ 0 h 516496"/>
                  <a:gd name="connsiteX1" fmla="*/ 516496 w 516496"/>
                  <a:gd name="connsiteY1" fmla="*/ 258248 h 516496"/>
                  <a:gd name="connsiteX2" fmla="*/ 258248 w 516496"/>
                  <a:gd name="connsiteY2" fmla="*/ 516496 h 516496"/>
                  <a:gd name="connsiteX3" fmla="*/ 0 w 516496"/>
                  <a:gd name="connsiteY3" fmla="*/ 258248 h 516496"/>
                  <a:gd name="connsiteX4" fmla="*/ 258248 w 516496"/>
                  <a:gd name="connsiteY4" fmla="*/ 0 h 51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496" h="516496">
                    <a:moveTo>
                      <a:pt x="258248" y="0"/>
                    </a:moveTo>
                    <a:lnTo>
                      <a:pt x="516496" y="258248"/>
                    </a:lnTo>
                    <a:lnTo>
                      <a:pt x="258248" y="516496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E6B226E-AE01-4AA1-9D58-F7D7B30BC77B}"/>
                  </a:ext>
                </a:extLst>
              </p:cNvPr>
              <p:cNvSpPr/>
              <p:nvPr/>
            </p:nvSpPr>
            <p:spPr>
              <a:xfrm>
                <a:off x="5064015" y="4756518"/>
                <a:ext cx="437598" cy="437598"/>
              </a:xfrm>
              <a:custGeom>
                <a:avLst/>
                <a:gdLst>
                  <a:gd name="connsiteX0" fmla="*/ 256102 w 512203"/>
                  <a:gd name="connsiteY0" fmla="*/ 0 h 512203"/>
                  <a:gd name="connsiteX1" fmla="*/ 512203 w 512203"/>
                  <a:gd name="connsiteY1" fmla="*/ 256101 h 512203"/>
                  <a:gd name="connsiteX2" fmla="*/ 256102 w 512203"/>
                  <a:gd name="connsiteY2" fmla="*/ 512203 h 512203"/>
                  <a:gd name="connsiteX3" fmla="*/ 0 w 512203"/>
                  <a:gd name="connsiteY3" fmla="*/ 256101 h 512203"/>
                  <a:gd name="connsiteX4" fmla="*/ 256102 w 512203"/>
                  <a:gd name="connsiteY4" fmla="*/ 0 h 512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3" h="512203">
                    <a:moveTo>
                      <a:pt x="256102" y="0"/>
                    </a:moveTo>
                    <a:lnTo>
                      <a:pt x="512203" y="256101"/>
                    </a:lnTo>
                    <a:lnTo>
                      <a:pt x="256102" y="512203"/>
                    </a:lnTo>
                    <a:lnTo>
                      <a:pt x="0" y="256101"/>
                    </a:lnTo>
                    <a:lnTo>
                      <a:pt x="256102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804D0342-5BDE-404F-80DF-662D37CC484E}"/>
                  </a:ext>
                </a:extLst>
              </p:cNvPr>
              <p:cNvSpPr/>
              <p:nvPr/>
            </p:nvSpPr>
            <p:spPr>
              <a:xfrm>
                <a:off x="4035316" y="4756518"/>
                <a:ext cx="437596" cy="437596"/>
              </a:xfrm>
              <a:custGeom>
                <a:avLst/>
                <a:gdLst>
                  <a:gd name="connsiteX0" fmla="*/ 256101 w 512202"/>
                  <a:gd name="connsiteY0" fmla="*/ 0 h 512202"/>
                  <a:gd name="connsiteX1" fmla="*/ 512202 w 512202"/>
                  <a:gd name="connsiteY1" fmla="*/ 256101 h 512202"/>
                  <a:gd name="connsiteX2" fmla="*/ 256101 w 512202"/>
                  <a:gd name="connsiteY2" fmla="*/ 512202 h 512202"/>
                  <a:gd name="connsiteX3" fmla="*/ 0 w 512202"/>
                  <a:gd name="connsiteY3" fmla="*/ 256101 h 512202"/>
                  <a:gd name="connsiteX4" fmla="*/ 256101 w 512202"/>
                  <a:gd name="connsiteY4" fmla="*/ 0 h 51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02" h="512202">
                    <a:moveTo>
                      <a:pt x="256101" y="0"/>
                    </a:moveTo>
                    <a:lnTo>
                      <a:pt x="512202" y="256101"/>
                    </a:lnTo>
                    <a:lnTo>
                      <a:pt x="256101" y="512202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F5B3956-ED22-4B73-A62D-93719E66F077}"/>
                  </a:ext>
                </a:extLst>
              </p:cNvPr>
              <p:cNvSpPr/>
              <p:nvPr/>
            </p:nvSpPr>
            <p:spPr>
              <a:xfrm>
                <a:off x="5554337" y="4789209"/>
                <a:ext cx="180928" cy="301098"/>
              </a:xfrm>
              <a:custGeom>
                <a:avLst/>
                <a:gdLst>
                  <a:gd name="connsiteX0" fmla="*/ 211774 w 211774"/>
                  <a:gd name="connsiteY0" fmla="*/ 0 h 352432"/>
                  <a:gd name="connsiteX1" fmla="*/ 184859 w 211774"/>
                  <a:gd name="connsiteY1" fmla="*/ 191875 h 352432"/>
                  <a:gd name="connsiteX2" fmla="*/ 158817 w 211774"/>
                  <a:gd name="connsiteY2" fmla="*/ 298199 h 352432"/>
                  <a:gd name="connsiteX3" fmla="*/ 140658 w 211774"/>
                  <a:gd name="connsiteY3" fmla="*/ 352432 h 352432"/>
                  <a:gd name="connsiteX4" fmla="*/ 0 w 211774"/>
                  <a:gd name="connsiteY4" fmla="*/ 211774 h 352432"/>
                  <a:gd name="connsiteX5" fmla="*/ 211774 w 211774"/>
                  <a:gd name="connsiteY5" fmla="*/ 0 h 35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1774" h="352432">
                    <a:moveTo>
                      <a:pt x="211774" y="0"/>
                    </a:moveTo>
                    <a:lnTo>
                      <a:pt x="184859" y="191875"/>
                    </a:lnTo>
                    <a:cubicBezTo>
                      <a:pt x="177364" y="228255"/>
                      <a:pt x="168719" y="263730"/>
                      <a:pt x="158817" y="298199"/>
                    </a:cubicBezTo>
                    <a:lnTo>
                      <a:pt x="140658" y="352432"/>
                    </a:lnTo>
                    <a:lnTo>
                      <a:pt x="0" y="211774"/>
                    </a:lnTo>
                    <a:lnTo>
                      <a:pt x="211774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170A2E28-D06B-4883-BC5E-6ED4EB51857C}"/>
                  </a:ext>
                </a:extLst>
              </p:cNvPr>
              <p:cNvSpPr/>
              <p:nvPr/>
            </p:nvSpPr>
            <p:spPr>
              <a:xfrm>
                <a:off x="3812098" y="4799118"/>
                <a:ext cx="171312" cy="285288"/>
              </a:xfrm>
              <a:custGeom>
                <a:avLst/>
                <a:gdLst>
                  <a:gd name="connsiteX0" fmla="*/ 0 w 200518"/>
                  <a:gd name="connsiteY0" fmla="*/ 0 h 333925"/>
                  <a:gd name="connsiteX1" fmla="*/ 200518 w 200518"/>
                  <a:gd name="connsiteY1" fmla="*/ 200517 h 333925"/>
                  <a:gd name="connsiteX2" fmla="*/ 67110 w 200518"/>
                  <a:gd name="connsiteY2" fmla="*/ 333925 h 333925"/>
                  <a:gd name="connsiteX3" fmla="*/ 51378 w 200518"/>
                  <a:gd name="connsiteY3" fmla="*/ 286942 h 333925"/>
                  <a:gd name="connsiteX4" fmla="*/ 25336 w 200518"/>
                  <a:gd name="connsiteY4" fmla="*/ 180618 h 333925"/>
                  <a:gd name="connsiteX5" fmla="*/ 0 w 200518"/>
                  <a:gd name="connsiteY5" fmla="*/ 0 h 33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518" h="333925">
                    <a:moveTo>
                      <a:pt x="0" y="0"/>
                    </a:moveTo>
                    <a:lnTo>
                      <a:pt x="200518" y="200517"/>
                    </a:lnTo>
                    <a:lnTo>
                      <a:pt x="67110" y="333925"/>
                    </a:lnTo>
                    <a:lnTo>
                      <a:pt x="51378" y="286942"/>
                    </a:lnTo>
                    <a:cubicBezTo>
                      <a:pt x="41477" y="252473"/>
                      <a:pt x="32831" y="216998"/>
                      <a:pt x="25336" y="180618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D10866A-83C0-44C2-95C1-71CF0262686B}"/>
                  </a:ext>
                </a:extLst>
              </p:cNvPr>
              <p:cNvSpPr/>
              <p:nvPr/>
            </p:nvSpPr>
            <p:spPr>
              <a:xfrm>
                <a:off x="4083586" y="5260948"/>
                <a:ext cx="395098" cy="346428"/>
              </a:xfrm>
              <a:custGeom>
                <a:avLst/>
                <a:gdLst>
                  <a:gd name="connsiteX0" fmla="*/ 204209 w 462457"/>
                  <a:gd name="connsiteY0" fmla="*/ 0 h 405489"/>
                  <a:gd name="connsiteX1" fmla="*/ 462457 w 462457"/>
                  <a:gd name="connsiteY1" fmla="*/ 258248 h 405489"/>
                  <a:gd name="connsiteX2" fmla="*/ 315216 w 462457"/>
                  <a:gd name="connsiteY2" fmla="*/ 405489 h 405489"/>
                  <a:gd name="connsiteX3" fmla="*/ 228073 w 462457"/>
                  <a:gd name="connsiteY3" fmla="*/ 371291 h 405489"/>
                  <a:gd name="connsiteX4" fmla="*/ 55012 w 462457"/>
                  <a:gd name="connsiteY4" fmla="*/ 259147 h 405489"/>
                  <a:gd name="connsiteX5" fmla="*/ 0 w 462457"/>
                  <a:gd name="connsiteY5" fmla="*/ 204210 h 405489"/>
                  <a:gd name="connsiteX6" fmla="*/ 204209 w 462457"/>
                  <a:gd name="connsiteY6" fmla="*/ 0 h 405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2457" h="405489">
                    <a:moveTo>
                      <a:pt x="204209" y="0"/>
                    </a:moveTo>
                    <a:lnTo>
                      <a:pt x="462457" y="258248"/>
                    </a:lnTo>
                    <a:lnTo>
                      <a:pt x="315216" y="405489"/>
                    </a:lnTo>
                    <a:lnTo>
                      <a:pt x="228073" y="371291"/>
                    </a:lnTo>
                    <a:cubicBezTo>
                      <a:pt x="162665" y="340517"/>
                      <a:pt x="105262" y="302864"/>
                      <a:pt x="55012" y="259147"/>
                    </a:cubicBezTo>
                    <a:lnTo>
                      <a:pt x="0" y="204210"/>
                    </a:lnTo>
                    <a:lnTo>
                      <a:pt x="204209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50F84A32-C947-4AEA-AD73-5E9AC8760BF0}"/>
                  </a:ext>
                </a:extLst>
              </p:cNvPr>
              <p:cNvSpPr/>
              <p:nvPr/>
            </p:nvSpPr>
            <p:spPr>
              <a:xfrm>
                <a:off x="5058597" y="5261148"/>
                <a:ext cx="399228" cy="348756"/>
              </a:xfrm>
              <a:custGeom>
                <a:avLst/>
                <a:gdLst>
                  <a:gd name="connsiteX0" fmla="*/ 258248 w 467292"/>
                  <a:gd name="connsiteY0" fmla="*/ 0 h 408216"/>
                  <a:gd name="connsiteX1" fmla="*/ 467292 w 467292"/>
                  <a:gd name="connsiteY1" fmla="*/ 209044 h 408216"/>
                  <a:gd name="connsiteX2" fmla="*/ 417122 w 467292"/>
                  <a:gd name="connsiteY2" fmla="*/ 259146 h 408216"/>
                  <a:gd name="connsiteX3" fmla="*/ 244061 w 467292"/>
                  <a:gd name="connsiteY3" fmla="*/ 371290 h 408216"/>
                  <a:gd name="connsiteX4" fmla="*/ 149968 w 467292"/>
                  <a:gd name="connsiteY4" fmla="*/ 408216 h 408216"/>
                  <a:gd name="connsiteX5" fmla="*/ 0 w 467292"/>
                  <a:gd name="connsiteY5" fmla="*/ 258248 h 408216"/>
                  <a:gd name="connsiteX6" fmla="*/ 258248 w 467292"/>
                  <a:gd name="connsiteY6" fmla="*/ 0 h 4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7292" h="408216">
                    <a:moveTo>
                      <a:pt x="258248" y="0"/>
                    </a:moveTo>
                    <a:lnTo>
                      <a:pt x="467292" y="209044"/>
                    </a:lnTo>
                    <a:lnTo>
                      <a:pt x="417122" y="259146"/>
                    </a:lnTo>
                    <a:cubicBezTo>
                      <a:pt x="366872" y="302863"/>
                      <a:pt x="309469" y="340516"/>
                      <a:pt x="244061" y="371290"/>
                    </a:cubicBezTo>
                    <a:lnTo>
                      <a:pt x="149968" y="408216"/>
                    </a:lnTo>
                    <a:lnTo>
                      <a:pt x="0" y="258248"/>
                    </a:lnTo>
                    <a:lnTo>
                      <a:pt x="258248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D38DE4F-C01E-4D80-9B9D-CB46341EFD12}"/>
                  </a:ext>
                </a:extLst>
              </p:cNvPr>
              <p:cNvSpPr/>
              <p:nvPr/>
            </p:nvSpPr>
            <p:spPr>
              <a:xfrm>
                <a:off x="4549666" y="5267410"/>
                <a:ext cx="437598" cy="397038"/>
              </a:xfrm>
              <a:custGeom>
                <a:avLst/>
                <a:gdLst>
                  <a:gd name="connsiteX0" fmla="*/ 256101 w 512203"/>
                  <a:gd name="connsiteY0" fmla="*/ 0 h 464729"/>
                  <a:gd name="connsiteX1" fmla="*/ 512203 w 512203"/>
                  <a:gd name="connsiteY1" fmla="*/ 256102 h 464729"/>
                  <a:gd name="connsiteX2" fmla="*/ 305518 w 512203"/>
                  <a:gd name="connsiteY2" fmla="*/ 462786 h 464729"/>
                  <a:gd name="connsiteX3" fmla="*/ 260940 w 512203"/>
                  <a:gd name="connsiteY3" fmla="*/ 464729 h 464729"/>
                  <a:gd name="connsiteX4" fmla="*/ 206244 w 512203"/>
                  <a:gd name="connsiteY4" fmla="*/ 462345 h 464729"/>
                  <a:gd name="connsiteX5" fmla="*/ 0 w 512203"/>
                  <a:gd name="connsiteY5" fmla="*/ 256101 h 464729"/>
                  <a:gd name="connsiteX6" fmla="*/ 256101 w 512203"/>
                  <a:gd name="connsiteY6" fmla="*/ 0 h 464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203" h="464729">
                    <a:moveTo>
                      <a:pt x="256101" y="0"/>
                    </a:moveTo>
                    <a:lnTo>
                      <a:pt x="512203" y="256102"/>
                    </a:lnTo>
                    <a:lnTo>
                      <a:pt x="305518" y="462786"/>
                    </a:lnTo>
                    <a:lnTo>
                      <a:pt x="260940" y="464729"/>
                    </a:lnTo>
                    <a:lnTo>
                      <a:pt x="206244" y="462345"/>
                    </a:lnTo>
                    <a:lnTo>
                      <a:pt x="0" y="256101"/>
                    </a:lnTo>
                    <a:lnTo>
                      <a:pt x="256101" y="0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chemeClr val="accent2">
                      <a:lumMod val="7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537A8877-B5CE-4F34-BD46-A5C5467E48C0}"/>
                </a:ext>
              </a:extLst>
            </p:cNvPr>
            <p:cNvGrpSpPr/>
            <p:nvPr/>
          </p:nvGrpSpPr>
          <p:grpSpPr>
            <a:xfrm>
              <a:off x="1187118" y="1485324"/>
              <a:ext cx="1753160" cy="2057773"/>
              <a:chOff x="1187118" y="1485324"/>
              <a:chExt cx="1753160" cy="2057773"/>
            </a:xfrm>
          </p:grpSpPr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392D9D49-2112-4FD0-B05A-73EE78ECA116}"/>
                  </a:ext>
                </a:extLst>
              </p:cNvPr>
              <p:cNvSpPr/>
              <p:nvPr/>
            </p:nvSpPr>
            <p:spPr>
              <a:xfrm rot="10800000" flipH="1">
                <a:off x="1881583" y="1485324"/>
                <a:ext cx="376482" cy="138554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月 214">
                <a:extLst>
                  <a:ext uri="{FF2B5EF4-FFF2-40B4-BE49-F238E27FC236}">
                    <a16:creationId xmlns:a16="http://schemas.microsoft.com/office/drawing/2014/main" id="{F69F79F6-ADA6-4AD6-94E7-6E5163C2587D}"/>
                  </a:ext>
                </a:extLst>
              </p:cNvPr>
              <p:cNvSpPr/>
              <p:nvPr/>
            </p:nvSpPr>
            <p:spPr>
              <a:xfrm rot="12600000" flipH="1">
                <a:off x="2098667" y="1490091"/>
                <a:ext cx="376482" cy="138554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月 215">
                <a:extLst>
                  <a:ext uri="{FF2B5EF4-FFF2-40B4-BE49-F238E27FC236}">
                    <a16:creationId xmlns:a16="http://schemas.microsoft.com/office/drawing/2014/main" id="{E778EDE5-B4A4-4AA8-B945-7F8AA02454E2}"/>
                  </a:ext>
                </a:extLst>
              </p:cNvPr>
              <p:cNvSpPr/>
              <p:nvPr/>
            </p:nvSpPr>
            <p:spPr>
              <a:xfrm rot="9000000">
                <a:off x="1613687" y="1490090"/>
                <a:ext cx="376482" cy="138554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月 216">
                <a:extLst>
                  <a:ext uri="{FF2B5EF4-FFF2-40B4-BE49-F238E27FC236}">
                    <a16:creationId xmlns:a16="http://schemas.microsoft.com/office/drawing/2014/main" id="{795A1F66-F42F-405B-B9B6-50DD71704281}"/>
                  </a:ext>
                </a:extLst>
              </p:cNvPr>
              <p:cNvSpPr/>
              <p:nvPr/>
            </p:nvSpPr>
            <p:spPr>
              <a:xfrm rot="13500000" flipH="1">
                <a:off x="2137652" y="1993718"/>
                <a:ext cx="448452" cy="110151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月 217">
                <a:extLst>
                  <a:ext uri="{FF2B5EF4-FFF2-40B4-BE49-F238E27FC236}">
                    <a16:creationId xmlns:a16="http://schemas.microsoft.com/office/drawing/2014/main" id="{AF3038B4-8FA9-4C79-AAC2-57CA9371E3DB}"/>
                  </a:ext>
                </a:extLst>
              </p:cNvPr>
              <p:cNvSpPr/>
              <p:nvPr/>
            </p:nvSpPr>
            <p:spPr>
              <a:xfrm rot="8100000">
                <a:off x="1513917" y="1993718"/>
                <a:ext cx="448452" cy="110151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月 218">
                <a:extLst>
                  <a:ext uri="{FF2B5EF4-FFF2-40B4-BE49-F238E27FC236}">
                    <a16:creationId xmlns:a16="http://schemas.microsoft.com/office/drawing/2014/main" id="{DAC8462F-B611-4D08-9CFB-F1E03C59BA75}"/>
                  </a:ext>
                </a:extLst>
              </p:cNvPr>
              <p:cNvSpPr/>
              <p:nvPr/>
            </p:nvSpPr>
            <p:spPr>
              <a:xfrm rot="6300000">
                <a:off x="1488122" y="2385402"/>
                <a:ext cx="423648" cy="968668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月 219">
                <a:extLst>
                  <a:ext uri="{FF2B5EF4-FFF2-40B4-BE49-F238E27FC236}">
                    <a16:creationId xmlns:a16="http://schemas.microsoft.com/office/drawing/2014/main" id="{DD31A0A6-8D21-4167-9C0B-14AC21F00BC9}"/>
                  </a:ext>
                </a:extLst>
              </p:cNvPr>
              <p:cNvSpPr/>
              <p:nvPr/>
            </p:nvSpPr>
            <p:spPr>
              <a:xfrm rot="15300000" flipH="1">
                <a:off x="2221547" y="2385403"/>
                <a:ext cx="423648" cy="968668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F7B48486-65DF-486B-89DB-85CDBD220A1E}"/>
                  </a:ext>
                </a:extLst>
              </p:cNvPr>
              <p:cNvSpPr/>
              <p:nvPr/>
            </p:nvSpPr>
            <p:spPr>
              <a:xfrm rot="6300000">
                <a:off x="1515554" y="2662437"/>
                <a:ext cx="368784" cy="84322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E1110AE7-2E9C-40D5-AB0A-021555A2930E}"/>
                  </a:ext>
                </a:extLst>
              </p:cNvPr>
              <p:cNvSpPr/>
              <p:nvPr/>
            </p:nvSpPr>
            <p:spPr>
              <a:xfrm rot="15300000" flipH="1">
                <a:off x="2248979" y="2662438"/>
                <a:ext cx="368784" cy="84322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月 222">
                <a:extLst>
                  <a:ext uri="{FF2B5EF4-FFF2-40B4-BE49-F238E27FC236}">
                    <a16:creationId xmlns:a16="http://schemas.microsoft.com/office/drawing/2014/main" id="{F8AFC353-B224-4BC3-A50A-18FB2E09E63A}"/>
                  </a:ext>
                </a:extLst>
              </p:cNvPr>
              <p:cNvSpPr/>
              <p:nvPr/>
            </p:nvSpPr>
            <p:spPr>
              <a:xfrm rot="4500000">
                <a:off x="1424337" y="2871986"/>
                <a:ext cx="368784" cy="84322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AD3784FA-5F69-468D-89B3-0C8177277ECB}"/>
                  </a:ext>
                </a:extLst>
              </p:cNvPr>
              <p:cNvSpPr/>
              <p:nvPr/>
            </p:nvSpPr>
            <p:spPr>
              <a:xfrm rot="17100000" flipH="1">
                <a:off x="2334275" y="2871986"/>
                <a:ext cx="368784" cy="84322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6B111F7F-3720-4536-ADA1-2D64BB08B19B}"/>
                  </a:ext>
                </a:extLst>
              </p:cNvPr>
              <p:cNvSpPr/>
              <p:nvPr/>
            </p:nvSpPr>
            <p:spPr>
              <a:xfrm rot="5400000">
                <a:off x="1915090" y="3126167"/>
                <a:ext cx="297212" cy="536647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3E7B586E-DD53-4066-846A-11356222620F}"/>
                  </a:ext>
                </a:extLst>
              </p:cNvPr>
              <p:cNvSpPr/>
              <p:nvPr/>
            </p:nvSpPr>
            <p:spPr>
              <a:xfrm rot="5400000">
                <a:off x="1921995" y="2850977"/>
                <a:ext cx="283402" cy="680174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B7C5CCBD-5B38-4D98-B00E-8701A0C61480}"/>
                  </a:ext>
                </a:extLst>
              </p:cNvPr>
              <p:cNvSpPr/>
              <p:nvPr/>
            </p:nvSpPr>
            <p:spPr>
              <a:xfrm rot="5400000">
                <a:off x="1921995" y="2662118"/>
                <a:ext cx="283402" cy="680174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A417843B-DC1D-4C80-8C92-C9099470C3F2}"/>
                  </a:ext>
                </a:extLst>
              </p:cNvPr>
              <p:cNvSpPr/>
              <p:nvPr/>
            </p:nvSpPr>
            <p:spPr>
              <a:xfrm rot="5400000">
                <a:off x="1938041" y="2519119"/>
                <a:ext cx="251310" cy="603152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13329ACE-84C7-4AAB-920A-D2E30E9A5800}"/>
                  </a:ext>
                </a:extLst>
              </p:cNvPr>
              <p:cNvSpPr/>
              <p:nvPr/>
            </p:nvSpPr>
            <p:spPr>
              <a:xfrm rot="5400000">
                <a:off x="1938041" y="2323566"/>
                <a:ext cx="251310" cy="680176"/>
              </a:xfrm>
              <a:prstGeom prst="moon">
                <a:avLst>
                  <a:gd name="adj" fmla="val 75483"/>
                </a:avLst>
              </a:prstGeom>
              <a:gradFill>
                <a:gsLst>
                  <a:gs pos="70000">
                    <a:srgbClr val="33CC33"/>
                  </a:gs>
                  <a:gs pos="0">
                    <a:srgbClr val="00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FD3A412-91CF-4C13-BDD0-A789B1D93979}"/>
              </a:ext>
            </a:extLst>
          </p:cNvPr>
          <p:cNvGrpSpPr/>
          <p:nvPr/>
        </p:nvGrpSpPr>
        <p:grpSpPr>
          <a:xfrm>
            <a:off x="6605083" y="1319396"/>
            <a:ext cx="2690759" cy="1846753"/>
            <a:chOff x="6605083" y="1319396"/>
            <a:chExt cx="2690759" cy="184675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25320599-3C10-40F9-B5DF-DF2F824B7679}"/>
                </a:ext>
              </a:extLst>
            </p:cNvPr>
            <p:cNvGrpSpPr/>
            <p:nvPr/>
          </p:nvGrpSpPr>
          <p:grpSpPr>
            <a:xfrm rot="3414039">
              <a:off x="7549424" y="686484"/>
              <a:ext cx="1113506" cy="2379330"/>
              <a:chOff x="1083182" y="1485324"/>
              <a:chExt cx="1965325" cy="4199488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A3163DDF-E43C-4776-9121-201FB18F60C5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160" name="楕円 972">
                  <a:extLst>
                    <a:ext uri="{FF2B5EF4-FFF2-40B4-BE49-F238E27FC236}">
                      <a16:creationId xmlns:a16="http://schemas.microsoft.com/office/drawing/2014/main" id="{35A287DE-4DF9-42A7-893E-2D7F811A4E06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accent6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0F08B7A9-1F15-4F78-B353-4C7CB7F1879F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6FF6A1F4-1BD8-470D-BCE5-A3F80BF8B337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715521D-EE45-4FB8-8F00-531D28AB3717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395D3B48-D79A-4725-828B-CC6903C6E8FE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F4ABA2CA-8DFA-4464-95C8-280C069D77FD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464C401E-0AF9-487B-9F72-FB5C3CA094C2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DA203990-D959-4137-944E-A4751AFEE4B1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1673BDB-C7BE-444B-8567-75BDB97C95D3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501D3374-77A7-42F2-8ACF-D93D263A77A6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90B9BABE-495D-4C8A-9810-1E5A09EEEB78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ADCB01D4-137B-42C4-93CD-2B278B160CA1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2CB04373-27AE-4FC2-994F-4B8997D40998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CF6B3913-B458-4E02-92FC-12B27024F377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22160042-FEAD-4E3B-B92B-9775FA124294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1408D9D-3417-4FB8-B692-A8D1C5A2F8FA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C4D8D3D-DC27-4CE7-8786-1211C747DAA0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B340B757-20E8-41F4-B3CC-797F20483CC1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6AC0478D-AA2D-4B5E-833E-CC7D4B0942AE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B393B78E-5042-4006-AE71-55529680943D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74055D58-5095-4FE0-8E7E-CCBB4AC77B78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128C4F6-1052-493D-8F70-4D994A590E3A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52F4F7C7-D1D3-4F08-B9B8-2E673DD641FE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ABC052D-4D4B-4550-84B3-872FD2FD7ED8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F331D12B-6AD1-41C1-B67C-42C1F90A3CA6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3729174-E1A5-4336-9FA4-5946C390F4FD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D4F6293B-4EA1-4B1A-B1D7-41C641542F20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10E05D32-E86D-4E89-B06A-87354702DB9C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732A2498-9791-455D-A336-FE268A77556E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5A9493CC-5680-4C2E-8B3C-FA4233CA2702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92EDD6AB-4C9E-4091-963F-0A392CA5FA10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2D532AEC-5B4E-400D-835C-A3F35937DAD5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7466679D-5BE4-434B-85DB-C7D14F3F8390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EACD3489-9709-417E-BB46-1A41EC300BA7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CA9BB97A-6C16-4DDC-9D57-3BB028254F6E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7E9F4D2F-5C64-40D3-A87A-AF1CE89AB9AE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28D212B-905A-4E63-87AD-071189B6462D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DAE0D12C-CE61-448B-A84D-35AF13331994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83672ACF-533B-4A71-B551-07E06C8EA33D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B0C820DC-BB9F-4975-AE5D-E7857F1F430D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E6CB53A-C1E4-459E-B0B1-C2B37F8F4C4D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CCC1550-47CB-43BF-84DE-5ABE778A2CB8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AE5A27DF-1466-453C-9D7D-C70CA99F59F5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7602A235-E048-43FA-8AED-AED92F71DF96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458B2345-62DB-4CBD-9283-A32384416960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2040EEFA-83D1-44A1-96D9-0458DB78F462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5DB16DF0-EC6F-4785-A364-71E9A85E428B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549AAC78-DA8E-43CB-979A-6A3F96FEA30A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月 148">
                  <a:extLst>
                    <a:ext uri="{FF2B5EF4-FFF2-40B4-BE49-F238E27FC236}">
                      <a16:creationId xmlns:a16="http://schemas.microsoft.com/office/drawing/2014/main" id="{03A48FF8-48DC-479F-B56B-209921CE6F4F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DDB3C77A-BE25-4F0C-85E6-69805315635F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290C2D88-7E3A-4B0D-86ED-6524ED113A26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09A0617C-02CE-48AE-85E8-EA10B81678C5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CCBDB182-BE73-4823-836C-28B7EA4788F0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1A1F853E-3659-4896-9D11-40DE33158CD2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F4842A84-CB53-46A7-9144-EB0A8A584938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月 155">
                  <a:extLst>
                    <a:ext uri="{FF2B5EF4-FFF2-40B4-BE49-F238E27FC236}">
                      <a16:creationId xmlns:a16="http://schemas.microsoft.com/office/drawing/2014/main" id="{07A1DCAC-9ACD-4148-969F-85248B814EF4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577CF266-033E-47B6-95DA-2ED1F4469878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月 157">
                  <a:extLst>
                    <a:ext uri="{FF2B5EF4-FFF2-40B4-BE49-F238E27FC236}">
                      <a16:creationId xmlns:a16="http://schemas.microsoft.com/office/drawing/2014/main" id="{6DE1E890-9738-4DFE-A8D1-923F69594673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FDD2EAF0-4E16-40BB-8F8C-5255B22F0A7D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1302E78A-5CA1-4C1A-8016-166C799A0FCB}"/>
              </a:ext>
            </a:extLst>
          </p:cNvPr>
          <p:cNvGrpSpPr/>
          <p:nvPr/>
        </p:nvGrpSpPr>
        <p:grpSpPr>
          <a:xfrm>
            <a:off x="966457" y="4294233"/>
            <a:ext cx="2139274" cy="1738742"/>
            <a:chOff x="966457" y="4294233"/>
            <a:chExt cx="2139274" cy="1738742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340CF88-8FCF-4851-9D06-D29E38812B3D}"/>
                </a:ext>
              </a:extLst>
            </p:cNvPr>
            <p:cNvGrpSpPr/>
            <p:nvPr/>
          </p:nvGrpSpPr>
          <p:grpSpPr>
            <a:xfrm>
              <a:off x="966457" y="4294233"/>
              <a:ext cx="2139274" cy="1738742"/>
              <a:chOff x="966457" y="4294233"/>
              <a:chExt cx="2139274" cy="1738742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9D860CD-889D-419D-89B6-B868AF96AD09}"/>
                  </a:ext>
                </a:extLst>
              </p:cNvPr>
              <p:cNvSpPr/>
              <p:nvPr/>
            </p:nvSpPr>
            <p:spPr>
              <a:xfrm>
                <a:off x="966457" y="4310152"/>
                <a:ext cx="2139273" cy="1722823"/>
              </a:xfrm>
              <a:custGeom>
                <a:avLst/>
                <a:gdLst>
                  <a:gd name="connsiteX0" fmla="*/ 1069637 w 2139273"/>
                  <a:gd name="connsiteY0" fmla="*/ 624470 h 1722823"/>
                  <a:gd name="connsiteX1" fmla="*/ 679200 w 2139273"/>
                  <a:gd name="connsiteY1" fmla="*/ 790789 h 1722823"/>
                  <a:gd name="connsiteX2" fmla="*/ 671083 w 2139273"/>
                  <a:gd name="connsiteY2" fmla="*/ 807594 h 1722823"/>
                  <a:gd name="connsiteX3" fmla="*/ 679200 w 2139273"/>
                  <a:gd name="connsiteY3" fmla="*/ 824399 h 1722823"/>
                  <a:gd name="connsiteX4" fmla="*/ 1069637 w 2139273"/>
                  <a:gd name="connsiteY4" fmla="*/ 990717 h 1722823"/>
                  <a:gd name="connsiteX5" fmla="*/ 1460074 w 2139273"/>
                  <a:gd name="connsiteY5" fmla="*/ 824399 h 1722823"/>
                  <a:gd name="connsiteX6" fmla="*/ 1468191 w 2139273"/>
                  <a:gd name="connsiteY6" fmla="*/ 807594 h 1722823"/>
                  <a:gd name="connsiteX7" fmla="*/ 1460074 w 2139273"/>
                  <a:gd name="connsiteY7" fmla="*/ 790789 h 1722823"/>
                  <a:gd name="connsiteX8" fmla="*/ 1069637 w 2139273"/>
                  <a:gd name="connsiteY8" fmla="*/ 624470 h 1722823"/>
                  <a:gd name="connsiteX9" fmla="*/ 1069637 w 2139273"/>
                  <a:gd name="connsiteY9" fmla="*/ 0 h 1722823"/>
                  <a:gd name="connsiteX10" fmla="*/ 2139273 w 2139273"/>
                  <a:gd name="connsiteY10" fmla="*/ 772218 h 1722823"/>
                  <a:gd name="connsiteX11" fmla="*/ 2138692 w 2139273"/>
                  <a:gd name="connsiteY11" fmla="*/ 780526 h 1722823"/>
                  <a:gd name="connsiteX12" fmla="*/ 2138692 w 2139273"/>
                  <a:gd name="connsiteY12" fmla="*/ 940143 h 1722823"/>
                  <a:gd name="connsiteX13" fmla="*/ 2139273 w 2139273"/>
                  <a:gd name="connsiteY13" fmla="*/ 950605 h 1722823"/>
                  <a:gd name="connsiteX14" fmla="*/ 2138692 w 2139273"/>
                  <a:gd name="connsiteY14" fmla="*/ 958912 h 1722823"/>
                  <a:gd name="connsiteX15" fmla="*/ 2138692 w 2139273"/>
                  <a:gd name="connsiteY15" fmla="*/ 980986 h 1722823"/>
                  <a:gd name="connsiteX16" fmla="*/ 2137148 w 2139273"/>
                  <a:gd name="connsiteY16" fmla="*/ 980986 h 1722823"/>
                  <a:gd name="connsiteX17" fmla="*/ 2133751 w 2139273"/>
                  <a:gd name="connsiteY17" fmla="*/ 1029560 h 1722823"/>
                  <a:gd name="connsiteX18" fmla="*/ 1069637 w 2139273"/>
                  <a:gd name="connsiteY18" fmla="*/ 1722823 h 1722823"/>
                  <a:gd name="connsiteX19" fmla="*/ 5524 w 2139273"/>
                  <a:gd name="connsiteY19" fmla="*/ 1029560 h 1722823"/>
                  <a:gd name="connsiteX20" fmla="*/ 2126 w 2139273"/>
                  <a:gd name="connsiteY20" fmla="*/ 980986 h 1722823"/>
                  <a:gd name="connsiteX21" fmla="*/ 0 w 2139273"/>
                  <a:gd name="connsiteY21" fmla="*/ 980986 h 1722823"/>
                  <a:gd name="connsiteX22" fmla="*/ 0 w 2139273"/>
                  <a:gd name="connsiteY22" fmla="*/ 767228 h 1722823"/>
                  <a:gd name="connsiteX23" fmla="*/ 350 w 2139273"/>
                  <a:gd name="connsiteY23" fmla="*/ 767228 h 1722823"/>
                  <a:gd name="connsiteX24" fmla="*/ 5524 w 2139273"/>
                  <a:gd name="connsiteY24" fmla="*/ 693264 h 1722823"/>
                  <a:gd name="connsiteX25" fmla="*/ 1069637 w 2139273"/>
                  <a:gd name="connsiteY25" fmla="*/ 0 h 1722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39273" h="1722823">
                    <a:moveTo>
                      <a:pt x="1069637" y="624470"/>
                    </a:moveTo>
                    <a:cubicBezTo>
                      <a:pt x="894120" y="624470"/>
                      <a:pt x="743527" y="693050"/>
                      <a:pt x="679200" y="790789"/>
                    </a:cubicBezTo>
                    <a:lnTo>
                      <a:pt x="671083" y="807594"/>
                    </a:lnTo>
                    <a:lnTo>
                      <a:pt x="679200" y="824399"/>
                    </a:lnTo>
                    <a:cubicBezTo>
                      <a:pt x="743527" y="922137"/>
                      <a:pt x="894120" y="990717"/>
                      <a:pt x="1069637" y="990717"/>
                    </a:cubicBezTo>
                    <a:cubicBezTo>
                      <a:pt x="1245154" y="990717"/>
                      <a:pt x="1395747" y="922137"/>
                      <a:pt x="1460074" y="824399"/>
                    </a:cubicBezTo>
                    <a:lnTo>
                      <a:pt x="1468191" y="807594"/>
                    </a:lnTo>
                    <a:lnTo>
                      <a:pt x="1460074" y="790789"/>
                    </a:lnTo>
                    <a:cubicBezTo>
                      <a:pt x="1395747" y="693050"/>
                      <a:pt x="1245154" y="624470"/>
                      <a:pt x="1069637" y="624470"/>
                    </a:cubicBezTo>
                    <a:close/>
                    <a:moveTo>
                      <a:pt x="1069637" y="0"/>
                    </a:moveTo>
                    <a:cubicBezTo>
                      <a:pt x="1660381" y="0"/>
                      <a:pt x="2139273" y="345734"/>
                      <a:pt x="2139273" y="772218"/>
                    </a:cubicBezTo>
                    <a:lnTo>
                      <a:pt x="2138692" y="780526"/>
                    </a:lnTo>
                    <a:lnTo>
                      <a:pt x="2138692" y="940143"/>
                    </a:lnTo>
                    <a:lnTo>
                      <a:pt x="2139273" y="950605"/>
                    </a:lnTo>
                    <a:lnTo>
                      <a:pt x="2138692" y="958912"/>
                    </a:lnTo>
                    <a:lnTo>
                      <a:pt x="2138692" y="980986"/>
                    </a:lnTo>
                    <a:lnTo>
                      <a:pt x="2137148" y="980986"/>
                    </a:lnTo>
                    <a:lnTo>
                      <a:pt x="2133751" y="1029560"/>
                    </a:lnTo>
                    <a:cubicBezTo>
                      <a:pt x="2078975" y="1418955"/>
                      <a:pt x="1623460" y="1722823"/>
                      <a:pt x="1069637" y="1722823"/>
                    </a:cubicBezTo>
                    <a:cubicBezTo>
                      <a:pt x="515815" y="1722823"/>
                      <a:pt x="60300" y="1418955"/>
                      <a:pt x="5524" y="1029560"/>
                    </a:cubicBezTo>
                    <a:lnTo>
                      <a:pt x="2126" y="980986"/>
                    </a:lnTo>
                    <a:lnTo>
                      <a:pt x="0" y="980986"/>
                    </a:lnTo>
                    <a:lnTo>
                      <a:pt x="0" y="767228"/>
                    </a:lnTo>
                    <a:lnTo>
                      <a:pt x="350" y="767228"/>
                    </a:lnTo>
                    <a:lnTo>
                      <a:pt x="5524" y="693264"/>
                    </a:lnTo>
                    <a:cubicBezTo>
                      <a:pt x="60300" y="303868"/>
                      <a:pt x="515815" y="0"/>
                      <a:pt x="106963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9000">
                    <a:srgbClr val="FFFF99"/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87E19F0-24A7-440B-806B-28AB6DAE9C9E}"/>
                  </a:ext>
                </a:extLst>
              </p:cNvPr>
              <p:cNvSpPr/>
              <p:nvPr/>
            </p:nvSpPr>
            <p:spPr>
              <a:xfrm>
                <a:off x="1569492" y="4727674"/>
                <a:ext cx="933202" cy="468046"/>
              </a:xfrm>
              <a:custGeom>
                <a:avLst/>
                <a:gdLst>
                  <a:gd name="connsiteX0" fmla="*/ 423736 w 847472"/>
                  <a:gd name="connsiteY0" fmla="*/ 0 h 361511"/>
                  <a:gd name="connsiteX1" fmla="*/ 847472 w 847472"/>
                  <a:gd name="connsiteY1" fmla="*/ 272317 h 361511"/>
                  <a:gd name="connsiteX2" fmla="*/ 838863 w 847472"/>
                  <a:gd name="connsiteY2" fmla="*/ 327199 h 361511"/>
                  <a:gd name="connsiteX3" fmla="*/ 822290 w 847472"/>
                  <a:gd name="connsiteY3" fmla="*/ 361511 h 361511"/>
                  <a:gd name="connsiteX4" fmla="*/ 814173 w 847472"/>
                  <a:gd name="connsiteY4" fmla="*/ 344706 h 361511"/>
                  <a:gd name="connsiteX5" fmla="*/ 423736 w 847472"/>
                  <a:gd name="connsiteY5" fmla="*/ 178387 h 361511"/>
                  <a:gd name="connsiteX6" fmla="*/ 33299 w 847472"/>
                  <a:gd name="connsiteY6" fmla="*/ 344706 h 361511"/>
                  <a:gd name="connsiteX7" fmla="*/ 25182 w 847472"/>
                  <a:gd name="connsiteY7" fmla="*/ 361511 h 361511"/>
                  <a:gd name="connsiteX8" fmla="*/ 8609 w 847472"/>
                  <a:gd name="connsiteY8" fmla="*/ 327199 h 361511"/>
                  <a:gd name="connsiteX9" fmla="*/ 0 w 847472"/>
                  <a:gd name="connsiteY9" fmla="*/ 272317 h 361511"/>
                  <a:gd name="connsiteX10" fmla="*/ 423736 w 847472"/>
                  <a:gd name="connsiteY10" fmla="*/ 0 h 361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7472" h="361511">
                    <a:moveTo>
                      <a:pt x="423736" y="0"/>
                    </a:moveTo>
                    <a:cubicBezTo>
                      <a:pt x="657759" y="0"/>
                      <a:pt x="847472" y="121920"/>
                      <a:pt x="847472" y="272317"/>
                    </a:cubicBezTo>
                    <a:cubicBezTo>
                      <a:pt x="847472" y="291117"/>
                      <a:pt x="844508" y="309472"/>
                      <a:pt x="838863" y="327199"/>
                    </a:cubicBezTo>
                    <a:lnTo>
                      <a:pt x="822290" y="361511"/>
                    </a:lnTo>
                    <a:lnTo>
                      <a:pt x="814173" y="344706"/>
                    </a:lnTo>
                    <a:cubicBezTo>
                      <a:pt x="749846" y="246967"/>
                      <a:pt x="599253" y="178387"/>
                      <a:pt x="423736" y="178387"/>
                    </a:cubicBezTo>
                    <a:cubicBezTo>
                      <a:pt x="248219" y="178387"/>
                      <a:pt x="97626" y="246967"/>
                      <a:pt x="33299" y="344706"/>
                    </a:cubicBezTo>
                    <a:lnTo>
                      <a:pt x="25182" y="361511"/>
                    </a:lnTo>
                    <a:lnTo>
                      <a:pt x="8609" y="327199"/>
                    </a:lnTo>
                    <a:cubicBezTo>
                      <a:pt x="2965" y="309472"/>
                      <a:pt x="0" y="291117"/>
                      <a:pt x="0" y="272317"/>
                    </a:cubicBezTo>
                    <a:cubicBezTo>
                      <a:pt x="0" y="121920"/>
                      <a:pt x="189713" y="0"/>
                      <a:pt x="4237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9000">
                    <a:srgbClr val="FFFF00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C54A6E8-06FA-4693-B5C1-DAF528AA11FA}"/>
                  </a:ext>
                </a:extLst>
              </p:cNvPr>
              <p:cNvSpPr/>
              <p:nvPr/>
            </p:nvSpPr>
            <p:spPr>
              <a:xfrm>
                <a:off x="966459" y="4294233"/>
                <a:ext cx="2139272" cy="1544436"/>
              </a:xfrm>
              <a:custGeom>
                <a:avLst/>
                <a:gdLst>
                  <a:gd name="connsiteX0" fmla="*/ 1069636 w 2139272"/>
                  <a:gd name="connsiteY0" fmla="*/ 446083 h 1544436"/>
                  <a:gd name="connsiteX1" fmla="*/ 645900 w 2139272"/>
                  <a:gd name="connsiteY1" fmla="*/ 718400 h 1544436"/>
                  <a:gd name="connsiteX2" fmla="*/ 1069636 w 2139272"/>
                  <a:gd name="connsiteY2" fmla="*/ 990717 h 1544436"/>
                  <a:gd name="connsiteX3" fmla="*/ 1493372 w 2139272"/>
                  <a:gd name="connsiteY3" fmla="*/ 718400 h 1544436"/>
                  <a:gd name="connsiteX4" fmla="*/ 1069636 w 2139272"/>
                  <a:gd name="connsiteY4" fmla="*/ 446083 h 1544436"/>
                  <a:gd name="connsiteX5" fmla="*/ 1069636 w 2139272"/>
                  <a:gd name="connsiteY5" fmla="*/ 0 h 1544436"/>
                  <a:gd name="connsiteX6" fmla="*/ 2139272 w 2139272"/>
                  <a:gd name="connsiteY6" fmla="*/ 772218 h 1544436"/>
                  <a:gd name="connsiteX7" fmla="*/ 1069636 w 2139272"/>
                  <a:gd name="connsiteY7" fmla="*/ 1544436 h 1544436"/>
                  <a:gd name="connsiteX8" fmla="*/ 0 w 2139272"/>
                  <a:gd name="connsiteY8" fmla="*/ 772218 h 1544436"/>
                  <a:gd name="connsiteX9" fmla="*/ 1069636 w 2139272"/>
                  <a:gd name="connsiteY9" fmla="*/ 0 h 154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39272" h="1544436">
                    <a:moveTo>
                      <a:pt x="1069636" y="446083"/>
                    </a:moveTo>
                    <a:cubicBezTo>
                      <a:pt x="835613" y="446083"/>
                      <a:pt x="645900" y="568003"/>
                      <a:pt x="645900" y="718400"/>
                    </a:cubicBezTo>
                    <a:cubicBezTo>
                      <a:pt x="645900" y="868797"/>
                      <a:pt x="835613" y="990717"/>
                      <a:pt x="1069636" y="990717"/>
                    </a:cubicBezTo>
                    <a:cubicBezTo>
                      <a:pt x="1303659" y="990717"/>
                      <a:pt x="1493372" y="868797"/>
                      <a:pt x="1493372" y="718400"/>
                    </a:cubicBezTo>
                    <a:cubicBezTo>
                      <a:pt x="1493372" y="568003"/>
                      <a:pt x="1303659" y="446083"/>
                      <a:pt x="1069636" y="446083"/>
                    </a:cubicBezTo>
                    <a:close/>
                    <a:moveTo>
                      <a:pt x="1069636" y="0"/>
                    </a:moveTo>
                    <a:cubicBezTo>
                      <a:pt x="1660380" y="0"/>
                      <a:pt x="2139272" y="345734"/>
                      <a:pt x="2139272" y="772218"/>
                    </a:cubicBezTo>
                    <a:cubicBezTo>
                      <a:pt x="2139272" y="1198702"/>
                      <a:pt x="1660380" y="1544436"/>
                      <a:pt x="1069636" y="1544436"/>
                    </a:cubicBezTo>
                    <a:cubicBezTo>
                      <a:pt x="478892" y="1544436"/>
                      <a:pt x="0" y="1198702"/>
                      <a:pt x="0" y="772218"/>
                    </a:cubicBezTo>
                    <a:cubicBezTo>
                      <a:pt x="0" y="345734"/>
                      <a:pt x="478892" y="0"/>
                      <a:pt x="106963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FF99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C3F6246-077B-44D7-95E7-5DA30B08EED6}"/>
                </a:ext>
              </a:extLst>
            </p:cNvPr>
            <p:cNvGrpSpPr/>
            <p:nvPr/>
          </p:nvGrpSpPr>
          <p:grpSpPr>
            <a:xfrm>
              <a:off x="1053549" y="4408873"/>
              <a:ext cx="1963401" cy="1599775"/>
              <a:chOff x="1053549" y="4408873"/>
              <a:chExt cx="1963401" cy="1599775"/>
            </a:xfrm>
          </p:grpSpPr>
          <p:sp>
            <p:nvSpPr>
              <p:cNvPr id="6" name="二等辺三角形 5">
                <a:extLst>
                  <a:ext uri="{FF2B5EF4-FFF2-40B4-BE49-F238E27FC236}">
                    <a16:creationId xmlns:a16="http://schemas.microsoft.com/office/drawing/2014/main" id="{751C7EC8-C06F-4703-9923-27AFF60B73C8}"/>
                  </a:ext>
                </a:extLst>
              </p:cNvPr>
              <p:cNvSpPr/>
              <p:nvPr/>
            </p:nvSpPr>
            <p:spPr>
              <a:xfrm>
                <a:off x="2007956" y="5385718"/>
                <a:ext cx="45719" cy="251265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二等辺三角形 288">
                <a:extLst>
                  <a:ext uri="{FF2B5EF4-FFF2-40B4-BE49-F238E27FC236}">
                    <a16:creationId xmlns:a16="http://schemas.microsoft.com/office/drawing/2014/main" id="{1997C1CD-C20C-4205-8877-78A3DEF70EF8}"/>
                  </a:ext>
                </a:extLst>
              </p:cNvPr>
              <p:cNvSpPr/>
              <p:nvPr/>
            </p:nvSpPr>
            <p:spPr>
              <a:xfrm rot="10800000">
                <a:off x="2013852" y="4512468"/>
                <a:ext cx="45719" cy="180543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0195EE7A-1641-44A0-9000-54F22DCB8937}"/>
                  </a:ext>
                </a:extLst>
              </p:cNvPr>
              <p:cNvSpPr/>
              <p:nvPr/>
            </p:nvSpPr>
            <p:spPr>
              <a:xfrm>
                <a:off x="2629925" y="5026026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D4C78CB-58F8-4AEB-9733-1DADAC8D033F}"/>
                  </a:ext>
                </a:extLst>
              </p:cNvPr>
              <p:cNvSpPr/>
              <p:nvPr/>
            </p:nvSpPr>
            <p:spPr>
              <a:xfrm>
                <a:off x="1134500" y="5026026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70B15EB9-3021-4036-BC0A-707E57D71619}"/>
                  </a:ext>
                </a:extLst>
              </p:cNvPr>
              <p:cNvSpPr/>
              <p:nvPr/>
            </p:nvSpPr>
            <p:spPr>
              <a:xfrm rot="20045304">
                <a:off x="1288478" y="5315055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3D9D3C8-9EB2-46C8-A4E2-5132EF96CCBA}"/>
                  </a:ext>
                </a:extLst>
              </p:cNvPr>
              <p:cNvSpPr/>
              <p:nvPr/>
            </p:nvSpPr>
            <p:spPr>
              <a:xfrm rot="20045304">
                <a:off x="2421953" y="4683230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FF4A1A1E-C9C7-4CAA-890C-63DAA31AB62F}"/>
                  </a:ext>
                </a:extLst>
              </p:cNvPr>
              <p:cNvSpPr/>
              <p:nvPr/>
            </p:nvSpPr>
            <p:spPr>
              <a:xfrm rot="1554696" flipH="1">
                <a:off x="2418726" y="5315055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884DF01F-6280-4998-9AE8-B345B17E95E6}"/>
                  </a:ext>
                </a:extLst>
              </p:cNvPr>
              <p:cNvSpPr/>
              <p:nvPr/>
            </p:nvSpPr>
            <p:spPr>
              <a:xfrm rot="1554696" flipH="1">
                <a:off x="1305735" y="4683230"/>
                <a:ext cx="336208" cy="12701"/>
              </a:xfrm>
              <a:custGeom>
                <a:avLst/>
                <a:gdLst>
                  <a:gd name="connsiteX0" fmla="*/ 202519 w 405039"/>
                  <a:gd name="connsiteY0" fmla="*/ 0 h 12701"/>
                  <a:gd name="connsiteX1" fmla="*/ 405039 w 405039"/>
                  <a:gd name="connsiteY1" fmla="*/ 6351 h 12701"/>
                  <a:gd name="connsiteX2" fmla="*/ 202519 w 405039"/>
                  <a:gd name="connsiteY2" fmla="*/ 12701 h 12701"/>
                  <a:gd name="connsiteX3" fmla="*/ 0 w 405039"/>
                  <a:gd name="connsiteY3" fmla="*/ 6351 h 1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39" h="12701">
                    <a:moveTo>
                      <a:pt x="202519" y="0"/>
                    </a:moveTo>
                    <a:lnTo>
                      <a:pt x="405039" y="6351"/>
                    </a:lnTo>
                    <a:lnTo>
                      <a:pt x="202519" y="12701"/>
                    </a:lnTo>
                    <a:lnTo>
                      <a:pt x="0" y="635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E2EF2A13-9611-4A0B-A722-D2572E0509C1}"/>
                  </a:ext>
                </a:extLst>
              </p:cNvPr>
              <p:cNvSpPr/>
              <p:nvPr/>
            </p:nvSpPr>
            <p:spPr>
              <a:xfrm>
                <a:off x="1992220" y="5868153"/>
                <a:ext cx="15736" cy="140495"/>
              </a:xfrm>
              <a:custGeom>
                <a:avLst/>
                <a:gdLst>
                  <a:gd name="connsiteX0" fmla="*/ 8608 w 18005"/>
                  <a:gd name="connsiteY0" fmla="*/ 0 h 350013"/>
                  <a:gd name="connsiteX1" fmla="*/ 8690 w 18005"/>
                  <a:gd name="connsiteY1" fmla="*/ 480 h 350013"/>
                  <a:gd name="connsiteX2" fmla="*/ 18005 w 18005"/>
                  <a:gd name="connsiteY2" fmla="*/ 182150 h 350013"/>
                  <a:gd name="connsiteX3" fmla="*/ 9398 w 18005"/>
                  <a:gd name="connsiteY3" fmla="*/ 350013 h 350013"/>
                  <a:gd name="connsiteX4" fmla="*/ 9316 w 18005"/>
                  <a:gd name="connsiteY4" fmla="*/ 349534 h 350013"/>
                  <a:gd name="connsiteX5" fmla="*/ 0 w 18005"/>
                  <a:gd name="connsiteY5" fmla="*/ 167863 h 35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5" h="350013">
                    <a:moveTo>
                      <a:pt x="8608" y="0"/>
                    </a:moveTo>
                    <a:lnTo>
                      <a:pt x="8690" y="480"/>
                    </a:lnTo>
                    <a:cubicBezTo>
                      <a:pt x="14688" y="56318"/>
                      <a:pt x="18005" y="117709"/>
                      <a:pt x="18005" y="182150"/>
                    </a:cubicBezTo>
                    <a:lnTo>
                      <a:pt x="9398" y="350013"/>
                    </a:lnTo>
                    <a:lnTo>
                      <a:pt x="9316" y="349534"/>
                    </a:lnTo>
                    <a:cubicBezTo>
                      <a:pt x="3317" y="293695"/>
                      <a:pt x="0" y="232305"/>
                      <a:pt x="0" y="16786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485C9DF4-A0ED-4A9A-9326-CCAADE48BE8D}"/>
                  </a:ext>
                </a:extLst>
              </p:cNvPr>
              <p:cNvSpPr/>
              <p:nvPr/>
            </p:nvSpPr>
            <p:spPr>
              <a:xfrm>
                <a:off x="2374944" y="5835689"/>
                <a:ext cx="15736" cy="140495"/>
              </a:xfrm>
              <a:custGeom>
                <a:avLst/>
                <a:gdLst>
                  <a:gd name="connsiteX0" fmla="*/ 8608 w 18005"/>
                  <a:gd name="connsiteY0" fmla="*/ 0 h 350013"/>
                  <a:gd name="connsiteX1" fmla="*/ 8690 w 18005"/>
                  <a:gd name="connsiteY1" fmla="*/ 480 h 350013"/>
                  <a:gd name="connsiteX2" fmla="*/ 18005 w 18005"/>
                  <a:gd name="connsiteY2" fmla="*/ 182150 h 350013"/>
                  <a:gd name="connsiteX3" fmla="*/ 9398 w 18005"/>
                  <a:gd name="connsiteY3" fmla="*/ 350013 h 350013"/>
                  <a:gd name="connsiteX4" fmla="*/ 9316 w 18005"/>
                  <a:gd name="connsiteY4" fmla="*/ 349534 h 350013"/>
                  <a:gd name="connsiteX5" fmla="*/ 0 w 18005"/>
                  <a:gd name="connsiteY5" fmla="*/ 167863 h 35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5" h="350013">
                    <a:moveTo>
                      <a:pt x="8608" y="0"/>
                    </a:moveTo>
                    <a:lnTo>
                      <a:pt x="8690" y="480"/>
                    </a:lnTo>
                    <a:cubicBezTo>
                      <a:pt x="14688" y="56318"/>
                      <a:pt x="18005" y="117709"/>
                      <a:pt x="18005" y="182150"/>
                    </a:cubicBezTo>
                    <a:lnTo>
                      <a:pt x="9398" y="350013"/>
                    </a:lnTo>
                    <a:lnTo>
                      <a:pt x="9316" y="349534"/>
                    </a:lnTo>
                    <a:cubicBezTo>
                      <a:pt x="3317" y="293695"/>
                      <a:pt x="0" y="232305"/>
                      <a:pt x="0" y="16786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61AFFF96-B4E1-4962-95A0-7B8225B7AEBB}"/>
                  </a:ext>
                </a:extLst>
              </p:cNvPr>
              <p:cNvSpPr/>
              <p:nvPr/>
            </p:nvSpPr>
            <p:spPr>
              <a:xfrm>
                <a:off x="2198732" y="5857120"/>
                <a:ext cx="15736" cy="140495"/>
              </a:xfrm>
              <a:custGeom>
                <a:avLst/>
                <a:gdLst>
                  <a:gd name="connsiteX0" fmla="*/ 8608 w 18005"/>
                  <a:gd name="connsiteY0" fmla="*/ 0 h 350013"/>
                  <a:gd name="connsiteX1" fmla="*/ 8690 w 18005"/>
                  <a:gd name="connsiteY1" fmla="*/ 480 h 350013"/>
                  <a:gd name="connsiteX2" fmla="*/ 18005 w 18005"/>
                  <a:gd name="connsiteY2" fmla="*/ 182150 h 350013"/>
                  <a:gd name="connsiteX3" fmla="*/ 9398 w 18005"/>
                  <a:gd name="connsiteY3" fmla="*/ 350013 h 350013"/>
                  <a:gd name="connsiteX4" fmla="*/ 9316 w 18005"/>
                  <a:gd name="connsiteY4" fmla="*/ 349534 h 350013"/>
                  <a:gd name="connsiteX5" fmla="*/ 0 w 18005"/>
                  <a:gd name="connsiteY5" fmla="*/ 167863 h 35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5" h="350013">
                    <a:moveTo>
                      <a:pt x="8608" y="0"/>
                    </a:moveTo>
                    <a:lnTo>
                      <a:pt x="8690" y="480"/>
                    </a:lnTo>
                    <a:cubicBezTo>
                      <a:pt x="14688" y="56318"/>
                      <a:pt x="18005" y="117709"/>
                      <a:pt x="18005" y="182150"/>
                    </a:cubicBezTo>
                    <a:lnTo>
                      <a:pt x="9398" y="350013"/>
                    </a:lnTo>
                    <a:lnTo>
                      <a:pt x="9316" y="349534"/>
                    </a:lnTo>
                    <a:cubicBezTo>
                      <a:pt x="3317" y="293695"/>
                      <a:pt x="0" y="232305"/>
                      <a:pt x="0" y="16786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9487D1C9-BA0E-41DD-BE4F-F5F7687830EB}"/>
                  </a:ext>
                </a:extLst>
              </p:cNvPr>
              <p:cNvSpPr/>
              <p:nvPr/>
            </p:nvSpPr>
            <p:spPr>
              <a:xfrm>
                <a:off x="2644670" y="5768001"/>
                <a:ext cx="14857" cy="91200"/>
              </a:xfrm>
              <a:custGeom>
                <a:avLst/>
                <a:gdLst>
                  <a:gd name="connsiteX0" fmla="*/ 7412 w 14857"/>
                  <a:gd name="connsiteY0" fmla="*/ 0 h 91200"/>
                  <a:gd name="connsiteX1" fmla="*/ 7484 w 14857"/>
                  <a:gd name="connsiteY1" fmla="*/ 265 h 91200"/>
                  <a:gd name="connsiteX2" fmla="*/ 14857 w 14857"/>
                  <a:gd name="connsiteY2" fmla="*/ 90991 h 91200"/>
                  <a:gd name="connsiteX3" fmla="*/ 0 w 14857"/>
                  <a:gd name="connsiteY3" fmla="*/ 91200 h 91200"/>
                  <a:gd name="connsiteX4" fmla="*/ 7412 w 14857"/>
                  <a:gd name="connsiteY4" fmla="*/ 0 h 9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57" h="91200">
                    <a:moveTo>
                      <a:pt x="7412" y="0"/>
                    </a:moveTo>
                    <a:lnTo>
                      <a:pt x="7484" y="265"/>
                    </a:lnTo>
                    <a:lnTo>
                      <a:pt x="14857" y="90991"/>
                    </a:lnTo>
                    <a:lnTo>
                      <a:pt x="0" y="91200"/>
                    </a:lnTo>
                    <a:lnTo>
                      <a:pt x="7412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42DA2627-4E07-4109-BF35-6E9CE72714D4}"/>
                  </a:ext>
                </a:extLst>
              </p:cNvPr>
              <p:cNvSpPr/>
              <p:nvPr/>
            </p:nvSpPr>
            <p:spPr>
              <a:xfrm>
                <a:off x="1754103" y="5904369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0E2F204C-9C01-4EF2-BF90-3226E42508E3}"/>
                  </a:ext>
                </a:extLst>
              </p:cNvPr>
              <p:cNvSpPr/>
              <p:nvPr/>
            </p:nvSpPr>
            <p:spPr>
              <a:xfrm>
                <a:off x="1394527" y="5710226"/>
                <a:ext cx="15736" cy="121686"/>
              </a:xfrm>
              <a:custGeom>
                <a:avLst/>
                <a:gdLst>
                  <a:gd name="connsiteX0" fmla="*/ 1727 w 15736"/>
                  <a:gd name="connsiteY0" fmla="*/ 0 h 121686"/>
                  <a:gd name="connsiteX1" fmla="*/ 13410 w 15736"/>
                  <a:gd name="connsiteY1" fmla="*/ 505 h 121686"/>
                  <a:gd name="connsiteX2" fmla="*/ 15736 w 15736"/>
                  <a:gd name="connsiteY2" fmla="*/ 29127 h 121686"/>
                  <a:gd name="connsiteX3" fmla="*/ 8214 w 15736"/>
                  <a:gd name="connsiteY3" fmla="*/ 121686 h 121686"/>
                  <a:gd name="connsiteX4" fmla="*/ 8142 w 15736"/>
                  <a:gd name="connsiteY4" fmla="*/ 121422 h 121686"/>
                  <a:gd name="connsiteX5" fmla="*/ 0 w 15736"/>
                  <a:gd name="connsiteY5" fmla="*/ 21249 h 121686"/>
                  <a:gd name="connsiteX6" fmla="*/ 1727 w 15736"/>
                  <a:gd name="connsiteY6" fmla="*/ 0 h 121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21686">
                    <a:moveTo>
                      <a:pt x="1727" y="0"/>
                    </a:moveTo>
                    <a:lnTo>
                      <a:pt x="13410" y="505"/>
                    </a:lnTo>
                    <a:lnTo>
                      <a:pt x="15736" y="29127"/>
                    </a:lnTo>
                    <a:lnTo>
                      <a:pt x="8214" y="121686"/>
                    </a:lnTo>
                    <a:lnTo>
                      <a:pt x="8142" y="121422"/>
                    </a:lnTo>
                    <a:cubicBezTo>
                      <a:pt x="2899" y="90633"/>
                      <a:pt x="0" y="56782"/>
                      <a:pt x="0" y="21249"/>
                    </a:cubicBezTo>
                    <a:lnTo>
                      <a:pt x="1727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1691744F-7831-4DBD-B717-D4CC6B97DD26}"/>
                  </a:ext>
                </a:extLst>
              </p:cNvPr>
              <p:cNvSpPr/>
              <p:nvPr/>
            </p:nvSpPr>
            <p:spPr>
              <a:xfrm>
                <a:off x="2920251" y="5534978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0A6BD184-A3FA-4234-B570-F185A7687280}"/>
                  </a:ext>
                </a:extLst>
              </p:cNvPr>
              <p:cNvSpPr/>
              <p:nvPr/>
            </p:nvSpPr>
            <p:spPr>
              <a:xfrm>
                <a:off x="1158126" y="5554028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E1047A08-443A-4D87-9A60-9D3E6182FC23}"/>
                  </a:ext>
                </a:extLst>
              </p:cNvPr>
              <p:cNvSpPr/>
              <p:nvPr/>
            </p:nvSpPr>
            <p:spPr>
              <a:xfrm>
                <a:off x="1263099" y="5705852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166FD58D-74E2-4AE1-A930-210EBB0658F6}"/>
                  </a:ext>
                </a:extLst>
              </p:cNvPr>
              <p:cNvSpPr/>
              <p:nvPr/>
            </p:nvSpPr>
            <p:spPr>
              <a:xfrm>
                <a:off x="2809547" y="5677556"/>
                <a:ext cx="14857" cy="91200"/>
              </a:xfrm>
              <a:custGeom>
                <a:avLst/>
                <a:gdLst>
                  <a:gd name="connsiteX0" fmla="*/ 7412 w 14857"/>
                  <a:gd name="connsiteY0" fmla="*/ 0 h 91200"/>
                  <a:gd name="connsiteX1" fmla="*/ 7484 w 14857"/>
                  <a:gd name="connsiteY1" fmla="*/ 265 h 91200"/>
                  <a:gd name="connsiteX2" fmla="*/ 14857 w 14857"/>
                  <a:gd name="connsiteY2" fmla="*/ 90991 h 91200"/>
                  <a:gd name="connsiteX3" fmla="*/ 0 w 14857"/>
                  <a:gd name="connsiteY3" fmla="*/ 91200 h 91200"/>
                  <a:gd name="connsiteX4" fmla="*/ 7412 w 14857"/>
                  <a:gd name="connsiteY4" fmla="*/ 0 h 9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57" h="91200">
                    <a:moveTo>
                      <a:pt x="7412" y="0"/>
                    </a:moveTo>
                    <a:lnTo>
                      <a:pt x="7484" y="265"/>
                    </a:lnTo>
                    <a:lnTo>
                      <a:pt x="14857" y="90991"/>
                    </a:lnTo>
                    <a:lnTo>
                      <a:pt x="0" y="91200"/>
                    </a:lnTo>
                    <a:lnTo>
                      <a:pt x="7412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9B3F886F-70EA-4EA8-996A-E1F690346336}"/>
                  </a:ext>
                </a:extLst>
              </p:cNvPr>
              <p:cNvSpPr/>
              <p:nvPr/>
            </p:nvSpPr>
            <p:spPr>
              <a:xfrm>
                <a:off x="3001214" y="5423059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ACD904CA-19EB-4EC1-9AE4-96C5829A15D3}"/>
                  </a:ext>
                </a:extLst>
              </p:cNvPr>
              <p:cNvSpPr/>
              <p:nvPr/>
            </p:nvSpPr>
            <p:spPr>
              <a:xfrm>
                <a:off x="2524964" y="5770721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E0638652-145B-410B-BAFA-E443A6A83D89}"/>
                  </a:ext>
                </a:extLst>
              </p:cNvPr>
              <p:cNvSpPr/>
              <p:nvPr/>
            </p:nvSpPr>
            <p:spPr>
              <a:xfrm>
                <a:off x="1584370" y="5799296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0E908FC0-1949-4B1D-8BD3-6C29C24C2425}"/>
                  </a:ext>
                </a:extLst>
              </p:cNvPr>
              <p:cNvSpPr/>
              <p:nvPr/>
            </p:nvSpPr>
            <p:spPr>
              <a:xfrm>
                <a:off x="1475030" y="5832058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3F0D2B38-78F8-4023-9486-4CC4FA1B0C6E}"/>
                  </a:ext>
                </a:extLst>
              </p:cNvPr>
              <p:cNvSpPr/>
              <p:nvPr/>
            </p:nvSpPr>
            <p:spPr>
              <a:xfrm>
                <a:off x="2284655" y="5929689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04888D42-59A4-4799-81C1-507BFF5831E0}"/>
                  </a:ext>
                </a:extLst>
              </p:cNvPr>
              <p:cNvSpPr/>
              <p:nvPr/>
            </p:nvSpPr>
            <p:spPr>
              <a:xfrm>
                <a:off x="1053549" y="5467726"/>
                <a:ext cx="11683" cy="71815"/>
              </a:xfrm>
              <a:custGeom>
                <a:avLst/>
                <a:gdLst>
                  <a:gd name="connsiteX0" fmla="*/ 5796 w 11683"/>
                  <a:gd name="connsiteY0" fmla="*/ 0 h 71815"/>
                  <a:gd name="connsiteX1" fmla="*/ 5868 w 11683"/>
                  <a:gd name="connsiteY1" fmla="*/ 265 h 71815"/>
                  <a:gd name="connsiteX2" fmla="*/ 11683 w 11683"/>
                  <a:gd name="connsiteY2" fmla="*/ 71815 h 71815"/>
                  <a:gd name="connsiteX3" fmla="*/ 0 w 11683"/>
                  <a:gd name="connsiteY3" fmla="*/ 71310 h 71815"/>
                  <a:gd name="connsiteX4" fmla="*/ 5796 w 11683"/>
                  <a:gd name="connsiteY4" fmla="*/ 0 h 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3" h="71815">
                    <a:moveTo>
                      <a:pt x="5796" y="0"/>
                    </a:moveTo>
                    <a:lnTo>
                      <a:pt x="5868" y="265"/>
                    </a:lnTo>
                    <a:lnTo>
                      <a:pt x="11683" y="71815"/>
                    </a:lnTo>
                    <a:lnTo>
                      <a:pt x="0" y="71310"/>
                    </a:lnTo>
                    <a:lnTo>
                      <a:pt x="5796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二等辺三角形 323">
                <a:extLst>
                  <a:ext uri="{FF2B5EF4-FFF2-40B4-BE49-F238E27FC236}">
                    <a16:creationId xmlns:a16="http://schemas.microsoft.com/office/drawing/2014/main" id="{033C1133-1CCA-40D1-B372-8A4008DB4617}"/>
                  </a:ext>
                </a:extLst>
              </p:cNvPr>
              <p:cNvSpPr/>
              <p:nvPr/>
            </p:nvSpPr>
            <p:spPr>
              <a:xfrm rot="1509970">
                <a:off x="1673299" y="5409345"/>
                <a:ext cx="45719" cy="251265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二等辺三角形 324">
                <a:extLst>
                  <a:ext uri="{FF2B5EF4-FFF2-40B4-BE49-F238E27FC236}">
                    <a16:creationId xmlns:a16="http://schemas.microsoft.com/office/drawing/2014/main" id="{6883E329-7CE0-49FF-8943-467E2B840B97}"/>
                  </a:ext>
                </a:extLst>
              </p:cNvPr>
              <p:cNvSpPr/>
              <p:nvPr/>
            </p:nvSpPr>
            <p:spPr>
              <a:xfrm rot="12854556">
                <a:off x="2355905" y="4408873"/>
                <a:ext cx="45719" cy="251265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C5C716A2-C25F-4067-8B96-7F66BA1E523B}"/>
                  </a:ext>
                </a:extLst>
              </p:cNvPr>
              <p:cNvSpPr/>
              <p:nvPr/>
            </p:nvSpPr>
            <p:spPr>
              <a:xfrm>
                <a:off x="1903457" y="4804607"/>
                <a:ext cx="15736" cy="140495"/>
              </a:xfrm>
              <a:custGeom>
                <a:avLst/>
                <a:gdLst>
                  <a:gd name="connsiteX0" fmla="*/ 8608 w 18005"/>
                  <a:gd name="connsiteY0" fmla="*/ 0 h 350013"/>
                  <a:gd name="connsiteX1" fmla="*/ 8690 w 18005"/>
                  <a:gd name="connsiteY1" fmla="*/ 480 h 350013"/>
                  <a:gd name="connsiteX2" fmla="*/ 18005 w 18005"/>
                  <a:gd name="connsiteY2" fmla="*/ 182150 h 350013"/>
                  <a:gd name="connsiteX3" fmla="*/ 9398 w 18005"/>
                  <a:gd name="connsiteY3" fmla="*/ 350013 h 350013"/>
                  <a:gd name="connsiteX4" fmla="*/ 9316 w 18005"/>
                  <a:gd name="connsiteY4" fmla="*/ 349534 h 350013"/>
                  <a:gd name="connsiteX5" fmla="*/ 0 w 18005"/>
                  <a:gd name="connsiteY5" fmla="*/ 167863 h 35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5" h="350013">
                    <a:moveTo>
                      <a:pt x="8608" y="0"/>
                    </a:moveTo>
                    <a:lnTo>
                      <a:pt x="8690" y="480"/>
                    </a:lnTo>
                    <a:cubicBezTo>
                      <a:pt x="14688" y="56318"/>
                      <a:pt x="18005" y="117709"/>
                      <a:pt x="18005" y="182150"/>
                    </a:cubicBezTo>
                    <a:lnTo>
                      <a:pt x="9398" y="350013"/>
                    </a:lnTo>
                    <a:lnTo>
                      <a:pt x="9316" y="349534"/>
                    </a:lnTo>
                    <a:cubicBezTo>
                      <a:pt x="3317" y="293695"/>
                      <a:pt x="0" y="232305"/>
                      <a:pt x="0" y="16786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0F2F745B-266C-4DFD-B35C-FE6F06D830FC}"/>
                  </a:ext>
                </a:extLst>
              </p:cNvPr>
              <p:cNvSpPr/>
              <p:nvPr/>
            </p:nvSpPr>
            <p:spPr>
              <a:xfrm>
                <a:off x="2139202" y="4789646"/>
                <a:ext cx="15736" cy="102005"/>
              </a:xfrm>
              <a:custGeom>
                <a:avLst/>
                <a:gdLst>
                  <a:gd name="connsiteX0" fmla="*/ 14968 w 15736"/>
                  <a:gd name="connsiteY0" fmla="*/ 0 h 102005"/>
                  <a:gd name="connsiteX1" fmla="*/ 15736 w 15736"/>
                  <a:gd name="connsiteY1" fmla="*/ 9446 h 102005"/>
                  <a:gd name="connsiteX2" fmla="*/ 8214 w 15736"/>
                  <a:gd name="connsiteY2" fmla="*/ 102005 h 102005"/>
                  <a:gd name="connsiteX3" fmla="*/ 8142 w 15736"/>
                  <a:gd name="connsiteY3" fmla="*/ 101741 h 102005"/>
                  <a:gd name="connsiteX4" fmla="*/ 0 w 15736"/>
                  <a:gd name="connsiteY4" fmla="*/ 1568 h 102005"/>
                  <a:gd name="connsiteX5" fmla="*/ 111 w 15736"/>
                  <a:gd name="connsiteY5" fmla="*/ 209 h 102005"/>
                  <a:gd name="connsiteX6" fmla="*/ 14968 w 15736"/>
                  <a:gd name="connsiteY6" fmla="*/ 0 h 10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36" h="102005">
                    <a:moveTo>
                      <a:pt x="14968" y="0"/>
                    </a:moveTo>
                    <a:lnTo>
                      <a:pt x="15736" y="9446"/>
                    </a:lnTo>
                    <a:lnTo>
                      <a:pt x="8214" y="102005"/>
                    </a:lnTo>
                    <a:lnTo>
                      <a:pt x="8142" y="101741"/>
                    </a:lnTo>
                    <a:cubicBezTo>
                      <a:pt x="2899" y="70952"/>
                      <a:pt x="0" y="37101"/>
                      <a:pt x="0" y="1568"/>
                    </a:cubicBezTo>
                    <a:lnTo>
                      <a:pt x="111" y="209"/>
                    </a:lnTo>
                    <a:lnTo>
                      <a:pt x="14968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23A33510-45CD-4E0C-A357-B67B3397D000}"/>
                  </a:ext>
                </a:extLst>
              </p:cNvPr>
              <p:cNvSpPr/>
              <p:nvPr/>
            </p:nvSpPr>
            <p:spPr>
              <a:xfrm>
                <a:off x="1728459" y="4929844"/>
                <a:ext cx="14857" cy="91200"/>
              </a:xfrm>
              <a:custGeom>
                <a:avLst/>
                <a:gdLst>
                  <a:gd name="connsiteX0" fmla="*/ 7412 w 14857"/>
                  <a:gd name="connsiteY0" fmla="*/ 0 h 91200"/>
                  <a:gd name="connsiteX1" fmla="*/ 7484 w 14857"/>
                  <a:gd name="connsiteY1" fmla="*/ 265 h 91200"/>
                  <a:gd name="connsiteX2" fmla="*/ 14857 w 14857"/>
                  <a:gd name="connsiteY2" fmla="*/ 90991 h 91200"/>
                  <a:gd name="connsiteX3" fmla="*/ 0 w 14857"/>
                  <a:gd name="connsiteY3" fmla="*/ 91200 h 91200"/>
                  <a:gd name="connsiteX4" fmla="*/ 7412 w 14857"/>
                  <a:gd name="connsiteY4" fmla="*/ 0 h 9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57" h="91200">
                    <a:moveTo>
                      <a:pt x="7412" y="0"/>
                    </a:moveTo>
                    <a:lnTo>
                      <a:pt x="7484" y="265"/>
                    </a:lnTo>
                    <a:lnTo>
                      <a:pt x="14857" y="90991"/>
                    </a:lnTo>
                    <a:lnTo>
                      <a:pt x="0" y="91200"/>
                    </a:lnTo>
                    <a:lnTo>
                      <a:pt x="7412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二等辺三角形 328">
                <a:extLst>
                  <a:ext uri="{FF2B5EF4-FFF2-40B4-BE49-F238E27FC236}">
                    <a16:creationId xmlns:a16="http://schemas.microsoft.com/office/drawing/2014/main" id="{7A938BFA-846A-481F-BAFB-D57509092A39}"/>
                  </a:ext>
                </a:extLst>
              </p:cNvPr>
              <p:cNvSpPr/>
              <p:nvPr/>
            </p:nvSpPr>
            <p:spPr>
              <a:xfrm rot="8490163" flipH="1">
                <a:off x="1650913" y="4422338"/>
                <a:ext cx="45719" cy="307638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二等辺三角形 329">
                <a:extLst>
                  <a:ext uri="{FF2B5EF4-FFF2-40B4-BE49-F238E27FC236}">
                    <a16:creationId xmlns:a16="http://schemas.microsoft.com/office/drawing/2014/main" id="{2C63C2E6-B2F2-4176-ACA0-786BC5B1091C}"/>
                  </a:ext>
                </a:extLst>
              </p:cNvPr>
              <p:cNvSpPr/>
              <p:nvPr/>
            </p:nvSpPr>
            <p:spPr>
              <a:xfrm rot="19278386">
                <a:off x="2474681" y="5423818"/>
                <a:ext cx="45719" cy="251265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二等辺三角形 583">
                <a:extLst>
                  <a:ext uri="{FF2B5EF4-FFF2-40B4-BE49-F238E27FC236}">
                    <a16:creationId xmlns:a16="http://schemas.microsoft.com/office/drawing/2014/main" id="{03F140EF-064C-4F33-82EC-FF66EF5337F8}"/>
                  </a:ext>
                </a:extLst>
              </p:cNvPr>
              <p:cNvSpPr/>
              <p:nvPr/>
            </p:nvSpPr>
            <p:spPr>
              <a:xfrm rot="2838668">
                <a:off x="1500127" y="5264071"/>
                <a:ext cx="45719" cy="376166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二等辺三角形 584">
                <a:extLst>
                  <a:ext uri="{FF2B5EF4-FFF2-40B4-BE49-F238E27FC236}">
                    <a16:creationId xmlns:a16="http://schemas.microsoft.com/office/drawing/2014/main" id="{901064CF-49EB-4C4C-8840-F013267A0CBC}"/>
                  </a:ext>
                </a:extLst>
              </p:cNvPr>
              <p:cNvSpPr/>
              <p:nvPr/>
            </p:nvSpPr>
            <p:spPr>
              <a:xfrm rot="5981911" flipH="1">
                <a:off x="1274219" y="4680232"/>
                <a:ext cx="45719" cy="307638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二等辺三角形 585">
                <a:extLst>
                  <a:ext uri="{FF2B5EF4-FFF2-40B4-BE49-F238E27FC236}">
                    <a16:creationId xmlns:a16="http://schemas.microsoft.com/office/drawing/2014/main" id="{D4AC2F6A-A126-48F4-821F-3E3CC8F4D421}"/>
                  </a:ext>
                </a:extLst>
              </p:cNvPr>
              <p:cNvSpPr/>
              <p:nvPr/>
            </p:nvSpPr>
            <p:spPr>
              <a:xfrm rot="15395915">
                <a:off x="2702028" y="4617711"/>
                <a:ext cx="45719" cy="434141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二等辺三角形 586">
                <a:extLst>
                  <a:ext uri="{FF2B5EF4-FFF2-40B4-BE49-F238E27FC236}">
                    <a16:creationId xmlns:a16="http://schemas.microsoft.com/office/drawing/2014/main" id="{FB3EA3DC-CFF3-4D3C-A6E3-FC86D8514E67}"/>
                  </a:ext>
                </a:extLst>
              </p:cNvPr>
              <p:cNvSpPr/>
              <p:nvPr/>
            </p:nvSpPr>
            <p:spPr>
              <a:xfrm rot="4418872" flipH="1">
                <a:off x="1311767" y="4950660"/>
                <a:ext cx="45719" cy="480200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二等辺三角形 587">
                <a:extLst>
                  <a:ext uri="{FF2B5EF4-FFF2-40B4-BE49-F238E27FC236}">
                    <a16:creationId xmlns:a16="http://schemas.microsoft.com/office/drawing/2014/main" id="{7FEE296E-65DF-4591-AB15-EA5331993018}"/>
                  </a:ext>
                </a:extLst>
              </p:cNvPr>
              <p:cNvSpPr/>
              <p:nvPr/>
            </p:nvSpPr>
            <p:spPr>
              <a:xfrm rot="16898475">
                <a:off x="2727118" y="4961387"/>
                <a:ext cx="45719" cy="434141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AB17A197-93E9-4E5B-AEAF-A9259961B5EF}"/>
              </a:ext>
            </a:extLst>
          </p:cNvPr>
          <p:cNvGrpSpPr/>
          <p:nvPr/>
        </p:nvGrpSpPr>
        <p:grpSpPr>
          <a:xfrm>
            <a:off x="3801829" y="4428329"/>
            <a:ext cx="2368926" cy="1429206"/>
            <a:chOff x="3801829" y="4428329"/>
            <a:chExt cx="2368926" cy="1429206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DEEE9495-53D7-433B-8868-12903C895816}"/>
                </a:ext>
              </a:extLst>
            </p:cNvPr>
            <p:cNvGrpSpPr/>
            <p:nvPr/>
          </p:nvGrpSpPr>
          <p:grpSpPr>
            <a:xfrm>
              <a:off x="3801829" y="4428329"/>
              <a:ext cx="2368926" cy="1429206"/>
              <a:chOff x="6693606" y="4625264"/>
              <a:chExt cx="2368926" cy="1429206"/>
            </a:xfrm>
          </p:grpSpPr>
          <p:sp>
            <p:nvSpPr>
              <p:cNvPr id="332" name="楕円 1020">
                <a:extLst>
                  <a:ext uri="{FF2B5EF4-FFF2-40B4-BE49-F238E27FC236}">
                    <a16:creationId xmlns:a16="http://schemas.microsoft.com/office/drawing/2014/main" id="{B6AF4A13-A5F1-45A1-A067-8D95E6C49193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C8744013-83B8-4B98-860B-B355127FF653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A4CC3131-9F42-4084-A95C-A9F58FCE1A7D}"/>
                </a:ext>
              </a:extLst>
            </p:cNvPr>
            <p:cNvGrpSpPr/>
            <p:nvPr/>
          </p:nvGrpSpPr>
          <p:grpSpPr>
            <a:xfrm>
              <a:off x="4091156" y="4538718"/>
              <a:ext cx="1124006" cy="909741"/>
              <a:chOff x="966457" y="4301504"/>
              <a:chExt cx="2139273" cy="1731471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19AA9E65-76A2-4A04-8D71-B1180928281A}"/>
                  </a:ext>
                </a:extLst>
              </p:cNvPr>
              <p:cNvGrpSpPr/>
              <p:nvPr/>
            </p:nvGrpSpPr>
            <p:grpSpPr>
              <a:xfrm>
                <a:off x="966457" y="4301504"/>
                <a:ext cx="2139273" cy="1731471"/>
                <a:chOff x="966457" y="4301504"/>
                <a:chExt cx="2139273" cy="1731471"/>
              </a:xfrm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9A45906A-3BBD-489F-B528-FE8CCC8C2CEF}"/>
                    </a:ext>
                  </a:extLst>
                </p:cNvPr>
                <p:cNvSpPr/>
                <p:nvPr/>
              </p:nvSpPr>
              <p:spPr>
                <a:xfrm>
                  <a:off x="966457" y="4310152"/>
                  <a:ext cx="2139273" cy="1722823"/>
                </a:xfrm>
                <a:custGeom>
                  <a:avLst/>
                  <a:gdLst>
                    <a:gd name="connsiteX0" fmla="*/ 1069637 w 2139273"/>
                    <a:gd name="connsiteY0" fmla="*/ 624470 h 1722823"/>
                    <a:gd name="connsiteX1" fmla="*/ 679200 w 2139273"/>
                    <a:gd name="connsiteY1" fmla="*/ 790789 h 1722823"/>
                    <a:gd name="connsiteX2" fmla="*/ 671083 w 2139273"/>
                    <a:gd name="connsiteY2" fmla="*/ 807594 h 1722823"/>
                    <a:gd name="connsiteX3" fmla="*/ 679200 w 2139273"/>
                    <a:gd name="connsiteY3" fmla="*/ 824399 h 1722823"/>
                    <a:gd name="connsiteX4" fmla="*/ 1069637 w 2139273"/>
                    <a:gd name="connsiteY4" fmla="*/ 990717 h 1722823"/>
                    <a:gd name="connsiteX5" fmla="*/ 1460074 w 2139273"/>
                    <a:gd name="connsiteY5" fmla="*/ 824399 h 1722823"/>
                    <a:gd name="connsiteX6" fmla="*/ 1468191 w 2139273"/>
                    <a:gd name="connsiteY6" fmla="*/ 807594 h 1722823"/>
                    <a:gd name="connsiteX7" fmla="*/ 1460074 w 2139273"/>
                    <a:gd name="connsiteY7" fmla="*/ 790789 h 1722823"/>
                    <a:gd name="connsiteX8" fmla="*/ 1069637 w 2139273"/>
                    <a:gd name="connsiteY8" fmla="*/ 624470 h 1722823"/>
                    <a:gd name="connsiteX9" fmla="*/ 1069637 w 2139273"/>
                    <a:gd name="connsiteY9" fmla="*/ 0 h 1722823"/>
                    <a:gd name="connsiteX10" fmla="*/ 2139273 w 2139273"/>
                    <a:gd name="connsiteY10" fmla="*/ 772218 h 1722823"/>
                    <a:gd name="connsiteX11" fmla="*/ 2138692 w 2139273"/>
                    <a:gd name="connsiteY11" fmla="*/ 780526 h 1722823"/>
                    <a:gd name="connsiteX12" fmla="*/ 2138692 w 2139273"/>
                    <a:gd name="connsiteY12" fmla="*/ 940143 h 1722823"/>
                    <a:gd name="connsiteX13" fmla="*/ 2139273 w 2139273"/>
                    <a:gd name="connsiteY13" fmla="*/ 950605 h 1722823"/>
                    <a:gd name="connsiteX14" fmla="*/ 2138692 w 2139273"/>
                    <a:gd name="connsiteY14" fmla="*/ 958912 h 1722823"/>
                    <a:gd name="connsiteX15" fmla="*/ 2138692 w 2139273"/>
                    <a:gd name="connsiteY15" fmla="*/ 980986 h 1722823"/>
                    <a:gd name="connsiteX16" fmla="*/ 2137148 w 2139273"/>
                    <a:gd name="connsiteY16" fmla="*/ 980986 h 1722823"/>
                    <a:gd name="connsiteX17" fmla="*/ 2133751 w 2139273"/>
                    <a:gd name="connsiteY17" fmla="*/ 1029560 h 1722823"/>
                    <a:gd name="connsiteX18" fmla="*/ 1069637 w 2139273"/>
                    <a:gd name="connsiteY18" fmla="*/ 1722823 h 1722823"/>
                    <a:gd name="connsiteX19" fmla="*/ 5524 w 2139273"/>
                    <a:gd name="connsiteY19" fmla="*/ 1029560 h 1722823"/>
                    <a:gd name="connsiteX20" fmla="*/ 2126 w 2139273"/>
                    <a:gd name="connsiteY20" fmla="*/ 980986 h 1722823"/>
                    <a:gd name="connsiteX21" fmla="*/ 0 w 2139273"/>
                    <a:gd name="connsiteY21" fmla="*/ 980986 h 1722823"/>
                    <a:gd name="connsiteX22" fmla="*/ 0 w 2139273"/>
                    <a:gd name="connsiteY22" fmla="*/ 767228 h 1722823"/>
                    <a:gd name="connsiteX23" fmla="*/ 350 w 2139273"/>
                    <a:gd name="connsiteY23" fmla="*/ 767228 h 1722823"/>
                    <a:gd name="connsiteX24" fmla="*/ 5524 w 2139273"/>
                    <a:gd name="connsiteY24" fmla="*/ 693264 h 1722823"/>
                    <a:gd name="connsiteX25" fmla="*/ 1069637 w 2139273"/>
                    <a:gd name="connsiteY25" fmla="*/ 0 h 1722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139273" h="1722823">
                      <a:moveTo>
                        <a:pt x="1069637" y="624470"/>
                      </a:moveTo>
                      <a:cubicBezTo>
                        <a:pt x="894120" y="624470"/>
                        <a:pt x="743527" y="693050"/>
                        <a:pt x="679200" y="790789"/>
                      </a:cubicBezTo>
                      <a:lnTo>
                        <a:pt x="671083" y="807594"/>
                      </a:lnTo>
                      <a:lnTo>
                        <a:pt x="679200" y="824399"/>
                      </a:lnTo>
                      <a:cubicBezTo>
                        <a:pt x="743527" y="922137"/>
                        <a:pt x="894120" y="990717"/>
                        <a:pt x="1069637" y="990717"/>
                      </a:cubicBezTo>
                      <a:cubicBezTo>
                        <a:pt x="1245154" y="990717"/>
                        <a:pt x="1395747" y="922137"/>
                        <a:pt x="1460074" y="824399"/>
                      </a:cubicBezTo>
                      <a:lnTo>
                        <a:pt x="1468191" y="807594"/>
                      </a:lnTo>
                      <a:lnTo>
                        <a:pt x="1460074" y="790789"/>
                      </a:lnTo>
                      <a:cubicBezTo>
                        <a:pt x="1395747" y="693050"/>
                        <a:pt x="1245154" y="624470"/>
                        <a:pt x="1069637" y="624470"/>
                      </a:cubicBezTo>
                      <a:close/>
                      <a:moveTo>
                        <a:pt x="1069637" y="0"/>
                      </a:moveTo>
                      <a:cubicBezTo>
                        <a:pt x="1660381" y="0"/>
                        <a:pt x="2139273" y="345734"/>
                        <a:pt x="2139273" y="772218"/>
                      </a:cubicBezTo>
                      <a:lnTo>
                        <a:pt x="2138692" y="780526"/>
                      </a:lnTo>
                      <a:lnTo>
                        <a:pt x="2138692" y="940143"/>
                      </a:lnTo>
                      <a:lnTo>
                        <a:pt x="2139273" y="950605"/>
                      </a:lnTo>
                      <a:lnTo>
                        <a:pt x="2138692" y="958912"/>
                      </a:lnTo>
                      <a:lnTo>
                        <a:pt x="2138692" y="980986"/>
                      </a:lnTo>
                      <a:lnTo>
                        <a:pt x="2137148" y="980986"/>
                      </a:lnTo>
                      <a:lnTo>
                        <a:pt x="2133751" y="1029560"/>
                      </a:lnTo>
                      <a:cubicBezTo>
                        <a:pt x="2078975" y="1418955"/>
                        <a:pt x="1623460" y="1722823"/>
                        <a:pt x="1069637" y="1722823"/>
                      </a:cubicBezTo>
                      <a:cubicBezTo>
                        <a:pt x="515815" y="1722823"/>
                        <a:pt x="60300" y="1418955"/>
                        <a:pt x="5524" y="1029560"/>
                      </a:cubicBezTo>
                      <a:lnTo>
                        <a:pt x="2126" y="980986"/>
                      </a:lnTo>
                      <a:lnTo>
                        <a:pt x="0" y="980986"/>
                      </a:lnTo>
                      <a:lnTo>
                        <a:pt x="0" y="767228"/>
                      </a:lnTo>
                      <a:lnTo>
                        <a:pt x="350" y="767228"/>
                      </a:lnTo>
                      <a:lnTo>
                        <a:pt x="5524" y="693264"/>
                      </a:lnTo>
                      <a:cubicBezTo>
                        <a:pt x="60300" y="303868"/>
                        <a:pt x="515815" y="0"/>
                        <a:pt x="106963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49000">
                      <a:srgbClr val="FFFF99"/>
                    </a:gs>
                    <a:gs pos="100000">
                      <a:srgbClr val="FFFF0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C8C54D23-EECE-472A-8F7B-545DF410EDCE}"/>
                    </a:ext>
                  </a:extLst>
                </p:cNvPr>
                <p:cNvSpPr/>
                <p:nvPr/>
              </p:nvSpPr>
              <p:spPr>
                <a:xfrm>
                  <a:off x="1569492" y="4727674"/>
                  <a:ext cx="933202" cy="468046"/>
                </a:xfrm>
                <a:custGeom>
                  <a:avLst/>
                  <a:gdLst>
                    <a:gd name="connsiteX0" fmla="*/ 423736 w 847472"/>
                    <a:gd name="connsiteY0" fmla="*/ 0 h 361511"/>
                    <a:gd name="connsiteX1" fmla="*/ 847472 w 847472"/>
                    <a:gd name="connsiteY1" fmla="*/ 272317 h 361511"/>
                    <a:gd name="connsiteX2" fmla="*/ 838863 w 847472"/>
                    <a:gd name="connsiteY2" fmla="*/ 327199 h 361511"/>
                    <a:gd name="connsiteX3" fmla="*/ 822290 w 847472"/>
                    <a:gd name="connsiteY3" fmla="*/ 361511 h 361511"/>
                    <a:gd name="connsiteX4" fmla="*/ 814173 w 847472"/>
                    <a:gd name="connsiteY4" fmla="*/ 344706 h 361511"/>
                    <a:gd name="connsiteX5" fmla="*/ 423736 w 847472"/>
                    <a:gd name="connsiteY5" fmla="*/ 178387 h 361511"/>
                    <a:gd name="connsiteX6" fmla="*/ 33299 w 847472"/>
                    <a:gd name="connsiteY6" fmla="*/ 344706 h 361511"/>
                    <a:gd name="connsiteX7" fmla="*/ 25182 w 847472"/>
                    <a:gd name="connsiteY7" fmla="*/ 361511 h 361511"/>
                    <a:gd name="connsiteX8" fmla="*/ 8609 w 847472"/>
                    <a:gd name="connsiteY8" fmla="*/ 327199 h 361511"/>
                    <a:gd name="connsiteX9" fmla="*/ 0 w 847472"/>
                    <a:gd name="connsiteY9" fmla="*/ 272317 h 361511"/>
                    <a:gd name="connsiteX10" fmla="*/ 423736 w 847472"/>
                    <a:gd name="connsiteY10" fmla="*/ 0 h 361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7472" h="361511">
                      <a:moveTo>
                        <a:pt x="423736" y="0"/>
                      </a:moveTo>
                      <a:cubicBezTo>
                        <a:pt x="657759" y="0"/>
                        <a:pt x="847472" y="121920"/>
                        <a:pt x="847472" y="272317"/>
                      </a:cubicBezTo>
                      <a:cubicBezTo>
                        <a:pt x="847472" y="291117"/>
                        <a:pt x="844508" y="309472"/>
                        <a:pt x="838863" y="327199"/>
                      </a:cubicBezTo>
                      <a:lnTo>
                        <a:pt x="822290" y="361511"/>
                      </a:lnTo>
                      <a:lnTo>
                        <a:pt x="814173" y="344706"/>
                      </a:lnTo>
                      <a:cubicBezTo>
                        <a:pt x="749846" y="246967"/>
                        <a:pt x="599253" y="178387"/>
                        <a:pt x="423736" y="178387"/>
                      </a:cubicBezTo>
                      <a:cubicBezTo>
                        <a:pt x="248219" y="178387"/>
                        <a:pt x="97626" y="246967"/>
                        <a:pt x="33299" y="344706"/>
                      </a:cubicBezTo>
                      <a:lnTo>
                        <a:pt x="25182" y="361511"/>
                      </a:lnTo>
                      <a:lnTo>
                        <a:pt x="8609" y="327199"/>
                      </a:lnTo>
                      <a:cubicBezTo>
                        <a:pt x="2965" y="309472"/>
                        <a:pt x="0" y="291117"/>
                        <a:pt x="0" y="272317"/>
                      </a:cubicBezTo>
                      <a:cubicBezTo>
                        <a:pt x="0" y="121920"/>
                        <a:pt x="189713" y="0"/>
                        <a:pt x="4237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49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E1D84D80-FEA8-4D4A-8422-A66A0BAE3B43}"/>
                    </a:ext>
                  </a:extLst>
                </p:cNvPr>
                <p:cNvSpPr/>
                <p:nvPr/>
              </p:nvSpPr>
              <p:spPr>
                <a:xfrm>
                  <a:off x="966458" y="4301504"/>
                  <a:ext cx="2139272" cy="1544436"/>
                </a:xfrm>
                <a:custGeom>
                  <a:avLst/>
                  <a:gdLst>
                    <a:gd name="connsiteX0" fmla="*/ 1069636 w 2139272"/>
                    <a:gd name="connsiteY0" fmla="*/ 446083 h 1544436"/>
                    <a:gd name="connsiteX1" fmla="*/ 645900 w 2139272"/>
                    <a:gd name="connsiteY1" fmla="*/ 718400 h 1544436"/>
                    <a:gd name="connsiteX2" fmla="*/ 1069636 w 2139272"/>
                    <a:gd name="connsiteY2" fmla="*/ 990717 h 1544436"/>
                    <a:gd name="connsiteX3" fmla="*/ 1493372 w 2139272"/>
                    <a:gd name="connsiteY3" fmla="*/ 718400 h 1544436"/>
                    <a:gd name="connsiteX4" fmla="*/ 1069636 w 2139272"/>
                    <a:gd name="connsiteY4" fmla="*/ 446083 h 1544436"/>
                    <a:gd name="connsiteX5" fmla="*/ 1069636 w 2139272"/>
                    <a:gd name="connsiteY5" fmla="*/ 0 h 1544436"/>
                    <a:gd name="connsiteX6" fmla="*/ 2139272 w 2139272"/>
                    <a:gd name="connsiteY6" fmla="*/ 772218 h 1544436"/>
                    <a:gd name="connsiteX7" fmla="*/ 1069636 w 2139272"/>
                    <a:gd name="connsiteY7" fmla="*/ 1544436 h 1544436"/>
                    <a:gd name="connsiteX8" fmla="*/ 0 w 2139272"/>
                    <a:gd name="connsiteY8" fmla="*/ 772218 h 1544436"/>
                    <a:gd name="connsiteX9" fmla="*/ 1069636 w 2139272"/>
                    <a:gd name="connsiteY9" fmla="*/ 0 h 1544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39272" h="1544436">
                      <a:moveTo>
                        <a:pt x="1069636" y="446083"/>
                      </a:moveTo>
                      <a:cubicBezTo>
                        <a:pt x="835613" y="446083"/>
                        <a:pt x="645900" y="568003"/>
                        <a:pt x="645900" y="718400"/>
                      </a:cubicBezTo>
                      <a:cubicBezTo>
                        <a:pt x="645900" y="868797"/>
                        <a:pt x="835613" y="990717"/>
                        <a:pt x="1069636" y="990717"/>
                      </a:cubicBezTo>
                      <a:cubicBezTo>
                        <a:pt x="1303659" y="990717"/>
                        <a:pt x="1493372" y="868797"/>
                        <a:pt x="1493372" y="718400"/>
                      </a:cubicBezTo>
                      <a:cubicBezTo>
                        <a:pt x="1493372" y="568003"/>
                        <a:pt x="1303659" y="446083"/>
                        <a:pt x="1069636" y="446083"/>
                      </a:cubicBezTo>
                      <a:close/>
                      <a:moveTo>
                        <a:pt x="1069636" y="0"/>
                      </a:moveTo>
                      <a:cubicBezTo>
                        <a:pt x="1660380" y="0"/>
                        <a:pt x="2139272" y="345734"/>
                        <a:pt x="2139272" y="772218"/>
                      </a:cubicBezTo>
                      <a:cubicBezTo>
                        <a:pt x="2139272" y="1198702"/>
                        <a:pt x="1660380" y="1544436"/>
                        <a:pt x="1069636" y="1544436"/>
                      </a:cubicBezTo>
                      <a:cubicBezTo>
                        <a:pt x="478892" y="1544436"/>
                        <a:pt x="0" y="1198702"/>
                        <a:pt x="0" y="772218"/>
                      </a:cubicBezTo>
                      <a:cubicBezTo>
                        <a:pt x="0" y="345734"/>
                        <a:pt x="478892" y="0"/>
                        <a:pt x="10696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FF99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B5050C31-39DF-42BA-8E35-9E39E80399F3}"/>
                  </a:ext>
                </a:extLst>
              </p:cNvPr>
              <p:cNvGrpSpPr/>
              <p:nvPr/>
            </p:nvGrpSpPr>
            <p:grpSpPr>
              <a:xfrm>
                <a:off x="1053549" y="4407693"/>
                <a:ext cx="1963401" cy="1600955"/>
                <a:chOff x="1053549" y="4407693"/>
                <a:chExt cx="1963401" cy="1600955"/>
              </a:xfrm>
            </p:grpSpPr>
            <p:sp>
              <p:nvSpPr>
                <p:cNvPr id="338" name="二等辺三角形 337">
                  <a:extLst>
                    <a:ext uri="{FF2B5EF4-FFF2-40B4-BE49-F238E27FC236}">
                      <a16:creationId xmlns:a16="http://schemas.microsoft.com/office/drawing/2014/main" id="{3149777E-AC55-4FE4-9ACA-A4F836F8DA0A}"/>
                    </a:ext>
                  </a:extLst>
                </p:cNvPr>
                <p:cNvSpPr/>
                <p:nvPr/>
              </p:nvSpPr>
              <p:spPr>
                <a:xfrm>
                  <a:off x="2007956" y="5385718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二等辺三角形 338">
                  <a:extLst>
                    <a:ext uri="{FF2B5EF4-FFF2-40B4-BE49-F238E27FC236}">
                      <a16:creationId xmlns:a16="http://schemas.microsoft.com/office/drawing/2014/main" id="{8A264BF2-79A0-47F3-A184-7AE02EEAF858}"/>
                    </a:ext>
                  </a:extLst>
                </p:cNvPr>
                <p:cNvSpPr/>
                <p:nvPr/>
              </p:nvSpPr>
              <p:spPr>
                <a:xfrm rot="10800000">
                  <a:off x="2013852" y="4512468"/>
                  <a:ext cx="45719" cy="180543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94CC39DB-B221-455A-BDDD-4DE7EFFAB364}"/>
                    </a:ext>
                  </a:extLst>
                </p:cNvPr>
                <p:cNvSpPr/>
                <p:nvPr/>
              </p:nvSpPr>
              <p:spPr>
                <a:xfrm>
                  <a:off x="2629925" y="5026026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3171BB00-B331-44E1-975C-AFF8A0054BA3}"/>
                    </a:ext>
                  </a:extLst>
                </p:cNvPr>
                <p:cNvSpPr/>
                <p:nvPr/>
              </p:nvSpPr>
              <p:spPr>
                <a:xfrm>
                  <a:off x="1134500" y="5026026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9184FE46-4764-4853-94B2-3A8636326AE0}"/>
                    </a:ext>
                  </a:extLst>
                </p:cNvPr>
                <p:cNvSpPr/>
                <p:nvPr/>
              </p:nvSpPr>
              <p:spPr>
                <a:xfrm rot="20045304">
                  <a:off x="1288478" y="5315055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56A004BB-165A-4B7E-844A-CA56D0456C8D}"/>
                    </a:ext>
                  </a:extLst>
                </p:cNvPr>
                <p:cNvSpPr/>
                <p:nvPr/>
              </p:nvSpPr>
              <p:spPr>
                <a:xfrm rot="20045304">
                  <a:off x="2421953" y="4683230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025EC00-E586-4331-B5EE-EE852A5805F0}"/>
                    </a:ext>
                  </a:extLst>
                </p:cNvPr>
                <p:cNvSpPr/>
                <p:nvPr/>
              </p:nvSpPr>
              <p:spPr>
                <a:xfrm rot="1554696" flipH="1">
                  <a:off x="2418726" y="5315055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2E975F1E-7215-47C7-A3D6-5F83005D3767}"/>
                    </a:ext>
                  </a:extLst>
                </p:cNvPr>
                <p:cNvSpPr/>
                <p:nvPr/>
              </p:nvSpPr>
              <p:spPr>
                <a:xfrm rot="1554696" flipH="1">
                  <a:off x="1305735" y="4683230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BFD479C1-0C11-4440-B083-57F61DFEEE18}"/>
                    </a:ext>
                  </a:extLst>
                </p:cNvPr>
                <p:cNvSpPr/>
                <p:nvPr/>
              </p:nvSpPr>
              <p:spPr>
                <a:xfrm>
                  <a:off x="1992220" y="5868153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99E80209-23DB-4F7F-9D4F-CFD30B4BDED5}"/>
                    </a:ext>
                  </a:extLst>
                </p:cNvPr>
                <p:cNvSpPr/>
                <p:nvPr/>
              </p:nvSpPr>
              <p:spPr>
                <a:xfrm>
                  <a:off x="2374944" y="5835689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62A6941C-0FD7-47A5-B6FB-41E7AA46950E}"/>
                    </a:ext>
                  </a:extLst>
                </p:cNvPr>
                <p:cNvSpPr/>
                <p:nvPr/>
              </p:nvSpPr>
              <p:spPr>
                <a:xfrm>
                  <a:off x="2198732" y="5857120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7D4F9A22-FDDA-4046-AD45-E178E87B65D1}"/>
                    </a:ext>
                  </a:extLst>
                </p:cNvPr>
                <p:cNvSpPr/>
                <p:nvPr/>
              </p:nvSpPr>
              <p:spPr>
                <a:xfrm>
                  <a:off x="2644670" y="5768001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B8BD85B6-D857-4804-B0F4-39E7A370A84F}"/>
                    </a:ext>
                  </a:extLst>
                </p:cNvPr>
                <p:cNvSpPr/>
                <p:nvPr/>
              </p:nvSpPr>
              <p:spPr>
                <a:xfrm>
                  <a:off x="1754103" y="5904369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939D675E-632F-432E-AC2A-B722F26CCF58}"/>
                    </a:ext>
                  </a:extLst>
                </p:cNvPr>
                <p:cNvSpPr/>
                <p:nvPr/>
              </p:nvSpPr>
              <p:spPr>
                <a:xfrm>
                  <a:off x="1394527" y="5710226"/>
                  <a:ext cx="15736" cy="121686"/>
                </a:xfrm>
                <a:custGeom>
                  <a:avLst/>
                  <a:gdLst>
                    <a:gd name="connsiteX0" fmla="*/ 1727 w 15736"/>
                    <a:gd name="connsiteY0" fmla="*/ 0 h 121686"/>
                    <a:gd name="connsiteX1" fmla="*/ 13410 w 15736"/>
                    <a:gd name="connsiteY1" fmla="*/ 505 h 121686"/>
                    <a:gd name="connsiteX2" fmla="*/ 15736 w 15736"/>
                    <a:gd name="connsiteY2" fmla="*/ 29127 h 121686"/>
                    <a:gd name="connsiteX3" fmla="*/ 8214 w 15736"/>
                    <a:gd name="connsiteY3" fmla="*/ 121686 h 121686"/>
                    <a:gd name="connsiteX4" fmla="*/ 8142 w 15736"/>
                    <a:gd name="connsiteY4" fmla="*/ 121422 h 121686"/>
                    <a:gd name="connsiteX5" fmla="*/ 0 w 15736"/>
                    <a:gd name="connsiteY5" fmla="*/ 21249 h 121686"/>
                    <a:gd name="connsiteX6" fmla="*/ 1727 w 15736"/>
                    <a:gd name="connsiteY6" fmla="*/ 0 h 12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21686">
                      <a:moveTo>
                        <a:pt x="1727" y="0"/>
                      </a:moveTo>
                      <a:lnTo>
                        <a:pt x="13410" y="505"/>
                      </a:lnTo>
                      <a:lnTo>
                        <a:pt x="15736" y="29127"/>
                      </a:lnTo>
                      <a:lnTo>
                        <a:pt x="8214" y="121686"/>
                      </a:lnTo>
                      <a:lnTo>
                        <a:pt x="8142" y="121422"/>
                      </a:lnTo>
                      <a:cubicBezTo>
                        <a:pt x="2899" y="90633"/>
                        <a:pt x="0" y="56782"/>
                        <a:pt x="0" y="21249"/>
                      </a:cubicBezTo>
                      <a:lnTo>
                        <a:pt x="1727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52986EDE-8A43-4333-B180-9B298F820B40}"/>
                    </a:ext>
                  </a:extLst>
                </p:cNvPr>
                <p:cNvSpPr/>
                <p:nvPr/>
              </p:nvSpPr>
              <p:spPr>
                <a:xfrm>
                  <a:off x="2920251" y="5534978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A005F0D2-6C48-472B-B3CA-60F51A37A828}"/>
                    </a:ext>
                  </a:extLst>
                </p:cNvPr>
                <p:cNvSpPr/>
                <p:nvPr/>
              </p:nvSpPr>
              <p:spPr>
                <a:xfrm>
                  <a:off x="1158126" y="5554028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BD133D96-E457-4E6B-8556-4455EA2AC63D}"/>
                    </a:ext>
                  </a:extLst>
                </p:cNvPr>
                <p:cNvSpPr/>
                <p:nvPr/>
              </p:nvSpPr>
              <p:spPr>
                <a:xfrm>
                  <a:off x="1263099" y="5705852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82AEC485-B909-4839-A708-021EBF565F94}"/>
                    </a:ext>
                  </a:extLst>
                </p:cNvPr>
                <p:cNvSpPr/>
                <p:nvPr/>
              </p:nvSpPr>
              <p:spPr>
                <a:xfrm>
                  <a:off x="2809547" y="5677556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1E7D3E1D-6764-4E33-946A-9775BF330DAC}"/>
                    </a:ext>
                  </a:extLst>
                </p:cNvPr>
                <p:cNvSpPr/>
                <p:nvPr/>
              </p:nvSpPr>
              <p:spPr>
                <a:xfrm>
                  <a:off x="3001214" y="5423059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2F686C06-BCE3-4135-8AFF-BD89B21B219A}"/>
                    </a:ext>
                  </a:extLst>
                </p:cNvPr>
                <p:cNvSpPr/>
                <p:nvPr/>
              </p:nvSpPr>
              <p:spPr>
                <a:xfrm>
                  <a:off x="2524964" y="5770721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D34401DA-FF3F-4BA5-B011-48D6E4938D9A}"/>
                    </a:ext>
                  </a:extLst>
                </p:cNvPr>
                <p:cNvSpPr/>
                <p:nvPr/>
              </p:nvSpPr>
              <p:spPr>
                <a:xfrm>
                  <a:off x="1584370" y="5799296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DE482F5-09CD-42AB-B9A6-D1D8DCC3BF68}"/>
                    </a:ext>
                  </a:extLst>
                </p:cNvPr>
                <p:cNvSpPr/>
                <p:nvPr/>
              </p:nvSpPr>
              <p:spPr>
                <a:xfrm>
                  <a:off x="1475030" y="5832058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D2D1F14-85A3-4144-AF45-2FA5C7C8ADA0}"/>
                    </a:ext>
                  </a:extLst>
                </p:cNvPr>
                <p:cNvSpPr/>
                <p:nvPr/>
              </p:nvSpPr>
              <p:spPr>
                <a:xfrm>
                  <a:off x="2284655" y="5929689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95EAFFA7-0D07-4C1D-B9DF-7609952C228A}"/>
                    </a:ext>
                  </a:extLst>
                </p:cNvPr>
                <p:cNvSpPr/>
                <p:nvPr/>
              </p:nvSpPr>
              <p:spPr>
                <a:xfrm>
                  <a:off x="1053549" y="5467726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二等辺三角形 361">
                  <a:extLst>
                    <a:ext uri="{FF2B5EF4-FFF2-40B4-BE49-F238E27FC236}">
                      <a16:creationId xmlns:a16="http://schemas.microsoft.com/office/drawing/2014/main" id="{DAF4A7DC-5C78-4339-A1A0-B16C6A8BA6A6}"/>
                    </a:ext>
                  </a:extLst>
                </p:cNvPr>
                <p:cNvSpPr/>
                <p:nvPr/>
              </p:nvSpPr>
              <p:spPr>
                <a:xfrm rot="1509970">
                  <a:off x="1673299" y="5409345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二等辺三角形 362">
                  <a:extLst>
                    <a:ext uri="{FF2B5EF4-FFF2-40B4-BE49-F238E27FC236}">
                      <a16:creationId xmlns:a16="http://schemas.microsoft.com/office/drawing/2014/main" id="{D6EF63ED-51C5-4943-B20D-03F51FDF24AF}"/>
                    </a:ext>
                  </a:extLst>
                </p:cNvPr>
                <p:cNvSpPr/>
                <p:nvPr/>
              </p:nvSpPr>
              <p:spPr>
                <a:xfrm rot="12854556">
                  <a:off x="2355905" y="4408873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315958A1-28F9-4ADB-8A4B-66CAA06CEAC8}"/>
                    </a:ext>
                  </a:extLst>
                </p:cNvPr>
                <p:cNvSpPr/>
                <p:nvPr/>
              </p:nvSpPr>
              <p:spPr>
                <a:xfrm>
                  <a:off x="1903457" y="4804607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AECA2CDA-50B3-45C4-825C-2AED9BC02A14}"/>
                    </a:ext>
                  </a:extLst>
                </p:cNvPr>
                <p:cNvSpPr/>
                <p:nvPr/>
              </p:nvSpPr>
              <p:spPr>
                <a:xfrm>
                  <a:off x="2139202" y="4789646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2EDDA578-F24A-49F0-9A1E-43233220E061}"/>
                    </a:ext>
                  </a:extLst>
                </p:cNvPr>
                <p:cNvSpPr/>
                <p:nvPr/>
              </p:nvSpPr>
              <p:spPr>
                <a:xfrm>
                  <a:off x="1728459" y="4929844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03040096-6B82-43DD-80F7-F1C2AADC5D5A}"/>
                    </a:ext>
                  </a:extLst>
                </p:cNvPr>
                <p:cNvSpPr/>
                <p:nvPr/>
              </p:nvSpPr>
              <p:spPr>
                <a:xfrm rot="8490163">
                  <a:off x="1647139" y="4407693"/>
                  <a:ext cx="45719" cy="180543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二等辺三角形 367">
                  <a:extLst>
                    <a:ext uri="{FF2B5EF4-FFF2-40B4-BE49-F238E27FC236}">
                      <a16:creationId xmlns:a16="http://schemas.microsoft.com/office/drawing/2014/main" id="{A801D850-3084-4746-839A-1D91D9EF3A79}"/>
                    </a:ext>
                  </a:extLst>
                </p:cNvPr>
                <p:cNvSpPr/>
                <p:nvPr/>
              </p:nvSpPr>
              <p:spPr>
                <a:xfrm rot="19278386">
                  <a:off x="2474681" y="5423818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0D1F0919-D3DA-4306-B5D6-D0CEF4E3CBCD}"/>
                </a:ext>
              </a:extLst>
            </p:cNvPr>
            <p:cNvGrpSpPr/>
            <p:nvPr/>
          </p:nvGrpSpPr>
          <p:grpSpPr>
            <a:xfrm rot="679374">
              <a:off x="4831543" y="4730161"/>
              <a:ext cx="1124006" cy="909741"/>
              <a:chOff x="966457" y="4301504"/>
              <a:chExt cx="2139273" cy="1731471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32C0FD91-F9E5-4E2D-BAC9-CC4FCE74324B}"/>
                  </a:ext>
                </a:extLst>
              </p:cNvPr>
              <p:cNvGrpSpPr/>
              <p:nvPr/>
            </p:nvGrpSpPr>
            <p:grpSpPr>
              <a:xfrm>
                <a:off x="966457" y="4301504"/>
                <a:ext cx="2139273" cy="1731471"/>
                <a:chOff x="966457" y="4301504"/>
                <a:chExt cx="2139273" cy="1731471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7947C2A4-37C1-459E-B6F2-73CAC6F9EACE}"/>
                    </a:ext>
                  </a:extLst>
                </p:cNvPr>
                <p:cNvSpPr/>
                <p:nvPr/>
              </p:nvSpPr>
              <p:spPr>
                <a:xfrm>
                  <a:off x="966457" y="4310152"/>
                  <a:ext cx="2139273" cy="1722823"/>
                </a:xfrm>
                <a:custGeom>
                  <a:avLst/>
                  <a:gdLst>
                    <a:gd name="connsiteX0" fmla="*/ 1069637 w 2139273"/>
                    <a:gd name="connsiteY0" fmla="*/ 624470 h 1722823"/>
                    <a:gd name="connsiteX1" fmla="*/ 679200 w 2139273"/>
                    <a:gd name="connsiteY1" fmla="*/ 790789 h 1722823"/>
                    <a:gd name="connsiteX2" fmla="*/ 671083 w 2139273"/>
                    <a:gd name="connsiteY2" fmla="*/ 807594 h 1722823"/>
                    <a:gd name="connsiteX3" fmla="*/ 679200 w 2139273"/>
                    <a:gd name="connsiteY3" fmla="*/ 824399 h 1722823"/>
                    <a:gd name="connsiteX4" fmla="*/ 1069637 w 2139273"/>
                    <a:gd name="connsiteY4" fmla="*/ 990717 h 1722823"/>
                    <a:gd name="connsiteX5" fmla="*/ 1460074 w 2139273"/>
                    <a:gd name="connsiteY5" fmla="*/ 824399 h 1722823"/>
                    <a:gd name="connsiteX6" fmla="*/ 1468191 w 2139273"/>
                    <a:gd name="connsiteY6" fmla="*/ 807594 h 1722823"/>
                    <a:gd name="connsiteX7" fmla="*/ 1460074 w 2139273"/>
                    <a:gd name="connsiteY7" fmla="*/ 790789 h 1722823"/>
                    <a:gd name="connsiteX8" fmla="*/ 1069637 w 2139273"/>
                    <a:gd name="connsiteY8" fmla="*/ 624470 h 1722823"/>
                    <a:gd name="connsiteX9" fmla="*/ 1069637 w 2139273"/>
                    <a:gd name="connsiteY9" fmla="*/ 0 h 1722823"/>
                    <a:gd name="connsiteX10" fmla="*/ 2139273 w 2139273"/>
                    <a:gd name="connsiteY10" fmla="*/ 772218 h 1722823"/>
                    <a:gd name="connsiteX11" fmla="*/ 2138692 w 2139273"/>
                    <a:gd name="connsiteY11" fmla="*/ 780526 h 1722823"/>
                    <a:gd name="connsiteX12" fmla="*/ 2138692 w 2139273"/>
                    <a:gd name="connsiteY12" fmla="*/ 940143 h 1722823"/>
                    <a:gd name="connsiteX13" fmla="*/ 2139273 w 2139273"/>
                    <a:gd name="connsiteY13" fmla="*/ 950605 h 1722823"/>
                    <a:gd name="connsiteX14" fmla="*/ 2138692 w 2139273"/>
                    <a:gd name="connsiteY14" fmla="*/ 958912 h 1722823"/>
                    <a:gd name="connsiteX15" fmla="*/ 2138692 w 2139273"/>
                    <a:gd name="connsiteY15" fmla="*/ 980986 h 1722823"/>
                    <a:gd name="connsiteX16" fmla="*/ 2137148 w 2139273"/>
                    <a:gd name="connsiteY16" fmla="*/ 980986 h 1722823"/>
                    <a:gd name="connsiteX17" fmla="*/ 2133751 w 2139273"/>
                    <a:gd name="connsiteY17" fmla="*/ 1029560 h 1722823"/>
                    <a:gd name="connsiteX18" fmla="*/ 1069637 w 2139273"/>
                    <a:gd name="connsiteY18" fmla="*/ 1722823 h 1722823"/>
                    <a:gd name="connsiteX19" fmla="*/ 5524 w 2139273"/>
                    <a:gd name="connsiteY19" fmla="*/ 1029560 h 1722823"/>
                    <a:gd name="connsiteX20" fmla="*/ 2126 w 2139273"/>
                    <a:gd name="connsiteY20" fmla="*/ 980986 h 1722823"/>
                    <a:gd name="connsiteX21" fmla="*/ 0 w 2139273"/>
                    <a:gd name="connsiteY21" fmla="*/ 980986 h 1722823"/>
                    <a:gd name="connsiteX22" fmla="*/ 0 w 2139273"/>
                    <a:gd name="connsiteY22" fmla="*/ 767228 h 1722823"/>
                    <a:gd name="connsiteX23" fmla="*/ 350 w 2139273"/>
                    <a:gd name="connsiteY23" fmla="*/ 767228 h 1722823"/>
                    <a:gd name="connsiteX24" fmla="*/ 5524 w 2139273"/>
                    <a:gd name="connsiteY24" fmla="*/ 693264 h 1722823"/>
                    <a:gd name="connsiteX25" fmla="*/ 1069637 w 2139273"/>
                    <a:gd name="connsiteY25" fmla="*/ 0 h 1722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139273" h="1722823">
                      <a:moveTo>
                        <a:pt x="1069637" y="624470"/>
                      </a:moveTo>
                      <a:cubicBezTo>
                        <a:pt x="894120" y="624470"/>
                        <a:pt x="743527" y="693050"/>
                        <a:pt x="679200" y="790789"/>
                      </a:cubicBezTo>
                      <a:lnTo>
                        <a:pt x="671083" y="807594"/>
                      </a:lnTo>
                      <a:lnTo>
                        <a:pt x="679200" y="824399"/>
                      </a:lnTo>
                      <a:cubicBezTo>
                        <a:pt x="743527" y="922137"/>
                        <a:pt x="894120" y="990717"/>
                        <a:pt x="1069637" y="990717"/>
                      </a:cubicBezTo>
                      <a:cubicBezTo>
                        <a:pt x="1245154" y="990717"/>
                        <a:pt x="1395747" y="922137"/>
                        <a:pt x="1460074" y="824399"/>
                      </a:cubicBezTo>
                      <a:lnTo>
                        <a:pt x="1468191" y="807594"/>
                      </a:lnTo>
                      <a:lnTo>
                        <a:pt x="1460074" y="790789"/>
                      </a:lnTo>
                      <a:cubicBezTo>
                        <a:pt x="1395747" y="693050"/>
                        <a:pt x="1245154" y="624470"/>
                        <a:pt x="1069637" y="624470"/>
                      </a:cubicBezTo>
                      <a:close/>
                      <a:moveTo>
                        <a:pt x="1069637" y="0"/>
                      </a:moveTo>
                      <a:cubicBezTo>
                        <a:pt x="1660381" y="0"/>
                        <a:pt x="2139273" y="345734"/>
                        <a:pt x="2139273" y="772218"/>
                      </a:cubicBezTo>
                      <a:lnTo>
                        <a:pt x="2138692" y="780526"/>
                      </a:lnTo>
                      <a:lnTo>
                        <a:pt x="2138692" y="940143"/>
                      </a:lnTo>
                      <a:lnTo>
                        <a:pt x="2139273" y="950605"/>
                      </a:lnTo>
                      <a:lnTo>
                        <a:pt x="2138692" y="958912"/>
                      </a:lnTo>
                      <a:lnTo>
                        <a:pt x="2138692" y="980986"/>
                      </a:lnTo>
                      <a:lnTo>
                        <a:pt x="2137148" y="980986"/>
                      </a:lnTo>
                      <a:lnTo>
                        <a:pt x="2133751" y="1029560"/>
                      </a:lnTo>
                      <a:cubicBezTo>
                        <a:pt x="2078975" y="1418955"/>
                        <a:pt x="1623460" y="1722823"/>
                        <a:pt x="1069637" y="1722823"/>
                      </a:cubicBezTo>
                      <a:cubicBezTo>
                        <a:pt x="515815" y="1722823"/>
                        <a:pt x="60300" y="1418955"/>
                        <a:pt x="5524" y="1029560"/>
                      </a:cubicBezTo>
                      <a:lnTo>
                        <a:pt x="2126" y="980986"/>
                      </a:lnTo>
                      <a:lnTo>
                        <a:pt x="0" y="980986"/>
                      </a:lnTo>
                      <a:lnTo>
                        <a:pt x="0" y="767228"/>
                      </a:lnTo>
                      <a:lnTo>
                        <a:pt x="350" y="767228"/>
                      </a:lnTo>
                      <a:lnTo>
                        <a:pt x="5524" y="693264"/>
                      </a:lnTo>
                      <a:cubicBezTo>
                        <a:pt x="60300" y="303868"/>
                        <a:pt x="515815" y="0"/>
                        <a:pt x="106963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49000">
                      <a:srgbClr val="FFFF99"/>
                    </a:gs>
                    <a:gs pos="100000">
                      <a:srgbClr val="FFFF0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24DB0E9B-A6FF-46E3-AB55-EA80EFB945AB}"/>
                    </a:ext>
                  </a:extLst>
                </p:cNvPr>
                <p:cNvSpPr/>
                <p:nvPr/>
              </p:nvSpPr>
              <p:spPr>
                <a:xfrm>
                  <a:off x="1569492" y="4727674"/>
                  <a:ext cx="933202" cy="468046"/>
                </a:xfrm>
                <a:custGeom>
                  <a:avLst/>
                  <a:gdLst>
                    <a:gd name="connsiteX0" fmla="*/ 423736 w 847472"/>
                    <a:gd name="connsiteY0" fmla="*/ 0 h 361511"/>
                    <a:gd name="connsiteX1" fmla="*/ 847472 w 847472"/>
                    <a:gd name="connsiteY1" fmla="*/ 272317 h 361511"/>
                    <a:gd name="connsiteX2" fmla="*/ 838863 w 847472"/>
                    <a:gd name="connsiteY2" fmla="*/ 327199 h 361511"/>
                    <a:gd name="connsiteX3" fmla="*/ 822290 w 847472"/>
                    <a:gd name="connsiteY3" fmla="*/ 361511 h 361511"/>
                    <a:gd name="connsiteX4" fmla="*/ 814173 w 847472"/>
                    <a:gd name="connsiteY4" fmla="*/ 344706 h 361511"/>
                    <a:gd name="connsiteX5" fmla="*/ 423736 w 847472"/>
                    <a:gd name="connsiteY5" fmla="*/ 178387 h 361511"/>
                    <a:gd name="connsiteX6" fmla="*/ 33299 w 847472"/>
                    <a:gd name="connsiteY6" fmla="*/ 344706 h 361511"/>
                    <a:gd name="connsiteX7" fmla="*/ 25182 w 847472"/>
                    <a:gd name="connsiteY7" fmla="*/ 361511 h 361511"/>
                    <a:gd name="connsiteX8" fmla="*/ 8609 w 847472"/>
                    <a:gd name="connsiteY8" fmla="*/ 327199 h 361511"/>
                    <a:gd name="connsiteX9" fmla="*/ 0 w 847472"/>
                    <a:gd name="connsiteY9" fmla="*/ 272317 h 361511"/>
                    <a:gd name="connsiteX10" fmla="*/ 423736 w 847472"/>
                    <a:gd name="connsiteY10" fmla="*/ 0 h 361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7472" h="361511">
                      <a:moveTo>
                        <a:pt x="423736" y="0"/>
                      </a:moveTo>
                      <a:cubicBezTo>
                        <a:pt x="657759" y="0"/>
                        <a:pt x="847472" y="121920"/>
                        <a:pt x="847472" y="272317"/>
                      </a:cubicBezTo>
                      <a:cubicBezTo>
                        <a:pt x="847472" y="291117"/>
                        <a:pt x="844508" y="309472"/>
                        <a:pt x="838863" y="327199"/>
                      </a:cubicBezTo>
                      <a:lnTo>
                        <a:pt x="822290" y="361511"/>
                      </a:lnTo>
                      <a:lnTo>
                        <a:pt x="814173" y="344706"/>
                      </a:lnTo>
                      <a:cubicBezTo>
                        <a:pt x="749846" y="246967"/>
                        <a:pt x="599253" y="178387"/>
                        <a:pt x="423736" y="178387"/>
                      </a:cubicBezTo>
                      <a:cubicBezTo>
                        <a:pt x="248219" y="178387"/>
                        <a:pt x="97626" y="246967"/>
                        <a:pt x="33299" y="344706"/>
                      </a:cubicBezTo>
                      <a:lnTo>
                        <a:pt x="25182" y="361511"/>
                      </a:lnTo>
                      <a:lnTo>
                        <a:pt x="8609" y="327199"/>
                      </a:lnTo>
                      <a:cubicBezTo>
                        <a:pt x="2965" y="309472"/>
                        <a:pt x="0" y="291117"/>
                        <a:pt x="0" y="272317"/>
                      </a:cubicBezTo>
                      <a:cubicBezTo>
                        <a:pt x="0" y="121920"/>
                        <a:pt x="189713" y="0"/>
                        <a:pt x="4237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49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C079DB2D-3F13-4437-98A2-09AC93FB110F}"/>
                    </a:ext>
                  </a:extLst>
                </p:cNvPr>
                <p:cNvSpPr/>
                <p:nvPr/>
              </p:nvSpPr>
              <p:spPr>
                <a:xfrm>
                  <a:off x="966458" y="4301504"/>
                  <a:ext cx="2139272" cy="1544436"/>
                </a:xfrm>
                <a:custGeom>
                  <a:avLst/>
                  <a:gdLst>
                    <a:gd name="connsiteX0" fmla="*/ 1069636 w 2139272"/>
                    <a:gd name="connsiteY0" fmla="*/ 446083 h 1544436"/>
                    <a:gd name="connsiteX1" fmla="*/ 645900 w 2139272"/>
                    <a:gd name="connsiteY1" fmla="*/ 718400 h 1544436"/>
                    <a:gd name="connsiteX2" fmla="*/ 1069636 w 2139272"/>
                    <a:gd name="connsiteY2" fmla="*/ 990717 h 1544436"/>
                    <a:gd name="connsiteX3" fmla="*/ 1493372 w 2139272"/>
                    <a:gd name="connsiteY3" fmla="*/ 718400 h 1544436"/>
                    <a:gd name="connsiteX4" fmla="*/ 1069636 w 2139272"/>
                    <a:gd name="connsiteY4" fmla="*/ 446083 h 1544436"/>
                    <a:gd name="connsiteX5" fmla="*/ 1069636 w 2139272"/>
                    <a:gd name="connsiteY5" fmla="*/ 0 h 1544436"/>
                    <a:gd name="connsiteX6" fmla="*/ 2139272 w 2139272"/>
                    <a:gd name="connsiteY6" fmla="*/ 772218 h 1544436"/>
                    <a:gd name="connsiteX7" fmla="*/ 1069636 w 2139272"/>
                    <a:gd name="connsiteY7" fmla="*/ 1544436 h 1544436"/>
                    <a:gd name="connsiteX8" fmla="*/ 0 w 2139272"/>
                    <a:gd name="connsiteY8" fmla="*/ 772218 h 1544436"/>
                    <a:gd name="connsiteX9" fmla="*/ 1069636 w 2139272"/>
                    <a:gd name="connsiteY9" fmla="*/ 0 h 1544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39272" h="1544436">
                      <a:moveTo>
                        <a:pt x="1069636" y="446083"/>
                      </a:moveTo>
                      <a:cubicBezTo>
                        <a:pt x="835613" y="446083"/>
                        <a:pt x="645900" y="568003"/>
                        <a:pt x="645900" y="718400"/>
                      </a:cubicBezTo>
                      <a:cubicBezTo>
                        <a:pt x="645900" y="868797"/>
                        <a:pt x="835613" y="990717"/>
                        <a:pt x="1069636" y="990717"/>
                      </a:cubicBezTo>
                      <a:cubicBezTo>
                        <a:pt x="1303659" y="990717"/>
                        <a:pt x="1493372" y="868797"/>
                        <a:pt x="1493372" y="718400"/>
                      </a:cubicBezTo>
                      <a:cubicBezTo>
                        <a:pt x="1493372" y="568003"/>
                        <a:pt x="1303659" y="446083"/>
                        <a:pt x="1069636" y="446083"/>
                      </a:cubicBezTo>
                      <a:close/>
                      <a:moveTo>
                        <a:pt x="1069636" y="0"/>
                      </a:moveTo>
                      <a:cubicBezTo>
                        <a:pt x="1660380" y="0"/>
                        <a:pt x="2139272" y="345734"/>
                        <a:pt x="2139272" y="772218"/>
                      </a:cubicBezTo>
                      <a:cubicBezTo>
                        <a:pt x="2139272" y="1198702"/>
                        <a:pt x="1660380" y="1544436"/>
                        <a:pt x="1069636" y="1544436"/>
                      </a:cubicBezTo>
                      <a:cubicBezTo>
                        <a:pt x="478892" y="1544436"/>
                        <a:pt x="0" y="1198702"/>
                        <a:pt x="0" y="772218"/>
                      </a:cubicBezTo>
                      <a:cubicBezTo>
                        <a:pt x="0" y="345734"/>
                        <a:pt x="478892" y="0"/>
                        <a:pt x="10696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FF99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75E603B1-FFC8-4D73-962B-4033749E67FD}"/>
                  </a:ext>
                </a:extLst>
              </p:cNvPr>
              <p:cNvGrpSpPr/>
              <p:nvPr/>
            </p:nvGrpSpPr>
            <p:grpSpPr>
              <a:xfrm>
                <a:off x="1053549" y="4407693"/>
                <a:ext cx="1963401" cy="1600955"/>
                <a:chOff x="1053549" y="4407693"/>
                <a:chExt cx="1963401" cy="1600955"/>
              </a:xfrm>
            </p:grpSpPr>
            <p:sp>
              <p:nvSpPr>
                <p:cNvPr id="375" name="二等辺三角形 374">
                  <a:extLst>
                    <a:ext uri="{FF2B5EF4-FFF2-40B4-BE49-F238E27FC236}">
                      <a16:creationId xmlns:a16="http://schemas.microsoft.com/office/drawing/2014/main" id="{812715B7-1DFE-4872-B53E-85613536C03E}"/>
                    </a:ext>
                  </a:extLst>
                </p:cNvPr>
                <p:cNvSpPr/>
                <p:nvPr/>
              </p:nvSpPr>
              <p:spPr>
                <a:xfrm>
                  <a:off x="2007956" y="5385718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二等辺三角形 375">
                  <a:extLst>
                    <a:ext uri="{FF2B5EF4-FFF2-40B4-BE49-F238E27FC236}">
                      <a16:creationId xmlns:a16="http://schemas.microsoft.com/office/drawing/2014/main" id="{EC2FEC40-051A-46E5-B953-04D2C661BBAC}"/>
                    </a:ext>
                  </a:extLst>
                </p:cNvPr>
                <p:cNvSpPr/>
                <p:nvPr/>
              </p:nvSpPr>
              <p:spPr>
                <a:xfrm rot="10800000">
                  <a:off x="2013852" y="4512468"/>
                  <a:ext cx="45719" cy="180543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95C79EC0-ED2E-475F-B859-6E4BFB74A5BB}"/>
                    </a:ext>
                  </a:extLst>
                </p:cNvPr>
                <p:cNvSpPr/>
                <p:nvPr/>
              </p:nvSpPr>
              <p:spPr>
                <a:xfrm>
                  <a:off x="2629925" y="5026026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AA6D2930-21F6-4561-AF9D-2A0C82CD19AA}"/>
                    </a:ext>
                  </a:extLst>
                </p:cNvPr>
                <p:cNvSpPr/>
                <p:nvPr/>
              </p:nvSpPr>
              <p:spPr>
                <a:xfrm>
                  <a:off x="1134500" y="5026026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2F3B2702-6808-48FA-BE63-88448A7DB068}"/>
                    </a:ext>
                  </a:extLst>
                </p:cNvPr>
                <p:cNvSpPr/>
                <p:nvPr/>
              </p:nvSpPr>
              <p:spPr>
                <a:xfrm rot="20045304">
                  <a:off x="1288478" y="5315055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B924CA3B-EFDB-46F4-BBBE-E1ED0D427728}"/>
                    </a:ext>
                  </a:extLst>
                </p:cNvPr>
                <p:cNvSpPr/>
                <p:nvPr/>
              </p:nvSpPr>
              <p:spPr>
                <a:xfrm rot="20045304">
                  <a:off x="2421953" y="4683230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134AF06E-D3CC-499E-A49C-5107829D7743}"/>
                    </a:ext>
                  </a:extLst>
                </p:cNvPr>
                <p:cNvSpPr/>
                <p:nvPr/>
              </p:nvSpPr>
              <p:spPr>
                <a:xfrm rot="1554696" flipH="1">
                  <a:off x="2418726" y="5315055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8A54BC6-4F62-4814-8B4B-3AE06B768974}"/>
                    </a:ext>
                  </a:extLst>
                </p:cNvPr>
                <p:cNvSpPr/>
                <p:nvPr/>
              </p:nvSpPr>
              <p:spPr>
                <a:xfrm rot="1554696" flipH="1">
                  <a:off x="1305735" y="4683230"/>
                  <a:ext cx="336208" cy="12701"/>
                </a:xfrm>
                <a:custGeom>
                  <a:avLst/>
                  <a:gdLst>
                    <a:gd name="connsiteX0" fmla="*/ 202519 w 405039"/>
                    <a:gd name="connsiteY0" fmla="*/ 0 h 12701"/>
                    <a:gd name="connsiteX1" fmla="*/ 405039 w 405039"/>
                    <a:gd name="connsiteY1" fmla="*/ 6351 h 12701"/>
                    <a:gd name="connsiteX2" fmla="*/ 202519 w 405039"/>
                    <a:gd name="connsiteY2" fmla="*/ 12701 h 12701"/>
                    <a:gd name="connsiteX3" fmla="*/ 0 w 405039"/>
                    <a:gd name="connsiteY3" fmla="*/ 6351 h 12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39" h="12701">
                      <a:moveTo>
                        <a:pt x="202519" y="0"/>
                      </a:moveTo>
                      <a:lnTo>
                        <a:pt x="405039" y="6351"/>
                      </a:lnTo>
                      <a:lnTo>
                        <a:pt x="202519" y="12701"/>
                      </a:lnTo>
                      <a:lnTo>
                        <a:pt x="0" y="635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DF41902-9277-49E4-8891-6F2DFE6B45ED}"/>
                    </a:ext>
                  </a:extLst>
                </p:cNvPr>
                <p:cNvSpPr/>
                <p:nvPr/>
              </p:nvSpPr>
              <p:spPr>
                <a:xfrm>
                  <a:off x="1992220" y="5868153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89914690-4259-4581-9C35-93B4E3260391}"/>
                    </a:ext>
                  </a:extLst>
                </p:cNvPr>
                <p:cNvSpPr/>
                <p:nvPr/>
              </p:nvSpPr>
              <p:spPr>
                <a:xfrm>
                  <a:off x="2374944" y="5835689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A2B48339-DDF1-43F0-9887-B455A55F54AA}"/>
                    </a:ext>
                  </a:extLst>
                </p:cNvPr>
                <p:cNvSpPr/>
                <p:nvPr/>
              </p:nvSpPr>
              <p:spPr>
                <a:xfrm>
                  <a:off x="2198732" y="5857120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F74F1C63-4699-4D86-A576-12EA62D72D6A}"/>
                    </a:ext>
                  </a:extLst>
                </p:cNvPr>
                <p:cNvSpPr/>
                <p:nvPr/>
              </p:nvSpPr>
              <p:spPr>
                <a:xfrm>
                  <a:off x="2644670" y="5768001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36C7CFB7-D2E1-470F-9914-176AF85397C2}"/>
                    </a:ext>
                  </a:extLst>
                </p:cNvPr>
                <p:cNvSpPr/>
                <p:nvPr/>
              </p:nvSpPr>
              <p:spPr>
                <a:xfrm>
                  <a:off x="1754103" y="5904369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778419F5-0605-4824-B77D-100444914950}"/>
                    </a:ext>
                  </a:extLst>
                </p:cNvPr>
                <p:cNvSpPr/>
                <p:nvPr/>
              </p:nvSpPr>
              <p:spPr>
                <a:xfrm>
                  <a:off x="1394527" y="5710226"/>
                  <a:ext cx="15736" cy="121686"/>
                </a:xfrm>
                <a:custGeom>
                  <a:avLst/>
                  <a:gdLst>
                    <a:gd name="connsiteX0" fmla="*/ 1727 w 15736"/>
                    <a:gd name="connsiteY0" fmla="*/ 0 h 121686"/>
                    <a:gd name="connsiteX1" fmla="*/ 13410 w 15736"/>
                    <a:gd name="connsiteY1" fmla="*/ 505 h 121686"/>
                    <a:gd name="connsiteX2" fmla="*/ 15736 w 15736"/>
                    <a:gd name="connsiteY2" fmla="*/ 29127 h 121686"/>
                    <a:gd name="connsiteX3" fmla="*/ 8214 w 15736"/>
                    <a:gd name="connsiteY3" fmla="*/ 121686 h 121686"/>
                    <a:gd name="connsiteX4" fmla="*/ 8142 w 15736"/>
                    <a:gd name="connsiteY4" fmla="*/ 121422 h 121686"/>
                    <a:gd name="connsiteX5" fmla="*/ 0 w 15736"/>
                    <a:gd name="connsiteY5" fmla="*/ 21249 h 121686"/>
                    <a:gd name="connsiteX6" fmla="*/ 1727 w 15736"/>
                    <a:gd name="connsiteY6" fmla="*/ 0 h 12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21686">
                      <a:moveTo>
                        <a:pt x="1727" y="0"/>
                      </a:moveTo>
                      <a:lnTo>
                        <a:pt x="13410" y="505"/>
                      </a:lnTo>
                      <a:lnTo>
                        <a:pt x="15736" y="29127"/>
                      </a:lnTo>
                      <a:lnTo>
                        <a:pt x="8214" y="121686"/>
                      </a:lnTo>
                      <a:lnTo>
                        <a:pt x="8142" y="121422"/>
                      </a:lnTo>
                      <a:cubicBezTo>
                        <a:pt x="2899" y="90633"/>
                        <a:pt x="0" y="56782"/>
                        <a:pt x="0" y="21249"/>
                      </a:cubicBezTo>
                      <a:lnTo>
                        <a:pt x="1727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B3B25EFB-3355-444B-AD9F-16CC5F049042}"/>
                    </a:ext>
                  </a:extLst>
                </p:cNvPr>
                <p:cNvSpPr/>
                <p:nvPr/>
              </p:nvSpPr>
              <p:spPr>
                <a:xfrm>
                  <a:off x="2920251" y="5534978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42CF84C2-E745-4932-8401-C9C0549AE0F1}"/>
                    </a:ext>
                  </a:extLst>
                </p:cNvPr>
                <p:cNvSpPr/>
                <p:nvPr/>
              </p:nvSpPr>
              <p:spPr>
                <a:xfrm>
                  <a:off x="1158126" y="5554028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4C8ECF90-4413-411E-826A-D93FB0EBEB29}"/>
                    </a:ext>
                  </a:extLst>
                </p:cNvPr>
                <p:cNvSpPr/>
                <p:nvPr/>
              </p:nvSpPr>
              <p:spPr>
                <a:xfrm>
                  <a:off x="1263099" y="5705852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1195512A-94CF-4F6F-96D9-E6A9DC03A387}"/>
                    </a:ext>
                  </a:extLst>
                </p:cNvPr>
                <p:cNvSpPr/>
                <p:nvPr/>
              </p:nvSpPr>
              <p:spPr>
                <a:xfrm>
                  <a:off x="2809547" y="5677556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E0C07D3C-A027-46AE-8F2E-D6A16AAB64EA}"/>
                    </a:ext>
                  </a:extLst>
                </p:cNvPr>
                <p:cNvSpPr/>
                <p:nvPr/>
              </p:nvSpPr>
              <p:spPr>
                <a:xfrm>
                  <a:off x="3001214" y="5423059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7C794D8-CE5E-4B2E-BE64-DD4E233871F5}"/>
                    </a:ext>
                  </a:extLst>
                </p:cNvPr>
                <p:cNvSpPr/>
                <p:nvPr/>
              </p:nvSpPr>
              <p:spPr>
                <a:xfrm>
                  <a:off x="2524964" y="5770721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506CC5A4-6CFC-4B44-90AB-BC9931FB0D7C}"/>
                    </a:ext>
                  </a:extLst>
                </p:cNvPr>
                <p:cNvSpPr/>
                <p:nvPr/>
              </p:nvSpPr>
              <p:spPr>
                <a:xfrm>
                  <a:off x="1584370" y="5799296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21B43D0B-C885-48E8-BC12-05B5AD28ED27}"/>
                    </a:ext>
                  </a:extLst>
                </p:cNvPr>
                <p:cNvSpPr/>
                <p:nvPr/>
              </p:nvSpPr>
              <p:spPr>
                <a:xfrm>
                  <a:off x="1475030" y="5832058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717E4364-A917-4AE3-AA53-D59CBBA44922}"/>
                    </a:ext>
                  </a:extLst>
                </p:cNvPr>
                <p:cNvSpPr/>
                <p:nvPr/>
              </p:nvSpPr>
              <p:spPr>
                <a:xfrm>
                  <a:off x="2284655" y="5929689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DA7F844A-80BD-4056-98D8-2ABA1F0086CC}"/>
                    </a:ext>
                  </a:extLst>
                </p:cNvPr>
                <p:cNvSpPr/>
                <p:nvPr/>
              </p:nvSpPr>
              <p:spPr>
                <a:xfrm>
                  <a:off x="1053549" y="5467726"/>
                  <a:ext cx="11683" cy="71815"/>
                </a:xfrm>
                <a:custGeom>
                  <a:avLst/>
                  <a:gdLst>
                    <a:gd name="connsiteX0" fmla="*/ 5796 w 11683"/>
                    <a:gd name="connsiteY0" fmla="*/ 0 h 71815"/>
                    <a:gd name="connsiteX1" fmla="*/ 5868 w 11683"/>
                    <a:gd name="connsiteY1" fmla="*/ 265 h 71815"/>
                    <a:gd name="connsiteX2" fmla="*/ 11683 w 11683"/>
                    <a:gd name="connsiteY2" fmla="*/ 71815 h 71815"/>
                    <a:gd name="connsiteX3" fmla="*/ 0 w 11683"/>
                    <a:gd name="connsiteY3" fmla="*/ 71310 h 71815"/>
                    <a:gd name="connsiteX4" fmla="*/ 5796 w 11683"/>
                    <a:gd name="connsiteY4" fmla="*/ 0 h 71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3" h="71815">
                      <a:moveTo>
                        <a:pt x="5796" y="0"/>
                      </a:moveTo>
                      <a:lnTo>
                        <a:pt x="5868" y="265"/>
                      </a:lnTo>
                      <a:lnTo>
                        <a:pt x="11683" y="71815"/>
                      </a:lnTo>
                      <a:lnTo>
                        <a:pt x="0" y="71310"/>
                      </a:lnTo>
                      <a:lnTo>
                        <a:pt x="579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二等辺三角形 398">
                  <a:extLst>
                    <a:ext uri="{FF2B5EF4-FFF2-40B4-BE49-F238E27FC236}">
                      <a16:creationId xmlns:a16="http://schemas.microsoft.com/office/drawing/2014/main" id="{0B4269E3-B286-4C48-812B-070E6A4AC3A7}"/>
                    </a:ext>
                  </a:extLst>
                </p:cNvPr>
                <p:cNvSpPr/>
                <p:nvPr/>
              </p:nvSpPr>
              <p:spPr>
                <a:xfrm rot="1509970">
                  <a:off x="1673299" y="5409345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二等辺三角形 399">
                  <a:extLst>
                    <a:ext uri="{FF2B5EF4-FFF2-40B4-BE49-F238E27FC236}">
                      <a16:creationId xmlns:a16="http://schemas.microsoft.com/office/drawing/2014/main" id="{60B7CABE-FC61-4E66-AF2D-59FF1C68C534}"/>
                    </a:ext>
                  </a:extLst>
                </p:cNvPr>
                <p:cNvSpPr/>
                <p:nvPr/>
              </p:nvSpPr>
              <p:spPr>
                <a:xfrm rot="12854556">
                  <a:off x="2355905" y="4408873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38E63E6-F63F-489F-B227-3325CE35A613}"/>
                    </a:ext>
                  </a:extLst>
                </p:cNvPr>
                <p:cNvSpPr/>
                <p:nvPr/>
              </p:nvSpPr>
              <p:spPr>
                <a:xfrm>
                  <a:off x="1903457" y="4804607"/>
                  <a:ext cx="15736" cy="140495"/>
                </a:xfrm>
                <a:custGeom>
                  <a:avLst/>
                  <a:gdLst>
                    <a:gd name="connsiteX0" fmla="*/ 8608 w 18005"/>
                    <a:gd name="connsiteY0" fmla="*/ 0 h 350013"/>
                    <a:gd name="connsiteX1" fmla="*/ 8690 w 18005"/>
                    <a:gd name="connsiteY1" fmla="*/ 480 h 350013"/>
                    <a:gd name="connsiteX2" fmla="*/ 18005 w 18005"/>
                    <a:gd name="connsiteY2" fmla="*/ 182150 h 350013"/>
                    <a:gd name="connsiteX3" fmla="*/ 9398 w 18005"/>
                    <a:gd name="connsiteY3" fmla="*/ 350013 h 350013"/>
                    <a:gd name="connsiteX4" fmla="*/ 9316 w 18005"/>
                    <a:gd name="connsiteY4" fmla="*/ 349534 h 350013"/>
                    <a:gd name="connsiteX5" fmla="*/ 0 w 18005"/>
                    <a:gd name="connsiteY5" fmla="*/ 167863 h 35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5" h="350013">
                      <a:moveTo>
                        <a:pt x="8608" y="0"/>
                      </a:moveTo>
                      <a:lnTo>
                        <a:pt x="8690" y="480"/>
                      </a:lnTo>
                      <a:cubicBezTo>
                        <a:pt x="14688" y="56318"/>
                        <a:pt x="18005" y="117709"/>
                        <a:pt x="18005" y="182150"/>
                      </a:cubicBezTo>
                      <a:lnTo>
                        <a:pt x="9398" y="350013"/>
                      </a:lnTo>
                      <a:lnTo>
                        <a:pt x="9316" y="349534"/>
                      </a:lnTo>
                      <a:cubicBezTo>
                        <a:pt x="3317" y="293695"/>
                        <a:pt x="0" y="232305"/>
                        <a:pt x="0" y="1678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786410B0-899B-4703-94B0-1605D66CBF61}"/>
                    </a:ext>
                  </a:extLst>
                </p:cNvPr>
                <p:cNvSpPr/>
                <p:nvPr/>
              </p:nvSpPr>
              <p:spPr>
                <a:xfrm>
                  <a:off x="2139202" y="4789646"/>
                  <a:ext cx="15736" cy="102005"/>
                </a:xfrm>
                <a:custGeom>
                  <a:avLst/>
                  <a:gdLst>
                    <a:gd name="connsiteX0" fmla="*/ 14968 w 15736"/>
                    <a:gd name="connsiteY0" fmla="*/ 0 h 102005"/>
                    <a:gd name="connsiteX1" fmla="*/ 15736 w 15736"/>
                    <a:gd name="connsiteY1" fmla="*/ 9446 h 102005"/>
                    <a:gd name="connsiteX2" fmla="*/ 8214 w 15736"/>
                    <a:gd name="connsiteY2" fmla="*/ 102005 h 102005"/>
                    <a:gd name="connsiteX3" fmla="*/ 8142 w 15736"/>
                    <a:gd name="connsiteY3" fmla="*/ 101741 h 102005"/>
                    <a:gd name="connsiteX4" fmla="*/ 0 w 15736"/>
                    <a:gd name="connsiteY4" fmla="*/ 1568 h 102005"/>
                    <a:gd name="connsiteX5" fmla="*/ 111 w 15736"/>
                    <a:gd name="connsiteY5" fmla="*/ 209 h 102005"/>
                    <a:gd name="connsiteX6" fmla="*/ 14968 w 15736"/>
                    <a:gd name="connsiteY6" fmla="*/ 0 h 10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6" h="102005">
                      <a:moveTo>
                        <a:pt x="14968" y="0"/>
                      </a:moveTo>
                      <a:lnTo>
                        <a:pt x="15736" y="9446"/>
                      </a:lnTo>
                      <a:lnTo>
                        <a:pt x="8214" y="102005"/>
                      </a:lnTo>
                      <a:lnTo>
                        <a:pt x="8142" y="101741"/>
                      </a:lnTo>
                      <a:cubicBezTo>
                        <a:pt x="2899" y="70952"/>
                        <a:pt x="0" y="37101"/>
                        <a:pt x="0" y="1568"/>
                      </a:cubicBezTo>
                      <a:lnTo>
                        <a:pt x="111" y="209"/>
                      </a:lnTo>
                      <a:lnTo>
                        <a:pt x="1496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9F33B179-1AD9-449B-9EB0-620B526FA207}"/>
                    </a:ext>
                  </a:extLst>
                </p:cNvPr>
                <p:cNvSpPr/>
                <p:nvPr/>
              </p:nvSpPr>
              <p:spPr>
                <a:xfrm>
                  <a:off x="1728459" y="4929844"/>
                  <a:ext cx="14857" cy="91200"/>
                </a:xfrm>
                <a:custGeom>
                  <a:avLst/>
                  <a:gdLst>
                    <a:gd name="connsiteX0" fmla="*/ 7412 w 14857"/>
                    <a:gd name="connsiteY0" fmla="*/ 0 h 91200"/>
                    <a:gd name="connsiteX1" fmla="*/ 7484 w 14857"/>
                    <a:gd name="connsiteY1" fmla="*/ 265 h 91200"/>
                    <a:gd name="connsiteX2" fmla="*/ 14857 w 14857"/>
                    <a:gd name="connsiteY2" fmla="*/ 90991 h 91200"/>
                    <a:gd name="connsiteX3" fmla="*/ 0 w 14857"/>
                    <a:gd name="connsiteY3" fmla="*/ 91200 h 91200"/>
                    <a:gd name="connsiteX4" fmla="*/ 7412 w 14857"/>
                    <a:gd name="connsiteY4" fmla="*/ 0 h 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57" h="91200">
                      <a:moveTo>
                        <a:pt x="7412" y="0"/>
                      </a:moveTo>
                      <a:lnTo>
                        <a:pt x="7484" y="265"/>
                      </a:lnTo>
                      <a:lnTo>
                        <a:pt x="14857" y="90991"/>
                      </a:lnTo>
                      <a:lnTo>
                        <a:pt x="0" y="91200"/>
                      </a:lnTo>
                      <a:lnTo>
                        <a:pt x="74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二等辺三角形 403">
                  <a:extLst>
                    <a:ext uri="{FF2B5EF4-FFF2-40B4-BE49-F238E27FC236}">
                      <a16:creationId xmlns:a16="http://schemas.microsoft.com/office/drawing/2014/main" id="{B12F2E3F-C8AC-4594-867B-F03769A70F41}"/>
                    </a:ext>
                  </a:extLst>
                </p:cNvPr>
                <p:cNvSpPr/>
                <p:nvPr/>
              </p:nvSpPr>
              <p:spPr>
                <a:xfrm rot="8490163">
                  <a:off x="1647139" y="4407693"/>
                  <a:ext cx="45719" cy="180543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二等辺三角形 404">
                  <a:extLst>
                    <a:ext uri="{FF2B5EF4-FFF2-40B4-BE49-F238E27FC236}">
                      <a16:creationId xmlns:a16="http://schemas.microsoft.com/office/drawing/2014/main" id="{24A42B6B-0515-4F72-9D37-024CF0625775}"/>
                    </a:ext>
                  </a:extLst>
                </p:cNvPr>
                <p:cNvSpPr/>
                <p:nvPr/>
              </p:nvSpPr>
              <p:spPr>
                <a:xfrm rot="19278386">
                  <a:off x="2474681" y="5423818"/>
                  <a:ext cx="45719" cy="251265"/>
                </a:xfrm>
                <a:prstGeom prst="triangl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319D39D7-82B0-443F-A852-BE141C18BEE7}"/>
              </a:ext>
            </a:extLst>
          </p:cNvPr>
          <p:cNvGrpSpPr/>
          <p:nvPr/>
        </p:nvGrpSpPr>
        <p:grpSpPr>
          <a:xfrm>
            <a:off x="6595829" y="4289564"/>
            <a:ext cx="2368926" cy="1567971"/>
            <a:chOff x="6595829" y="4289564"/>
            <a:chExt cx="2368926" cy="1567971"/>
          </a:xfrm>
        </p:grpSpPr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27F60678-6386-4DE3-9C9E-B7BA91FC084F}"/>
                </a:ext>
              </a:extLst>
            </p:cNvPr>
            <p:cNvGrpSpPr/>
            <p:nvPr/>
          </p:nvGrpSpPr>
          <p:grpSpPr>
            <a:xfrm>
              <a:off x="6595829" y="4428329"/>
              <a:ext cx="2368926" cy="1429206"/>
              <a:chOff x="6693606" y="4625264"/>
              <a:chExt cx="2368926" cy="1429206"/>
            </a:xfrm>
          </p:grpSpPr>
          <p:sp>
            <p:nvSpPr>
              <p:cNvPr id="465" name="楕円 1020">
                <a:extLst>
                  <a:ext uri="{FF2B5EF4-FFF2-40B4-BE49-F238E27FC236}">
                    <a16:creationId xmlns:a16="http://schemas.microsoft.com/office/drawing/2014/main" id="{D7D1F839-CE14-483F-A69D-8F4D75015B66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9C348072-1DE4-4FC7-82E4-18CAA3776BEA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D249D890-D901-463F-8794-81E6805C1095}"/>
                </a:ext>
              </a:extLst>
            </p:cNvPr>
            <p:cNvGrpSpPr/>
            <p:nvPr/>
          </p:nvGrpSpPr>
          <p:grpSpPr>
            <a:xfrm>
              <a:off x="6954571" y="4289564"/>
              <a:ext cx="1656688" cy="1355488"/>
              <a:chOff x="6820224" y="4084003"/>
              <a:chExt cx="1987564" cy="1626208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663C6D21-2E13-4E0B-BAF0-697F6B5638F2}"/>
                  </a:ext>
                </a:extLst>
              </p:cNvPr>
              <p:cNvGrpSpPr/>
              <p:nvPr/>
            </p:nvGrpSpPr>
            <p:grpSpPr>
              <a:xfrm rot="1106300">
                <a:off x="7309174" y="4084003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7DA4EFE6-53B5-4065-A6A5-C252A04F2C30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471" name="グループ化 470">
                    <a:extLst>
                      <a:ext uri="{FF2B5EF4-FFF2-40B4-BE49-F238E27FC236}">
                        <a16:creationId xmlns:a16="http://schemas.microsoft.com/office/drawing/2014/main" id="{28F7D17D-A4E2-4A2F-9B4B-CB0C4C81F76F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AB711EEF-9DE5-40FF-84DF-F5D4B0A0F0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3" name="フリーフォーム: 図形 482">
                      <a:extLst>
                        <a:ext uri="{FF2B5EF4-FFF2-40B4-BE49-F238E27FC236}">
                          <a16:creationId xmlns:a16="http://schemas.microsoft.com/office/drawing/2014/main" id="{3364185E-0C00-4D13-B457-F045CA72D8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4" name="フリーフォーム: 図形 483">
                      <a:extLst>
                        <a:ext uri="{FF2B5EF4-FFF2-40B4-BE49-F238E27FC236}">
                          <a16:creationId xmlns:a16="http://schemas.microsoft.com/office/drawing/2014/main" id="{6C04C072-770C-4D8D-AD15-626151D4B2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47DF2C71-8B91-4128-8083-111ACA7977A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2" name="二等辺三角形 471">
                    <a:extLst>
                      <a:ext uri="{FF2B5EF4-FFF2-40B4-BE49-F238E27FC236}">
                        <a16:creationId xmlns:a16="http://schemas.microsoft.com/office/drawing/2014/main" id="{8E13FAC7-6160-4BAF-B60F-BA1D95320BB9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二等辺三角形 472">
                    <a:extLst>
                      <a:ext uri="{FF2B5EF4-FFF2-40B4-BE49-F238E27FC236}">
                        <a16:creationId xmlns:a16="http://schemas.microsoft.com/office/drawing/2014/main" id="{06F954C6-B4F4-4BCD-83D3-322C660B3A96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二等辺三角形 473">
                    <a:extLst>
                      <a:ext uri="{FF2B5EF4-FFF2-40B4-BE49-F238E27FC236}">
                        <a16:creationId xmlns:a16="http://schemas.microsoft.com/office/drawing/2014/main" id="{3E539289-7B9C-4BF4-A807-F415981EE059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二等辺三角形 474">
                    <a:extLst>
                      <a:ext uri="{FF2B5EF4-FFF2-40B4-BE49-F238E27FC236}">
                        <a16:creationId xmlns:a16="http://schemas.microsoft.com/office/drawing/2014/main" id="{8640A54F-75CF-45BF-9D62-3A6AE47E4C6C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二等辺三角形 475">
                    <a:extLst>
                      <a:ext uri="{FF2B5EF4-FFF2-40B4-BE49-F238E27FC236}">
                        <a16:creationId xmlns:a16="http://schemas.microsoft.com/office/drawing/2014/main" id="{13BC00F6-5B73-4D02-8FFF-CAA415397C3A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二等辺三角形 476">
                    <a:extLst>
                      <a:ext uri="{FF2B5EF4-FFF2-40B4-BE49-F238E27FC236}">
                        <a16:creationId xmlns:a16="http://schemas.microsoft.com/office/drawing/2014/main" id="{CB52617E-43EC-4F9C-B970-3A5DAC78BA3D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二等辺三角形 477">
                    <a:extLst>
                      <a:ext uri="{FF2B5EF4-FFF2-40B4-BE49-F238E27FC236}">
                        <a16:creationId xmlns:a16="http://schemas.microsoft.com/office/drawing/2014/main" id="{CD55C306-00CC-4344-BD96-C241E80FEF1D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二等辺三角形 478">
                    <a:extLst>
                      <a:ext uri="{FF2B5EF4-FFF2-40B4-BE49-F238E27FC236}">
                        <a16:creationId xmlns:a16="http://schemas.microsoft.com/office/drawing/2014/main" id="{C21AE26F-D080-4FB3-B0EB-AE0BF1FBF9DB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二等辺三角形 479">
                    <a:extLst>
                      <a:ext uri="{FF2B5EF4-FFF2-40B4-BE49-F238E27FC236}">
                        <a16:creationId xmlns:a16="http://schemas.microsoft.com/office/drawing/2014/main" id="{F1E3B2F4-8BB8-4BA7-A819-C57225684D2D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二等辺三角形 480">
                    <a:extLst>
                      <a:ext uri="{FF2B5EF4-FFF2-40B4-BE49-F238E27FC236}">
                        <a16:creationId xmlns:a16="http://schemas.microsoft.com/office/drawing/2014/main" id="{9BD6FF83-5FC9-4854-B1B2-2CA96021343C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80801CB3-5265-45BB-9121-F6C977A69EB7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D65AB7CE-3D35-4FB5-A63C-58EB88052424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B610C503-BDFC-400F-AEC2-E32E33E07CE7}"/>
                  </a:ext>
                </a:extLst>
              </p:cNvPr>
              <p:cNvGrpSpPr/>
              <p:nvPr/>
            </p:nvGrpSpPr>
            <p:grpSpPr>
              <a:xfrm rot="1106300">
                <a:off x="7918774" y="4382453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11AE96CC-29AF-4B35-910A-8E723F8C9C8C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490" name="グループ化 489">
                    <a:extLst>
                      <a:ext uri="{FF2B5EF4-FFF2-40B4-BE49-F238E27FC236}">
                        <a16:creationId xmlns:a16="http://schemas.microsoft.com/office/drawing/2014/main" id="{64650E6C-B451-4A26-80F5-9C68E5741697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01" name="フリーフォーム: 図形 500">
                      <a:extLst>
                        <a:ext uri="{FF2B5EF4-FFF2-40B4-BE49-F238E27FC236}">
                          <a16:creationId xmlns:a16="http://schemas.microsoft.com/office/drawing/2014/main" id="{4169BAD0-749E-4B96-9120-9C0056B43E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2" name="フリーフォーム: 図形 501">
                      <a:extLst>
                        <a:ext uri="{FF2B5EF4-FFF2-40B4-BE49-F238E27FC236}">
                          <a16:creationId xmlns:a16="http://schemas.microsoft.com/office/drawing/2014/main" id="{A0DD91D6-7A85-4D21-A5C7-F1B897D3F0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9BD277DB-DD11-4A78-8854-E9A26581FAD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4" name="フリーフォーム: 図形 503">
                      <a:extLst>
                        <a:ext uri="{FF2B5EF4-FFF2-40B4-BE49-F238E27FC236}">
                          <a16:creationId xmlns:a16="http://schemas.microsoft.com/office/drawing/2014/main" id="{9CC13ADC-4CF3-4A4D-8C6A-3EE4E7E72DA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91" name="二等辺三角形 490">
                    <a:extLst>
                      <a:ext uri="{FF2B5EF4-FFF2-40B4-BE49-F238E27FC236}">
                        <a16:creationId xmlns:a16="http://schemas.microsoft.com/office/drawing/2014/main" id="{FDBA1265-A8DB-4D14-B6F1-72E9A1A9AE63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二等辺三角形 491">
                    <a:extLst>
                      <a:ext uri="{FF2B5EF4-FFF2-40B4-BE49-F238E27FC236}">
                        <a16:creationId xmlns:a16="http://schemas.microsoft.com/office/drawing/2014/main" id="{6FCD5AAE-37DB-4351-8400-3F760A4C6514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二等辺三角形 492">
                    <a:extLst>
                      <a:ext uri="{FF2B5EF4-FFF2-40B4-BE49-F238E27FC236}">
                        <a16:creationId xmlns:a16="http://schemas.microsoft.com/office/drawing/2014/main" id="{2F5D62DC-01D9-4155-A4D0-55B9F2074772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二等辺三角形 493">
                    <a:extLst>
                      <a:ext uri="{FF2B5EF4-FFF2-40B4-BE49-F238E27FC236}">
                        <a16:creationId xmlns:a16="http://schemas.microsoft.com/office/drawing/2014/main" id="{7DEA12FE-FD23-401C-B2F8-FAAFC0C6EABD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二等辺三角形 494">
                    <a:extLst>
                      <a:ext uri="{FF2B5EF4-FFF2-40B4-BE49-F238E27FC236}">
                        <a16:creationId xmlns:a16="http://schemas.microsoft.com/office/drawing/2014/main" id="{58DE72A1-8BAB-4719-BEBD-B509F6E52072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二等辺三角形 495">
                    <a:extLst>
                      <a:ext uri="{FF2B5EF4-FFF2-40B4-BE49-F238E27FC236}">
                        <a16:creationId xmlns:a16="http://schemas.microsoft.com/office/drawing/2014/main" id="{184538D3-3C30-4A41-975D-079F3E8A338D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二等辺三角形 496">
                    <a:extLst>
                      <a:ext uri="{FF2B5EF4-FFF2-40B4-BE49-F238E27FC236}">
                        <a16:creationId xmlns:a16="http://schemas.microsoft.com/office/drawing/2014/main" id="{B9084869-0F74-4A7B-816F-0ED09E118A3A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二等辺三角形 497">
                    <a:extLst>
                      <a:ext uri="{FF2B5EF4-FFF2-40B4-BE49-F238E27FC236}">
                        <a16:creationId xmlns:a16="http://schemas.microsoft.com/office/drawing/2014/main" id="{5566ED39-6EAA-4746-B871-4F56F3E50E3F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二等辺三角形 498">
                    <a:extLst>
                      <a:ext uri="{FF2B5EF4-FFF2-40B4-BE49-F238E27FC236}">
                        <a16:creationId xmlns:a16="http://schemas.microsoft.com/office/drawing/2014/main" id="{C9FA92B3-1055-4085-B7F2-81C6CF2F3CA1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二等辺三角形 499">
                    <a:extLst>
                      <a:ext uri="{FF2B5EF4-FFF2-40B4-BE49-F238E27FC236}">
                        <a16:creationId xmlns:a16="http://schemas.microsoft.com/office/drawing/2014/main" id="{9B8C433F-0B41-442C-B9C0-0D087B7A1A7C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516B1D04-C11D-4687-ACEC-B97920F78FE2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C458340F-C484-4474-9901-F754D7BE6B8F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4C33D67E-1DD1-4966-A362-F384D015735C}"/>
                  </a:ext>
                </a:extLst>
              </p:cNvPr>
              <p:cNvGrpSpPr/>
              <p:nvPr/>
            </p:nvGrpSpPr>
            <p:grpSpPr>
              <a:xfrm rot="1106300">
                <a:off x="7001457" y="4223730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3494F4B0-FB50-4B4D-B170-1C001DC86D49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509" name="グループ化 508">
                    <a:extLst>
                      <a:ext uri="{FF2B5EF4-FFF2-40B4-BE49-F238E27FC236}">
                        <a16:creationId xmlns:a16="http://schemas.microsoft.com/office/drawing/2014/main" id="{B6D4BC6C-52E3-423B-8B25-60DC062C982A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20" name="フリーフォーム: 図形 519">
                      <a:extLst>
                        <a:ext uri="{FF2B5EF4-FFF2-40B4-BE49-F238E27FC236}">
                          <a16:creationId xmlns:a16="http://schemas.microsoft.com/office/drawing/2014/main" id="{AB382A4B-8B7C-4B50-8022-8A3B529881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1" name="フリーフォーム: 図形 520">
                      <a:extLst>
                        <a:ext uri="{FF2B5EF4-FFF2-40B4-BE49-F238E27FC236}">
                          <a16:creationId xmlns:a16="http://schemas.microsoft.com/office/drawing/2014/main" id="{764612E8-76D3-481A-B551-43686F96B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2" name="フリーフォーム: 図形 521">
                      <a:extLst>
                        <a:ext uri="{FF2B5EF4-FFF2-40B4-BE49-F238E27FC236}">
                          <a16:creationId xmlns:a16="http://schemas.microsoft.com/office/drawing/2014/main" id="{D62FA6A2-88F9-4C60-B647-99ABA7D11DC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3" name="フリーフォーム: 図形 522">
                      <a:extLst>
                        <a:ext uri="{FF2B5EF4-FFF2-40B4-BE49-F238E27FC236}">
                          <a16:creationId xmlns:a16="http://schemas.microsoft.com/office/drawing/2014/main" id="{6CBF1508-9230-4235-AC08-6AC856BB84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0" name="二等辺三角形 509">
                    <a:extLst>
                      <a:ext uri="{FF2B5EF4-FFF2-40B4-BE49-F238E27FC236}">
                        <a16:creationId xmlns:a16="http://schemas.microsoft.com/office/drawing/2014/main" id="{B01F5172-09BD-4BE5-9D03-C47CAEB45710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二等辺三角形 510">
                    <a:extLst>
                      <a:ext uri="{FF2B5EF4-FFF2-40B4-BE49-F238E27FC236}">
                        <a16:creationId xmlns:a16="http://schemas.microsoft.com/office/drawing/2014/main" id="{7D3C8433-5D79-48E6-9BAF-D63CD4177B0B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二等辺三角形 511">
                    <a:extLst>
                      <a:ext uri="{FF2B5EF4-FFF2-40B4-BE49-F238E27FC236}">
                        <a16:creationId xmlns:a16="http://schemas.microsoft.com/office/drawing/2014/main" id="{E69DE074-09D6-476C-B858-78C835ED2F36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二等辺三角形 512">
                    <a:extLst>
                      <a:ext uri="{FF2B5EF4-FFF2-40B4-BE49-F238E27FC236}">
                        <a16:creationId xmlns:a16="http://schemas.microsoft.com/office/drawing/2014/main" id="{D14DED62-4CCE-48EF-8755-813F9F6B30C7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二等辺三角形 513">
                    <a:extLst>
                      <a:ext uri="{FF2B5EF4-FFF2-40B4-BE49-F238E27FC236}">
                        <a16:creationId xmlns:a16="http://schemas.microsoft.com/office/drawing/2014/main" id="{E59E6EB2-128C-4A64-B908-72B1C748EA94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二等辺三角形 514">
                    <a:extLst>
                      <a:ext uri="{FF2B5EF4-FFF2-40B4-BE49-F238E27FC236}">
                        <a16:creationId xmlns:a16="http://schemas.microsoft.com/office/drawing/2014/main" id="{0FF9407E-0EFC-4495-9D5A-243C72D9A46E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二等辺三角形 515">
                    <a:extLst>
                      <a:ext uri="{FF2B5EF4-FFF2-40B4-BE49-F238E27FC236}">
                        <a16:creationId xmlns:a16="http://schemas.microsoft.com/office/drawing/2014/main" id="{74E1B9B3-9E2B-42C2-A5F4-852080E04E5E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二等辺三角形 516">
                    <a:extLst>
                      <a:ext uri="{FF2B5EF4-FFF2-40B4-BE49-F238E27FC236}">
                        <a16:creationId xmlns:a16="http://schemas.microsoft.com/office/drawing/2014/main" id="{C3BB559F-DD99-4A9D-807C-48EEC4EEF3DB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二等辺三角形 517">
                    <a:extLst>
                      <a:ext uri="{FF2B5EF4-FFF2-40B4-BE49-F238E27FC236}">
                        <a16:creationId xmlns:a16="http://schemas.microsoft.com/office/drawing/2014/main" id="{940B164F-0EA0-45B6-9CB7-6B0AF5241B5E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二等辺三角形 518">
                    <a:extLst>
                      <a:ext uri="{FF2B5EF4-FFF2-40B4-BE49-F238E27FC236}">
                        <a16:creationId xmlns:a16="http://schemas.microsoft.com/office/drawing/2014/main" id="{4C009B39-7716-4040-A21E-8859044CD988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9F964088-8579-4AB4-8936-04BF310D16E0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AAA1FFC0-33B8-4BAD-9BEA-970AC9068A61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547ABB52-CF6C-460A-A191-1A7A68B1AD10}"/>
                  </a:ext>
                </a:extLst>
              </p:cNvPr>
              <p:cNvGrpSpPr/>
              <p:nvPr/>
            </p:nvGrpSpPr>
            <p:grpSpPr>
              <a:xfrm rot="1106300">
                <a:off x="7611057" y="4522180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D2D0A840-5CBB-4DD9-9502-CD7056A0B7CB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528" name="グループ化 527">
                    <a:extLst>
                      <a:ext uri="{FF2B5EF4-FFF2-40B4-BE49-F238E27FC236}">
                        <a16:creationId xmlns:a16="http://schemas.microsoft.com/office/drawing/2014/main" id="{74174D64-EF81-4419-92BC-645368F957FC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39" name="フリーフォーム: 図形 538">
                      <a:extLst>
                        <a:ext uri="{FF2B5EF4-FFF2-40B4-BE49-F238E27FC236}">
                          <a16:creationId xmlns:a16="http://schemas.microsoft.com/office/drawing/2014/main" id="{708FCB2C-86E1-4798-B740-40E55CF18F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0" name="フリーフォーム: 図形 539">
                      <a:extLst>
                        <a:ext uri="{FF2B5EF4-FFF2-40B4-BE49-F238E27FC236}">
                          <a16:creationId xmlns:a16="http://schemas.microsoft.com/office/drawing/2014/main" id="{8E174B11-B325-48F5-BBEA-A8003D5DF4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1" name="フリーフォーム: 図形 540">
                      <a:extLst>
                        <a:ext uri="{FF2B5EF4-FFF2-40B4-BE49-F238E27FC236}">
                          <a16:creationId xmlns:a16="http://schemas.microsoft.com/office/drawing/2014/main" id="{70B88F74-014B-4BBD-80EE-AB8FDB6BD76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2" name="フリーフォーム: 図形 541">
                      <a:extLst>
                        <a:ext uri="{FF2B5EF4-FFF2-40B4-BE49-F238E27FC236}">
                          <a16:creationId xmlns:a16="http://schemas.microsoft.com/office/drawing/2014/main" id="{E4E59EFC-30A8-41EC-9FAE-96DCA4AA8C2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29" name="二等辺三角形 528">
                    <a:extLst>
                      <a:ext uri="{FF2B5EF4-FFF2-40B4-BE49-F238E27FC236}">
                        <a16:creationId xmlns:a16="http://schemas.microsoft.com/office/drawing/2014/main" id="{4A27B0CA-61DC-429F-B1E5-CD19CCD8791F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二等辺三角形 529">
                    <a:extLst>
                      <a:ext uri="{FF2B5EF4-FFF2-40B4-BE49-F238E27FC236}">
                        <a16:creationId xmlns:a16="http://schemas.microsoft.com/office/drawing/2014/main" id="{3C4F255B-5A3C-4B41-89F5-58B6BF63D6B5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二等辺三角形 530">
                    <a:extLst>
                      <a:ext uri="{FF2B5EF4-FFF2-40B4-BE49-F238E27FC236}">
                        <a16:creationId xmlns:a16="http://schemas.microsoft.com/office/drawing/2014/main" id="{5ECC7098-80C1-4E8C-BF69-7DD12051FCE2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二等辺三角形 531">
                    <a:extLst>
                      <a:ext uri="{FF2B5EF4-FFF2-40B4-BE49-F238E27FC236}">
                        <a16:creationId xmlns:a16="http://schemas.microsoft.com/office/drawing/2014/main" id="{3A36807A-9BDA-4EE7-B190-B329CF10091A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二等辺三角形 532">
                    <a:extLst>
                      <a:ext uri="{FF2B5EF4-FFF2-40B4-BE49-F238E27FC236}">
                        <a16:creationId xmlns:a16="http://schemas.microsoft.com/office/drawing/2014/main" id="{F95026DD-9722-4C0B-B33C-E2FC647C76A7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二等辺三角形 533">
                    <a:extLst>
                      <a:ext uri="{FF2B5EF4-FFF2-40B4-BE49-F238E27FC236}">
                        <a16:creationId xmlns:a16="http://schemas.microsoft.com/office/drawing/2014/main" id="{9DAAB244-FF19-4E2C-9BD7-4C63DEFE445A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二等辺三角形 534">
                    <a:extLst>
                      <a:ext uri="{FF2B5EF4-FFF2-40B4-BE49-F238E27FC236}">
                        <a16:creationId xmlns:a16="http://schemas.microsoft.com/office/drawing/2014/main" id="{6F6926B9-C105-484F-8D28-969AD0F0EB64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二等辺三角形 535">
                    <a:extLst>
                      <a:ext uri="{FF2B5EF4-FFF2-40B4-BE49-F238E27FC236}">
                        <a16:creationId xmlns:a16="http://schemas.microsoft.com/office/drawing/2014/main" id="{53B180FB-CBEA-490D-9F9F-204F65835C24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二等辺三角形 536">
                    <a:extLst>
                      <a:ext uri="{FF2B5EF4-FFF2-40B4-BE49-F238E27FC236}">
                        <a16:creationId xmlns:a16="http://schemas.microsoft.com/office/drawing/2014/main" id="{A8564F15-6BD9-4F54-BCA4-A4AB81FB3354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二等辺三角形 537">
                    <a:extLst>
                      <a:ext uri="{FF2B5EF4-FFF2-40B4-BE49-F238E27FC236}">
                        <a16:creationId xmlns:a16="http://schemas.microsoft.com/office/drawing/2014/main" id="{C75C8A28-6C0C-409E-BD04-D11FA1FB764D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B2E28815-E922-40DD-B75F-3AF4489FA040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77E07AC7-7B93-444D-8D56-381F37A43B43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8DEBAAF6-181B-4656-B5C1-ABA08913A47B}"/>
                  </a:ext>
                </a:extLst>
              </p:cNvPr>
              <p:cNvGrpSpPr/>
              <p:nvPr/>
            </p:nvGrpSpPr>
            <p:grpSpPr>
              <a:xfrm rot="1106300">
                <a:off x="6820224" y="4560254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407205C4-514E-496D-84CE-4E1B135FBE57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547" name="グループ化 546">
                    <a:extLst>
                      <a:ext uri="{FF2B5EF4-FFF2-40B4-BE49-F238E27FC236}">
                        <a16:creationId xmlns:a16="http://schemas.microsoft.com/office/drawing/2014/main" id="{C38DCD09-ED03-4D2F-88EC-2F765D375865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58" name="フリーフォーム: 図形 557">
                      <a:extLst>
                        <a:ext uri="{FF2B5EF4-FFF2-40B4-BE49-F238E27FC236}">
                          <a16:creationId xmlns:a16="http://schemas.microsoft.com/office/drawing/2014/main" id="{7A3E8322-F918-444A-BB1C-AF86A90C65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9" name="フリーフォーム: 図形 558">
                      <a:extLst>
                        <a:ext uri="{FF2B5EF4-FFF2-40B4-BE49-F238E27FC236}">
                          <a16:creationId xmlns:a16="http://schemas.microsoft.com/office/drawing/2014/main" id="{8803FD98-1F89-4213-9B87-70E8F21C16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0" name="フリーフォーム: 図形 559">
                      <a:extLst>
                        <a:ext uri="{FF2B5EF4-FFF2-40B4-BE49-F238E27FC236}">
                          <a16:creationId xmlns:a16="http://schemas.microsoft.com/office/drawing/2014/main" id="{22937F05-E9DF-4E27-A886-F26BC769E5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1" name="フリーフォーム: 図形 560">
                      <a:extLst>
                        <a:ext uri="{FF2B5EF4-FFF2-40B4-BE49-F238E27FC236}">
                          <a16:creationId xmlns:a16="http://schemas.microsoft.com/office/drawing/2014/main" id="{8D08D6D1-5234-40B8-B2FE-E36234CFDB0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48" name="二等辺三角形 547">
                    <a:extLst>
                      <a:ext uri="{FF2B5EF4-FFF2-40B4-BE49-F238E27FC236}">
                        <a16:creationId xmlns:a16="http://schemas.microsoft.com/office/drawing/2014/main" id="{80CE0CF9-D8AA-4202-ACDA-AD529B3AA3AC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二等辺三角形 548">
                    <a:extLst>
                      <a:ext uri="{FF2B5EF4-FFF2-40B4-BE49-F238E27FC236}">
                        <a16:creationId xmlns:a16="http://schemas.microsoft.com/office/drawing/2014/main" id="{1B905DD7-1F4C-4A23-84E9-F7629F3EECAC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二等辺三角形 549">
                    <a:extLst>
                      <a:ext uri="{FF2B5EF4-FFF2-40B4-BE49-F238E27FC236}">
                        <a16:creationId xmlns:a16="http://schemas.microsoft.com/office/drawing/2014/main" id="{7487D17B-62FA-441E-BA45-4CD4836A9E99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二等辺三角形 550">
                    <a:extLst>
                      <a:ext uri="{FF2B5EF4-FFF2-40B4-BE49-F238E27FC236}">
                        <a16:creationId xmlns:a16="http://schemas.microsoft.com/office/drawing/2014/main" id="{F693338E-30DB-4837-8109-AE41F3A9F91C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二等辺三角形 551">
                    <a:extLst>
                      <a:ext uri="{FF2B5EF4-FFF2-40B4-BE49-F238E27FC236}">
                        <a16:creationId xmlns:a16="http://schemas.microsoft.com/office/drawing/2014/main" id="{01194B6A-4CE2-4F90-9512-D6F448EB7AF3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二等辺三角形 552">
                    <a:extLst>
                      <a:ext uri="{FF2B5EF4-FFF2-40B4-BE49-F238E27FC236}">
                        <a16:creationId xmlns:a16="http://schemas.microsoft.com/office/drawing/2014/main" id="{4135A937-0710-48A8-8D14-44C1CFF82466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二等辺三角形 553">
                    <a:extLst>
                      <a:ext uri="{FF2B5EF4-FFF2-40B4-BE49-F238E27FC236}">
                        <a16:creationId xmlns:a16="http://schemas.microsoft.com/office/drawing/2014/main" id="{8CD2E2F2-E1E4-489D-AE6C-588684796449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二等辺三角形 554">
                    <a:extLst>
                      <a:ext uri="{FF2B5EF4-FFF2-40B4-BE49-F238E27FC236}">
                        <a16:creationId xmlns:a16="http://schemas.microsoft.com/office/drawing/2014/main" id="{C81E096F-AADB-4C77-9485-4A3073C779E0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二等辺三角形 555">
                    <a:extLst>
                      <a:ext uri="{FF2B5EF4-FFF2-40B4-BE49-F238E27FC236}">
                        <a16:creationId xmlns:a16="http://schemas.microsoft.com/office/drawing/2014/main" id="{229FEBCB-584B-4C6C-9269-F59825CCE690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二等辺三角形 556">
                    <a:extLst>
                      <a:ext uri="{FF2B5EF4-FFF2-40B4-BE49-F238E27FC236}">
                        <a16:creationId xmlns:a16="http://schemas.microsoft.com/office/drawing/2014/main" id="{2DDC3639-D7A3-4635-AE0B-21FF3439BE02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7BFD8749-B890-4EB0-82CC-1DB56DD1BBE7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848A6ED6-6C3C-4399-BAD9-D8EA0306C195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E3C5CC39-DA60-4FF5-9E7F-496E6A53C297}"/>
                  </a:ext>
                </a:extLst>
              </p:cNvPr>
              <p:cNvGrpSpPr/>
              <p:nvPr/>
            </p:nvGrpSpPr>
            <p:grpSpPr>
              <a:xfrm rot="1106300">
                <a:off x="7429824" y="4858704"/>
                <a:ext cx="889014" cy="851507"/>
                <a:chOff x="6778156" y="4996138"/>
                <a:chExt cx="1138101" cy="1090085"/>
              </a:xfrm>
            </p:grpSpPr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D5691030-E52A-4FA4-B004-A42FD608F3F0}"/>
                    </a:ext>
                  </a:extLst>
                </p:cNvPr>
                <p:cNvGrpSpPr/>
                <p:nvPr/>
              </p:nvGrpSpPr>
              <p:grpSpPr>
                <a:xfrm>
                  <a:off x="6778156" y="4996138"/>
                  <a:ext cx="1130602" cy="1090085"/>
                  <a:chOff x="6778158" y="4475836"/>
                  <a:chExt cx="1670245" cy="1610389"/>
                </a:xfrm>
              </p:grpSpPr>
              <p:grpSp>
                <p:nvGrpSpPr>
                  <p:cNvPr id="566" name="グループ化 565">
                    <a:extLst>
                      <a:ext uri="{FF2B5EF4-FFF2-40B4-BE49-F238E27FC236}">
                        <a16:creationId xmlns:a16="http://schemas.microsoft.com/office/drawing/2014/main" id="{F8122EA4-62BB-42ED-A21F-481B185A8521}"/>
                      </a:ext>
                    </a:extLst>
                  </p:cNvPr>
                  <p:cNvGrpSpPr/>
                  <p:nvPr/>
                </p:nvGrpSpPr>
                <p:grpSpPr>
                  <a:xfrm>
                    <a:off x="6778158" y="4475836"/>
                    <a:ext cx="1670245" cy="1610389"/>
                    <a:chOff x="7125820" y="4799444"/>
                    <a:chExt cx="977993" cy="942945"/>
                  </a:xfrm>
                </p:grpSpPr>
                <p:sp>
                  <p:nvSpPr>
                    <p:cNvPr id="577" name="フリーフォーム: 図形 576">
                      <a:extLst>
                        <a:ext uri="{FF2B5EF4-FFF2-40B4-BE49-F238E27FC236}">
                          <a16:creationId xmlns:a16="http://schemas.microsoft.com/office/drawing/2014/main" id="{D06590A9-86E2-4B49-9F56-131653745F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2965" y="4799444"/>
                      <a:ext cx="970848" cy="908459"/>
                    </a:xfrm>
                    <a:custGeom>
                      <a:avLst/>
                      <a:gdLst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477891 w 970848"/>
                        <a:gd name="connsiteY8" fmla="*/ 115902 h 937034"/>
                        <a:gd name="connsiteX0" fmla="*/ 539003 w 970848"/>
                        <a:gd name="connsiteY0" fmla="*/ 0 h 937034"/>
                        <a:gd name="connsiteX1" fmla="*/ 970848 w 970848"/>
                        <a:gd name="connsiteY1" fmla="*/ 819023 h 937034"/>
                        <a:gd name="connsiteX2" fmla="*/ 751065 w 970848"/>
                        <a:gd name="connsiteY2" fmla="*/ 891386 h 937034"/>
                        <a:gd name="connsiteX3" fmla="*/ 747223 w 970848"/>
                        <a:gd name="connsiteY3" fmla="*/ 891976 h 937034"/>
                        <a:gd name="connsiteX4" fmla="*/ 697790 w 970848"/>
                        <a:gd name="connsiteY4" fmla="*/ 907906 h 937034"/>
                        <a:gd name="connsiteX5" fmla="*/ 434906 w 970848"/>
                        <a:gd name="connsiteY5" fmla="*/ 936999 h 937034"/>
                        <a:gd name="connsiteX6" fmla="*/ 0 w 970848"/>
                        <a:gd name="connsiteY6" fmla="*/ 847598 h 937034"/>
                        <a:gd name="connsiteX7" fmla="*/ 431847 w 970848"/>
                        <a:gd name="connsiteY7" fmla="*/ 28575 h 937034"/>
                        <a:gd name="connsiteX8" fmla="*/ 539003 w 970848"/>
                        <a:gd name="connsiteY8" fmla="*/ 0 h 937034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1847 w 970848"/>
                        <a:gd name="connsiteY7" fmla="*/ 0 h 908459"/>
                        <a:gd name="connsiteX8" fmla="*/ 560975 w 970848"/>
                        <a:gd name="connsiteY8" fmla="*/ 1636 h 908459"/>
                        <a:gd name="connsiteX0" fmla="*/ 560975 w 970848"/>
                        <a:gd name="connsiteY0" fmla="*/ 7129 h 913952"/>
                        <a:gd name="connsiteX1" fmla="*/ 970848 w 970848"/>
                        <a:gd name="connsiteY1" fmla="*/ 795941 h 913952"/>
                        <a:gd name="connsiteX2" fmla="*/ 751065 w 970848"/>
                        <a:gd name="connsiteY2" fmla="*/ 868304 h 913952"/>
                        <a:gd name="connsiteX3" fmla="*/ 747223 w 970848"/>
                        <a:gd name="connsiteY3" fmla="*/ 868894 h 913952"/>
                        <a:gd name="connsiteX4" fmla="*/ 697790 w 970848"/>
                        <a:gd name="connsiteY4" fmla="*/ 884824 h 913952"/>
                        <a:gd name="connsiteX5" fmla="*/ 434906 w 970848"/>
                        <a:gd name="connsiteY5" fmla="*/ 913917 h 913952"/>
                        <a:gd name="connsiteX6" fmla="*/ 0 w 970848"/>
                        <a:gd name="connsiteY6" fmla="*/ 824516 h 913952"/>
                        <a:gd name="connsiteX7" fmla="*/ 431847 w 970848"/>
                        <a:gd name="connsiteY7" fmla="*/ 0 h 913952"/>
                        <a:gd name="connsiteX8" fmla="*/ 560975 w 970848"/>
                        <a:gd name="connsiteY8" fmla="*/ 7129 h 913952"/>
                        <a:gd name="connsiteX0" fmla="*/ 560975 w 970848"/>
                        <a:gd name="connsiteY0" fmla="*/ 1636 h 908459"/>
                        <a:gd name="connsiteX1" fmla="*/ 970848 w 970848"/>
                        <a:gd name="connsiteY1" fmla="*/ 790448 h 908459"/>
                        <a:gd name="connsiteX2" fmla="*/ 751065 w 970848"/>
                        <a:gd name="connsiteY2" fmla="*/ 862811 h 908459"/>
                        <a:gd name="connsiteX3" fmla="*/ 747223 w 970848"/>
                        <a:gd name="connsiteY3" fmla="*/ 863401 h 908459"/>
                        <a:gd name="connsiteX4" fmla="*/ 697790 w 970848"/>
                        <a:gd name="connsiteY4" fmla="*/ 879331 h 908459"/>
                        <a:gd name="connsiteX5" fmla="*/ 434906 w 970848"/>
                        <a:gd name="connsiteY5" fmla="*/ 908424 h 908459"/>
                        <a:gd name="connsiteX6" fmla="*/ 0 w 970848"/>
                        <a:gd name="connsiteY6" fmla="*/ 819023 h 908459"/>
                        <a:gd name="connsiteX7" fmla="*/ 437340 w 970848"/>
                        <a:gd name="connsiteY7" fmla="*/ 0 h 908459"/>
                        <a:gd name="connsiteX8" fmla="*/ 560975 w 970848"/>
                        <a:gd name="connsiteY8" fmla="*/ 1636 h 90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0848" h="908459">
                          <a:moveTo>
                            <a:pt x="560975" y="1636"/>
                          </a:moveTo>
                          <a:lnTo>
                            <a:pt x="970848" y="790448"/>
                          </a:lnTo>
                          <a:cubicBezTo>
                            <a:pt x="912154" y="815481"/>
                            <a:pt x="846528" y="844757"/>
                            <a:pt x="751065" y="862811"/>
                          </a:cubicBezTo>
                          <a:lnTo>
                            <a:pt x="747223" y="863401"/>
                          </a:lnTo>
                          <a:lnTo>
                            <a:pt x="697790" y="879331"/>
                          </a:lnTo>
                          <a:cubicBezTo>
                            <a:pt x="630234" y="896870"/>
                            <a:pt x="546515" y="909207"/>
                            <a:pt x="434906" y="908424"/>
                          </a:cubicBezTo>
                          <a:cubicBezTo>
                            <a:pt x="211687" y="906858"/>
                            <a:pt x="85808" y="856665"/>
                            <a:pt x="0" y="819023"/>
                          </a:cubicBezTo>
                          <a:lnTo>
                            <a:pt x="437340" y="0"/>
                          </a:lnTo>
                          <a:lnTo>
                            <a:pt x="560975" y="1636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フリーフォーム: 図形 577">
                      <a:extLst>
                        <a:ext uri="{FF2B5EF4-FFF2-40B4-BE49-F238E27FC236}">
                          <a16:creationId xmlns:a16="http://schemas.microsoft.com/office/drawing/2014/main" id="{CFB96FEC-B2B9-485B-B500-4D71A824C6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53228" y="4799445"/>
                      <a:ext cx="824464" cy="863215"/>
                    </a:xfrm>
                    <a:custGeom>
                      <a:avLst/>
                      <a:gdLst>
                        <a:gd name="connsiteX0" fmla="*/ 412207 w 824464"/>
                        <a:gd name="connsiteY0" fmla="*/ 0 h 863215"/>
                        <a:gd name="connsiteX1" fmla="*/ 824464 w 824464"/>
                        <a:gd name="connsiteY1" fmla="*/ 781874 h 863215"/>
                        <a:gd name="connsiteX2" fmla="*/ 768826 w 824464"/>
                        <a:gd name="connsiteY2" fmla="*/ 804866 h 863215"/>
                        <a:gd name="connsiteX3" fmla="*/ 415266 w 824464"/>
                        <a:gd name="connsiteY3" fmla="*/ 863180 h 863215"/>
                        <a:gd name="connsiteX4" fmla="*/ 53124 w 824464"/>
                        <a:gd name="connsiteY4" fmla="*/ 803408 h 863215"/>
                        <a:gd name="connsiteX5" fmla="*/ 0 w 824464"/>
                        <a:gd name="connsiteY5" fmla="*/ 781776 h 863215"/>
                        <a:gd name="connsiteX6" fmla="*/ 412207 w 824464"/>
                        <a:gd name="connsiteY6" fmla="*/ 0 h 86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24464" h="863215">
                          <a:moveTo>
                            <a:pt x="412207" y="0"/>
                          </a:moveTo>
                          <a:lnTo>
                            <a:pt x="824464" y="781874"/>
                          </a:lnTo>
                          <a:lnTo>
                            <a:pt x="768826" y="804866"/>
                          </a:lnTo>
                          <a:cubicBezTo>
                            <a:pt x="687341" y="836010"/>
                            <a:pt x="582679" y="864355"/>
                            <a:pt x="415266" y="863180"/>
                          </a:cubicBezTo>
                          <a:cubicBezTo>
                            <a:pt x="247852" y="862006"/>
                            <a:pt x="135191" y="833479"/>
                            <a:pt x="53124" y="803408"/>
                          </a:cubicBezTo>
                          <a:lnTo>
                            <a:pt x="0" y="781776"/>
                          </a:lnTo>
                          <a:lnTo>
                            <a:pt x="412207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99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フリーフォーム: 図形 578">
                      <a:extLst>
                        <a:ext uri="{FF2B5EF4-FFF2-40B4-BE49-F238E27FC236}">
                          <a16:creationId xmlns:a16="http://schemas.microsoft.com/office/drawing/2014/main" id="{AB0352B6-9BB5-4DD0-9766-C3DB2AD564E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608" y="5203221"/>
                      <a:ext cx="124081" cy="864828"/>
                    </a:xfrm>
                    <a:custGeom>
                      <a:avLst/>
                      <a:gdLst>
                        <a:gd name="connsiteX0" fmla="*/ 0 w 124081"/>
                        <a:gd name="connsiteY0" fmla="*/ 843459 h 864828"/>
                        <a:gd name="connsiteX1" fmla="*/ 21632 w 124081"/>
                        <a:gd name="connsiteY1" fmla="*/ 790335 h 864828"/>
                        <a:gd name="connsiteX2" fmla="*/ 81404 w 124081"/>
                        <a:gd name="connsiteY2" fmla="*/ 428193 h 864828"/>
                        <a:gd name="connsiteX3" fmla="*/ 23092 w 124081"/>
                        <a:gd name="connsiteY3" fmla="*/ 74632 h 864828"/>
                        <a:gd name="connsiteX4" fmla="*/ 100 w 124081"/>
                        <a:gd name="connsiteY4" fmla="*/ 18994 h 864828"/>
                        <a:gd name="connsiteX5" fmla="*/ 29390 w 124081"/>
                        <a:gd name="connsiteY5" fmla="*/ 4437 h 864828"/>
                        <a:gd name="connsiteX6" fmla="*/ 38432 w 124081"/>
                        <a:gd name="connsiteY6" fmla="*/ 0 h 864828"/>
                        <a:gd name="connsiteX7" fmla="*/ 59030 w 124081"/>
                        <a:gd name="connsiteY7" fmla="*/ 48052 h 864828"/>
                        <a:gd name="connsiteX8" fmla="*/ 124042 w 124081"/>
                        <a:gd name="connsiteY8" fmla="*/ 428053 h 864828"/>
                        <a:gd name="connsiteX9" fmla="*/ 57402 w 124081"/>
                        <a:gd name="connsiteY9" fmla="*/ 817277 h 864828"/>
                        <a:gd name="connsiteX10" fmla="*/ 37316 w 124081"/>
                        <a:gd name="connsiteY10" fmla="*/ 864828 h 864828"/>
                        <a:gd name="connsiteX11" fmla="*/ 0 w 124081"/>
                        <a:gd name="connsiteY11" fmla="*/ 843459 h 864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81" h="864828">
                          <a:moveTo>
                            <a:pt x="0" y="843459"/>
                          </a:moveTo>
                          <a:lnTo>
                            <a:pt x="21632" y="790335"/>
                          </a:lnTo>
                          <a:cubicBezTo>
                            <a:pt x="51703" y="708268"/>
                            <a:pt x="80230" y="595607"/>
                            <a:pt x="81404" y="428193"/>
                          </a:cubicBezTo>
                          <a:cubicBezTo>
                            <a:pt x="82581" y="260779"/>
                            <a:pt x="54236" y="156117"/>
                            <a:pt x="23092" y="74632"/>
                          </a:cubicBezTo>
                          <a:lnTo>
                            <a:pt x="100" y="18994"/>
                          </a:lnTo>
                          <a:cubicBezTo>
                            <a:pt x="6291" y="15729"/>
                            <a:pt x="17841" y="10083"/>
                            <a:pt x="29390" y="4437"/>
                          </a:cubicBezTo>
                          <a:lnTo>
                            <a:pt x="38432" y="0"/>
                          </a:lnTo>
                          <a:lnTo>
                            <a:pt x="59030" y="48052"/>
                          </a:lnTo>
                          <a:cubicBezTo>
                            <a:pt x="93752" y="135630"/>
                            <a:pt x="125354" y="248119"/>
                            <a:pt x="124042" y="428053"/>
                          </a:cubicBezTo>
                          <a:cubicBezTo>
                            <a:pt x="122733" y="607987"/>
                            <a:pt x="90928" y="729073"/>
                            <a:pt x="57402" y="817277"/>
                          </a:cubicBezTo>
                          <a:lnTo>
                            <a:pt x="37316" y="864828"/>
                          </a:lnTo>
                          <a:lnTo>
                            <a:pt x="0" y="843459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23C46253-1EAB-4B4E-9F50-A5BB7C1E183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501292" y="5237498"/>
                      <a:ext cx="129419" cy="880363"/>
                    </a:xfrm>
                    <a:custGeom>
                      <a:avLst/>
                      <a:gdLst>
                        <a:gd name="connsiteX0" fmla="*/ 0 w 129419"/>
                        <a:gd name="connsiteY0" fmla="*/ 874948 h 880363"/>
                        <a:gd name="connsiteX1" fmla="*/ 20086 w 129419"/>
                        <a:gd name="connsiteY1" fmla="*/ 827397 h 880363"/>
                        <a:gd name="connsiteX2" fmla="*/ 86726 w 129419"/>
                        <a:gd name="connsiteY2" fmla="*/ 438173 h 880363"/>
                        <a:gd name="connsiteX3" fmla="*/ 21714 w 129419"/>
                        <a:gd name="connsiteY3" fmla="*/ 58172 h 880363"/>
                        <a:gd name="connsiteX4" fmla="*/ 1116 w 129419"/>
                        <a:gd name="connsiteY4" fmla="*/ 10120 h 880363"/>
                        <a:gd name="connsiteX5" fmla="*/ 8728 w 129419"/>
                        <a:gd name="connsiteY5" fmla="*/ 6386 h 880363"/>
                        <a:gd name="connsiteX6" fmla="*/ 21364 w 129419"/>
                        <a:gd name="connsiteY6" fmla="*/ 0 h 880363"/>
                        <a:gd name="connsiteX7" fmla="*/ 39286 w 129419"/>
                        <a:gd name="connsiteY7" fmla="*/ 44316 h 880363"/>
                        <a:gd name="connsiteX8" fmla="*/ 52181 w 129419"/>
                        <a:gd name="connsiteY8" fmla="*/ 33383 h 880363"/>
                        <a:gd name="connsiteX9" fmla="*/ 80123 w 129419"/>
                        <a:gd name="connsiteY9" fmla="*/ 110824 h 880363"/>
                        <a:gd name="connsiteX10" fmla="*/ 63394 w 129419"/>
                        <a:gd name="connsiteY10" fmla="*/ 110645 h 880363"/>
                        <a:gd name="connsiteX11" fmla="*/ 87990 w 129419"/>
                        <a:gd name="connsiteY11" fmla="*/ 194843 h 880363"/>
                        <a:gd name="connsiteX12" fmla="*/ 89407 w 129419"/>
                        <a:gd name="connsiteY12" fmla="*/ 203287 h 880363"/>
                        <a:gd name="connsiteX13" fmla="*/ 102485 w 129419"/>
                        <a:gd name="connsiteY13" fmla="*/ 193441 h 880363"/>
                        <a:gd name="connsiteX14" fmla="*/ 125896 w 129419"/>
                        <a:gd name="connsiteY14" fmla="*/ 272370 h 880363"/>
                        <a:gd name="connsiteX15" fmla="*/ 100707 w 129419"/>
                        <a:gd name="connsiteY15" fmla="*/ 270639 h 880363"/>
                        <a:gd name="connsiteX16" fmla="*/ 103090 w 129419"/>
                        <a:gd name="connsiteY16" fmla="*/ 284843 h 880363"/>
                        <a:gd name="connsiteX17" fmla="*/ 109813 w 129419"/>
                        <a:gd name="connsiteY17" fmla="*/ 415104 h 880363"/>
                        <a:gd name="connsiteX18" fmla="*/ 129419 w 129419"/>
                        <a:gd name="connsiteY18" fmla="*/ 407792 h 880363"/>
                        <a:gd name="connsiteX19" fmla="*/ 129419 w 129419"/>
                        <a:gd name="connsiteY19" fmla="*/ 490120 h 880363"/>
                        <a:gd name="connsiteX20" fmla="*/ 107206 w 129419"/>
                        <a:gd name="connsiteY20" fmla="*/ 481836 h 880363"/>
                        <a:gd name="connsiteX21" fmla="*/ 99568 w 129419"/>
                        <a:gd name="connsiteY21" fmla="*/ 585468 h 880363"/>
                        <a:gd name="connsiteX22" fmla="*/ 98336 w 129419"/>
                        <a:gd name="connsiteY22" fmla="*/ 591315 h 880363"/>
                        <a:gd name="connsiteX23" fmla="*/ 119026 w 129419"/>
                        <a:gd name="connsiteY23" fmla="*/ 588560 h 880363"/>
                        <a:gd name="connsiteX24" fmla="*/ 95173 w 129419"/>
                        <a:gd name="connsiteY24" fmla="*/ 677582 h 880363"/>
                        <a:gd name="connsiteX25" fmla="*/ 95173 w 129419"/>
                        <a:gd name="connsiteY25" fmla="*/ 677583 h 880363"/>
                        <a:gd name="connsiteX26" fmla="*/ 81903 w 129419"/>
                        <a:gd name="connsiteY26" fmla="*/ 669275 h 880363"/>
                        <a:gd name="connsiteX27" fmla="*/ 73639 w 129419"/>
                        <a:gd name="connsiteY27" fmla="*/ 708485 h 880363"/>
                        <a:gd name="connsiteX28" fmla="*/ 53432 w 129419"/>
                        <a:gd name="connsiteY28" fmla="*/ 768594 h 880363"/>
                        <a:gd name="connsiteX29" fmla="*/ 64257 w 129419"/>
                        <a:gd name="connsiteY29" fmla="*/ 767153 h 880363"/>
                        <a:gd name="connsiteX30" fmla="*/ 40403 w 129419"/>
                        <a:gd name="connsiteY30" fmla="*/ 856175 h 880363"/>
                        <a:gd name="connsiteX31" fmla="*/ 40403 w 129419"/>
                        <a:gd name="connsiteY31" fmla="*/ 856176 h 880363"/>
                        <a:gd name="connsiteX32" fmla="*/ 23997 w 129419"/>
                        <a:gd name="connsiteY32" fmla="*/ 845903 h 880363"/>
                        <a:gd name="connsiteX33" fmla="*/ 9456 w 129419"/>
                        <a:gd name="connsiteY33" fmla="*/ 880363 h 880363"/>
                        <a:gd name="connsiteX34" fmla="*/ 0 w 129419"/>
                        <a:gd name="connsiteY34" fmla="*/ 874948 h 880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29419" h="880363">
                          <a:moveTo>
                            <a:pt x="0" y="874948"/>
                          </a:moveTo>
                          <a:lnTo>
                            <a:pt x="20086" y="827397"/>
                          </a:lnTo>
                          <a:cubicBezTo>
                            <a:pt x="53612" y="739193"/>
                            <a:pt x="85417" y="618107"/>
                            <a:pt x="86726" y="438173"/>
                          </a:cubicBezTo>
                          <a:cubicBezTo>
                            <a:pt x="88038" y="258239"/>
                            <a:pt x="56436" y="145750"/>
                            <a:pt x="21714" y="58172"/>
                          </a:cubicBezTo>
                          <a:lnTo>
                            <a:pt x="1116" y="10120"/>
                          </a:lnTo>
                          <a:lnTo>
                            <a:pt x="8728" y="6386"/>
                          </a:lnTo>
                          <a:cubicBezTo>
                            <a:pt x="13833" y="3861"/>
                            <a:pt x="18268" y="1633"/>
                            <a:pt x="21364" y="0"/>
                          </a:cubicBezTo>
                          <a:lnTo>
                            <a:pt x="39286" y="44316"/>
                          </a:lnTo>
                          <a:lnTo>
                            <a:pt x="52181" y="33383"/>
                          </a:lnTo>
                          <a:cubicBezTo>
                            <a:pt x="47437" y="62642"/>
                            <a:pt x="57790" y="91334"/>
                            <a:pt x="80123" y="110824"/>
                          </a:cubicBezTo>
                          <a:lnTo>
                            <a:pt x="63394" y="110645"/>
                          </a:lnTo>
                          <a:lnTo>
                            <a:pt x="87990" y="194843"/>
                          </a:lnTo>
                          <a:lnTo>
                            <a:pt x="89407" y="203287"/>
                          </a:lnTo>
                          <a:lnTo>
                            <a:pt x="102485" y="193441"/>
                          </a:lnTo>
                          <a:cubicBezTo>
                            <a:pt x="96055" y="222377"/>
                            <a:pt x="104728" y="251620"/>
                            <a:pt x="125896" y="272370"/>
                          </a:cubicBezTo>
                          <a:lnTo>
                            <a:pt x="100707" y="270639"/>
                          </a:lnTo>
                          <a:lnTo>
                            <a:pt x="103090" y="284843"/>
                          </a:lnTo>
                          <a:lnTo>
                            <a:pt x="109813" y="415104"/>
                          </a:lnTo>
                          <a:lnTo>
                            <a:pt x="129419" y="407792"/>
                          </a:lnTo>
                          <a:cubicBezTo>
                            <a:pt x="115026" y="433705"/>
                            <a:pt x="115026" y="464207"/>
                            <a:pt x="129419" y="490120"/>
                          </a:cubicBezTo>
                          <a:lnTo>
                            <a:pt x="107206" y="481836"/>
                          </a:lnTo>
                          <a:lnTo>
                            <a:pt x="99568" y="585468"/>
                          </a:lnTo>
                          <a:lnTo>
                            <a:pt x="98336" y="591315"/>
                          </a:lnTo>
                          <a:lnTo>
                            <a:pt x="119026" y="588560"/>
                          </a:lnTo>
                          <a:cubicBezTo>
                            <a:pt x="97565" y="612840"/>
                            <a:pt x="88727" y="645823"/>
                            <a:pt x="95173" y="677582"/>
                          </a:cubicBezTo>
                          <a:lnTo>
                            <a:pt x="95173" y="677583"/>
                          </a:lnTo>
                          <a:lnTo>
                            <a:pt x="81903" y="669275"/>
                          </a:lnTo>
                          <a:lnTo>
                            <a:pt x="73639" y="708485"/>
                          </a:lnTo>
                          <a:lnTo>
                            <a:pt x="53432" y="768594"/>
                          </a:lnTo>
                          <a:lnTo>
                            <a:pt x="64257" y="767153"/>
                          </a:lnTo>
                          <a:cubicBezTo>
                            <a:pt x="42795" y="791433"/>
                            <a:pt x="33958" y="824416"/>
                            <a:pt x="40403" y="856175"/>
                          </a:cubicBezTo>
                          <a:lnTo>
                            <a:pt x="40403" y="856176"/>
                          </a:lnTo>
                          <a:lnTo>
                            <a:pt x="23997" y="845903"/>
                          </a:lnTo>
                          <a:lnTo>
                            <a:pt x="9456" y="880363"/>
                          </a:lnTo>
                          <a:lnTo>
                            <a:pt x="0" y="874948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67" name="二等辺三角形 566">
                    <a:extLst>
                      <a:ext uri="{FF2B5EF4-FFF2-40B4-BE49-F238E27FC236}">
                        <a16:creationId xmlns:a16="http://schemas.microsoft.com/office/drawing/2014/main" id="{EC88077F-B3E8-4139-B1A6-4F33965B0807}"/>
                      </a:ext>
                    </a:extLst>
                  </p:cNvPr>
                  <p:cNvSpPr/>
                  <p:nvPr/>
                </p:nvSpPr>
                <p:spPr>
                  <a:xfrm>
                    <a:off x="7502554" y="5214209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二等辺三角形 567">
                    <a:extLst>
                      <a:ext uri="{FF2B5EF4-FFF2-40B4-BE49-F238E27FC236}">
                        <a16:creationId xmlns:a16="http://schemas.microsoft.com/office/drawing/2014/main" id="{E6AA8E05-BDA9-43E1-A946-252686E0D083}"/>
                      </a:ext>
                    </a:extLst>
                  </p:cNvPr>
                  <p:cNvSpPr/>
                  <p:nvPr/>
                </p:nvSpPr>
                <p:spPr>
                  <a:xfrm rot="757452">
                    <a:off x="7385248" y="5301881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二等辺三角形 568">
                    <a:extLst>
                      <a:ext uri="{FF2B5EF4-FFF2-40B4-BE49-F238E27FC236}">
                        <a16:creationId xmlns:a16="http://schemas.microsoft.com/office/drawing/2014/main" id="{19448FE1-5701-4DD8-9B54-6A8E39E7522D}"/>
                      </a:ext>
                    </a:extLst>
                  </p:cNvPr>
                  <p:cNvSpPr/>
                  <p:nvPr/>
                </p:nvSpPr>
                <p:spPr>
                  <a:xfrm rot="1086890">
                    <a:off x="7280473" y="49756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二等辺三角形 569">
                    <a:extLst>
                      <a:ext uri="{FF2B5EF4-FFF2-40B4-BE49-F238E27FC236}">
                        <a16:creationId xmlns:a16="http://schemas.microsoft.com/office/drawing/2014/main" id="{E813A171-0A74-4717-B95D-26C58FD44B40}"/>
                      </a:ext>
                    </a:extLst>
                  </p:cNvPr>
                  <p:cNvSpPr/>
                  <p:nvPr/>
                </p:nvSpPr>
                <p:spPr>
                  <a:xfrm rot="1478949">
                    <a:off x="7049492" y="5280450"/>
                    <a:ext cx="45719" cy="532488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二等辺三角形 570">
                    <a:extLst>
                      <a:ext uri="{FF2B5EF4-FFF2-40B4-BE49-F238E27FC236}">
                        <a16:creationId xmlns:a16="http://schemas.microsoft.com/office/drawing/2014/main" id="{CE66184A-F393-4A96-9AD4-D0B1E308646A}"/>
                      </a:ext>
                    </a:extLst>
                  </p:cNvPr>
                  <p:cNvSpPr/>
                  <p:nvPr/>
                </p:nvSpPr>
                <p:spPr>
                  <a:xfrm rot="21207389">
                    <a:off x="7595423" y="4830827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二等辺三角形 571">
                    <a:extLst>
                      <a:ext uri="{FF2B5EF4-FFF2-40B4-BE49-F238E27FC236}">
                        <a16:creationId xmlns:a16="http://schemas.microsoft.com/office/drawing/2014/main" id="{28FB17E1-5406-46BF-8201-F7B67BB2B217}"/>
                      </a:ext>
                    </a:extLst>
                  </p:cNvPr>
                  <p:cNvSpPr/>
                  <p:nvPr/>
                </p:nvSpPr>
                <p:spPr>
                  <a:xfrm rot="20685714">
                    <a:off x="7758841" y="5094624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二等辺三角形 572">
                    <a:extLst>
                      <a:ext uri="{FF2B5EF4-FFF2-40B4-BE49-F238E27FC236}">
                        <a16:creationId xmlns:a16="http://schemas.microsoft.com/office/drawing/2014/main" id="{E9A891D2-9077-412F-BC06-D66C598D7DAB}"/>
                      </a:ext>
                    </a:extLst>
                  </p:cNvPr>
                  <p:cNvSpPr/>
                  <p:nvPr/>
                </p:nvSpPr>
                <p:spPr>
                  <a:xfrm rot="20285833">
                    <a:off x="7911241" y="5204162"/>
                    <a:ext cx="45719" cy="611905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二等辺三角形 573">
                    <a:extLst>
                      <a:ext uri="{FF2B5EF4-FFF2-40B4-BE49-F238E27FC236}">
                        <a16:creationId xmlns:a16="http://schemas.microsoft.com/office/drawing/2014/main" id="{B43B7D8D-72B5-4B2B-ADE3-36A05F3C1CC3}"/>
                      </a:ext>
                    </a:extLst>
                  </p:cNvPr>
                  <p:cNvSpPr/>
                  <p:nvPr/>
                </p:nvSpPr>
                <p:spPr>
                  <a:xfrm rot="19826594">
                    <a:off x="8047264" y="49321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二等辺三角形 574">
                    <a:extLst>
                      <a:ext uri="{FF2B5EF4-FFF2-40B4-BE49-F238E27FC236}">
                        <a16:creationId xmlns:a16="http://schemas.microsoft.com/office/drawing/2014/main" id="{4B0B671D-B390-427F-A7BC-A509FBF64702}"/>
                      </a:ext>
                    </a:extLst>
                  </p:cNvPr>
                  <p:cNvSpPr/>
                  <p:nvPr/>
                </p:nvSpPr>
                <p:spPr>
                  <a:xfrm rot="9434064">
                    <a:off x="7776796" y="4492917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二等辺三角形 575">
                    <a:extLst>
                      <a:ext uri="{FF2B5EF4-FFF2-40B4-BE49-F238E27FC236}">
                        <a16:creationId xmlns:a16="http://schemas.microsoft.com/office/drawing/2014/main" id="{B55A065A-AF24-4787-BA68-7B744D8FA027}"/>
                      </a:ext>
                    </a:extLst>
                  </p:cNvPr>
                  <p:cNvSpPr/>
                  <p:nvPr/>
                </p:nvSpPr>
                <p:spPr>
                  <a:xfrm rot="19997774">
                    <a:off x="8086606" y="5152258"/>
                    <a:ext cx="45720" cy="611904"/>
                  </a:xfrm>
                  <a:prstGeom prst="triangl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6CAB3273-772C-4082-B3D7-6FEDCB8AC7F5}"/>
                    </a:ext>
                  </a:extLst>
                </p:cNvPr>
                <p:cNvSpPr/>
                <p:nvPr/>
              </p:nvSpPr>
              <p:spPr>
                <a:xfrm>
                  <a:off x="7762374" y="5853604"/>
                  <a:ext cx="151406" cy="112866"/>
                </a:xfrm>
                <a:custGeom>
                  <a:avLst/>
                  <a:gdLst>
                    <a:gd name="connsiteX0" fmla="*/ 0 w 133350"/>
                    <a:gd name="connsiteY0" fmla="*/ 33337 h 90487"/>
                    <a:gd name="connsiteX1" fmla="*/ 102393 w 133350"/>
                    <a:gd name="connsiteY1" fmla="*/ 0 h 90487"/>
                    <a:gd name="connsiteX2" fmla="*/ 133350 w 133350"/>
                    <a:gd name="connsiteY2" fmla="*/ 57150 h 90487"/>
                    <a:gd name="connsiteX3" fmla="*/ 16668 w 133350"/>
                    <a:gd name="connsiteY3" fmla="*/ 90487 h 90487"/>
                    <a:gd name="connsiteX4" fmla="*/ 0 w 133350"/>
                    <a:gd name="connsiteY4" fmla="*/ 33337 h 90487"/>
                    <a:gd name="connsiteX0" fmla="*/ 0 w 133350"/>
                    <a:gd name="connsiteY0" fmla="*/ 33337 h 97631"/>
                    <a:gd name="connsiteX1" fmla="*/ 102393 w 133350"/>
                    <a:gd name="connsiteY1" fmla="*/ 0 h 97631"/>
                    <a:gd name="connsiteX2" fmla="*/ 133350 w 133350"/>
                    <a:gd name="connsiteY2" fmla="*/ 57150 h 97631"/>
                    <a:gd name="connsiteX3" fmla="*/ 26193 w 133350"/>
                    <a:gd name="connsiteY3" fmla="*/ 97631 h 97631"/>
                    <a:gd name="connsiteX4" fmla="*/ 0 w 133350"/>
                    <a:gd name="connsiteY4" fmla="*/ 33337 h 97631"/>
                    <a:gd name="connsiteX0" fmla="*/ 0 w 130969"/>
                    <a:gd name="connsiteY0" fmla="*/ 33337 h 97631"/>
                    <a:gd name="connsiteX1" fmla="*/ 102393 w 130969"/>
                    <a:gd name="connsiteY1" fmla="*/ 0 h 97631"/>
                    <a:gd name="connsiteX2" fmla="*/ 130969 w 130969"/>
                    <a:gd name="connsiteY2" fmla="*/ 54768 h 97631"/>
                    <a:gd name="connsiteX3" fmla="*/ 26193 w 130969"/>
                    <a:gd name="connsiteY3" fmla="*/ 97631 h 97631"/>
                    <a:gd name="connsiteX4" fmla="*/ 0 w 130969"/>
                    <a:gd name="connsiteY4" fmla="*/ 33337 h 9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969" h="97631">
                      <a:moveTo>
                        <a:pt x="0" y="33337"/>
                      </a:moveTo>
                      <a:lnTo>
                        <a:pt x="102393" y="0"/>
                      </a:lnTo>
                      <a:lnTo>
                        <a:pt x="130969" y="54768"/>
                      </a:lnTo>
                      <a:lnTo>
                        <a:pt x="26193" y="97631"/>
                      </a:lnTo>
                      <a:lnTo>
                        <a:pt x="0" y="3333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B3E67DD4-DD9E-40C8-BF5F-55D93522DD37}"/>
                    </a:ext>
                  </a:extLst>
                </p:cNvPr>
                <p:cNvSpPr/>
                <p:nvPr/>
              </p:nvSpPr>
              <p:spPr>
                <a:xfrm>
                  <a:off x="7786220" y="5889483"/>
                  <a:ext cx="130037" cy="76280"/>
                </a:xfrm>
                <a:custGeom>
                  <a:avLst/>
                  <a:gdLst>
                    <a:gd name="connsiteX0" fmla="*/ 125616 w 139562"/>
                    <a:gd name="connsiteY0" fmla="*/ 0 h 76280"/>
                    <a:gd name="connsiteX1" fmla="*/ 139562 w 139562"/>
                    <a:gd name="connsiteY1" fmla="*/ 26729 h 76280"/>
                    <a:gd name="connsiteX2" fmla="*/ 18437 w 139562"/>
                    <a:gd name="connsiteY2" fmla="*/ 76280 h 76280"/>
                    <a:gd name="connsiteX3" fmla="*/ 0 w 139562"/>
                    <a:gd name="connsiteY3" fmla="*/ 31026 h 76280"/>
                    <a:gd name="connsiteX4" fmla="*/ 125616 w 139562"/>
                    <a:gd name="connsiteY4" fmla="*/ 0 h 76280"/>
                    <a:gd name="connsiteX0" fmla="*/ 116091 w 130037"/>
                    <a:gd name="connsiteY0" fmla="*/ 0 h 76280"/>
                    <a:gd name="connsiteX1" fmla="*/ 130037 w 130037"/>
                    <a:gd name="connsiteY1" fmla="*/ 26729 h 76280"/>
                    <a:gd name="connsiteX2" fmla="*/ 8912 w 130037"/>
                    <a:gd name="connsiteY2" fmla="*/ 76280 h 76280"/>
                    <a:gd name="connsiteX3" fmla="*/ 0 w 130037"/>
                    <a:gd name="connsiteY3" fmla="*/ 47695 h 76280"/>
                    <a:gd name="connsiteX4" fmla="*/ 116091 w 130037"/>
                    <a:gd name="connsiteY4" fmla="*/ 0 h 7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0037" h="76280">
                      <a:moveTo>
                        <a:pt x="116091" y="0"/>
                      </a:moveTo>
                      <a:lnTo>
                        <a:pt x="130037" y="26729"/>
                      </a:lnTo>
                      <a:lnTo>
                        <a:pt x="8912" y="76280"/>
                      </a:lnTo>
                      <a:lnTo>
                        <a:pt x="0" y="47695"/>
                      </a:lnTo>
                      <a:lnTo>
                        <a:pt x="1160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32299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pptxh39_パイナップルのイラスト</dc:title>
  <dc:subject>pptxh39_パイナップルのイラスト</dc:subject>
  <dc:creator>でじけろお</dc:creator>
  <cp:revision>1</cp:revision>
  <dcterms:created xsi:type="dcterms:W3CDTF">2018-05-20T00:31:01Z</dcterms:created>
  <dcterms:modified xsi:type="dcterms:W3CDTF">2021-05-17T22:20:00Z</dcterms:modified>
  <cp:version>1</cp:version>
</cp:coreProperties>
</file>