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6A42"/>
    <a:srgbClr val="DEE084"/>
    <a:srgbClr val="EEEFBF"/>
    <a:srgbClr val="002060"/>
    <a:srgbClr val="9DC3E6"/>
    <a:srgbClr val="DEEBF7"/>
    <a:srgbClr val="CCECFF"/>
    <a:srgbClr val="FFCC99"/>
    <a:srgbClr val="FF99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09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Copyright©2021 </a:t>
            </a:r>
            <a:r>
              <a:rPr lang="en-US" altLang="ja-JP" sz="800" b="1" dirty="0">
                <a:hlinkClick r:id="rId14"/>
              </a:rPr>
              <a:t>https://www.digipot.net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682C155D-F775-466D-9BA1-CC5AF7BADCE2}"/>
              </a:ext>
            </a:extLst>
          </p:cNvPr>
          <p:cNvGrpSpPr/>
          <p:nvPr/>
        </p:nvGrpSpPr>
        <p:grpSpPr>
          <a:xfrm>
            <a:off x="715213" y="3815431"/>
            <a:ext cx="2594394" cy="2594394"/>
            <a:chOff x="4564567" y="861060"/>
            <a:chExt cx="4770120" cy="4770120"/>
          </a:xfrm>
        </p:grpSpPr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20DAA9B2-06DF-4AB7-B1E2-F1876A560400}"/>
                </a:ext>
              </a:extLst>
            </p:cNvPr>
            <p:cNvSpPr/>
            <p:nvPr/>
          </p:nvSpPr>
          <p:spPr>
            <a:xfrm>
              <a:off x="4564567" y="861060"/>
              <a:ext cx="4770120" cy="4770120"/>
            </a:xfrm>
            <a:custGeom>
              <a:avLst/>
              <a:gdLst>
                <a:gd name="connsiteX0" fmla="*/ 2324735 w 4770120"/>
                <a:gd name="connsiteY0" fmla="*/ 0 h 4770120"/>
                <a:gd name="connsiteX1" fmla="*/ 2445386 w 4770120"/>
                <a:gd name="connsiteY1" fmla="*/ 0 h 4770120"/>
                <a:gd name="connsiteX2" fmla="*/ 2445386 w 4770120"/>
                <a:gd name="connsiteY2" fmla="*/ 17966 h 4770120"/>
                <a:gd name="connsiteX3" fmla="*/ 2627393 w 4770120"/>
                <a:gd name="connsiteY3" fmla="*/ 27157 h 4770120"/>
                <a:gd name="connsiteX4" fmla="*/ 2629909 w 4770120"/>
                <a:gd name="connsiteY4" fmla="*/ 27541 h 4770120"/>
                <a:gd name="connsiteX5" fmla="*/ 2631918 w 4770120"/>
                <a:gd name="connsiteY5" fmla="*/ 12043 h 4770120"/>
                <a:gd name="connsiteX6" fmla="*/ 2751567 w 4770120"/>
                <a:gd name="connsiteY6" fmla="*/ 27557 h 4770120"/>
                <a:gd name="connsiteX7" fmla="*/ 2749208 w 4770120"/>
                <a:gd name="connsiteY7" fmla="*/ 45748 h 4770120"/>
                <a:gd name="connsiteX8" fmla="*/ 2862726 w 4770120"/>
                <a:gd name="connsiteY8" fmla="*/ 63073 h 4770120"/>
                <a:gd name="connsiteX9" fmla="*/ 2939493 w 4770120"/>
                <a:gd name="connsiteY9" fmla="*/ 82812 h 4770120"/>
                <a:gd name="connsiteX10" fmla="*/ 2944090 w 4770120"/>
                <a:gd name="connsiteY10" fmla="*/ 65656 h 4770120"/>
                <a:gd name="connsiteX11" fmla="*/ 3060630 w 4770120"/>
                <a:gd name="connsiteY11" fmla="*/ 96883 h 4770120"/>
                <a:gd name="connsiteX12" fmla="*/ 3056349 w 4770120"/>
                <a:gd name="connsiteY12" fmla="*/ 112859 h 4770120"/>
                <a:gd name="connsiteX13" fmla="*/ 3089867 w 4770120"/>
                <a:gd name="connsiteY13" fmla="*/ 121477 h 4770120"/>
                <a:gd name="connsiteX14" fmla="*/ 3230964 w 4770120"/>
                <a:gd name="connsiteY14" fmla="*/ 173119 h 4770120"/>
                <a:gd name="connsiteX15" fmla="*/ 3237689 w 4770120"/>
                <a:gd name="connsiteY15" fmla="*/ 156793 h 4770120"/>
                <a:gd name="connsiteX16" fmla="*/ 3349246 w 4770120"/>
                <a:gd name="connsiteY16" fmla="*/ 202746 h 4770120"/>
                <a:gd name="connsiteX17" fmla="*/ 3342894 w 4770120"/>
                <a:gd name="connsiteY17" fmla="*/ 218167 h 4770120"/>
                <a:gd name="connsiteX18" fmla="*/ 3514810 w 4770120"/>
                <a:gd name="connsiteY18" fmla="*/ 300983 h 4770120"/>
                <a:gd name="connsiteX19" fmla="*/ 3517649 w 4770120"/>
                <a:gd name="connsiteY19" fmla="*/ 302708 h 4770120"/>
                <a:gd name="connsiteX20" fmla="*/ 3525347 w 4770120"/>
                <a:gd name="connsiteY20" fmla="*/ 289375 h 4770120"/>
                <a:gd name="connsiteX21" fmla="*/ 3629834 w 4770120"/>
                <a:gd name="connsiteY21" fmla="*/ 349701 h 4770120"/>
                <a:gd name="connsiteX22" fmla="*/ 3620789 w 4770120"/>
                <a:gd name="connsiteY22" fmla="*/ 365367 h 4770120"/>
                <a:gd name="connsiteX23" fmla="*/ 3710228 w 4770120"/>
                <a:gd name="connsiteY23" fmla="*/ 419703 h 4770120"/>
                <a:gd name="connsiteX24" fmla="*/ 3774419 w 4770120"/>
                <a:gd name="connsiteY24" fmla="*/ 467704 h 4770120"/>
                <a:gd name="connsiteX25" fmla="*/ 3785354 w 4770120"/>
                <a:gd name="connsiteY25" fmla="*/ 453395 h 4770120"/>
                <a:gd name="connsiteX26" fmla="*/ 3881216 w 4770120"/>
                <a:gd name="connsiteY26" fmla="*/ 526656 h 4770120"/>
                <a:gd name="connsiteX27" fmla="*/ 3871048 w 4770120"/>
                <a:gd name="connsiteY27" fmla="*/ 539962 h 4770120"/>
                <a:gd name="connsiteX28" fmla="*/ 3892689 w 4770120"/>
                <a:gd name="connsiteY28" fmla="*/ 556145 h 4770120"/>
                <a:gd name="connsiteX29" fmla="*/ 4016310 w 4770120"/>
                <a:gd name="connsiteY29" fmla="*/ 668499 h 4770120"/>
                <a:gd name="connsiteX30" fmla="*/ 4028896 w 4770120"/>
                <a:gd name="connsiteY30" fmla="*/ 655912 h 4770120"/>
                <a:gd name="connsiteX31" fmla="*/ 4114209 w 4770120"/>
                <a:gd name="connsiteY31" fmla="*/ 741225 h 4770120"/>
                <a:gd name="connsiteX32" fmla="*/ 4101623 w 4770120"/>
                <a:gd name="connsiteY32" fmla="*/ 753812 h 4770120"/>
                <a:gd name="connsiteX33" fmla="*/ 4213975 w 4770120"/>
                <a:gd name="connsiteY33" fmla="*/ 877431 h 4770120"/>
                <a:gd name="connsiteX34" fmla="*/ 4224604 w 4770120"/>
                <a:gd name="connsiteY34" fmla="*/ 891645 h 4770120"/>
                <a:gd name="connsiteX35" fmla="*/ 4237592 w 4770120"/>
                <a:gd name="connsiteY35" fmla="*/ 881638 h 4770120"/>
                <a:gd name="connsiteX36" fmla="*/ 4311226 w 4770120"/>
                <a:gd name="connsiteY36" fmla="*/ 977213 h 4770120"/>
                <a:gd name="connsiteX37" fmla="*/ 4296865 w 4770120"/>
                <a:gd name="connsiteY37" fmla="*/ 988278 h 4770120"/>
                <a:gd name="connsiteX38" fmla="*/ 4350418 w 4770120"/>
                <a:gd name="connsiteY38" fmla="*/ 1059892 h 4770120"/>
                <a:gd name="connsiteX39" fmla="*/ 4404754 w 4770120"/>
                <a:gd name="connsiteY39" fmla="*/ 1149333 h 4770120"/>
                <a:gd name="connsiteX40" fmla="*/ 4420420 w 4770120"/>
                <a:gd name="connsiteY40" fmla="*/ 1140288 h 4770120"/>
                <a:gd name="connsiteX41" fmla="*/ 4480746 w 4770120"/>
                <a:gd name="connsiteY41" fmla="*/ 1244774 h 4770120"/>
                <a:gd name="connsiteX42" fmla="*/ 4467413 w 4770120"/>
                <a:gd name="connsiteY42" fmla="*/ 1252472 h 4770120"/>
                <a:gd name="connsiteX43" fmla="*/ 4469137 w 4770120"/>
                <a:gd name="connsiteY43" fmla="*/ 1255311 h 4770120"/>
                <a:gd name="connsiteX44" fmla="*/ 4547923 w 4770120"/>
                <a:gd name="connsiteY44" fmla="*/ 1418860 h 4770120"/>
                <a:gd name="connsiteX45" fmla="*/ 4563582 w 4770120"/>
                <a:gd name="connsiteY45" fmla="*/ 1412337 h 4770120"/>
                <a:gd name="connsiteX46" fmla="*/ 4609972 w 4770120"/>
                <a:gd name="connsiteY46" fmla="*/ 1523713 h 4770120"/>
                <a:gd name="connsiteX47" fmla="*/ 4593813 w 4770120"/>
                <a:gd name="connsiteY47" fmla="*/ 1530444 h 4770120"/>
                <a:gd name="connsiteX48" fmla="*/ 4648643 w 4770120"/>
                <a:gd name="connsiteY48" fmla="*/ 1680253 h 4770120"/>
                <a:gd name="connsiteX49" fmla="*/ 4657262 w 4770120"/>
                <a:gd name="connsiteY49" fmla="*/ 1713773 h 4770120"/>
                <a:gd name="connsiteX50" fmla="*/ 4673238 w 4770120"/>
                <a:gd name="connsiteY50" fmla="*/ 1709492 h 4770120"/>
                <a:gd name="connsiteX51" fmla="*/ 4704465 w 4770120"/>
                <a:gd name="connsiteY51" fmla="*/ 1826032 h 4770120"/>
                <a:gd name="connsiteX52" fmla="*/ 4687309 w 4770120"/>
                <a:gd name="connsiteY52" fmla="*/ 1830629 h 4770120"/>
                <a:gd name="connsiteX53" fmla="*/ 4707047 w 4770120"/>
                <a:gd name="connsiteY53" fmla="*/ 1907394 h 4770120"/>
                <a:gd name="connsiteX54" fmla="*/ 4722974 w 4770120"/>
                <a:gd name="connsiteY54" fmla="*/ 2011748 h 4770120"/>
                <a:gd name="connsiteX55" fmla="*/ 4741111 w 4770120"/>
                <a:gd name="connsiteY55" fmla="*/ 2009324 h 4770120"/>
                <a:gd name="connsiteX56" fmla="*/ 4757093 w 4770120"/>
                <a:gd name="connsiteY56" fmla="*/ 2128912 h 4770120"/>
                <a:gd name="connsiteX57" fmla="*/ 4741180 w 4770120"/>
                <a:gd name="connsiteY57" fmla="*/ 2131039 h 4770120"/>
                <a:gd name="connsiteX58" fmla="*/ 4742963 w 4770120"/>
                <a:gd name="connsiteY58" fmla="*/ 2142727 h 4770120"/>
                <a:gd name="connsiteX59" fmla="*/ 4752154 w 4770120"/>
                <a:gd name="connsiteY59" fmla="*/ 2324735 h 4770120"/>
                <a:gd name="connsiteX60" fmla="*/ 4770120 w 4770120"/>
                <a:gd name="connsiteY60" fmla="*/ 2324735 h 4770120"/>
                <a:gd name="connsiteX61" fmla="*/ 4770120 w 4770120"/>
                <a:gd name="connsiteY61" fmla="*/ 2445386 h 4770120"/>
                <a:gd name="connsiteX62" fmla="*/ 4752154 w 4770120"/>
                <a:gd name="connsiteY62" fmla="*/ 2445386 h 4770120"/>
                <a:gd name="connsiteX63" fmla="*/ 4742963 w 4770120"/>
                <a:gd name="connsiteY63" fmla="*/ 2627393 h 4770120"/>
                <a:gd name="connsiteX64" fmla="*/ 4742580 w 4770120"/>
                <a:gd name="connsiteY64" fmla="*/ 2629909 h 4770120"/>
                <a:gd name="connsiteX65" fmla="*/ 4758078 w 4770120"/>
                <a:gd name="connsiteY65" fmla="*/ 2631918 h 4770120"/>
                <a:gd name="connsiteX66" fmla="*/ 4742564 w 4770120"/>
                <a:gd name="connsiteY66" fmla="*/ 2751567 h 4770120"/>
                <a:gd name="connsiteX67" fmla="*/ 4724372 w 4770120"/>
                <a:gd name="connsiteY67" fmla="*/ 2749208 h 4770120"/>
                <a:gd name="connsiteX68" fmla="*/ 4707047 w 4770120"/>
                <a:gd name="connsiteY68" fmla="*/ 2862726 h 4770120"/>
                <a:gd name="connsiteX69" fmla="*/ 4687309 w 4770120"/>
                <a:gd name="connsiteY69" fmla="*/ 2939493 h 4770120"/>
                <a:gd name="connsiteX70" fmla="*/ 4704465 w 4770120"/>
                <a:gd name="connsiteY70" fmla="*/ 2944090 h 4770120"/>
                <a:gd name="connsiteX71" fmla="*/ 4673238 w 4770120"/>
                <a:gd name="connsiteY71" fmla="*/ 3060630 h 4770120"/>
                <a:gd name="connsiteX72" fmla="*/ 4657262 w 4770120"/>
                <a:gd name="connsiteY72" fmla="*/ 3056349 h 4770120"/>
                <a:gd name="connsiteX73" fmla="*/ 4648643 w 4770120"/>
                <a:gd name="connsiteY73" fmla="*/ 3089867 h 4770120"/>
                <a:gd name="connsiteX74" fmla="*/ 4597001 w 4770120"/>
                <a:gd name="connsiteY74" fmla="*/ 3230964 h 4770120"/>
                <a:gd name="connsiteX75" fmla="*/ 4613328 w 4770120"/>
                <a:gd name="connsiteY75" fmla="*/ 3237689 h 4770120"/>
                <a:gd name="connsiteX76" fmla="*/ 4567375 w 4770120"/>
                <a:gd name="connsiteY76" fmla="*/ 3349246 h 4770120"/>
                <a:gd name="connsiteX77" fmla="*/ 4551953 w 4770120"/>
                <a:gd name="connsiteY77" fmla="*/ 3342894 h 4770120"/>
                <a:gd name="connsiteX78" fmla="*/ 4469137 w 4770120"/>
                <a:gd name="connsiteY78" fmla="*/ 3514810 h 4770120"/>
                <a:gd name="connsiteX79" fmla="*/ 4467412 w 4770120"/>
                <a:gd name="connsiteY79" fmla="*/ 3517649 h 4770120"/>
                <a:gd name="connsiteX80" fmla="*/ 4480745 w 4770120"/>
                <a:gd name="connsiteY80" fmla="*/ 3525347 h 4770120"/>
                <a:gd name="connsiteX81" fmla="*/ 4420420 w 4770120"/>
                <a:gd name="connsiteY81" fmla="*/ 3629834 h 4770120"/>
                <a:gd name="connsiteX82" fmla="*/ 4404753 w 4770120"/>
                <a:gd name="connsiteY82" fmla="*/ 3620789 h 4770120"/>
                <a:gd name="connsiteX83" fmla="*/ 4350418 w 4770120"/>
                <a:gd name="connsiteY83" fmla="*/ 3710228 h 4770120"/>
                <a:gd name="connsiteX84" fmla="*/ 4302416 w 4770120"/>
                <a:gd name="connsiteY84" fmla="*/ 3774419 h 4770120"/>
                <a:gd name="connsiteX85" fmla="*/ 4316725 w 4770120"/>
                <a:gd name="connsiteY85" fmla="*/ 3785354 h 4770120"/>
                <a:gd name="connsiteX86" fmla="*/ 4243465 w 4770120"/>
                <a:gd name="connsiteY86" fmla="*/ 3881216 h 4770120"/>
                <a:gd name="connsiteX87" fmla="*/ 4230159 w 4770120"/>
                <a:gd name="connsiteY87" fmla="*/ 3871047 h 4770120"/>
                <a:gd name="connsiteX88" fmla="*/ 4213975 w 4770120"/>
                <a:gd name="connsiteY88" fmla="*/ 3892689 h 4770120"/>
                <a:gd name="connsiteX89" fmla="*/ 4101622 w 4770120"/>
                <a:gd name="connsiteY89" fmla="*/ 4016309 h 4770120"/>
                <a:gd name="connsiteX90" fmla="*/ 4114209 w 4770120"/>
                <a:gd name="connsiteY90" fmla="*/ 4028896 h 4770120"/>
                <a:gd name="connsiteX91" fmla="*/ 4028895 w 4770120"/>
                <a:gd name="connsiteY91" fmla="*/ 4114209 h 4770120"/>
                <a:gd name="connsiteX92" fmla="*/ 4016309 w 4770120"/>
                <a:gd name="connsiteY92" fmla="*/ 4101623 h 4770120"/>
                <a:gd name="connsiteX93" fmla="*/ 3892689 w 4770120"/>
                <a:gd name="connsiteY93" fmla="*/ 4213975 h 4770120"/>
                <a:gd name="connsiteX94" fmla="*/ 3878476 w 4770120"/>
                <a:gd name="connsiteY94" fmla="*/ 4224604 h 4770120"/>
                <a:gd name="connsiteX95" fmla="*/ 3888483 w 4770120"/>
                <a:gd name="connsiteY95" fmla="*/ 4237592 h 4770120"/>
                <a:gd name="connsiteX96" fmla="*/ 3792907 w 4770120"/>
                <a:gd name="connsiteY96" fmla="*/ 4311226 h 4770120"/>
                <a:gd name="connsiteX97" fmla="*/ 3781843 w 4770120"/>
                <a:gd name="connsiteY97" fmla="*/ 4296865 h 4770120"/>
                <a:gd name="connsiteX98" fmla="*/ 3710228 w 4770120"/>
                <a:gd name="connsiteY98" fmla="*/ 4350418 h 4770120"/>
                <a:gd name="connsiteX99" fmla="*/ 3620788 w 4770120"/>
                <a:gd name="connsiteY99" fmla="*/ 4404753 h 4770120"/>
                <a:gd name="connsiteX100" fmla="*/ 3629834 w 4770120"/>
                <a:gd name="connsiteY100" fmla="*/ 4420421 h 4770120"/>
                <a:gd name="connsiteX101" fmla="*/ 3525346 w 4770120"/>
                <a:gd name="connsiteY101" fmla="*/ 4480746 h 4770120"/>
                <a:gd name="connsiteX102" fmla="*/ 3517648 w 4770120"/>
                <a:gd name="connsiteY102" fmla="*/ 4467413 h 4770120"/>
                <a:gd name="connsiteX103" fmla="*/ 3514810 w 4770120"/>
                <a:gd name="connsiteY103" fmla="*/ 4469137 h 4770120"/>
                <a:gd name="connsiteX104" fmla="*/ 3351262 w 4770120"/>
                <a:gd name="connsiteY104" fmla="*/ 4547922 h 4770120"/>
                <a:gd name="connsiteX105" fmla="*/ 3357785 w 4770120"/>
                <a:gd name="connsiteY105" fmla="*/ 4563583 h 4770120"/>
                <a:gd name="connsiteX106" fmla="*/ 3246408 w 4770120"/>
                <a:gd name="connsiteY106" fmla="*/ 4609972 h 4770120"/>
                <a:gd name="connsiteX107" fmla="*/ 3239677 w 4770120"/>
                <a:gd name="connsiteY107" fmla="*/ 4593812 h 4770120"/>
                <a:gd name="connsiteX108" fmla="*/ 3089867 w 4770120"/>
                <a:gd name="connsiteY108" fmla="*/ 4648643 h 4770120"/>
                <a:gd name="connsiteX109" fmla="*/ 3056348 w 4770120"/>
                <a:gd name="connsiteY109" fmla="*/ 4657262 h 4770120"/>
                <a:gd name="connsiteX110" fmla="*/ 3060629 w 4770120"/>
                <a:gd name="connsiteY110" fmla="*/ 4673238 h 4770120"/>
                <a:gd name="connsiteX111" fmla="*/ 2944088 w 4770120"/>
                <a:gd name="connsiteY111" fmla="*/ 4704465 h 4770120"/>
                <a:gd name="connsiteX112" fmla="*/ 2939491 w 4770120"/>
                <a:gd name="connsiteY112" fmla="*/ 4687309 h 4770120"/>
                <a:gd name="connsiteX113" fmla="*/ 2862726 w 4770120"/>
                <a:gd name="connsiteY113" fmla="*/ 4707047 h 4770120"/>
                <a:gd name="connsiteX114" fmla="*/ 2758373 w 4770120"/>
                <a:gd name="connsiteY114" fmla="*/ 4722974 h 4770120"/>
                <a:gd name="connsiteX115" fmla="*/ 2760797 w 4770120"/>
                <a:gd name="connsiteY115" fmla="*/ 4741111 h 4770120"/>
                <a:gd name="connsiteX116" fmla="*/ 2641208 w 4770120"/>
                <a:gd name="connsiteY116" fmla="*/ 4757093 h 4770120"/>
                <a:gd name="connsiteX117" fmla="*/ 2639081 w 4770120"/>
                <a:gd name="connsiteY117" fmla="*/ 4741180 h 4770120"/>
                <a:gd name="connsiteX118" fmla="*/ 2627393 w 4770120"/>
                <a:gd name="connsiteY118" fmla="*/ 4742963 h 4770120"/>
                <a:gd name="connsiteX119" fmla="*/ 2445386 w 4770120"/>
                <a:gd name="connsiteY119" fmla="*/ 4752154 h 4770120"/>
                <a:gd name="connsiteX120" fmla="*/ 2445386 w 4770120"/>
                <a:gd name="connsiteY120" fmla="*/ 4770120 h 4770120"/>
                <a:gd name="connsiteX121" fmla="*/ 2324735 w 4770120"/>
                <a:gd name="connsiteY121" fmla="*/ 4770120 h 4770120"/>
                <a:gd name="connsiteX122" fmla="*/ 2324735 w 4770120"/>
                <a:gd name="connsiteY122" fmla="*/ 4752154 h 4770120"/>
                <a:gd name="connsiteX123" fmla="*/ 2142727 w 4770120"/>
                <a:gd name="connsiteY123" fmla="*/ 4742963 h 4770120"/>
                <a:gd name="connsiteX124" fmla="*/ 2140214 w 4770120"/>
                <a:gd name="connsiteY124" fmla="*/ 4742580 h 4770120"/>
                <a:gd name="connsiteX125" fmla="*/ 2138204 w 4770120"/>
                <a:gd name="connsiteY125" fmla="*/ 4758078 h 4770120"/>
                <a:gd name="connsiteX126" fmla="*/ 2018554 w 4770120"/>
                <a:gd name="connsiteY126" fmla="*/ 4742564 h 4770120"/>
                <a:gd name="connsiteX127" fmla="*/ 2020913 w 4770120"/>
                <a:gd name="connsiteY127" fmla="*/ 4724372 h 4770120"/>
                <a:gd name="connsiteX128" fmla="*/ 1907394 w 4770120"/>
                <a:gd name="connsiteY128" fmla="*/ 4707047 h 4770120"/>
                <a:gd name="connsiteX129" fmla="*/ 1830629 w 4770120"/>
                <a:gd name="connsiteY129" fmla="*/ 4687309 h 4770120"/>
                <a:gd name="connsiteX130" fmla="*/ 1826032 w 4770120"/>
                <a:gd name="connsiteY130" fmla="*/ 4704465 h 4770120"/>
                <a:gd name="connsiteX131" fmla="*/ 1709492 w 4770120"/>
                <a:gd name="connsiteY131" fmla="*/ 4673238 h 4770120"/>
                <a:gd name="connsiteX132" fmla="*/ 1713773 w 4770120"/>
                <a:gd name="connsiteY132" fmla="*/ 4657262 h 4770120"/>
                <a:gd name="connsiteX133" fmla="*/ 1680253 w 4770120"/>
                <a:gd name="connsiteY133" fmla="*/ 4648643 h 4770120"/>
                <a:gd name="connsiteX134" fmla="*/ 1539159 w 4770120"/>
                <a:gd name="connsiteY134" fmla="*/ 4597003 h 4770120"/>
                <a:gd name="connsiteX135" fmla="*/ 1532434 w 4770120"/>
                <a:gd name="connsiteY135" fmla="*/ 4613329 h 4770120"/>
                <a:gd name="connsiteX136" fmla="*/ 1420876 w 4770120"/>
                <a:gd name="connsiteY136" fmla="*/ 4567376 h 4770120"/>
                <a:gd name="connsiteX137" fmla="*/ 1427229 w 4770120"/>
                <a:gd name="connsiteY137" fmla="*/ 4551954 h 4770120"/>
                <a:gd name="connsiteX138" fmla="*/ 1255311 w 4770120"/>
                <a:gd name="connsiteY138" fmla="*/ 4469137 h 4770120"/>
                <a:gd name="connsiteX139" fmla="*/ 1252472 w 4770120"/>
                <a:gd name="connsiteY139" fmla="*/ 4467413 h 4770120"/>
                <a:gd name="connsiteX140" fmla="*/ 1244774 w 4770120"/>
                <a:gd name="connsiteY140" fmla="*/ 4480746 h 4770120"/>
                <a:gd name="connsiteX141" fmla="*/ 1140287 w 4770120"/>
                <a:gd name="connsiteY141" fmla="*/ 4420420 h 4770120"/>
                <a:gd name="connsiteX142" fmla="*/ 1149332 w 4770120"/>
                <a:gd name="connsiteY142" fmla="*/ 4404754 h 4770120"/>
                <a:gd name="connsiteX143" fmla="*/ 1059892 w 4770120"/>
                <a:gd name="connsiteY143" fmla="*/ 4350418 h 4770120"/>
                <a:gd name="connsiteX144" fmla="*/ 995702 w 4770120"/>
                <a:gd name="connsiteY144" fmla="*/ 4302417 h 4770120"/>
                <a:gd name="connsiteX145" fmla="*/ 984767 w 4770120"/>
                <a:gd name="connsiteY145" fmla="*/ 4316726 h 4770120"/>
                <a:gd name="connsiteX146" fmla="*/ 888905 w 4770120"/>
                <a:gd name="connsiteY146" fmla="*/ 4243465 h 4770120"/>
                <a:gd name="connsiteX147" fmla="*/ 899074 w 4770120"/>
                <a:gd name="connsiteY147" fmla="*/ 4230159 h 4770120"/>
                <a:gd name="connsiteX148" fmla="*/ 877431 w 4770120"/>
                <a:gd name="connsiteY148" fmla="*/ 4213975 h 4770120"/>
                <a:gd name="connsiteX149" fmla="*/ 753812 w 4770120"/>
                <a:gd name="connsiteY149" fmla="*/ 4101623 h 4770120"/>
                <a:gd name="connsiteX150" fmla="*/ 741225 w 4770120"/>
                <a:gd name="connsiteY150" fmla="*/ 4114209 h 4770120"/>
                <a:gd name="connsiteX151" fmla="*/ 655912 w 4770120"/>
                <a:gd name="connsiteY151" fmla="*/ 4028896 h 4770120"/>
                <a:gd name="connsiteX152" fmla="*/ 668499 w 4770120"/>
                <a:gd name="connsiteY152" fmla="*/ 4016310 h 4770120"/>
                <a:gd name="connsiteX153" fmla="*/ 556145 w 4770120"/>
                <a:gd name="connsiteY153" fmla="*/ 3892689 h 4770120"/>
                <a:gd name="connsiteX154" fmla="*/ 545517 w 4770120"/>
                <a:gd name="connsiteY154" fmla="*/ 3878477 h 4770120"/>
                <a:gd name="connsiteX155" fmla="*/ 532530 w 4770120"/>
                <a:gd name="connsiteY155" fmla="*/ 3888483 h 4770120"/>
                <a:gd name="connsiteX156" fmla="*/ 458895 w 4770120"/>
                <a:gd name="connsiteY156" fmla="*/ 3792909 h 4770120"/>
                <a:gd name="connsiteX157" fmla="*/ 473257 w 4770120"/>
                <a:gd name="connsiteY157" fmla="*/ 3781844 h 4770120"/>
                <a:gd name="connsiteX158" fmla="*/ 419703 w 4770120"/>
                <a:gd name="connsiteY158" fmla="*/ 3710228 h 4770120"/>
                <a:gd name="connsiteX159" fmla="*/ 365367 w 4770120"/>
                <a:gd name="connsiteY159" fmla="*/ 3620789 h 4770120"/>
                <a:gd name="connsiteX160" fmla="*/ 349701 w 4770120"/>
                <a:gd name="connsiteY160" fmla="*/ 3629834 h 4770120"/>
                <a:gd name="connsiteX161" fmla="*/ 289375 w 4770120"/>
                <a:gd name="connsiteY161" fmla="*/ 3525347 h 4770120"/>
                <a:gd name="connsiteX162" fmla="*/ 302708 w 4770120"/>
                <a:gd name="connsiteY162" fmla="*/ 3517649 h 4770120"/>
                <a:gd name="connsiteX163" fmla="*/ 300983 w 4770120"/>
                <a:gd name="connsiteY163" fmla="*/ 3514810 h 4770120"/>
                <a:gd name="connsiteX164" fmla="*/ 222199 w 4770120"/>
                <a:gd name="connsiteY164" fmla="*/ 3351263 h 4770120"/>
                <a:gd name="connsiteX165" fmla="*/ 206539 w 4770120"/>
                <a:gd name="connsiteY165" fmla="*/ 3357785 h 4770120"/>
                <a:gd name="connsiteX166" fmla="*/ 160149 w 4770120"/>
                <a:gd name="connsiteY166" fmla="*/ 3246409 h 4770120"/>
                <a:gd name="connsiteX167" fmla="*/ 176309 w 4770120"/>
                <a:gd name="connsiteY167" fmla="*/ 3239679 h 4770120"/>
                <a:gd name="connsiteX168" fmla="*/ 121477 w 4770120"/>
                <a:gd name="connsiteY168" fmla="*/ 3089867 h 4770120"/>
                <a:gd name="connsiteX169" fmla="*/ 112859 w 4770120"/>
                <a:gd name="connsiteY169" fmla="*/ 3056350 h 4770120"/>
                <a:gd name="connsiteX170" fmla="*/ 96883 w 4770120"/>
                <a:gd name="connsiteY170" fmla="*/ 3060630 h 4770120"/>
                <a:gd name="connsiteX171" fmla="*/ 65656 w 4770120"/>
                <a:gd name="connsiteY171" fmla="*/ 2944090 h 4770120"/>
                <a:gd name="connsiteX172" fmla="*/ 82812 w 4770120"/>
                <a:gd name="connsiteY172" fmla="*/ 2939493 h 4770120"/>
                <a:gd name="connsiteX173" fmla="*/ 63073 w 4770120"/>
                <a:gd name="connsiteY173" fmla="*/ 2862726 h 4770120"/>
                <a:gd name="connsiteX174" fmla="*/ 47147 w 4770120"/>
                <a:gd name="connsiteY174" fmla="*/ 2758374 h 4770120"/>
                <a:gd name="connsiteX175" fmla="*/ 29010 w 4770120"/>
                <a:gd name="connsiteY175" fmla="*/ 2760798 h 4770120"/>
                <a:gd name="connsiteX176" fmla="*/ 13028 w 4770120"/>
                <a:gd name="connsiteY176" fmla="*/ 2641210 h 4770120"/>
                <a:gd name="connsiteX177" fmla="*/ 28941 w 4770120"/>
                <a:gd name="connsiteY177" fmla="*/ 2639083 h 4770120"/>
                <a:gd name="connsiteX178" fmla="*/ 27157 w 4770120"/>
                <a:gd name="connsiteY178" fmla="*/ 2627393 h 4770120"/>
                <a:gd name="connsiteX179" fmla="*/ 17966 w 4770120"/>
                <a:gd name="connsiteY179" fmla="*/ 2445386 h 4770120"/>
                <a:gd name="connsiteX180" fmla="*/ 0 w 4770120"/>
                <a:gd name="connsiteY180" fmla="*/ 2445386 h 4770120"/>
                <a:gd name="connsiteX181" fmla="*/ 0 w 4770120"/>
                <a:gd name="connsiteY181" fmla="*/ 2324735 h 4770120"/>
                <a:gd name="connsiteX182" fmla="*/ 17966 w 4770120"/>
                <a:gd name="connsiteY182" fmla="*/ 2324735 h 4770120"/>
                <a:gd name="connsiteX183" fmla="*/ 27157 w 4770120"/>
                <a:gd name="connsiteY183" fmla="*/ 2142727 h 4770120"/>
                <a:gd name="connsiteX184" fmla="*/ 27540 w 4770120"/>
                <a:gd name="connsiteY184" fmla="*/ 2140214 h 4770120"/>
                <a:gd name="connsiteX185" fmla="*/ 12043 w 4770120"/>
                <a:gd name="connsiteY185" fmla="*/ 2138204 h 4770120"/>
                <a:gd name="connsiteX186" fmla="*/ 27556 w 4770120"/>
                <a:gd name="connsiteY186" fmla="*/ 2018554 h 4770120"/>
                <a:gd name="connsiteX187" fmla="*/ 45748 w 4770120"/>
                <a:gd name="connsiteY187" fmla="*/ 2020913 h 4770120"/>
                <a:gd name="connsiteX188" fmla="*/ 63073 w 4770120"/>
                <a:gd name="connsiteY188" fmla="*/ 1907394 h 4770120"/>
                <a:gd name="connsiteX189" fmla="*/ 82811 w 4770120"/>
                <a:gd name="connsiteY189" fmla="*/ 1830629 h 4770120"/>
                <a:gd name="connsiteX190" fmla="*/ 65656 w 4770120"/>
                <a:gd name="connsiteY190" fmla="*/ 1826032 h 4770120"/>
                <a:gd name="connsiteX191" fmla="*/ 96882 w 4770120"/>
                <a:gd name="connsiteY191" fmla="*/ 1709492 h 4770120"/>
                <a:gd name="connsiteX192" fmla="*/ 112858 w 4770120"/>
                <a:gd name="connsiteY192" fmla="*/ 1713773 h 4770120"/>
                <a:gd name="connsiteX193" fmla="*/ 121477 w 4770120"/>
                <a:gd name="connsiteY193" fmla="*/ 1680253 h 4770120"/>
                <a:gd name="connsiteX194" fmla="*/ 173118 w 4770120"/>
                <a:gd name="connsiteY194" fmla="*/ 1539159 h 4770120"/>
                <a:gd name="connsiteX195" fmla="*/ 156793 w 4770120"/>
                <a:gd name="connsiteY195" fmla="*/ 1532434 h 4770120"/>
                <a:gd name="connsiteX196" fmla="*/ 202745 w 4770120"/>
                <a:gd name="connsiteY196" fmla="*/ 1420876 h 4770120"/>
                <a:gd name="connsiteX197" fmla="*/ 218166 w 4770120"/>
                <a:gd name="connsiteY197" fmla="*/ 1427228 h 4770120"/>
                <a:gd name="connsiteX198" fmla="*/ 300983 w 4770120"/>
                <a:gd name="connsiteY198" fmla="*/ 1255311 h 4770120"/>
                <a:gd name="connsiteX199" fmla="*/ 302708 w 4770120"/>
                <a:gd name="connsiteY199" fmla="*/ 1252472 h 4770120"/>
                <a:gd name="connsiteX200" fmla="*/ 289375 w 4770120"/>
                <a:gd name="connsiteY200" fmla="*/ 1244774 h 4770120"/>
                <a:gd name="connsiteX201" fmla="*/ 349700 w 4770120"/>
                <a:gd name="connsiteY201" fmla="*/ 1140287 h 4770120"/>
                <a:gd name="connsiteX202" fmla="*/ 365367 w 4770120"/>
                <a:gd name="connsiteY202" fmla="*/ 1149332 h 4770120"/>
                <a:gd name="connsiteX203" fmla="*/ 419703 w 4770120"/>
                <a:gd name="connsiteY203" fmla="*/ 1059892 h 4770120"/>
                <a:gd name="connsiteX204" fmla="*/ 467703 w 4770120"/>
                <a:gd name="connsiteY204" fmla="*/ 995703 h 4770120"/>
                <a:gd name="connsiteX205" fmla="*/ 453395 w 4770120"/>
                <a:gd name="connsiteY205" fmla="*/ 984768 h 4770120"/>
                <a:gd name="connsiteX206" fmla="*/ 526655 w 4770120"/>
                <a:gd name="connsiteY206" fmla="*/ 888905 h 4770120"/>
                <a:gd name="connsiteX207" fmla="*/ 539961 w 4770120"/>
                <a:gd name="connsiteY207" fmla="*/ 899074 h 4770120"/>
                <a:gd name="connsiteX208" fmla="*/ 556145 w 4770120"/>
                <a:gd name="connsiteY208" fmla="*/ 877431 h 4770120"/>
                <a:gd name="connsiteX209" fmla="*/ 668498 w 4770120"/>
                <a:gd name="connsiteY209" fmla="*/ 753812 h 4770120"/>
                <a:gd name="connsiteX210" fmla="*/ 655911 w 4770120"/>
                <a:gd name="connsiteY210" fmla="*/ 741225 h 4770120"/>
                <a:gd name="connsiteX211" fmla="*/ 741224 w 4770120"/>
                <a:gd name="connsiteY211" fmla="*/ 655912 h 4770120"/>
                <a:gd name="connsiteX212" fmla="*/ 753811 w 4770120"/>
                <a:gd name="connsiteY212" fmla="*/ 668499 h 4770120"/>
                <a:gd name="connsiteX213" fmla="*/ 877431 w 4770120"/>
                <a:gd name="connsiteY213" fmla="*/ 556145 h 4770120"/>
                <a:gd name="connsiteX214" fmla="*/ 891643 w 4770120"/>
                <a:gd name="connsiteY214" fmla="*/ 545517 h 4770120"/>
                <a:gd name="connsiteX215" fmla="*/ 881637 w 4770120"/>
                <a:gd name="connsiteY215" fmla="*/ 532530 h 4770120"/>
                <a:gd name="connsiteX216" fmla="*/ 977212 w 4770120"/>
                <a:gd name="connsiteY216" fmla="*/ 458895 h 4770120"/>
                <a:gd name="connsiteX217" fmla="*/ 988277 w 4770120"/>
                <a:gd name="connsiteY217" fmla="*/ 473256 h 4770120"/>
                <a:gd name="connsiteX218" fmla="*/ 1059892 w 4770120"/>
                <a:gd name="connsiteY218" fmla="*/ 419703 h 4770120"/>
                <a:gd name="connsiteX219" fmla="*/ 1149331 w 4770120"/>
                <a:gd name="connsiteY219" fmla="*/ 365367 h 4770120"/>
                <a:gd name="connsiteX220" fmla="*/ 1140286 w 4770120"/>
                <a:gd name="connsiteY220" fmla="*/ 349701 h 4770120"/>
                <a:gd name="connsiteX221" fmla="*/ 1244773 w 4770120"/>
                <a:gd name="connsiteY221" fmla="*/ 289375 h 4770120"/>
                <a:gd name="connsiteX222" fmla="*/ 1252471 w 4770120"/>
                <a:gd name="connsiteY222" fmla="*/ 302708 h 4770120"/>
                <a:gd name="connsiteX223" fmla="*/ 1255311 w 4770120"/>
                <a:gd name="connsiteY223" fmla="*/ 300983 h 4770120"/>
                <a:gd name="connsiteX224" fmla="*/ 1418857 w 4770120"/>
                <a:gd name="connsiteY224" fmla="*/ 222199 h 4770120"/>
                <a:gd name="connsiteX225" fmla="*/ 1412335 w 4770120"/>
                <a:gd name="connsiteY225" fmla="*/ 206539 h 4770120"/>
                <a:gd name="connsiteX226" fmla="*/ 1523712 w 4770120"/>
                <a:gd name="connsiteY226" fmla="*/ 160149 h 4770120"/>
                <a:gd name="connsiteX227" fmla="*/ 1530443 w 4770120"/>
                <a:gd name="connsiteY227" fmla="*/ 176308 h 4770120"/>
                <a:gd name="connsiteX228" fmla="*/ 1680253 w 4770120"/>
                <a:gd name="connsiteY228" fmla="*/ 121477 h 4770120"/>
                <a:gd name="connsiteX229" fmla="*/ 1713772 w 4770120"/>
                <a:gd name="connsiteY229" fmla="*/ 112858 h 4770120"/>
                <a:gd name="connsiteX230" fmla="*/ 1709491 w 4770120"/>
                <a:gd name="connsiteY230" fmla="*/ 96883 h 4770120"/>
                <a:gd name="connsiteX231" fmla="*/ 1826030 w 4770120"/>
                <a:gd name="connsiteY231" fmla="*/ 65656 h 4770120"/>
                <a:gd name="connsiteX232" fmla="*/ 1830627 w 4770120"/>
                <a:gd name="connsiteY232" fmla="*/ 82812 h 4770120"/>
                <a:gd name="connsiteX233" fmla="*/ 1907394 w 4770120"/>
                <a:gd name="connsiteY233" fmla="*/ 63073 h 4770120"/>
                <a:gd name="connsiteX234" fmla="*/ 2011747 w 4770120"/>
                <a:gd name="connsiteY234" fmla="*/ 47147 h 4770120"/>
                <a:gd name="connsiteX235" fmla="*/ 2009323 w 4770120"/>
                <a:gd name="connsiteY235" fmla="*/ 29011 h 4770120"/>
                <a:gd name="connsiteX236" fmla="*/ 2128910 w 4770120"/>
                <a:gd name="connsiteY236" fmla="*/ 13028 h 4770120"/>
                <a:gd name="connsiteX237" fmla="*/ 2131037 w 4770120"/>
                <a:gd name="connsiteY237" fmla="*/ 28941 h 4770120"/>
                <a:gd name="connsiteX238" fmla="*/ 2142727 w 4770120"/>
                <a:gd name="connsiteY238" fmla="*/ 27157 h 4770120"/>
                <a:gd name="connsiteX239" fmla="*/ 2324735 w 4770120"/>
                <a:gd name="connsiteY239" fmla="*/ 17966 h 477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4770120" h="4770120">
                  <a:moveTo>
                    <a:pt x="2324735" y="0"/>
                  </a:moveTo>
                  <a:lnTo>
                    <a:pt x="2445386" y="0"/>
                  </a:lnTo>
                  <a:lnTo>
                    <a:pt x="2445386" y="17966"/>
                  </a:lnTo>
                  <a:lnTo>
                    <a:pt x="2627393" y="27157"/>
                  </a:lnTo>
                  <a:lnTo>
                    <a:pt x="2629909" y="27541"/>
                  </a:lnTo>
                  <a:lnTo>
                    <a:pt x="2631918" y="12043"/>
                  </a:lnTo>
                  <a:lnTo>
                    <a:pt x="2751567" y="27557"/>
                  </a:lnTo>
                  <a:lnTo>
                    <a:pt x="2749208" y="45748"/>
                  </a:lnTo>
                  <a:lnTo>
                    <a:pt x="2862726" y="63073"/>
                  </a:lnTo>
                  <a:lnTo>
                    <a:pt x="2939493" y="82812"/>
                  </a:lnTo>
                  <a:lnTo>
                    <a:pt x="2944090" y="65656"/>
                  </a:lnTo>
                  <a:lnTo>
                    <a:pt x="3060630" y="96883"/>
                  </a:lnTo>
                  <a:lnTo>
                    <a:pt x="3056349" y="112859"/>
                  </a:lnTo>
                  <a:lnTo>
                    <a:pt x="3089867" y="121477"/>
                  </a:lnTo>
                  <a:lnTo>
                    <a:pt x="3230964" y="173119"/>
                  </a:lnTo>
                  <a:lnTo>
                    <a:pt x="3237689" y="156793"/>
                  </a:lnTo>
                  <a:lnTo>
                    <a:pt x="3349246" y="202746"/>
                  </a:lnTo>
                  <a:lnTo>
                    <a:pt x="3342894" y="218167"/>
                  </a:lnTo>
                  <a:lnTo>
                    <a:pt x="3514810" y="300983"/>
                  </a:lnTo>
                  <a:lnTo>
                    <a:pt x="3517649" y="302708"/>
                  </a:lnTo>
                  <a:lnTo>
                    <a:pt x="3525347" y="289375"/>
                  </a:lnTo>
                  <a:lnTo>
                    <a:pt x="3629834" y="349701"/>
                  </a:lnTo>
                  <a:lnTo>
                    <a:pt x="3620789" y="365367"/>
                  </a:lnTo>
                  <a:lnTo>
                    <a:pt x="3710228" y="419703"/>
                  </a:lnTo>
                  <a:lnTo>
                    <a:pt x="3774419" y="467704"/>
                  </a:lnTo>
                  <a:lnTo>
                    <a:pt x="3785354" y="453395"/>
                  </a:lnTo>
                  <a:lnTo>
                    <a:pt x="3881216" y="526656"/>
                  </a:lnTo>
                  <a:lnTo>
                    <a:pt x="3871048" y="539962"/>
                  </a:lnTo>
                  <a:lnTo>
                    <a:pt x="3892689" y="556145"/>
                  </a:lnTo>
                  <a:lnTo>
                    <a:pt x="4016310" y="668499"/>
                  </a:lnTo>
                  <a:lnTo>
                    <a:pt x="4028896" y="655912"/>
                  </a:lnTo>
                  <a:lnTo>
                    <a:pt x="4114209" y="741225"/>
                  </a:lnTo>
                  <a:lnTo>
                    <a:pt x="4101623" y="753812"/>
                  </a:lnTo>
                  <a:lnTo>
                    <a:pt x="4213975" y="877431"/>
                  </a:lnTo>
                  <a:lnTo>
                    <a:pt x="4224604" y="891645"/>
                  </a:lnTo>
                  <a:lnTo>
                    <a:pt x="4237592" y="881638"/>
                  </a:lnTo>
                  <a:lnTo>
                    <a:pt x="4311226" y="977213"/>
                  </a:lnTo>
                  <a:lnTo>
                    <a:pt x="4296865" y="988278"/>
                  </a:lnTo>
                  <a:lnTo>
                    <a:pt x="4350418" y="1059892"/>
                  </a:lnTo>
                  <a:lnTo>
                    <a:pt x="4404754" y="1149333"/>
                  </a:lnTo>
                  <a:lnTo>
                    <a:pt x="4420420" y="1140288"/>
                  </a:lnTo>
                  <a:lnTo>
                    <a:pt x="4480746" y="1244774"/>
                  </a:lnTo>
                  <a:lnTo>
                    <a:pt x="4467413" y="1252472"/>
                  </a:lnTo>
                  <a:lnTo>
                    <a:pt x="4469137" y="1255311"/>
                  </a:lnTo>
                  <a:lnTo>
                    <a:pt x="4547923" y="1418860"/>
                  </a:lnTo>
                  <a:lnTo>
                    <a:pt x="4563582" y="1412337"/>
                  </a:lnTo>
                  <a:lnTo>
                    <a:pt x="4609972" y="1523713"/>
                  </a:lnTo>
                  <a:lnTo>
                    <a:pt x="4593813" y="1530444"/>
                  </a:lnTo>
                  <a:lnTo>
                    <a:pt x="4648643" y="1680253"/>
                  </a:lnTo>
                  <a:lnTo>
                    <a:pt x="4657262" y="1713773"/>
                  </a:lnTo>
                  <a:lnTo>
                    <a:pt x="4673238" y="1709492"/>
                  </a:lnTo>
                  <a:lnTo>
                    <a:pt x="4704465" y="1826032"/>
                  </a:lnTo>
                  <a:lnTo>
                    <a:pt x="4687309" y="1830629"/>
                  </a:lnTo>
                  <a:lnTo>
                    <a:pt x="4707047" y="1907394"/>
                  </a:lnTo>
                  <a:lnTo>
                    <a:pt x="4722974" y="2011748"/>
                  </a:lnTo>
                  <a:lnTo>
                    <a:pt x="4741111" y="2009324"/>
                  </a:lnTo>
                  <a:lnTo>
                    <a:pt x="4757093" y="2128912"/>
                  </a:lnTo>
                  <a:lnTo>
                    <a:pt x="4741180" y="2131039"/>
                  </a:lnTo>
                  <a:lnTo>
                    <a:pt x="4742963" y="2142727"/>
                  </a:lnTo>
                  <a:lnTo>
                    <a:pt x="4752154" y="2324735"/>
                  </a:lnTo>
                  <a:lnTo>
                    <a:pt x="4770120" y="2324735"/>
                  </a:lnTo>
                  <a:lnTo>
                    <a:pt x="4770120" y="2445386"/>
                  </a:lnTo>
                  <a:lnTo>
                    <a:pt x="4752154" y="2445386"/>
                  </a:lnTo>
                  <a:lnTo>
                    <a:pt x="4742963" y="2627393"/>
                  </a:lnTo>
                  <a:lnTo>
                    <a:pt x="4742580" y="2629909"/>
                  </a:lnTo>
                  <a:lnTo>
                    <a:pt x="4758078" y="2631918"/>
                  </a:lnTo>
                  <a:lnTo>
                    <a:pt x="4742564" y="2751567"/>
                  </a:lnTo>
                  <a:lnTo>
                    <a:pt x="4724372" y="2749208"/>
                  </a:lnTo>
                  <a:lnTo>
                    <a:pt x="4707047" y="2862726"/>
                  </a:lnTo>
                  <a:lnTo>
                    <a:pt x="4687309" y="2939493"/>
                  </a:lnTo>
                  <a:lnTo>
                    <a:pt x="4704465" y="2944090"/>
                  </a:lnTo>
                  <a:lnTo>
                    <a:pt x="4673238" y="3060630"/>
                  </a:lnTo>
                  <a:lnTo>
                    <a:pt x="4657262" y="3056349"/>
                  </a:lnTo>
                  <a:lnTo>
                    <a:pt x="4648643" y="3089867"/>
                  </a:lnTo>
                  <a:lnTo>
                    <a:pt x="4597001" y="3230964"/>
                  </a:lnTo>
                  <a:lnTo>
                    <a:pt x="4613328" y="3237689"/>
                  </a:lnTo>
                  <a:lnTo>
                    <a:pt x="4567375" y="3349246"/>
                  </a:lnTo>
                  <a:lnTo>
                    <a:pt x="4551953" y="3342894"/>
                  </a:lnTo>
                  <a:lnTo>
                    <a:pt x="4469137" y="3514810"/>
                  </a:lnTo>
                  <a:lnTo>
                    <a:pt x="4467412" y="3517649"/>
                  </a:lnTo>
                  <a:lnTo>
                    <a:pt x="4480745" y="3525347"/>
                  </a:lnTo>
                  <a:lnTo>
                    <a:pt x="4420420" y="3629834"/>
                  </a:lnTo>
                  <a:lnTo>
                    <a:pt x="4404753" y="3620789"/>
                  </a:lnTo>
                  <a:lnTo>
                    <a:pt x="4350418" y="3710228"/>
                  </a:lnTo>
                  <a:lnTo>
                    <a:pt x="4302416" y="3774419"/>
                  </a:lnTo>
                  <a:lnTo>
                    <a:pt x="4316725" y="3785354"/>
                  </a:lnTo>
                  <a:lnTo>
                    <a:pt x="4243465" y="3881216"/>
                  </a:lnTo>
                  <a:lnTo>
                    <a:pt x="4230159" y="3871047"/>
                  </a:lnTo>
                  <a:lnTo>
                    <a:pt x="4213975" y="3892689"/>
                  </a:lnTo>
                  <a:lnTo>
                    <a:pt x="4101622" y="4016309"/>
                  </a:lnTo>
                  <a:lnTo>
                    <a:pt x="4114209" y="4028896"/>
                  </a:lnTo>
                  <a:lnTo>
                    <a:pt x="4028895" y="4114209"/>
                  </a:lnTo>
                  <a:lnTo>
                    <a:pt x="4016309" y="4101623"/>
                  </a:lnTo>
                  <a:lnTo>
                    <a:pt x="3892689" y="4213975"/>
                  </a:lnTo>
                  <a:lnTo>
                    <a:pt x="3878476" y="4224604"/>
                  </a:lnTo>
                  <a:lnTo>
                    <a:pt x="3888483" y="4237592"/>
                  </a:lnTo>
                  <a:lnTo>
                    <a:pt x="3792907" y="4311226"/>
                  </a:lnTo>
                  <a:lnTo>
                    <a:pt x="3781843" y="4296865"/>
                  </a:lnTo>
                  <a:lnTo>
                    <a:pt x="3710228" y="4350418"/>
                  </a:lnTo>
                  <a:lnTo>
                    <a:pt x="3620788" y="4404753"/>
                  </a:lnTo>
                  <a:lnTo>
                    <a:pt x="3629834" y="4420421"/>
                  </a:lnTo>
                  <a:lnTo>
                    <a:pt x="3525346" y="4480746"/>
                  </a:lnTo>
                  <a:lnTo>
                    <a:pt x="3517648" y="4467413"/>
                  </a:lnTo>
                  <a:lnTo>
                    <a:pt x="3514810" y="4469137"/>
                  </a:lnTo>
                  <a:lnTo>
                    <a:pt x="3351262" y="4547922"/>
                  </a:lnTo>
                  <a:lnTo>
                    <a:pt x="3357785" y="4563583"/>
                  </a:lnTo>
                  <a:lnTo>
                    <a:pt x="3246408" y="4609972"/>
                  </a:lnTo>
                  <a:lnTo>
                    <a:pt x="3239677" y="4593812"/>
                  </a:lnTo>
                  <a:lnTo>
                    <a:pt x="3089867" y="4648643"/>
                  </a:lnTo>
                  <a:lnTo>
                    <a:pt x="3056348" y="4657262"/>
                  </a:lnTo>
                  <a:lnTo>
                    <a:pt x="3060629" y="4673238"/>
                  </a:lnTo>
                  <a:lnTo>
                    <a:pt x="2944088" y="4704465"/>
                  </a:lnTo>
                  <a:lnTo>
                    <a:pt x="2939491" y="4687309"/>
                  </a:lnTo>
                  <a:lnTo>
                    <a:pt x="2862726" y="4707047"/>
                  </a:lnTo>
                  <a:lnTo>
                    <a:pt x="2758373" y="4722974"/>
                  </a:lnTo>
                  <a:lnTo>
                    <a:pt x="2760797" y="4741111"/>
                  </a:lnTo>
                  <a:lnTo>
                    <a:pt x="2641208" y="4757093"/>
                  </a:lnTo>
                  <a:lnTo>
                    <a:pt x="2639081" y="4741180"/>
                  </a:lnTo>
                  <a:lnTo>
                    <a:pt x="2627393" y="4742963"/>
                  </a:lnTo>
                  <a:lnTo>
                    <a:pt x="2445386" y="4752154"/>
                  </a:lnTo>
                  <a:lnTo>
                    <a:pt x="2445386" y="4770120"/>
                  </a:lnTo>
                  <a:lnTo>
                    <a:pt x="2324735" y="4770120"/>
                  </a:lnTo>
                  <a:lnTo>
                    <a:pt x="2324735" y="4752154"/>
                  </a:lnTo>
                  <a:lnTo>
                    <a:pt x="2142727" y="4742963"/>
                  </a:lnTo>
                  <a:lnTo>
                    <a:pt x="2140214" y="4742580"/>
                  </a:lnTo>
                  <a:lnTo>
                    <a:pt x="2138204" y="4758078"/>
                  </a:lnTo>
                  <a:lnTo>
                    <a:pt x="2018554" y="4742564"/>
                  </a:lnTo>
                  <a:lnTo>
                    <a:pt x="2020913" y="4724372"/>
                  </a:lnTo>
                  <a:lnTo>
                    <a:pt x="1907394" y="4707047"/>
                  </a:lnTo>
                  <a:lnTo>
                    <a:pt x="1830629" y="4687309"/>
                  </a:lnTo>
                  <a:lnTo>
                    <a:pt x="1826032" y="4704465"/>
                  </a:lnTo>
                  <a:lnTo>
                    <a:pt x="1709492" y="4673238"/>
                  </a:lnTo>
                  <a:lnTo>
                    <a:pt x="1713773" y="4657262"/>
                  </a:lnTo>
                  <a:lnTo>
                    <a:pt x="1680253" y="4648643"/>
                  </a:lnTo>
                  <a:lnTo>
                    <a:pt x="1539159" y="4597003"/>
                  </a:lnTo>
                  <a:lnTo>
                    <a:pt x="1532434" y="4613329"/>
                  </a:lnTo>
                  <a:lnTo>
                    <a:pt x="1420876" y="4567376"/>
                  </a:lnTo>
                  <a:lnTo>
                    <a:pt x="1427229" y="4551954"/>
                  </a:lnTo>
                  <a:lnTo>
                    <a:pt x="1255311" y="4469137"/>
                  </a:lnTo>
                  <a:lnTo>
                    <a:pt x="1252472" y="4467413"/>
                  </a:lnTo>
                  <a:lnTo>
                    <a:pt x="1244774" y="4480746"/>
                  </a:lnTo>
                  <a:lnTo>
                    <a:pt x="1140287" y="4420420"/>
                  </a:lnTo>
                  <a:lnTo>
                    <a:pt x="1149332" y="4404754"/>
                  </a:lnTo>
                  <a:lnTo>
                    <a:pt x="1059892" y="4350418"/>
                  </a:lnTo>
                  <a:lnTo>
                    <a:pt x="995702" y="4302417"/>
                  </a:lnTo>
                  <a:lnTo>
                    <a:pt x="984767" y="4316726"/>
                  </a:lnTo>
                  <a:lnTo>
                    <a:pt x="888905" y="4243465"/>
                  </a:lnTo>
                  <a:lnTo>
                    <a:pt x="899074" y="4230159"/>
                  </a:lnTo>
                  <a:lnTo>
                    <a:pt x="877431" y="4213975"/>
                  </a:lnTo>
                  <a:lnTo>
                    <a:pt x="753812" y="4101623"/>
                  </a:lnTo>
                  <a:lnTo>
                    <a:pt x="741225" y="4114209"/>
                  </a:lnTo>
                  <a:lnTo>
                    <a:pt x="655912" y="4028896"/>
                  </a:lnTo>
                  <a:lnTo>
                    <a:pt x="668499" y="4016310"/>
                  </a:lnTo>
                  <a:lnTo>
                    <a:pt x="556145" y="3892689"/>
                  </a:lnTo>
                  <a:lnTo>
                    <a:pt x="545517" y="3878477"/>
                  </a:lnTo>
                  <a:lnTo>
                    <a:pt x="532530" y="3888483"/>
                  </a:lnTo>
                  <a:lnTo>
                    <a:pt x="458895" y="3792909"/>
                  </a:lnTo>
                  <a:lnTo>
                    <a:pt x="473257" y="3781844"/>
                  </a:lnTo>
                  <a:lnTo>
                    <a:pt x="419703" y="3710228"/>
                  </a:lnTo>
                  <a:lnTo>
                    <a:pt x="365367" y="3620789"/>
                  </a:lnTo>
                  <a:lnTo>
                    <a:pt x="349701" y="3629834"/>
                  </a:lnTo>
                  <a:lnTo>
                    <a:pt x="289375" y="3525347"/>
                  </a:lnTo>
                  <a:lnTo>
                    <a:pt x="302708" y="3517649"/>
                  </a:lnTo>
                  <a:lnTo>
                    <a:pt x="300983" y="3514810"/>
                  </a:lnTo>
                  <a:lnTo>
                    <a:pt x="222199" y="3351263"/>
                  </a:lnTo>
                  <a:lnTo>
                    <a:pt x="206539" y="3357785"/>
                  </a:lnTo>
                  <a:lnTo>
                    <a:pt x="160149" y="3246409"/>
                  </a:lnTo>
                  <a:lnTo>
                    <a:pt x="176309" y="3239679"/>
                  </a:lnTo>
                  <a:lnTo>
                    <a:pt x="121477" y="3089867"/>
                  </a:lnTo>
                  <a:lnTo>
                    <a:pt x="112859" y="3056350"/>
                  </a:lnTo>
                  <a:lnTo>
                    <a:pt x="96883" y="3060630"/>
                  </a:lnTo>
                  <a:lnTo>
                    <a:pt x="65656" y="2944090"/>
                  </a:lnTo>
                  <a:lnTo>
                    <a:pt x="82812" y="2939493"/>
                  </a:lnTo>
                  <a:lnTo>
                    <a:pt x="63073" y="2862726"/>
                  </a:lnTo>
                  <a:lnTo>
                    <a:pt x="47147" y="2758374"/>
                  </a:lnTo>
                  <a:lnTo>
                    <a:pt x="29010" y="2760798"/>
                  </a:lnTo>
                  <a:lnTo>
                    <a:pt x="13028" y="2641210"/>
                  </a:lnTo>
                  <a:lnTo>
                    <a:pt x="28941" y="2639083"/>
                  </a:lnTo>
                  <a:lnTo>
                    <a:pt x="27157" y="2627393"/>
                  </a:lnTo>
                  <a:lnTo>
                    <a:pt x="17966" y="2445386"/>
                  </a:lnTo>
                  <a:lnTo>
                    <a:pt x="0" y="2445386"/>
                  </a:lnTo>
                  <a:lnTo>
                    <a:pt x="0" y="2324735"/>
                  </a:lnTo>
                  <a:lnTo>
                    <a:pt x="17966" y="2324735"/>
                  </a:lnTo>
                  <a:lnTo>
                    <a:pt x="27157" y="2142727"/>
                  </a:lnTo>
                  <a:lnTo>
                    <a:pt x="27540" y="2140214"/>
                  </a:lnTo>
                  <a:lnTo>
                    <a:pt x="12043" y="2138204"/>
                  </a:lnTo>
                  <a:lnTo>
                    <a:pt x="27556" y="2018554"/>
                  </a:lnTo>
                  <a:lnTo>
                    <a:pt x="45748" y="2020913"/>
                  </a:lnTo>
                  <a:lnTo>
                    <a:pt x="63073" y="1907394"/>
                  </a:lnTo>
                  <a:lnTo>
                    <a:pt x="82811" y="1830629"/>
                  </a:lnTo>
                  <a:lnTo>
                    <a:pt x="65656" y="1826032"/>
                  </a:lnTo>
                  <a:lnTo>
                    <a:pt x="96882" y="1709492"/>
                  </a:lnTo>
                  <a:lnTo>
                    <a:pt x="112858" y="1713773"/>
                  </a:lnTo>
                  <a:lnTo>
                    <a:pt x="121477" y="1680253"/>
                  </a:lnTo>
                  <a:lnTo>
                    <a:pt x="173118" y="1539159"/>
                  </a:lnTo>
                  <a:lnTo>
                    <a:pt x="156793" y="1532434"/>
                  </a:lnTo>
                  <a:lnTo>
                    <a:pt x="202745" y="1420876"/>
                  </a:lnTo>
                  <a:lnTo>
                    <a:pt x="218166" y="1427228"/>
                  </a:lnTo>
                  <a:lnTo>
                    <a:pt x="300983" y="1255311"/>
                  </a:lnTo>
                  <a:lnTo>
                    <a:pt x="302708" y="1252472"/>
                  </a:lnTo>
                  <a:lnTo>
                    <a:pt x="289375" y="1244774"/>
                  </a:lnTo>
                  <a:lnTo>
                    <a:pt x="349700" y="1140287"/>
                  </a:lnTo>
                  <a:lnTo>
                    <a:pt x="365367" y="1149332"/>
                  </a:lnTo>
                  <a:lnTo>
                    <a:pt x="419703" y="1059892"/>
                  </a:lnTo>
                  <a:lnTo>
                    <a:pt x="467703" y="995703"/>
                  </a:lnTo>
                  <a:lnTo>
                    <a:pt x="453395" y="984768"/>
                  </a:lnTo>
                  <a:lnTo>
                    <a:pt x="526655" y="888905"/>
                  </a:lnTo>
                  <a:lnTo>
                    <a:pt x="539961" y="899074"/>
                  </a:lnTo>
                  <a:lnTo>
                    <a:pt x="556145" y="877431"/>
                  </a:lnTo>
                  <a:lnTo>
                    <a:pt x="668498" y="753812"/>
                  </a:lnTo>
                  <a:lnTo>
                    <a:pt x="655911" y="741225"/>
                  </a:lnTo>
                  <a:lnTo>
                    <a:pt x="741224" y="655912"/>
                  </a:lnTo>
                  <a:lnTo>
                    <a:pt x="753811" y="668499"/>
                  </a:lnTo>
                  <a:lnTo>
                    <a:pt x="877431" y="556145"/>
                  </a:lnTo>
                  <a:lnTo>
                    <a:pt x="891643" y="545517"/>
                  </a:lnTo>
                  <a:lnTo>
                    <a:pt x="881637" y="532530"/>
                  </a:lnTo>
                  <a:lnTo>
                    <a:pt x="977212" y="458895"/>
                  </a:lnTo>
                  <a:lnTo>
                    <a:pt x="988277" y="473256"/>
                  </a:lnTo>
                  <a:lnTo>
                    <a:pt x="1059892" y="419703"/>
                  </a:lnTo>
                  <a:lnTo>
                    <a:pt x="1149331" y="365367"/>
                  </a:lnTo>
                  <a:lnTo>
                    <a:pt x="1140286" y="349701"/>
                  </a:lnTo>
                  <a:lnTo>
                    <a:pt x="1244773" y="289375"/>
                  </a:lnTo>
                  <a:lnTo>
                    <a:pt x="1252471" y="302708"/>
                  </a:lnTo>
                  <a:lnTo>
                    <a:pt x="1255311" y="300983"/>
                  </a:lnTo>
                  <a:lnTo>
                    <a:pt x="1418857" y="222199"/>
                  </a:lnTo>
                  <a:lnTo>
                    <a:pt x="1412335" y="206539"/>
                  </a:lnTo>
                  <a:lnTo>
                    <a:pt x="1523712" y="160149"/>
                  </a:lnTo>
                  <a:lnTo>
                    <a:pt x="1530443" y="176308"/>
                  </a:lnTo>
                  <a:lnTo>
                    <a:pt x="1680253" y="121477"/>
                  </a:lnTo>
                  <a:lnTo>
                    <a:pt x="1713772" y="112858"/>
                  </a:lnTo>
                  <a:lnTo>
                    <a:pt x="1709491" y="96883"/>
                  </a:lnTo>
                  <a:lnTo>
                    <a:pt x="1826030" y="65656"/>
                  </a:lnTo>
                  <a:lnTo>
                    <a:pt x="1830627" y="82812"/>
                  </a:lnTo>
                  <a:lnTo>
                    <a:pt x="1907394" y="63073"/>
                  </a:lnTo>
                  <a:lnTo>
                    <a:pt x="2011747" y="47147"/>
                  </a:lnTo>
                  <a:lnTo>
                    <a:pt x="2009323" y="29011"/>
                  </a:lnTo>
                  <a:lnTo>
                    <a:pt x="2128910" y="13028"/>
                  </a:lnTo>
                  <a:lnTo>
                    <a:pt x="2131037" y="28941"/>
                  </a:lnTo>
                  <a:lnTo>
                    <a:pt x="2142727" y="27157"/>
                  </a:lnTo>
                  <a:lnTo>
                    <a:pt x="2324735" y="17966"/>
                  </a:lnTo>
                  <a:close/>
                </a:path>
              </a:pathLst>
            </a:custGeom>
            <a:solidFill>
              <a:srgbClr val="F4F5D6"/>
            </a:solidFill>
            <a:ln w="1905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EB88ECDF-2ADF-4BB8-8246-BA90C2112F20}"/>
                </a:ext>
              </a:extLst>
            </p:cNvPr>
            <p:cNvSpPr/>
            <p:nvPr/>
          </p:nvSpPr>
          <p:spPr>
            <a:xfrm>
              <a:off x="4727603" y="1016158"/>
              <a:ext cx="4444048" cy="4444048"/>
            </a:xfrm>
            <a:prstGeom prst="ellipse">
              <a:avLst/>
            </a:prstGeom>
            <a:gradFill>
              <a:gsLst>
                <a:gs pos="100000">
                  <a:srgbClr val="F4F5D6"/>
                </a:gs>
                <a:gs pos="0">
                  <a:srgbClr val="C3C296"/>
                </a:gs>
              </a:gsLst>
              <a:lin ang="5400000" scaled="1"/>
            </a:gra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CE3F1662-AF16-40F4-BDC3-AA2CA96F7B20}"/>
                </a:ext>
              </a:extLst>
            </p:cNvPr>
            <p:cNvSpPr/>
            <p:nvPr/>
          </p:nvSpPr>
          <p:spPr>
            <a:xfrm>
              <a:off x="4762874" y="1051429"/>
              <a:ext cx="4373506" cy="4373506"/>
            </a:xfrm>
            <a:prstGeom prst="ellipse">
              <a:avLst/>
            </a:prstGeom>
            <a:gradFill>
              <a:gsLst>
                <a:gs pos="0">
                  <a:srgbClr val="F4F5D6"/>
                </a:gs>
                <a:gs pos="100000">
                  <a:srgbClr val="C3C296"/>
                </a:gs>
              </a:gsLst>
              <a:lin ang="5400000" scaled="1"/>
            </a:gra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6FBC2493-7C61-4E1A-B6A0-77E8FCB1BF28}"/>
                </a:ext>
              </a:extLst>
            </p:cNvPr>
            <p:cNvGrpSpPr/>
            <p:nvPr/>
          </p:nvGrpSpPr>
          <p:grpSpPr>
            <a:xfrm>
              <a:off x="4885805" y="1181100"/>
              <a:ext cx="4127644" cy="4127644"/>
              <a:chOff x="728127" y="1120042"/>
              <a:chExt cx="4249760" cy="4249760"/>
            </a:xfrm>
            <a:solidFill>
              <a:schemeClr val="bg1">
                <a:lumMod val="95000"/>
              </a:schemeClr>
            </a:solidFill>
          </p:grpSpPr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98E46BAD-AAED-4519-833B-F62C941BEA50}"/>
                  </a:ext>
                </a:extLst>
              </p:cNvPr>
              <p:cNvSpPr/>
              <p:nvPr/>
            </p:nvSpPr>
            <p:spPr>
              <a:xfrm>
                <a:off x="2812197" y="112004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24D8FB56-FE69-43AE-8EF9-A95684EB2F68}"/>
                  </a:ext>
                </a:extLst>
              </p:cNvPr>
              <p:cNvSpPr/>
              <p:nvPr/>
            </p:nvSpPr>
            <p:spPr>
              <a:xfrm>
                <a:off x="2812197" y="528818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AD17F222-ABB6-4B8E-BB54-DC69D8C993A0}"/>
                  </a:ext>
                </a:extLst>
              </p:cNvPr>
              <p:cNvSpPr/>
              <p:nvPr/>
            </p:nvSpPr>
            <p:spPr>
              <a:xfrm rot="5400000">
                <a:off x="4896267" y="320411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A10190D3-23EE-4D92-8D7E-8F1174ED8C73}"/>
                  </a:ext>
                </a:extLst>
              </p:cNvPr>
              <p:cNvSpPr/>
              <p:nvPr/>
            </p:nvSpPr>
            <p:spPr>
              <a:xfrm rot="5400000">
                <a:off x="728127" y="320411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B88AD402-71A9-4F6F-BDAA-7E97E65971FC}"/>
                  </a:ext>
                </a:extLst>
              </p:cNvPr>
              <p:cNvSpPr/>
              <p:nvPr/>
            </p:nvSpPr>
            <p:spPr>
              <a:xfrm rot="2700000">
                <a:off x="4285857" y="17304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04CC487A-9436-4BFF-B71A-9B62D7A6DCF4}"/>
                  </a:ext>
                </a:extLst>
              </p:cNvPr>
              <p:cNvSpPr/>
              <p:nvPr/>
            </p:nvSpPr>
            <p:spPr>
              <a:xfrm rot="2700000">
                <a:off x="1338537" y="46777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62B520D4-6AFE-483F-86F6-5A76727E84FF}"/>
                  </a:ext>
                </a:extLst>
              </p:cNvPr>
              <p:cNvSpPr/>
              <p:nvPr/>
            </p:nvSpPr>
            <p:spPr>
              <a:xfrm rot="8100000">
                <a:off x="4285857" y="46777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B810C240-5FAF-459D-87E9-D3CC043CA708}"/>
                  </a:ext>
                </a:extLst>
              </p:cNvPr>
              <p:cNvSpPr/>
              <p:nvPr/>
            </p:nvSpPr>
            <p:spPr>
              <a:xfrm rot="8100000">
                <a:off x="1338537" y="17304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4B89ED69-281E-48AD-AE78-F64CCBA558FD}"/>
                  </a:ext>
                </a:extLst>
              </p:cNvPr>
              <p:cNvSpPr/>
              <p:nvPr/>
            </p:nvSpPr>
            <p:spPr>
              <a:xfrm rot="1800000">
                <a:off x="3854232" y="13992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73D6CBBB-D535-46F8-AFCA-CBEF4E8F36BF}"/>
                  </a:ext>
                </a:extLst>
              </p:cNvPr>
              <p:cNvSpPr/>
              <p:nvPr/>
            </p:nvSpPr>
            <p:spPr>
              <a:xfrm rot="1800000">
                <a:off x="1770162" y="50089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8E85C00D-7FD6-4C4F-A87C-FD9E011010CE}"/>
                  </a:ext>
                </a:extLst>
              </p:cNvPr>
              <p:cNvSpPr/>
              <p:nvPr/>
            </p:nvSpPr>
            <p:spPr>
              <a:xfrm rot="7200000">
                <a:off x="4617055" y="424614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31446E46-125C-4235-B108-D3FA4DE59A7D}"/>
                  </a:ext>
                </a:extLst>
              </p:cNvPr>
              <p:cNvSpPr/>
              <p:nvPr/>
            </p:nvSpPr>
            <p:spPr>
              <a:xfrm rot="7200000">
                <a:off x="1007339" y="216207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8EF6198B-08E4-41B6-BED7-79F7F9A72F60}"/>
                  </a:ext>
                </a:extLst>
              </p:cNvPr>
              <p:cNvSpPr/>
              <p:nvPr/>
            </p:nvSpPr>
            <p:spPr>
              <a:xfrm rot="4500000">
                <a:off x="4825254" y="266471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1E29D665-5452-4FFF-8B99-0E816406F966}"/>
                  </a:ext>
                </a:extLst>
              </p:cNvPr>
              <p:cNvSpPr/>
              <p:nvPr/>
            </p:nvSpPr>
            <p:spPr>
              <a:xfrm rot="4500000">
                <a:off x="799140" y="374350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94AFF132-E25E-4B70-80E2-CEDE06178149}"/>
                  </a:ext>
                </a:extLst>
              </p:cNvPr>
              <p:cNvSpPr/>
              <p:nvPr/>
            </p:nvSpPr>
            <p:spPr>
              <a:xfrm rot="9900000">
                <a:off x="3351594" y="521716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CAEAAAD5-0510-4B8C-92A3-28326AB1A05B}"/>
                  </a:ext>
                </a:extLst>
              </p:cNvPr>
              <p:cNvSpPr/>
              <p:nvPr/>
            </p:nvSpPr>
            <p:spPr>
              <a:xfrm rot="9900000">
                <a:off x="2272800" y="119105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021B3D6B-CCCA-4926-B422-62338BBC4AF9}"/>
                  </a:ext>
                </a:extLst>
              </p:cNvPr>
              <p:cNvSpPr/>
              <p:nvPr/>
            </p:nvSpPr>
            <p:spPr>
              <a:xfrm rot="900000">
                <a:off x="3351594" y="119105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EC55B7B7-B051-4487-8C9E-11145991279A}"/>
                  </a:ext>
                </a:extLst>
              </p:cNvPr>
              <p:cNvSpPr/>
              <p:nvPr/>
            </p:nvSpPr>
            <p:spPr>
              <a:xfrm rot="900000">
                <a:off x="2272800" y="521716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37D856D1-350B-4F1E-A775-EABFCC27D6EC}"/>
                  </a:ext>
                </a:extLst>
              </p:cNvPr>
              <p:cNvSpPr/>
              <p:nvPr/>
            </p:nvSpPr>
            <p:spPr>
              <a:xfrm rot="6300000">
                <a:off x="4825254" y="374350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B31B6841-4789-48AC-AB16-D62C8A620240}"/>
                  </a:ext>
                </a:extLst>
              </p:cNvPr>
              <p:cNvSpPr/>
              <p:nvPr/>
            </p:nvSpPr>
            <p:spPr>
              <a:xfrm rot="6300000">
                <a:off x="799140" y="266471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AE643F1F-51F0-4869-B485-09E9C8AA21B5}"/>
                  </a:ext>
                </a:extLst>
              </p:cNvPr>
              <p:cNvSpPr/>
              <p:nvPr/>
            </p:nvSpPr>
            <p:spPr>
              <a:xfrm rot="3600000">
                <a:off x="4617055" y="216207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9ECFF613-6A9F-40D7-9413-1E3BE2863EE7}"/>
                  </a:ext>
                </a:extLst>
              </p:cNvPr>
              <p:cNvSpPr/>
              <p:nvPr/>
            </p:nvSpPr>
            <p:spPr>
              <a:xfrm rot="3600000">
                <a:off x="1007339" y="424614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17E9EE34-DC35-4EE8-8D67-2A4216C3035D}"/>
                  </a:ext>
                </a:extLst>
              </p:cNvPr>
              <p:cNvSpPr/>
              <p:nvPr/>
            </p:nvSpPr>
            <p:spPr>
              <a:xfrm rot="9000000">
                <a:off x="3854232" y="50089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34DF43BA-722B-4019-A2D1-349EBFC2B033}"/>
                  </a:ext>
                </a:extLst>
              </p:cNvPr>
              <p:cNvSpPr/>
              <p:nvPr/>
            </p:nvSpPr>
            <p:spPr>
              <a:xfrm rot="9000000">
                <a:off x="1770162" y="13992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0B115247-459A-4FBE-BA0D-D608205C9477}"/>
                  </a:ext>
                </a:extLst>
              </p:cNvPr>
              <p:cNvSpPr/>
              <p:nvPr/>
            </p:nvSpPr>
            <p:spPr>
              <a:xfrm rot="21233398">
                <a:off x="2594340" y="113188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76ACB547-5939-4CD1-AAB2-787790E01DE6}"/>
                  </a:ext>
                </a:extLst>
              </p:cNvPr>
              <p:cNvSpPr/>
              <p:nvPr/>
            </p:nvSpPr>
            <p:spPr>
              <a:xfrm rot="21233398">
                <a:off x="3037990" y="527634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FE98923C-9EC2-4FDB-A46C-5E76D0336C65}"/>
                  </a:ext>
                </a:extLst>
              </p:cNvPr>
              <p:cNvSpPr/>
              <p:nvPr/>
            </p:nvSpPr>
            <p:spPr>
              <a:xfrm rot="5033398">
                <a:off x="4888396" y="298228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D2699B2A-5A0F-4065-8317-429B14600855}"/>
                  </a:ext>
                </a:extLst>
              </p:cNvPr>
              <p:cNvSpPr/>
              <p:nvPr/>
            </p:nvSpPr>
            <p:spPr>
              <a:xfrm rot="5033398">
                <a:off x="743934" y="342593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14CF0BBB-BB87-4388-9E89-A4A6714BA511}"/>
                  </a:ext>
                </a:extLst>
              </p:cNvPr>
              <p:cNvSpPr/>
              <p:nvPr/>
            </p:nvSpPr>
            <p:spPr>
              <a:xfrm rot="2333398">
                <a:off x="4124600" y="15819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A76BD7E7-148A-45A7-B88A-1629A054F41C}"/>
                  </a:ext>
                </a:extLst>
              </p:cNvPr>
              <p:cNvSpPr/>
              <p:nvPr/>
            </p:nvSpPr>
            <p:spPr>
              <a:xfrm rot="2333398">
                <a:off x="1507730" y="48262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793C262E-6106-4473-BEB1-72A91C5C24CD}"/>
                  </a:ext>
                </a:extLst>
              </p:cNvPr>
              <p:cNvSpPr/>
              <p:nvPr/>
            </p:nvSpPr>
            <p:spPr>
              <a:xfrm rot="7733398">
                <a:off x="4438307" y="451254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3E9F0F20-926E-471C-8814-CC547D2C624F}"/>
                  </a:ext>
                </a:extLst>
              </p:cNvPr>
              <p:cNvSpPr/>
              <p:nvPr/>
            </p:nvSpPr>
            <p:spPr>
              <a:xfrm rot="7733398">
                <a:off x="1194023" y="189567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67186BB4-EEDC-4B13-9B6E-4075B2E12203}"/>
                  </a:ext>
                </a:extLst>
              </p:cNvPr>
              <p:cNvSpPr/>
              <p:nvPr/>
            </p:nvSpPr>
            <p:spPr>
              <a:xfrm rot="1433398">
                <a:off x="3660175" y="129859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6CB28B50-BBE9-4941-BDF4-BE79AF1E1F4D}"/>
                  </a:ext>
                </a:extLst>
              </p:cNvPr>
              <p:cNvSpPr/>
              <p:nvPr/>
            </p:nvSpPr>
            <p:spPr>
              <a:xfrm rot="1433398">
                <a:off x="1972155" y="510963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751EC269-30BD-4249-8A1D-64516B676639}"/>
                  </a:ext>
                </a:extLst>
              </p:cNvPr>
              <p:cNvSpPr/>
              <p:nvPr/>
            </p:nvSpPr>
            <p:spPr>
              <a:xfrm rot="6833398">
                <a:off x="4721683" y="404812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EB151EFC-D334-4CDD-B4BB-180B65AABBC2}"/>
                  </a:ext>
                </a:extLst>
              </p:cNvPr>
              <p:cNvSpPr/>
              <p:nvPr/>
            </p:nvSpPr>
            <p:spPr>
              <a:xfrm rot="6833398">
                <a:off x="910647" y="236010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DFC53AEE-DA2B-4476-9A98-806792DD8237}"/>
                  </a:ext>
                </a:extLst>
              </p:cNvPr>
              <p:cNvSpPr/>
              <p:nvPr/>
            </p:nvSpPr>
            <p:spPr>
              <a:xfrm rot="4133398">
                <a:off x="4760374" y="245351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9E3CA3D3-BD45-4F09-A02A-3FF2219B177C}"/>
                  </a:ext>
                </a:extLst>
              </p:cNvPr>
              <p:cNvSpPr/>
              <p:nvPr/>
            </p:nvSpPr>
            <p:spPr>
              <a:xfrm rot="4133398">
                <a:off x="871956" y="395471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C85C17F6-B52B-4D04-B179-533423AB0ED2}"/>
                  </a:ext>
                </a:extLst>
              </p:cNvPr>
              <p:cNvSpPr/>
              <p:nvPr/>
            </p:nvSpPr>
            <p:spPr>
              <a:xfrm rot="9533398">
                <a:off x="3566764" y="514832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34D047D9-A3FA-4B86-AEFE-5983BEDDAE3C}"/>
                  </a:ext>
                </a:extLst>
              </p:cNvPr>
              <p:cNvSpPr/>
              <p:nvPr/>
            </p:nvSpPr>
            <p:spPr>
              <a:xfrm rot="9533398">
                <a:off x="2065566" y="125990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28708830-15DA-42C1-B751-EE3486E13897}"/>
                  </a:ext>
                </a:extLst>
              </p:cNvPr>
              <p:cNvSpPr/>
              <p:nvPr/>
            </p:nvSpPr>
            <p:spPr>
              <a:xfrm rot="533398">
                <a:off x="3138232" y="114507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C49DBE57-0534-4C49-8D4C-F82ACAA12879}"/>
                  </a:ext>
                </a:extLst>
              </p:cNvPr>
              <p:cNvSpPr/>
              <p:nvPr/>
            </p:nvSpPr>
            <p:spPr>
              <a:xfrm rot="533398">
                <a:off x="2494098" y="526314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27AD067D-07B5-46D7-9EDE-A3DE3A178365}"/>
                  </a:ext>
                </a:extLst>
              </p:cNvPr>
              <p:cNvSpPr/>
              <p:nvPr/>
            </p:nvSpPr>
            <p:spPr>
              <a:xfrm rot="5933398">
                <a:off x="4875199" y="352617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60BDC68E-7696-408C-9B2F-517064389D66}"/>
                  </a:ext>
                </a:extLst>
              </p:cNvPr>
              <p:cNvSpPr/>
              <p:nvPr/>
            </p:nvSpPr>
            <p:spPr>
              <a:xfrm rot="5933398">
                <a:off x="757131" y="288204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F48F21E4-DBFC-45EE-AFC4-E1987ECD0C22}"/>
                  </a:ext>
                </a:extLst>
              </p:cNvPr>
              <p:cNvSpPr/>
              <p:nvPr/>
            </p:nvSpPr>
            <p:spPr>
              <a:xfrm rot="3233398">
                <a:off x="4499858" y="197589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578221FA-0DD1-43FC-92C4-81C6A2D165D5}"/>
                  </a:ext>
                </a:extLst>
              </p:cNvPr>
              <p:cNvSpPr/>
              <p:nvPr/>
            </p:nvSpPr>
            <p:spPr>
              <a:xfrm rot="3233398">
                <a:off x="1132472" y="443233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4DA93A6A-4F1F-42BB-88CB-98EC410F411D}"/>
                  </a:ext>
                </a:extLst>
              </p:cNvPr>
              <p:cNvSpPr/>
              <p:nvPr/>
            </p:nvSpPr>
            <p:spPr>
              <a:xfrm rot="8633398">
                <a:off x="4044386" y="488780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FD798157-6245-46AD-B6AD-C8B08FFD40BB}"/>
                  </a:ext>
                </a:extLst>
              </p:cNvPr>
              <p:cNvSpPr/>
              <p:nvPr/>
            </p:nvSpPr>
            <p:spPr>
              <a:xfrm rot="8633398">
                <a:off x="1587944" y="152041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2B887C32-E921-482C-8872-641294E1BF80}"/>
                  </a:ext>
                </a:extLst>
              </p:cNvPr>
              <p:cNvSpPr/>
              <p:nvPr/>
            </p:nvSpPr>
            <p:spPr>
              <a:xfrm rot="20883886">
                <a:off x="2381199" y="116509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88AA9201-29B4-446E-AB97-BA279C2EAE67}"/>
                  </a:ext>
                </a:extLst>
              </p:cNvPr>
              <p:cNvSpPr/>
              <p:nvPr/>
            </p:nvSpPr>
            <p:spPr>
              <a:xfrm rot="20883886">
                <a:off x="3243195" y="524312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BA3DB0F6-721B-4A4A-8C2C-C26844F70BFF}"/>
                  </a:ext>
                </a:extLst>
              </p:cNvPr>
              <p:cNvSpPr/>
              <p:nvPr/>
            </p:nvSpPr>
            <p:spPr>
              <a:xfrm rot="4683886">
                <a:off x="4851214" y="277311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D2850696-FFF2-40C1-AF58-082A0BA8E70C}"/>
                  </a:ext>
                </a:extLst>
              </p:cNvPr>
              <p:cNvSpPr/>
              <p:nvPr/>
            </p:nvSpPr>
            <p:spPr>
              <a:xfrm rot="4683886">
                <a:off x="773180" y="363511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3DC007EB-D2D6-4EDE-A5F8-84D39C5C6B28}"/>
                  </a:ext>
                </a:extLst>
              </p:cNvPr>
              <p:cNvSpPr/>
              <p:nvPr/>
            </p:nvSpPr>
            <p:spPr>
              <a:xfrm rot="1983886">
                <a:off x="3949238" y="145754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3B566E9E-569F-4C9A-8463-CBA7B7C85108}"/>
                  </a:ext>
                </a:extLst>
              </p:cNvPr>
              <p:cNvSpPr/>
              <p:nvPr/>
            </p:nvSpPr>
            <p:spPr>
              <a:xfrm rot="1983886">
                <a:off x="1675156" y="495067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A2970C0C-3F69-490D-BC5D-5E3E01269CAB}"/>
                  </a:ext>
                </a:extLst>
              </p:cNvPr>
              <p:cNvSpPr/>
              <p:nvPr/>
            </p:nvSpPr>
            <p:spPr>
              <a:xfrm rot="7383886">
                <a:off x="4558761" y="434115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2EBCE5BF-2072-4347-BD2D-FE41F4125FA5}"/>
                  </a:ext>
                </a:extLst>
              </p:cNvPr>
              <p:cNvSpPr/>
              <p:nvPr/>
            </p:nvSpPr>
            <p:spPr>
              <a:xfrm rot="7383886">
                <a:off x="1065633" y="206707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A505B281-03AE-4A85-8B91-2F5F4539242B}"/>
                  </a:ext>
                </a:extLst>
              </p:cNvPr>
              <p:cNvSpPr/>
              <p:nvPr/>
            </p:nvSpPr>
            <p:spPr>
              <a:xfrm rot="1083886">
                <a:off x="3458450" y="12227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1A45984D-4FE5-462D-B70C-648B1328CB15}"/>
                  </a:ext>
                </a:extLst>
              </p:cNvPr>
              <p:cNvSpPr/>
              <p:nvPr/>
            </p:nvSpPr>
            <p:spPr>
              <a:xfrm rot="1083886">
                <a:off x="2165944" y="51854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14CC6B18-C887-42FF-8E42-80C45E585522}"/>
                  </a:ext>
                </a:extLst>
              </p:cNvPr>
              <p:cNvSpPr/>
              <p:nvPr/>
            </p:nvSpPr>
            <p:spPr>
              <a:xfrm rot="6483886">
                <a:off x="4793537" y="385036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C787CCA5-8019-427C-BDCF-0E6D6BD7372C}"/>
                  </a:ext>
                </a:extLst>
              </p:cNvPr>
              <p:cNvSpPr/>
              <p:nvPr/>
            </p:nvSpPr>
            <p:spPr>
              <a:xfrm rot="6483886">
                <a:off x="830857" y="255785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D2DED2B4-51D1-4CA3-9F1B-1BB719FA0C3E}"/>
                  </a:ext>
                </a:extLst>
              </p:cNvPr>
              <p:cNvSpPr/>
              <p:nvPr/>
            </p:nvSpPr>
            <p:spPr>
              <a:xfrm rot="3783886">
                <a:off x="4670185" y="226006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F49C9342-FA7E-477A-8ABD-250C284C0522}"/>
                  </a:ext>
                </a:extLst>
              </p:cNvPr>
              <p:cNvSpPr/>
              <p:nvPr/>
            </p:nvSpPr>
            <p:spPr>
              <a:xfrm rot="3783886">
                <a:off x="954209" y="414816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FB1DF2FA-CE08-4560-9F63-F58FFDB1DBD2}"/>
                  </a:ext>
                </a:extLst>
              </p:cNvPr>
              <p:cNvSpPr/>
              <p:nvPr/>
            </p:nvSpPr>
            <p:spPr>
              <a:xfrm rot="9183886">
                <a:off x="3756245" y="506210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EDC71221-6AE8-4078-95AF-CDCB3A045446}"/>
                  </a:ext>
                </a:extLst>
              </p:cNvPr>
              <p:cNvSpPr/>
              <p:nvPr/>
            </p:nvSpPr>
            <p:spPr>
              <a:xfrm rot="9183886">
                <a:off x="1868149" y="134612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71FDAD78-512D-41F2-BDA4-42AD1D173EFC}"/>
                  </a:ext>
                </a:extLst>
              </p:cNvPr>
              <p:cNvSpPr/>
              <p:nvPr/>
            </p:nvSpPr>
            <p:spPr>
              <a:xfrm rot="183886">
                <a:off x="2923621" y="112302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E709F265-708F-41EA-AFB9-E9B57681BF9E}"/>
                  </a:ext>
                </a:extLst>
              </p:cNvPr>
              <p:cNvSpPr/>
              <p:nvPr/>
            </p:nvSpPr>
            <p:spPr>
              <a:xfrm rot="183886">
                <a:off x="2700773" y="528520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D9160054-B195-470F-BA11-2C2F64FD4158}"/>
                  </a:ext>
                </a:extLst>
              </p:cNvPr>
              <p:cNvSpPr/>
              <p:nvPr/>
            </p:nvSpPr>
            <p:spPr>
              <a:xfrm rot="5583886">
                <a:off x="4893286" y="331553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91500EBD-6B77-4FCA-8DF6-65242AB6C5CB}"/>
                  </a:ext>
                </a:extLst>
              </p:cNvPr>
              <p:cNvSpPr/>
              <p:nvPr/>
            </p:nvSpPr>
            <p:spPr>
              <a:xfrm rot="5583886">
                <a:off x="731108" y="309268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84008F32-D8E0-4947-8A0D-8A5ACD0BFE60}"/>
                  </a:ext>
                </a:extLst>
              </p:cNvPr>
              <p:cNvSpPr/>
              <p:nvPr/>
            </p:nvSpPr>
            <p:spPr>
              <a:xfrm rot="2883886">
                <a:off x="4362539" y="181134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274576F6-86F1-466B-BEAC-47A373309030}"/>
                  </a:ext>
                </a:extLst>
              </p:cNvPr>
              <p:cNvSpPr/>
              <p:nvPr/>
            </p:nvSpPr>
            <p:spPr>
              <a:xfrm rot="2883886">
                <a:off x="1261855" y="459687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DECAACFA-6BD7-47A9-99C9-8879DFC5B31F}"/>
                  </a:ext>
                </a:extLst>
              </p:cNvPr>
              <p:cNvSpPr/>
              <p:nvPr/>
            </p:nvSpPr>
            <p:spPr>
              <a:xfrm rot="8283886">
                <a:off x="4204961" y="47544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840D2F6B-9E45-45BE-BCDB-490817675F65}"/>
                  </a:ext>
                </a:extLst>
              </p:cNvPr>
              <p:cNvSpPr/>
              <p:nvPr/>
            </p:nvSpPr>
            <p:spPr>
              <a:xfrm rot="8283886">
                <a:off x="1419433" y="16537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2BD609A6-0C7A-4B9D-9108-F53BCC05B71D}"/>
                  </a:ext>
                </a:extLst>
              </p:cNvPr>
              <p:cNvSpPr/>
              <p:nvPr/>
            </p:nvSpPr>
            <p:spPr>
              <a:xfrm rot="21422471">
                <a:off x="2704621" y="112282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C1F615DE-F738-41C9-95C0-B34026216C0F}"/>
                  </a:ext>
                </a:extLst>
              </p:cNvPr>
              <p:cNvSpPr/>
              <p:nvPr/>
            </p:nvSpPr>
            <p:spPr>
              <a:xfrm rot="21422471">
                <a:off x="2919773" y="528540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B21A8177-B03B-4575-AC1B-402A8E14F81D}"/>
                  </a:ext>
                </a:extLst>
              </p:cNvPr>
              <p:cNvSpPr/>
              <p:nvPr/>
            </p:nvSpPr>
            <p:spPr>
              <a:xfrm rot="5222471">
                <a:off x="4893489" y="309653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FC4D2106-EC8E-491D-92AA-1BB7ACC478FA}"/>
                  </a:ext>
                </a:extLst>
              </p:cNvPr>
              <p:cNvSpPr/>
              <p:nvPr/>
            </p:nvSpPr>
            <p:spPr>
              <a:xfrm rot="5222471">
                <a:off x="730905" y="331168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C6D6D72D-AEC9-4C3E-BD3B-6E757A823BFA}"/>
                  </a:ext>
                </a:extLst>
              </p:cNvPr>
              <p:cNvSpPr/>
              <p:nvPr/>
            </p:nvSpPr>
            <p:spPr>
              <a:xfrm rot="2522471">
                <a:off x="4207825" y="165634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82F9C7CA-0166-44A8-BD23-C6D1DA100306}"/>
                  </a:ext>
                </a:extLst>
              </p:cNvPr>
              <p:cNvSpPr/>
              <p:nvPr/>
            </p:nvSpPr>
            <p:spPr>
              <a:xfrm rot="2522471">
                <a:off x="1416569" y="475187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D1225C88-A2E3-4760-AC46-4DEFE9305678}"/>
                  </a:ext>
                </a:extLst>
              </p:cNvPr>
              <p:cNvSpPr/>
              <p:nvPr/>
            </p:nvSpPr>
            <p:spPr>
              <a:xfrm rot="7922471">
                <a:off x="4359960" y="459974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5B224157-053A-4075-9D61-79F3EA2DE5AF}"/>
                  </a:ext>
                </a:extLst>
              </p:cNvPr>
              <p:cNvSpPr/>
              <p:nvPr/>
            </p:nvSpPr>
            <p:spPr>
              <a:xfrm rot="7922471">
                <a:off x="1264434" y="180848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991CF038-1CFC-42BD-A0DA-47DEB75C8FCC}"/>
                  </a:ext>
                </a:extLst>
              </p:cNvPr>
              <p:cNvSpPr/>
              <p:nvPr/>
            </p:nvSpPr>
            <p:spPr>
              <a:xfrm rot="1622471">
                <a:off x="3759679" y="13478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F3C44DAC-0D19-4FF3-B7FC-771569C2C881}"/>
                  </a:ext>
                </a:extLst>
              </p:cNvPr>
              <p:cNvSpPr/>
              <p:nvPr/>
            </p:nvSpPr>
            <p:spPr>
              <a:xfrm rot="1622471">
                <a:off x="1864715" y="50603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2341BC3F-7F9B-4C1D-8D48-0B59C5799893}"/>
                  </a:ext>
                </a:extLst>
              </p:cNvPr>
              <p:cNvSpPr/>
              <p:nvPr/>
            </p:nvSpPr>
            <p:spPr>
              <a:xfrm rot="7022471">
                <a:off x="4668437" y="415159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E137F3D0-98E9-4262-9382-75AF4C553973}"/>
                  </a:ext>
                </a:extLst>
              </p:cNvPr>
              <p:cNvSpPr/>
              <p:nvPr/>
            </p:nvSpPr>
            <p:spPr>
              <a:xfrm rot="7022471">
                <a:off x="955957" y="225663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3F725042-1A62-482E-BE6B-712FB8F29529}"/>
                  </a:ext>
                </a:extLst>
              </p:cNvPr>
              <p:cNvSpPr/>
              <p:nvPr/>
            </p:nvSpPr>
            <p:spPr>
              <a:xfrm rot="4322471">
                <a:off x="4794728" y="256152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C30596C7-1BE0-4B0E-BDE7-9E230350EFD2}"/>
                  </a:ext>
                </a:extLst>
              </p:cNvPr>
              <p:cNvSpPr/>
              <p:nvPr/>
            </p:nvSpPr>
            <p:spPr>
              <a:xfrm rot="4322471">
                <a:off x="829666" y="384670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DFEABD59-0917-4F1B-BA69-7307C1C9F2B0}"/>
                  </a:ext>
                </a:extLst>
              </p:cNvPr>
              <p:cNvSpPr/>
              <p:nvPr/>
            </p:nvSpPr>
            <p:spPr>
              <a:xfrm rot="9722471">
                <a:off x="3454785" y="518664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4902D300-3EA5-45EE-8FAE-A135630B8657}"/>
                  </a:ext>
                </a:extLst>
              </p:cNvPr>
              <p:cNvSpPr/>
              <p:nvPr/>
            </p:nvSpPr>
            <p:spPr>
              <a:xfrm rot="9722471">
                <a:off x="2169609" y="122158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BD8E1284-3E87-4712-BDF4-C7EE8D4437BC}"/>
                  </a:ext>
                </a:extLst>
              </p:cNvPr>
              <p:cNvSpPr/>
              <p:nvPr/>
            </p:nvSpPr>
            <p:spPr>
              <a:xfrm rot="722471">
                <a:off x="3246965" y="116589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E2C8D82F-8EFF-48A2-8D1A-778FCE2502EB}"/>
                  </a:ext>
                </a:extLst>
              </p:cNvPr>
              <p:cNvSpPr/>
              <p:nvPr/>
            </p:nvSpPr>
            <p:spPr>
              <a:xfrm rot="722471">
                <a:off x="2377429" y="524232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6928675C-11B0-4700-88D3-CC18BBA41449}"/>
                  </a:ext>
                </a:extLst>
              </p:cNvPr>
              <p:cNvSpPr/>
              <p:nvPr/>
            </p:nvSpPr>
            <p:spPr>
              <a:xfrm rot="6122471">
                <a:off x="4850413" y="363888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593D8044-AC32-42CD-B224-888D00CE2945}"/>
                  </a:ext>
                </a:extLst>
              </p:cNvPr>
              <p:cNvSpPr/>
              <p:nvPr/>
            </p:nvSpPr>
            <p:spPr>
              <a:xfrm rot="6122471">
                <a:off x="773981" y="276934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DF8E48E0-A71A-489D-BF34-342B246312E0}"/>
                  </a:ext>
                </a:extLst>
              </p:cNvPr>
              <p:cNvSpPr/>
              <p:nvPr/>
            </p:nvSpPr>
            <p:spPr>
              <a:xfrm rot="3422471">
                <a:off x="4560861" y="207030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6BB23553-28C1-4F48-B0CA-47C65A743841}"/>
                  </a:ext>
                </a:extLst>
              </p:cNvPr>
              <p:cNvSpPr/>
              <p:nvPr/>
            </p:nvSpPr>
            <p:spPr>
              <a:xfrm rot="3422471">
                <a:off x="1063533" y="433792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F223DCD0-DA24-44C6-8EB3-9ACF48280548}"/>
                  </a:ext>
                </a:extLst>
              </p:cNvPr>
              <p:cNvSpPr/>
              <p:nvPr/>
            </p:nvSpPr>
            <p:spPr>
              <a:xfrm rot="8822471">
                <a:off x="3946006" y="495277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250E8579-83DD-44B6-97E3-82E14D3DBCB0}"/>
                  </a:ext>
                </a:extLst>
              </p:cNvPr>
              <p:cNvSpPr/>
              <p:nvPr/>
            </p:nvSpPr>
            <p:spPr>
              <a:xfrm rot="8822471">
                <a:off x="1678388" y="145544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4D89DAFA-6A83-442D-B9F5-243B91BF1B48}"/>
                  </a:ext>
                </a:extLst>
              </p:cNvPr>
              <p:cNvSpPr/>
              <p:nvPr/>
            </p:nvSpPr>
            <p:spPr>
              <a:xfrm rot="21059372">
                <a:off x="2485801" y="114576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4C77ED2B-5C73-4304-8764-24880CF0BD6F}"/>
                  </a:ext>
                </a:extLst>
              </p:cNvPr>
              <p:cNvSpPr/>
              <p:nvPr/>
            </p:nvSpPr>
            <p:spPr>
              <a:xfrm rot="21059372">
                <a:off x="3138593" y="526246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4243EB2E-0E61-476A-940E-0CAFD6C1715F}"/>
                  </a:ext>
                </a:extLst>
              </p:cNvPr>
              <p:cNvSpPr/>
              <p:nvPr/>
            </p:nvSpPr>
            <p:spPr>
              <a:xfrm rot="4859372">
                <a:off x="4870549" y="287771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68CBEB63-0BF0-4D2B-8BE9-AFE92680BE3B}"/>
                  </a:ext>
                </a:extLst>
              </p:cNvPr>
              <p:cNvSpPr/>
              <p:nvPr/>
            </p:nvSpPr>
            <p:spPr>
              <a:xfrm rot="4859372">
                <a:off x="753845" y="353050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87384EC1-C784-45D9-9827-EAF1C14C465A}"/>
                  </a:ext>
                </a:extLst>
              </p:cNvPr>
              <p:cNvSpPr/>
              <p:nvPr/>
            </p:nvSpPr>
            <p:spPr>
              <a:xfrm rot="2159372">
                <a:off x="4036875" y="151784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64ECC6F1-6D75-483F-8341-EA03B21292C3}"/>
                  </a:ext>
                </a:extLst>
              </p:cNvPr>
              <p:cNvSpPr/>
              <p:nvPr/>
            </p:nvSpPr>
            <p:spPr>
              <a:xfrm rot="2159372">
                <a:off x="1587519" y="489038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E0039A11-F3D3-4CCF-BF03-8414F4AFD0F5}"/>
                  </a:ext>
                </a:extLst>
              </p:cNvPr>
              <p:cNvSpPr/>
              <p:nvPr/>
            </p:nvSpPr>
            <p:spPr>
              <a:xfrm rot="7559372">
                <a:off x="4498469" y="442879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2E16F728-3AA1-47EB-B6A0-91725DC3600F}"/>
                  </a:ext>
                </a:extLst>
              </p:cNvPr>
              <p:cNvSpPr/>
              <p:nvPr/>
            </p:nvSpPr>
            <p:spPr>
              <a:xfrm rot="7559372">
                <a:off x="1125925" y="197943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623DB1D4-54EC-4D63-825E-B04B4A7DAF70}"/>
                  </a:ext>
                </a:extLst>
              </p:cNvPr>
              <p:cNvSpPr/>
              <p:nvPr/>
            </p:nvSpPr>
            <p:spPr>
              <a:xfrm rot="1259372">
                <a:off x="3558705" y="125832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7C0FFA0A-E782-4BEA-83D0-917445F91722}"/>
                  </a:ext>
                </a:extLst>
              </p:cNvPr>
              <p:cNvSpPr/>
              <p:nvPr/>
            </p:nvSpPr>
            <p:spPr>
              <a:xfrm rot="1259372">
                <a:off x="2065689" y="514989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DE86FAFB-9746-4DF6-BF5D-33FD592386D6}"/>
                  </a:ext>
                </a:extLst>
              </p:cNvPr>
              <p:cNvSpPr/>
              <p:nvPr/>
            </p:nvSpPr>
            <p:spPr>
              <a:xfrm rot="6659372">
                <a:off x="4757981" y="395062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6062EBCF-A427-4651-B13B-A880E9C2D339}"/>
                  </a:ext>
                </a:extLst>
              </p:cNvPr>
              <p:cNvSpPr/>
              <p:nvPr/>
            </p:nvSpPr>
            <p:spPr>
              <a:xfrm rot="6659372">
                <a:off x="866413" y="245760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F2CF8A4B-15DC-4439-8899-FF14406C1905}"/>
                  </a:ext>
                </a:extLst>
              </p:cNvPr>
              <p:cNvSpPr/>
              <p:nvPr/>
            </p:nvSpPr>
            <p:spPr>
              <a:xfrm rot="3959372">
                <a:off x="4715935" y="235609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F92F8397-ABBB-42A5-88E9-06D2B9D03DDF}"/>
                  </a:ext>
                </a:extLst>
              </p:cNvPr>
              <p:cNvSpPr/>
              <p:nvPr/>
            </p:nvSpPr>
            <p:spPr>
              <a:xfrm rot="3959372">
                <a:off x="908459" y="405212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365E04FB-8C69-4057-8A78-4307682D293B}"/>
                  </a:ext>
                </a:extLst>
              </p:cNvPr>
              <p:cNvSpPr/>
              <p:nvPr/>
            </p:nvSpPr>
            <p:spPr>
              <a:xfrm rot="9359372">
                <a:off x="3660212" y="510785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43AE978A-B107-4C57-A65F-9B51269CC2D4}"/>
                  </a:ext>
                </a:extLst>
              </p:cNvPr>
              <p:cNvSpPr/>
              <p:nvPr/>
            </p:nvSpPr>
            <p:spPr>
              <a:xfrm rot="9359372">
                <a:off x="1964182" y="130037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A1C286E9-6207-4BB3-92E6-3DF1CF901BE9}"/>
                  </a:ext>
                </a:extLst>
              </p:cNvPr>
              <p:cNvSpPr/>
              <p:nvPr/>
            </p:nvSpPr>
            <p:spPr>
              <a:xfrm rot="359372">
                <a:off x="3029663" y="113141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D3289648-A79E-477E-9D15-94C209EAF5C1}"/>
                  </a:ext>
                </a:extLst>
              </p:cNvPr>
              <p:cNvSpPr/>
              <p:nvPr/>
            </p:nvSpPr>
            <p:spPr>
              <a:xfrm rot="359372">
                <a:off x="2594731" y="527680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B00A55E9-6BA2-49A9-9438-762E69EE288A}"/>
                  </a:ext>
                </a:extLst>
              </p:cNvPr>
              <p:cNvSpPr/>
              <p:nvPr/>
            </p:nvSpPr>
            <p:spPr>
              <a:xfrm rot="5759372">
                <a:off x="4884890" y="342157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F22EF850-8C82-48CF-933F-06156A2EBF3E}"/>
                  </a:ext>
                </a:extLst>
              </p:cNvPr>
              <p:cNvSpPr/>
              <p:nvPr/>
            </p:nvSpPr>
            <p:spPr>
              <a:xfrm rot="5759372">
                <a:off x="739504" y="298664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1C21CA69-A182-4007-B816-F5688B2B9E3E}"/>
                  </a:ext>
                </a:extLst>
              </p:cNvPr>
              <p:cNvSpPr/>
              <p:nvPr/>
            </p:nvSpPr>
            <p:spPr>
              <a:xfrm rot="3059372">
                <a:off x="4431584" y="189226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71FC9537-CB0D-4D72-A091-C099081DB0C6}"/>
                  </a:ext>
                </a:extLst>
              </p:cNvPr>
              <p:cNvSpPr/>
              <p:nvPr/>
            </p:nvSpPr>
            <p:spPr>
              <a:xfrm rot="3059372">
                <a:off x="1192810" y="451595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26ABE047-C000-4C61-A178-87FBE5A5EFD3}"/>
                  </a:ext>
                </a:extLst>
              </p:cNvPr>
              <p:cNvSpPr/>
              <p:nvPr/>
            </p:nvSpPr>
            <p:spPr>
              <a:xfrm rot="8459372">
                <a:off x="4124041" y="482349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3CB195A9-1FCB-4EDB-ADD6-78E59D76134E}"/>
                  </a:ext>
                </a:extLst>
              </p:cNvPr>
              <p:cNvSpPr/>
              <p:nvPr/>
            </p:nvSpPr>
            <p:spPr>
              <a:xfrm rot="8459372">
                <a:off x="1500353" y="158472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EBC87986-1389-442D-A4DE-2B8DEAFB7BC0}"/>
                </a:ext>
              </a:extLst>
            </p:cNvPr>
            <p:cNvSpPr/>
            <p:nvPr/>
          </p:nvSpPr>
          <p:spPr>
            <a:xfrm>
              <a:off x="4854314" y="1157866"/>
              <a:ext cx="4190626" cy="4190626"/>
            </a:xfrm>
            <a:prstGeom prst="ellipse">
              <a:avLst/>
            </a:prstGeom>
            <a:noFill/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58DCF5AE-6F8D-4A59-8011-5458142CBDAD}"/>
                </a:ext>
              </a:extLst>
            </p:cNvPr>
            <p:cNvGrpSpPr/>
            <p:nvPr/>
          </p:nvGrpSpPr>
          <p:grpSpPr>
            <a:xfrm>
              <a:off x="5455094" y="1347534"/>
              <a:ext cx="2989067" cy="3823136"/>
              <a:chOff x="6262775" y="3950148"/>
              <a:chExt cx="1756630" cy="2246800"/>
            </a:xfrm>
            <a:solidFill>
              <a:srgbClr val="F4F5D6"/>
            </a:solidFill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2B17492-0A39-4BBA-9973-221007753225}"/>
                  </a:ext>
                </a:extLst>
              </p:cNvPr>
              <p:cNvSpPr/>
              <p:nvPr/>
            </p:nvSpPr>
            <p:spPr>
              <a:xfrm>
                <a:off x="6262775" y="3950148"/>
                <a:ext cx="1756630" cy="2246800"/>
              </a:xfrm>
              <a:custGeom>
                <a:avLst/>
                <a:gdLst>
                  <a:gd name="connsiteX0" fmla="*/ 340903 w 2414430"/>
                  <a:gd name="connsiteY0" fmla="*/ 2391108 h 3088152"/>
                  <a:gd name="connsiteX1" fmla="*/ 358322 w 2414430"/>
                  <a:gd name="connsiteY1" fmla="*/ 2410274 h 3088152"/>
                  <a:gd name="connsiteX2" fmla="*/ 1224520 w 2414430"/>
                  <a:gd name="connsiteY2" fmla="*/ 2769065 h 3088152"/>
                  <a:gd name="connsiteX3" fmla="*/ 2003727 w 2414430"/>
                  <a:gd name="connsiteY3" fmla="*/ 2489337 h 3088152"/>
                  <a:gd name="connsiteX4" fmla="*/ 2062199 w 2414430"/>
                  <a:gd name="connsiteY4" fmla="*/ 2436195 h 3088152"/>
                  <a:gd name="connsiteX5" fmla="*/ 2270526 w 2414430"/>
                  <a:gd name="connsiteY5" fmla="*/ 2677548 h 3088152"/>
                  <a:gd name="connsiteX6" fmla="*/ 2206696 w 2414430"/>
                  <a:gd name="connsiteY6" fmla="*/ 2735560 h 3088152"/>
                  <a:gd name="connsiteX7" fmla="*/ 1224520 w 2414430"/>
                  <a:gd name="connsiteY7" fmla="*/ 3088152 h 3088152"/>
                  <a:gd name="connsiteX8" fmla="*/ 132693 w 2414430"/>
                  <a:gd name="connsiteY8" fmla="*/ 2635903 h 3088152"/>
                  <a:gd name="connsiteX9" fmla="*/ 131109 w 2414430"/>
                  <a:gd name="connsiteY9" fmla="*/ 2634160 h 3088152"/>
                  <a:gd name="connsiteX10" fmla="*/ 1224520 w 2414430"/>
                  <a:gd name="connsiteY10" fmla="*/ 0 h 3088152"/>
                  <a:gd name="connsiteX11" fmla="*/ 2316347 w 2414430"/>
                  <a:gd name="connsiteY11" fmla="*/ 452249 h 3088152"/>
                  <a:gd name="connsiteX12" fmla="*/ 2414430 w 2414430"/>
                  <a:gd name="connsiteY12" fmla="*/ 560168 h 3088152"/>
                  <a:gd name="connsiteX13" fmla="*/ 2178150 w 2414430"/>
                  <a:gd name="connsiteY13" fmla="*/ 776061 h 3088152"/>
                  <a:gd name="connsiteX14" fmla="*/ 2169781 w 2414430"/>
                  <a:gd name="connsiteY14" fmla="*/ 764869 h 3088152"/>
                  <a:gd name="connsiteX15" fmla="*/ 1224520 w 2414430"/>
                  <a:gd name="connsiteY15" fmla="*/ 319087 h 3088152"/>
                  <a:gd name="connsiteX16" fmla="*/ 279259 w 2414430"/>
                  <a:gd name="connsiteY16" fmla="*/ 764869 h 3088152"/>
                  <a:gd name="connsiteX17" fmla="*/ 236446 w 2414430"/>
                  <a:gd name="connsiteY17" fmla="*/ 822123 h 3088152"/>
                  <a:gd name="connsiteX18" fmla="*/ 0 w 2414430"/>
                  <a:gd name="connsiteY18" fmla="*/ 606079 h 3088152"/>
                  <a:gd name="connsiteX19" fmla="*/ 33036 w 2414430"/>
                  <a:gd name="connsiteY19" fmla="*/ 561900 h 3088152"/>
                  <a:gd name="connsiteX20" fmla="*/ 1224520 w 2414430"/>
                  <a:gd name="connsiteY20" fmla="*/ 0 h 308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14430" h="3088152">
                    <a:moveTo>
                      <a:pt x="340903" y="2391108"/>
                    </a:moveTo>
                    <a:lnTo>
                      <a:pt x="358322" y="2410274"/>
                    </a:lnTo>
                    <a:cubicBezTo>
                      <a:pt x="580001" y="2631954"/>
                      <a:pt x="886249" y="2769065"/>
                      <a:pt x="1224520" y="2769065"/>
                    </a:cubicBezTo>
                    <a:cubicBezTo>
                      <a:pt x="1520508" y="2769065"/>
                      <a:pt x="1791977" y="2664089"/>
                      <a:pt x="2003727" y="2489337"/>
                    </a:cubicBezTo>
                    <a:lnTo>
                      <a:pt x="2062199" y="2436195"/>
                    </a:lnTo>
                    <a:lnTo>
                      <a:pt x="2270526" y="2677548"/>
                    </a:lnTo>
                    <a:lnTo>
                      <a:pt x="2206696" y="2735560"/>
                    </a:lnTo>
                    <a:cubicBezTo>
                      <a:pt x="1939789" y="2955832"/>
                      <a:pt x="1597607" y="3088152"/>
                      <a:pt x="1224520" y="3088152"/>
                    </a:cubicBezTo>
                    <a:cubicBezTo>
                      <a:pt x="798135" y="3088152"/>
                      <a:pt x="412116" y="2915326"/>
                      <a:pt x="132693" y="2635903"/>
                    </a:cubicBezTo>
                    <a:lnTo>
                      <a:pt x="131109" y="2634160"/>
                    </a:lnTo>
                    <a:close/>
                    <a:moveTo>
                      <a:pt x="1224520" y="0"/>
                    </a:moveTo>
                    <a:cubicBezTo>
                      <a:pt x="1650905" y="0"/>
                      <a:pt x="2036924" y="172827"/>
                      <a:pt x="2316347" y="452249"/>
                    </a:cubicBezTo>
                    <a:lnTo>
                      <a:pt x="2414430" y="560168"/>
                    </a:lnTo>
                    <a:lnTo>
                      <a:pt x="2178150" y="776061"/>
                    </a:lnTo>
                    <a:lnTo>
                      <a:pt x="2169781" y="764869"/>
                    </a:lnTo>
                    <a:cubicBezTo>
                      <a:pt x="1945100" y="492619"/>
                      <a:pt x="1605076" y="319087"/>
                      <a:pt x="1224520" y="319087"/>
                    </a:cubicBezTo>
                    <a:cubicBezTo>
                      <a:pt x="843965" y="319087"/>
                      <a:pt x="503940" y="492619"/>
                      <a:pt x="279259" y="764869"/>
                    </a:cubicBezTo>
                    <a:lnTo>
                      <a:pt x="236446" y="822123"/>
                    </a:lnTo>
                    <a:lnTo>
                      <a:pt x="0" y="606079"/>
                    </a:lnTo>
                    <a:lnTo>
                      <a:pt x="33036" y="561900"/>
                    </a:lnTo>
                    <a:cubicBezTo>
                      <a:pt x="316242" y="218734"/>
                      <a:pt x="744837" y="0"/>
                      <a:pt x="1224520" y="0"/>
                    </a:cubicBezTo>
                    <a:close/>
                  </a:path>
                </a:pathLst>
              </a:custGeom>
              <a:pattFill prst="dkVert">
                <a:fgClr>
                  <a:srgbClr val="6C6A42"/>
                </a:fgClr>
                <a:bgClr>
                  <a:srgbClr val="C3C296"/>
                </a:bgClr>
              </a:patt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6187018A-A06F-43D9-AF73-51C4179EF8AE}"/>
                  </a:ext>
                </a:extLst>
              </p:cNvPr>
              <p:cNvSpPr/>
              <p:nvPr/>
            </p:nvSpPr>
            <p:spPr>
              <a:xfrm rot="19078035">
                <a:off x="6364828" y="4227704"/>
                <a:ext cx="301210" cy="149569"/>
              </a:xfrm>
              <a:custGeom>
                <a:avLst/>
                <a:gdLst>
                  <a:gd name="connsiteX0" fmla="*/ 179850 w 864096"/>
                  <a:gd name="connsiteY0" fmla="*/ 306052 h 504056"/>
                  <a:gd name="connsiteX1" fmla="*/ 170061 w 864096"/>
                  <a:gd name="connsiteY1" fmla="*/ 315841 h 504056"/>
                  <a:gd name="connsiteX2" fmla="*/ 170061 w 864096"/>
                  <a:gd name="connsiteY2" fmla="*/ 390676 h 504056"/>
                  <a:gd name="connsiteX3" fmla="*/ 179850 w 864096"/>
                  <a:gd name="connsiteY3" fmla="*/ 400465 h 504056"/>
                  <a:gd name="connsiteX4" fmla="*/ 709548 w 864096"/>
                  <a:gd name="connsiteY4" fmla="*/ 400465 h 504056"/>
                  <a:gd name="connsiteX5" fmla="*/ 719337 w 864096"/>
                  <a:gd name="connsiteY5" fmla="*/ 390676 h 504056"/>
                  <a:gd name="connsiteX6" fmla="*/ 719337 w 864096"/>
                  <a:gd name="connsiteY6" fmla="*/ 315841 h 504056"/>
                  <a:gd name="connsiteX7" fmla="*/ 709548 w 864096"/>
                  <a:gd name="connsiteY7" fmla="*/ 306052 h 504056"/>
                  <a:gd name="connsiteX8" fmla="*/ 179850 w 864096"/>
                  <a:gd name="connsiteY8" fmla="*/ 107085 h 504056"/>
                  <a:gd name="connsiteX9" fmla="*/ 170061 w 864096"/>
                  <a:gd name="connsiteY9" fmla="*/ 116874 h 504056"/>
                  <a:gd name="connsiteX10" fmla="*/ 170061 w 864096"/>
                  <a:gd name="connsiteY10" fmla="*/ 191709 h 504056"/>
                  <a:gd name="connsiteX11" fmla="*/ 179850 w 864096"/>
                  <a:gd name="connsiteY11" fmla="*/ 201498 h 504056"/>
                  <a:gd name="connsiteX12" fmla="*/ 709548 w 864096"/>
                  <a:gd name="connsiteY12" fmla="*/ 201498 h 504056"/>
                  <a:gd name="connsiteX13" fmla="*/ 719337 w 864096"/>
                  <a:gd name="connsiteY13" fmla="*/ 191709 h 504056"/>
                  <a:gd name="connsiteX14" fmla="*/ 719337 w 864096"/>
                  <a:gd name="connsiteY14" fmla="*/ 116874 h 504056"/>
                  <a:gd name="connsiteX15" fmla="*/ 709548 w 864096"/>
                  <a:gd name="connsiteY15" fmla="*/ 107085 h 504056"/>
                  <a:gd name="connsiteX16" fmla="*/ 33212 w 864096"/>
                  <a:gd name="connsiteY16" fmla="*/ 0 h 504056"/>
                  <a:gd name="connsiteX17" fmla="*/ 830884 w 864096"/>
                  <a:gd name="connsiteY17" fmla="*/ 0 h 504056"/>
                  <a:gd name="connsiteX18" fmla="*/ 864096 w 864096"/>
                  <a:gd name="connsiteY18" fmla="*/ 33212 h 504056"/>
                  <a:gd name="connsiteX19" fmla="*/ 864096 w 864096"/>
                  <a:gd name="connsiteY19" fmla="*/ 470844 h 504056"/>
                  <a:gd name="connsiteX20" fmla="*/ 830884 w 864096"/>
                  <a:gd name="connsiteY20" fmla="*/ 504056 h 504056"/>
                  <a:gd name="connsiteX21" fmla="*/ 33212 w 864096"/>
                  <a:gd name="connsiteY21" fmla="*/ 504056 h 504056"/>
                  <a:gd name="connsiteX22" fmla="*/ 0 w 864096"/>
                  <a:gd name="connsiteY22" fmla="*/ 470844 h 504056"/>
                  <a:gd name="connsiteX23" fmla="*/ 0 w 864096"/>
                  <a:gd name="connsiteY23" fmla="*/ 33212 h 504056"/>
                  <a:gd name="connsiteX24" fmla="*/ 33212 w 864096"/>
                  <a:gd name="connsiteY24" fmla="*/ 0 h 504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64096" h="504056">
                    <a:moveTo>
                      <a:pt x="179850" y="306052"/>
                    </a:moveTo>
                    <a:cubicBezTo>
                      <a:pt x="174444" y="306052"/>
                      <a:pt x="170061" y="310435"/>
                      <a:pt x="170061" y="315841"/>
                    </a:cubicBezTo>
                    <a:lnTo>
                      <a:pt x="170061" y="390676"/>
                    </a:lnTo>
                    <a:cubicBezTo>
                      <a:pt x="170061" y="396082"/>
                      <a:pt x="174444" y="400465"/>
                      <a:pt x="179850" y="400465"/>
                    </a:cubicBezTo>
                    <a:lnTo>
                      <a:pt x="709548" y="400465"/>
                    </a:lnTo>
                    <a:cubicBezTo>
                      <a:pt x="714954" y="400465"/>
                      <a:pt x="719337" y="396082"/>
                      <a:pt x="719337" y="390676"/>
                    </a:cubicBezTo>
                    <a:lnTo>
                      <a:pt x="719337" y="315841"/>
                    </a:lnTo>
                    <a:cubicBezTo>
                      <a:pt x="719337" y="310435"/>
                      <a:pt x="714954" y="306052"/>
                      <a:pt x="709548" y="306052"/>
                    </a:cubicBezTo>
                    <a:close/>
                    <a:moveTo>
                      <a:pt x="179850" y="107085"/>
                    </a:moveTo>
                    <a:cubicBezTo>
                      <a:pt x="174444" y="107085"/>
                      <a:pt x="170061" y="111468"/>
                      <a:pt x="170061" y="116874"/>
                    </a:cubicBezTo>
                    <a:lnTo>
                      <a:pt x="170061" y="191709"/>
                    </a:lnTo>
                    <a:cubicBezTo>
                      <a:pt x="170061" y="197115"/>
                      <a:pt x="174444" y="201498"/>
                      <a:pt x="179850" y="201498"/>
                    </a:cubicBezTo>
                    <a:lnTo>
                      <a:pt x="709548" y="201498"/>
                    </a:lnTo>
                    <a:cubicBezTo>
                      <a:pt x="714954" y="201498"/>
                      <a:pt x="719337" y="197115"/>
                      <a:pt x="719337" y="191709"/>
                    </a:cubicBezTo>
                    <a:lnTo>
                      <a:pt x="719337" y="116874"/>
                    </a:lnTo>
                    <a:cubicBezTo>
                      <a:pt x="719337" y="111468"/>
                      <a:pt x="714954" y="107085"/>
                      <a:pt x="709548" y="107085"/>
                    </a:cubicBezTo>
                    <a:close/>
                    <a:moveTo>
                      <a:pt x="33212" y="0"/>
                    </a:moveTo>
                    <a:lnTo>
                      <a:pt x="830884" y="0"/>
                    </a:lnTo>
                    <a:cubicBezTo>
                      <a:pt x="849226" y="0"/>
                      <a:pt x="864096" y="14870"/>
                      <a:pt x="864096" y="33212"/>
                    </a:cubicBezTo>
                    <a:lnTo>
                      <a:pt x="864096" y="470844"/>
                    </a:lnTo>
                    <a:cubicBezTo>
                      <a:pt x="864096" y="489186"/>
                      <a:pt x="849226" y="504056"/>
                      <a:pt x="830884" y="504056"/>
                    </a:cubicBezTo>
                    <a:lnTo>
                      <a:pt x="33212" y="504056"/>
                    </a:lnTo>
                    <a:cubicBezTo>
                      <a:pt x="14870" y="504056"/>
                      <a:pt x="0" y="489186"/>
                      <a:pt x="0" y="470844"/>
                    </a:cubicBezTo>
                    <a:lnTo>
                      <a:pt x="0" y="33212"/>
                    </a:lnTo>
                    <a:cubicBezTo>
                      <a:pt x="0" y="14870"/>
                      <a:pt x="14870" y="0"/>
                      <a:pt x="332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9DE92D17-EC74-4FB8-8F01-635DF2EEEC28}"/>
                  </a:ext>
                </a:extLst>
              </p:cNvPr>
              <p:cNvSpPr/>
              <p:nvPr/>
            </p:nvSpPr>
            <p:spPr>
              <a:xfrm>
                <a:off x="6999461" y="3975709"/>
                <a:ext cx="324054" cy="173571"/>
              </a:xfrm>
              <a:custGeom>
                <a:avLst/>
                <a:gdLst>
                  <a:gd name="connsiteX0" fmla="*/ 398341 w 929632"/>
                  <a:gd name="connsiteY0" fmla="*/ 0 h 584949"/>
                  <a:gd name="connsiteX1" fmla="*/ 515521 w 929632"/>
                  <a:gd name="connsiteY1" fmla="*/ 0 h 584949"/>
                  <a:gd name="connsiteX2" fmla="*/ 530849 w 929632"/>
                  <a:gd name="connsiteY2" fmla="*/ 15328 h 584949"/>
                  <a:gd name="connsiteX3" fmla="*/ 530849 w 929632"/>
                  <a:gd name="connsiteY3" fmla="*/ 106448 h 584949"/>
                  <a:gd name="connsiteX4" fmla="*/ 892601 w 929632"/>
                  <a:gd name="connsiteY4" fmla="*/ 106448 h 584949"/>
                  <a:gd name="connsiteX5" fmla="*/ 905499 w 929632"/>
                  <a:gd name="connsiteY5" fmla="*/ 119346 h 584949"/>
                  <a:gd name="connsiteX6" fmla="*/ 905499 w 929632"/>
                  <a:gd name="connsiteY6" fmla="*/ 217953 h 584949"/>
                  <a:gd name="connsiteX7" fmla="*/ 892601 w 929632"/>
                  <a:gd name="connsiteY7" fmla="*/ 230851 h 584949"/>
                  <a:gd name="connsiteX8" fmla="*/ 746958 w 929632"/>
                  <a:gd name="connsiteY8" fmla="*/ 230851 h 584949"/>
                  <a:gd name="connsiteX9" fmla="*/ 925294 w 929632"/>
                  <a:gd name="connsiteY9" fmla="*/ 414217 h 584949"/>
                  <a:gd name="connsiteX10" fmla="*/ 924992 w 929632"/>
                  <a:gd name="connsiteY10" fmla="*/ 435892 h 584949"/>
                  <a:gd name="connsiteX11" fmla="*/ 840989 w 929632"/>
                  <a:gd name="connsiteY11" fmla="*/ 517590 h 584949"/>
                  <a:gd name="connsiteX12" fmla="*/ 819314 w 929632"/>
                  <a:gd name="connsiteY12" fmla="*/ 517289 h 584949"/>
                  <a:gd name="connsiteX13" fmla="*/ 540734 w 929632"/>
                  <a:gd name="connsiteY13" fmla="*/ 230851 h 584949"/>
                  <a:gd name="connsiteX14" fmla="*/ 530849 w 929632"/>
                  <a:gd name="connsiteY14" fmla="*/ 230851 h 584949"/>
                  <a:gd name="connsiteX15" fmla="*/ 530849 w 929632"/>
                  <a:gd name="connsiteY15" fmla="*/ 409576 h 584949"/>
                  <a:gd name="connsiteX16" fmla="*/ 680963 w 929632"/>
                  <a:gd name="connsiteY16" fmla="*/ 409576 h 584949"/>
                  <a:gd name="connsiteX17" fmla="*/ 689599 w 929632"/>
                  <a:gd name="connsiteY17" fmla="*/ 418212 h 584949"/>
                  <a:gd name="connsiteX18" fmla="*/ 689599 w 929632"/>
                  <a:gd name="connsiteY18" fmla="*/ 484238 h 584949"/>
                  <a:gd name="connsiteX19" fmla="*/ 680963 w 929632"/>
                  <a:gd name="connsiteY19" fmla="*/ 492874 h 584949"/>
                  <a:gd name="connsiteX20" fmla="*/ 530849 w 929632"/>
                  <a:gd name="connsiteY20" fmla="*/ 492874 h 584949"/>
                  <a:gd name="connsiteX21" fmla="*/ 530849 w 929632"/>
                  <a:gd name="connsiteY21" fmla="*/ 569621 h 584949"/>
                  <a:gd name="connsiteX22" fmla="*/ 515521 w 929632"/>
                  <a:gd name="connsiteY22" fmla="*/ 584949 h 584949"/>
                  <a:gd name="connsiteX23" fmla="*/ 398341 w 929632"/>
                  <a:gd name="connsiteY23" fmla="*/ 584949 h 584949"/>
                  <a:gd name="connsiteX24" fmla="*/ 383013 w 929632"/>
                  <a:gd name="connsiteY24" fmla="*/ 569621 h 584949"/>
                  <a:gd name="connsiteX25" fmla="*/ 383013 w 929632"/>
                  <a:gd name="connsiteY25" fmla="*/ 492874 h 584949"/>
                  <a:gd name="connsiteX26" fmla="*/ 232899 w 929632"/>
                  <a:gd name="connsiteY26" fmla="*/ 492874 h 584949"/>
                  <a:gd name="connsiteX27" fmla="*/ 224263 w 929632"/>
                  <a:gd name="connsiteY27" fmla="*/ 484238 h 584949"/>
                  <a:gd name="connsiteX28" fmla="*/ 224263 w 929632"/>
                  <a:gd name="connsiteY28" fmla="*/ 418212 h 584949"/>
                  <a:gd name="connsiteX29" fmla="*/ 232899 w 929632"/>
                  <a:gd name="connsiteY29" fmla="*/ 409576 h 584949"/>
                  <a:gd name="connsiteX30" fmla="*/ 383013 w 929632"/>
                  <a:gd name="connsiteY30" fmla="*/ 409576 h 584949"/>
                  <a:gd name="connsiteX31" fmla="*/ 383013 w 929632"/>
                  <a:gd name="connsiteY31" fmla="*/ 236902 h 584949"/>
                  <a:gd name="connsiteX32" fmla="*/ 110318 w 929632"/>
                  <a:gd name="connsiteY32" fmla="*/ 517289 h 584949"/>
                  <a:gd name="connsiteX33" fmla="*/ 88643 w 929632"/>
                  <a:gd name="connsiteY33" fmla="*/ 517590 h 584949"/>
                  <a:gd name="connsiteX34" fmla="*/ 4640 w 929632"/>
                  <a:gd name="connsiteY34" fmla="*/ 435892 h 584949"/>
                  <a:gd name="connsiteX35" fmla="*/ 4338 w 929632"/>
                  <a:gd name="connsiteY35" fmla="*/ 414217 h 584949"/>
                  <a:gd name="connsiteX36" fmla="*/ 182674 w 929632"/>
                  <a:gd name="connsiteY36" fmla="*/ 230851 h 584949"/>
                  <a:gd name="connsiteX37" fmla="*/ 21261 w 929632"/>
                  <a:gd name="connsiteY37" fmla="*/ 230851 h 584949"/>
                  <a:gd name="connsiteX38" fmla="*/ 8363 w 929632"/>
                  <a:gd name="connsiteY38" fmla="*/ 217953 h 584949"/>
                  <a:gd name="connsiteX39" fmla="*/ 8363 w 929632"/>
                  <a:gd name="connsiteY39" fmla="*/ 119346 h 584949"/>
                  <a:gd name="connsiteX40" fmla="*/ 21261 w 929632"/>
                  <a:gd name="connsiteY40" fmla="*/ 106448 h 584949"/>
                  <a:gd name="connsiteX41" fmla="*/ 383013 w 929632"/>
                  <a:gd name="connsiteY41" fmla="*/ 106448 h 584949"/>
                  <a:gd name="connsiteX42" fmla="*/ 383013 w 929632"/>
                  <a:gd name="connsiteY42" fmla="*/ 15328 h 584949"/>
                  <a:gd name="connsiteX43" fmla="*/ 398341 w 929632"/>
                  <a:gd name="connsiteY43" fmla="*/ 0 h 584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929632" h="584949">
                    <a:moveTo>
                      <a:pt x="398341" y="0"/>
                    </a:moveTo>
                    <a:lnTo>
                      <a:pt x="515521" y="0"/>
                    </a:lnTo>
                    <a:cubicBezTo>
                      <a:pt x="523986" y="0"/>
                      <a:pt x="530849" y="6863"/>
                      <a:pt x="530849" y="15328"/>
                    </a:cubicBezTo>
                    <a:lnTo>
                      <a:pt x="530849" y="106448"/>
                    </a:lnTo>
                    <a:lnTo>
                      <a:pt x="892601" y="106448"/>
                    </a:lnTo>
                    <a:cubicBezTo>
                      <a:pt x="899724" y="106448"/>
                      <a:pt x="905499" y="112223"/>
                      <a:pt x="905499" y="119346"/>
                    </a:cubicBezTo>
                    <a:lnTo>
                      <a:pt x="905499" y="217953"/>
                    </a:lnTo>
                    <a:cubicBezTo>
                      <a:pt x="905499" y="225076"/>
                      <a:pt x="899724" y="230851"/>
                      <a:pt x="892601" y="230851"/>
                    </a:cubicBezTo>
                    <a:lnTo>
                      <a:pt x="746958" y="230851"/>
                    </a:lnTo>
                    <a:lnTo>
                      <a:pt x="925294" y="414217"/>
                    </a:lnTo>
                    <a:cubicBezTo>
                      <a:pt x="931195" y="420285"/>
                      <a:pt x="931060" y="429990"/>
                      <a:pt x="924992" y="435892"/>
                    </a:cubicBezTo>
                    <a:lnTo>
                      <a:pt x="840989" y="517590"/>
                    </a:lnTo>
                    <a:cubicBezTo>
                      <a:pt x="834921" y="523492"/>
                      <a:pt x="825216" y="523357"/>
                      <a:pt x="819314" y="517289"/>
                    </a:cubicBezTo>
                    <a:lnTo>
                      <a:pt x="540734" y="230851"/>
                    </a:lnTo>
                    <a:lnTo>
                      <a:pt x="530849" y="230851"/>
                    </a:lnTo>
                    <a:lnTo>
                      <a:pt x="530849" y="409576"/>
                    </a:lnTo>
                    <a:lnTo>
                      <a:pt x="680963" y="409576"/>
                    </a:lnTo>
                    <a:cubicBezTo>
                      <a:pt x="685733" y="409576"/>
                      <a:pt x="689599" y="413442"/>
                      <a:pt x="689599" y="418212"/>
                    </a:cubicBezTo>
                    <a:lnTo>
                      <a:pt x="689599" y="484238"/>
                    </a:lnTo>
                    <a:cubicBezTo>
                      <a:pt x="689599" y="489008"/>
                      <a:pt x="685733" y="492874"/>
                      <a:pt x="680963" y="492874"/>
                    </a:cubicBezTo>
                    <a:lnTo>
                      <a:pt x="530849" y="492874"/>
                    </a:lnTo>
                    <a:lnTo>
                      <a:pt x="530849" y="569621"/>
                    </a:lnTo>
                    <a:cubicBezTo>
                      <a:pt x="530849" y="578086"/>
                      <a:pt x="523986" y="584949"/>
                      <a:pt x="515521" y="584949"/>
                    </a:cubicBezTo>
                    <a:lnTo>
                      <a:pt x="398341" y="584949"/>
                    </a:lnTo>
                    <a:cubicBezTo>
                      <a:pt x="389876" y="584949"/>
                      <a:pt x="383013" y="578086"/>
                      <a:pt x="383013" y="569621"/>
                    </a:cubicBezTo>
                    <a:lnTo>
                      <a:pt x="383013" y="492874"/>
                    </a:lnTo>
                    <a:lnTo>
                      <a:pt x="232899" y="492874"/>
                    </a:lnTo>
                    <a:cubicBezTo>
                      <a:pt x="228129" y="492874"/>
                      <a:pt x="224263" y="489008"/>
                      <a:pt x="224263" y="484238"/>
                    </a:cubicBezTo>
                    <a:lnTo>
                      <a:pt x="224263" y="418212"/>
                    </a:lnTo>
                    <a:cubicBezTo>
                      <a:pt x="224263" y="413442"/>
                      <a:pt x="228129" y="409576"/>
                      <a:pt x="232899" y="409576"/>
                    </a:cubicBezTo>
                    <a:lnTo>
                      <a:pt x="383013" y="409576"/>
                    </a:lnTo>
                    <a:lnTo>
                      <a:pt x="383013" y="236902"/>
                    </a:lnTo>
                    <a:lnTo>
                      <a:pt x="110318" y="517289"/>
                    </a:lnTo>
                    <a:cubicBezTo>
                      <a:pt x="104416" y="523357"/>
                      <a:pt x="94712" y="523492"/>
                      <a:pt x="88643" y="517590"/>
                    </a:cubicBezTo>
                    <a:lnTo>
                      <a:pt x="4640" y="435892"/>
                    </a:lnTo>
                    <a:cubicBezTo>
                      <a:pt x="-1428" y="429990"/>
                      <a:pt x="-1563" y="420285"/>
                      <a:pt x="4338" y="414217"/>
                    </a:cubicBezTo>
                    <a:lnTo>
                      <a:pt x="182674" y="230851"/>
                    </a:lnTo>
                    <a:lnTo>
                      <a:pt x="21261" y="230851"/>
                    </a:lnTo>
                    <a:cubicBezTo>
                      <a:pt x="14138" y="230851"/>
                      <a:pt x="8363" y="225076"/>
                      <a:pt x="8363" y="217953"/>
                    </a:cubicBezTo>
                    <a:lnTo>
                      <a:pt x="8363" y="119346"/>
                    </a:lnTo>
                    <a:cubicBezTo>
                      <a:pt x="8363" y="112223"/>
                      <a:pt x="14138" y="106448"/>
                      <a:pt x="21261" y="106448"/>
                    </a:cubicBezTo>
                    <a:lnTo>
                      <a:pt x="383013" y="106448"/>
                    </a:lnTo>
                    <a:lnTo>
                      <a:pt x="383013" y="15328"/>
                    </a:lnTo>
                    <a:cubicBezTo>
                      <a:pt x="383013" y="6863"/>
                      <a:pt x="389876" y="0"/>
                      <a:pt x="3983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6BD7A531-6C72-4DF9-AECC-CBD8B8B9D59F}"/>
                  </a:ext>
                </a:extLst>
              </p:cNvPr>
              <p:cNvSpPr/>
              <p:nvPr/>
            </p:nvSpPr>
            <p:spPr>
              <a:xfrm rot="2527704">
                <a:off x="7641705" y="4225579"/>
                <a:ext cx="301210" cy="149569"/>
              </a:xfrm>
              <a:custGeom>
                <a:avLst/>
                <a:gdLst>
                  <a:gd name="connsiteX0" fmla="*/ 296323 w 414003"/>
                  <a:gd name="connsiteY0" fmla="*/ 88364 h 241502"/>
                  <a:gd name="connsiteX1" fmla="*/ 310430 w 414003"/>
                  <a:gd name="connsiteY1" fmla="*/ 93274 h 241502"/>
                  <a:gd name="connsiteX2" fmla="*/ 312942 w 414003"/>
                  <a:gd name="connsiteY2" fmla="*/ 98467 h 241502"/>
                  <a:gd name="connsiteX3" fmla="*/ 295624 w 414003"/>
                  <a:gd name="connsiteY3" fmla="*/ 148229 h 241502"/>
                  <a:gd name="connsiteX4" fmla="*/ 290431 w 414003"/>
                  <a:gd name="connsiteY4" fmla="*/ 150741 h 241502"/>
                  <a:gd name="connsiteX5" fmla="*/ 276324 w 414003"/>
                  <a:gd name="connsiteY5" fmla="*/ 145831 h 241502"/>
                  <a:gd name="connsiteX6" fmla="*/ 273812 w 414003"/>
                  <a:gd name="connsiteY6" fmla="*/ 140638 h 241502"/>
                  <a:gd name="connsiteX7" fmla="*/ 291130 w 414003"/>
                  <a:gd name="connsiteY7" fmla="*/ 90876 h 241502"/>
                  <a:gd name="connsiteX8" fmla="*/ 296323 w 414003"/>
                  <a:gd name="connsiteY8" fmla="*/ 88364 h 241502"/>
                  <a:gd name="connsiteX9" fmla="*/ 96523 w 414003"/>
                  <a:gd name="connsiteY9" fmla="*/ 45636 h 241502"/>
                  <a:gd name="connsiteX10" fmla="*/ 317480 w 414003"/>
                  <a:gd name="connsiteY10" fmla="*/ 45636 h 241502"/>
                  <a:gd name="connsiteX11" fmla="*/ 321828 w 414003"/>
                  <a:gd name="connsiteY11" fmla="*/ 49984 h 241502"/>
                  <a:gd name="connsiteX12" fmla="*/ 321828 w 414003"/>
                  <a:gd name="connsiteY12" fmla="*/ 65904 h 241502"/>
                  <a:gd name="connsiteX13" fmla="*/ 317480 w 414003"/>
                  <a:gd name="connsiteY13" fmla="*/ 70252 h 241502"/>
                  <a:gd name="connsiteX14" fmla="*/ 233599 w 414003"/>
                  <a:gd name="connsiteY14" fmla="*/ 70252 h 241502"/>
                  <a:gd name="connsiteX15" fmla="*/ 233599 w 414003"/>
                  <a:gd name="connsiteY15" fmla="*/ 108005 h 241502"/>
                  <a:gd name="connsiteX16" fmla="*/ 254842 w 414003"/>
                  <a:gd name="connsiteY16" fmla="*/ 108005 h 241502"/>
                  <a:gd name="connsiteX17" fmla="*/ 259459 w 414003"/>
                  <a:gd name="connsiteY17" fmla="*/ 112621 h 241502"/>
                  <a:gd name="connsiteX18" fmla="*/ 259459 w 414003"/>
                  <a:gd name="connsiteY18" fmla="*/ 129525 h 241502"/>
                  <a:gd name="connsiteX19" fmla="*/ 254842 w 414003"/>
                  <a:gd name="connsiteY19" fmla="*/ 134142 h 241502"/>
                  <a:gd name="connsiteX20" fmla="*/ 233599 w 414003"/>
                  <a:gd name="connsiteY20" fmla="*/ 134142 h 241502"/>
                  <a:gd name="connsiteX21" fmla="*/ 233599 w 414003"/>
                  <a:gd name="connsiteY21" fmla="*/ 168853 h 241502"/>
                  <a:gd name="connsiteX22" fmla="*/ 317480 w 414003"/>
                  <a:gd name="connsiteY22" fmla="*/ 168853 h 241502"/>
                  <a:gd name="connsiteX23" fmla="*/ 321828 w 414003"/>
                  <a:gd name="connsiteY23" fmla="*/ 173201 h 241502"/>
                  <a:gd name="connsiteX24" fmla="*/ 321828 w 414003"/>
                  <a:gd name="connsiteY24" fmla="*/ 189121 h 241502"/>
                  <a:gd name="connsiteX25" fmla="*/ 317480 w 414003"/>
                  <a:gd name="connsiteY25" fmla="*/ 193469 h 241502"/>
                  <a:gd name="connsiteX26" fmla="*/ 96523 w 414003"/>
                  <a:gd name="connsiteY26" fmla="*/ 193469 h 241502"/>
                  <a:gd name="connsiteX27" fmla="*/ 92175 w 414003"/>
                  <a:gd name="connsiteY27" fmla="*/ 189121 h 241502"/>
                  <a:gd name="connsiteX28" fmla="*/ 92175 w 414003"/>
                  <a:gd name="connsiteY28" fmla="*/ 173201 h 241502"/>
                  <a:gd name="connsiteX29" fmla="*/ 96523 w 414003"/>
                  <a:gd name="connsiteY29" fmla="*/ 168853 h 241502"/>
                  <a:gd name="connsiteX30" fmla="*/ 180404 w 414003"/>
                  <a:gd name="connsiteY30" fmla="*/ 168853 h 241502"/>
                  <a:gd name="connsiteX31" fmla="*/ 180404 w 414003"/>
                  <a:gd name="connsiteY31" fmla="*/ 134142 h 241502"/>
                  <a:gd name="connsiteX32" fmla="*/ 96792 w 414003"/>
                  <a:gd name="connsiteY32" fmla="*/ 134142 h 241502"/>
                  <a:gd name="connsiteX33" fmla="*/ 92175 w 414003"/>
                  <a:gd name="connsiteY33" fmla="*/ 129525 h 241502"/>
                  <a:gd name="connsiteX34" fmla="*/ 92175 w 414003"/>
                  <a:gd name="connsiteY34" fmla="*/ 112621 h 241502"/>
                  <a:gd name="connsiteX35" fmla="*/ 96792 w 414003"/>
                  <a:gd name="connsiteY35" fmla="*/ 108005 h 241502"/>
                  <a:gd name="connsiteX36" fmla="*/ 180404 w 414003"/>
                  <a:gd name="connsiteY36" fmla="*/ 108005 h 241502"/>
                  <a:gd name="connsiteX37" fmla="*/ 180404 w 414003"/>
                  <a:gd name="connsiteY37" fmla="*/ 70252 h 241502"/>
                  <a:gd name="connsiteX38" fmla="*/ 96523 w 414003"/>
                  <a:gd name="connsiteY38" fmla="*/ 70252 h 241502"/>
                  <a:gd name="connsiteX39" fmla="*/ 92175 w 414003"/>
                  <a:gd name="connsiteY39" fmla="*/ 65904 h 241502"/>
                  <a:gd name="connsiteX40" fmla="*/ 92175 w 414003"/>
                  <a:gd name="connsiteY40" fmla="*/ 49984 h 241502"/>
                  <a:gd name="connsiteX41" fmla="*/ 96523 w 414003"/>
                  <a:gd name="connsiteY41" fmla="*/ 45636 h 241502"/>
                  <a:gd name="connsiteX42" fmla="*/ 80283 w 414003"/>
                  <a:gd name="connsiteY42" fmla="*/ 25860 h 241502"/>
                  <a:gd name="connsiteX43" fmla="*/ 67836 w 414003"/>
                  <a:gd name="connsiteY43" fmla="*/ 38307 h 241502"/>
                  <a:gd name="connsiteX44" fmla="*/ 67836 w 414003"/>
                  <a:gd name="connsiteY44" fmla="*/ 202319 h 241502"/>
                  <a:gd name="connsiteX45" fmla="*/ 80283 w 414003"/>
                  <a:gd name="connsiteY45" fmla="*/ 214766 h 241502"/>
                  <a:gd name="connsiteX46" fmla="*/ 333720 w 414003"/>
                  <a:gd name="connsiteY46" fmla="*/ 214766 h 241502"/>
                  <a:gd name="connsiteX47" fmla="*/ 346167 w 414003"/>
                  <a:gd name="connsiteY47" fmla="*/ 202319 h 241502"/>
                  <a:gd name="connsiteX48" fmla="*/ 346167 w 414003"/>
                  <a:gd name="connsiteY48" fmla="*/ 38307 h 241502"/>
                  <a:gd name="connsiteX49" fmla="*/ 333720 w 414003"/>
                  <a:gd name="connsiteY49" fmla="*/ 25860 h 241502"/>
                  <a:gd name="connsiteX50" fmla="*/ 15913 w 414003"/>
                  <a:gd name="connsiteY50" fmla="*/ 0 h 241502"/>
                  <a:gd name="connsiteX51" fmla="*/ 398091 w 414003"/>
                  <a:gd name="connsiteY51" fmla="*/ 0 h 241502"/>
                  <a:gd name="connsiteX52" fmla="*/ 414003 w 414003"/>
                  <a:gd name="connsiteY52" fmla="*/ 15913 h 241502"/>
                  <a:gd name="connsiteX53" fmla="*/ 414003 w 414003"/>
                  <a:gd name="connsiteY53" fmla="*/ 225590 h 241502"/>
                  <a:gd name="connsiteX54" fmla="*/ 398091 w 414003"/>
                  <a:gd name="connsiteY54" fmla="*/ 241502 h 241502"/>
                  <a:gd name="connsiteX55" fmla="*/ 15913 w 414003"/>
                  <a:gd name="connsiteY55" fmla="*/ 241502 h 241502"/>
                  <a:gd name="connsiteX56" fmla="*/ 0 w 414003"/>
                  <a:gd name="connsiteY56" fmla="*/ 225590 h 241502"/>
                  <a:gd name="connsiteX57" fmla="*/ 0 w 414003"/>
                  <a:gd name="connsiteY57" fmla="*/ 15913 h 241502"/>
                  <a:gd name="connsiteX58" fmla="*/ 15913 w 414003"/>
                  <a:gd name="connsiteY58" fmla="*/ 0 h 24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14003" h="241502">
                    <a:moveTo>
                      <a:pt x="296323" y="88364"/>
                    </a:moveTo>
                    <a:lnTo>
                      <a:pt x="310430" y="93274"/>
                    </a:lnTo>
                    <a:cubicBezTo>
                      <a:pt x="312558" y="94014"/>
                      <a:pt x="313683" y="96339"/>
                      <a:pt x="312942" y="98467"/>
                    </a:cubicBezTo>
                    <a:lnTo>
                      <a:pt x="295624" y="148229"/>
                    </a:lnTo>
                    <a:cubicBezTo>
                      <a:pt x="294884" y="150357"/>
                      <a:pt x="292559" y="151481"/>
                      <a:pt x="290431" y="150741"/>
                    </a:cubicBezTo>
                    <a:lnTo>
                      <a:pt x="276324" y="145831"/>
                    </a:lnTo>
                    <a:cubicBezTo>
                      <a:pt x="274196" y="145091"/>
                      <a:pt x="273072" y="142766"/>
                      <a:pt x="273812" y="140638"/>
                    </a:cubicBezTo>
                    <a:lnTo>
                      <a:pt x="291130" y="90876"/>
                    </a:lnTo>
                    <a:cubicBezTo>
                      <a:pt x="291870" y="88748"/>
                      <a:pt x="294196" y="87624"/>
                      <a:pt x="296323" y="88364"/>
                    </a:cubicBezTo>
                    <a:close/>
                    <a:moveTo>
                      <a:pt x="96523" y="45636"/>
                    </a:moveTo>
                    <a:lnTo>
                      <a:pt x="317480" y="45636"/>
                    </a:lnTo>
                    <a:cubicBezTo>
                      <a:pt x="319881" y="45636"/>
                      <a:pt x="321828" y="47583"/>
                      <a:pt x="321828" y="49984"/>
                    </a:cubicBezTo>
                    <a:lnTo>
                      <a:pt x="321828" y="65904"/>
                    </a:lnTo>
                    <a:cubicBezTo>
                      <a:pt x="321828" y="68306"/>
                      <a:pt x="319881" y="70252"/>
                      <a:pt x="317480" y="70252"/>
                    </a:cubicBezTo>
                    <a:lnTo>
                      <a:pt x="233599" y="70252"/>
                    </a:lnTo>
                    <a:lnTo>
                      <a:pt x="233599" y="108005"/>
                    </a:lnTo>
                    <a:lnTo>
                      <a:pt x="254842" y="108005"/>
                    </a:lnTo>
                    <a:cubicBezTo>
                      <a:pt x="257392" y="108005"/>
                      <a:pt x="259459" y="110072"/>
                      <a:pt x="259459" y="112621"/>
                    </a:cubicBezTo>
                    <a:lnTo>
                      <a:pt x="259459" y="129525"/>
                    </a:lnTo>
                    <a:cubicBezTo>
                      <a:pt x="259459" y="132075"/>
                      <a:pt x="257392" y="134142"/>
                      <a:pt x="254842" y="134142"/>
                    </a:cubicBezTo>
                    <a:lnTo>
                      <a:pt x="233599" y="134142"/>
                    </a:lnTo>
                    <a:lnTo>
                      <a:pt x="233599" y="168853"/>
                    </a:lnTo>
                    <a:lnTo>
                      <a:pt x="317480" y="168853"/>
                    </a:lnTo>
                    <a:cubicBezTo>
                      <a:pt x="319881" y="168853"/>
                      <a:pt x="321828" y="170800"/>
                      <a:pt x="321828" y="173201"/>
                    </a:cubicBezTo>
                    <a:lnTo>
                      <a:pt x="321828" y="189121"/>
                    </a:lnTo>
                    <a:cubicBezTo>
                      <a:pt x="321828" y="191522"/>
                      <a:pt x="319881" y="193469"/>
                      <a:pt x="317480" y="193469"/>
                    </a:cubicBezTo>
                    <a:lnTo>
                      <a:pt x="96523" y="193469"/>
                    </a:lnTo>
                    <a:cubicBezTo>
                      <a:pt x="94122" y="193469"/>
                      <a:pt x="92175" y="191522"/>
                      <a:pt x="92175" y="189121"/>
                    </a:cubicBezTo>
                    <a:lnTo>
                      <a:pt x="92175" y="173201"/>
                    </a:lnTo>
                    <a:cubicBezTo>
                      <a:pt x="92175" y="170800"/>
                      <a:pt x="94122" y="168853"/>
                      <a:pt x="96523" y="168853"/>
                    </a:cubicBezTo>
                    <a:lnTo>
                      <a:pt x="180404" y="168853"/>
                    </a:lnTo>
                    <a:lnTo>
                      <a:pt x="180404" y="134142"/>
                    </a:lnTo>
                    <a:lnTo>
                      <a:pt x="96792" y="134142"/>
                    </a:lnTo>
                    <a:cubicBezTo>
                      <a:pt x="94242" y="134142"/>
                      <a:pt x="92175" y="132075"/>
                      <a:pt x="92175" y="129525"/>
                    </a:cubicBezTo>
                    <a:lnTo>
                      <a:pt x="92175" y="112621"/>
                    </a:lnTo>
                    <a:cubicBezTo>
                      <a:pt x="92175" y="110072"/>
                      <a:pt x="94242" y="108005"/>
                      <a:pt x="96792" y="108005"/>
                    </a:cubicBezTo>
                    <a:lnTo>
                      <a:pt x="180404" y="108005"/>
                    </a:lnTo>
                    <a:lnTo>
                      <a:pt x="180404" y="70252"/>
                    </a:lnTo>
                    <a:lnTo>
                      <a:pt x="96523" y="70252"/>
                    </a:lnTo>
                    <a:cubicBezTo>
                      <a:pt x="94122" y="70252"/>
                      <a:pt x="92175" y="68306"/>
                      <a:pt x="92175" y="65904"/>
                    </a:cubicBezTo>
                    <a:lnTo>
                      <a:pt x="92175" y="49984"/>
                    </a:lnTo>
                    <a:cubicBezTo>
                      <a:pt x="92175" y="47583"/>
                      <a:pt x="94122" y="45636"/>
                      <a:pt x="96523" y="45636"/>
                    </a:cubicBezTo>
                    <a:close/>
                    <a:moveTo>
                      <a:pt x="80283" y="25860"/>
                    </a:moveTo>
                    <a:cubicBezTo>
                      <a:pt x="73409" y="25860"/>
                      <a:pt x="67836" y="31433"/>
                      <a:pt x="67836" y="38307"/>
                    </a:cubicBezTo>
                    <a:lnTo>
                      <a:pt x="67836" y="202319"/>
                    </a:lnTo>
                    <a:cubicBezTo>
                      <a:pt x="67836" y="209193"/>
                      <a:pt x="73409" y="214766"/>
                      <a:pt x="80283" y="214766"/>
                    </a:cubicBezTo>
                    <a:lnTo>
                      <a:pt x="333720" y="214766"/>
                    </a:lnTo>
                    <a:cubicBezTo>
                      <a:pt x="340595" y="214766"/>
                      <a:pt x="346167" y="209193"/>
                      <a:pt x="346167" y="202319"/>
                    </a:cubicBezTo>
                    <a:lnTo>
                      <a:pt x="346167" y="38307"/>
                    </a:lnTo>
                    <a:cubicBezTo>
                      <a:pt x="346167" y="31433"/>
                      <a:pt x="340595" y="25860"/>
                      <a:pt x="333720" y="25860"/>
                    </a:cubicBezTo>
                    <a:close/>
                    <a:moveTo>
                      <a:pt x="15913" y="0"/>
                    </a:moveTo>
                    <a:lnTo>
                      <a:pt x="398091" y="0"/>
                    </a:lnTo>
                    <a:cubicBezTo>
                      <a:pt x="406879" y="0"/>
                      <a:pt x="414003" y="7125"/>
                      <a:pt x="414003" y="15913"/>
                    </a:cubicBezTo>
                    <a:lnTo>
                      <a:pt x="414003" y="225590"/>
                    </a:lnTo>
                    <a:cubicBezTo>
                      <a:pt x="414003" y="234378"/>
                      <a:pt x="406879" y="241502"/>
                      <a:pt x="398091" y="241502"/>
                    </a:cubicBezTo>
                    <a:lnTo>
                      <a:pt x="15913" y="241502"/>
                    </a:lnTo>
                    <a:cubicBezTo>
                      <a:pt x="7125" y="241502"/>
                      <a:pt x="0" y="234378"/>
                      <a:pt x="0" y="225590"/>
                    </a:cubicBezTo>
                    <a:lnTo>
                      <a:pt x="0" y="15913"/>
                    </a:lnTo>
                    <a:cubicBezTo>
                      <a:pt x="0" y="7125"/>
                      <a:pt x="7125" y="0"/>
                      <a:pt x="159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DD44CF9E-450F-4F88-B448-31902188257B}"/>
                  </a:ext>
                </a:extLst>
              </p:cNvPr>
              <p:cNvSpPr/>
              <p:nvPr/>
            </p:nvSpPr>
            <p:spPr>
              <a:xfrm rot="19564467">
                <a:off x="7558679" y="5838696"/>
                <a:ext cx="281185" cy="163928"/>
              </a:xfrm>
              <a:custGeom>
                <a:avLst/>
                <a:gdLst>
                  <a:gd name="connsiteX0" fmla="*/ 482823 w 806648"/>
                  <a:gd name="connsiteY0" fmla="*/ 83343 h 552450"/>
                  <a:gd name="connsiteX1" fmla="*/ 478036 w 806648"/>
                  <a:gd name="connsiteY1" fmla="*/ 88130 h 552450"/>
                  <a:gd name="connsiteX2" fmla="*/ 478036 w 806648"/>
                  <a:gd name="connsiteY2" fmla="*/ 304774 h 552450"/>
                  <a:gd name="connsiteX3" fmla="*/ 482823 w 806648"/>
                  <a:gd name="connsiteY3" fmla="*/ 309561 h 552450"/>
                  <a:gd name="connsiteX4" fmla="*/ 673274 w 806648"/>
                  <a:gd name="connsiteY4" fmla="*/ 309561 h 552450"/>
                  <a:gd name="connsiteX5" fmla="*/ 678061 w 806648"/>
                  <a:gd name="connsiteY5" fmla="*/ 304774 h 552450"/>
                  <a:gd name="connsiteX6" fmla="*/ 678061 w 806648"/>
                  <a:gd name="connsiteY6" fmla="*/ 88130 h 552450"/>
                  <a:gd name="connsiteX7" fmla="*/ 673274 w 806648"/>
                  <a:gd name="connsiteY7" fmla="*/ 83343 h 552450"/>
                  <a:gd name="connsiteX8" fmla="*/ 137542 w 806648"/>
                  <a:gd name="connsiteY8" fmla="*/ 83343 h 552450"/>
                  <a:gd name="connsiteX9" fmla="*/ 132755 w 806648"/>
                  <a:gd name="connsiteY9" fmla="*/ 88130 h 552450"/>
                  <a:gd name="connsiteX10" fmla="*/ 132755 w 806648"/>
                  <a:gd name="connsiteY10" fmla="*/ 304774 h 552450"/>
                  <a:gd name="connsiteX11" fmla="*/ 137542 w 806648"/>
                  <a:gd name="connsiteY11" fmla="*/ 309561 h 552450"/>
                  <a:gd name="connsiteX12" fmla="*/ 327993 w 806648"/>
                  <a:gd name="connsiteY12" fmla="*/ 309561 h 552450"/>
                  <a:gd name="connsiteX13" fmla="*/ 332780 w 806648"/>
                  <a:gd name="connsiteY13" fmla="*/ 304774 h 552450"/>
                  <a:gd name="connsiteX14" fmla="*/ 332780 w 806648"/>
                  <a:gd name="connsiteY14" fmla="*/ 88130 h 552450"/>
                  <a:gd name="connsiteX15" fmla="*/ 327993 w 806648"/>
                  <a:gd name="connsiteY15" fmla="*/ 83343 h 552450"/>
                  <a:gd name="connsiteX16" fmla="*/ 13220 w 806648"/>
                  <a:gd name="connsiteY16" fmla="*/ 0 h 552450"/>
                  <a:gd name="connsiteX17" fmla="*/ 793428 w 806648"/>
                  <a:gd name="connsiteY17" fmla="*/ 0 h 552450"/>
                  <a:gd name="connsiteX18" fmla="*/ 806648 w 806648"/>
                  <a:gd name="connsiteY18" fmla="*/ 13220 h 552450"/>
                  <a:gd name="connsiteX19" fmla="*/ 806648 w 806648"/>
                  <a:gd name="connsiteY19" fmla="*/ 539230 h 552450"/>
                  <a:gd name="connsiteX20" fmla="*/ 793428 w 806648"/>
                  <a:gd name="connsiteY20" fmla="*/ 552450 h 552450"/>
                  <a:gd name="connsiteX21" fmla="*/ 673298 w 806648"/>
                  <a:gd name="connsiteY21" fmla="*/ 552450 h 552450"/>
                  <a:gd name="connsiteX22" fmla="*/ 673298 w 806648"/>
                  <a:gd name="connsiteY22" fmla="*/ 407844 h 552450"/>
                  <a:gd name="connsiteX23" fmla="*/ 667885 w 806648"/>
                  <a:gd name="connsiteY23" fmla="*/ 402431 h 552450"/>
                  <a:gd name="connsiteX24" fmla="*/ 138168 w 806648"/>
                  <a:gd name="connsiteY24" fmla="*/ 402431 h 552450"/>
                  <a:gd name="connsiteX25" fmla="*/ 132755 w 806648"/>
                  <a:gd name="connsiteY25" fmla="*/ 407844 h 552450"/>
                  <a:gd name="connsiteX26" fmla="*/ 132755 w 806648"/>
                  <a:gd name="connsiteY26" fmla="*/ 552450 h 552450"/>
                  <a:gd name="connsiteX27" fmla="*/ 13220 w 806648"/>
                  <a:gd name="connsiteY27" fmla="*/ 552450 h 552450"/>
                  <a:gd name="connsiteX28" fmla="*/ 0 w 806648"/>
                  <a:gd name="connsiteY28" fmla="*/ 539230 h 552450"/>
                  <a:gd name="connsiteX29" fmla="*/ 0 w 806648"/>
                  <a:gd name="connsiteY29" fmla="*/ 13220 h 552450"/>
                  <a:gd name="connsiteX30" fmla="*/ 13220 w 806648"/>
                  <a:gd name="connsiteY30" fmla="*/ 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06648" h="552450">
                    <a:moveTo>
                      <a:pt x="482823" y="83343"/>
                    </a:moveTo>
                    <a:cubicBezTo>
                      <a:pt x="480179" y="83343"/>
                      <a:pt x="478036" y="85486"/>
                      <a:pt x="478036" y="88130"/>
                    </a:cubicBezTo>
                    <a:lnTo>
                      <a:pt x="478036" y="304774"/>
                    </a:lnTo>
                    <a:cubicBezTo>
                      <a:pt x="478036" y="307418"/>
                      <a:pt x="480179" y="309561"/>
                      <a:pt x="482823" y="309561"/>
                    </a:cubicBezTo>
                    <a:lnTo>
                      <a:pt x="673274" y="309561"/>
                    </a:lnTo>
                    <a:cubicBezTo>
                      <a:pt x="675918" y="309561"/>
                      <a:pt x="678061" y="307418"/>
                      <a:pt x="678061" y="304774"/>
                    </a:cubicBezTo>
                    <a:lnTo>
                      <a:pt x="678061" y="88130"/>
                    </a:lnTo>
                    <a:cubicBezTo>
                      <a:pt x="678061" y="85486"/>
                      <a:pt x="675918" y="83343"/>
                      <a:pt x="673274" y="83343"/>
                    </a:cubicBezTo>
                    <a:close/>
                    <a:moveTo>
                      <a:pt x="137542" y="83343"/>
                    </a:moveTo>
                    <a:cubicBezTo>
                      <a:pt x="134898" y="83343"/>
                      <a:pt x="132755" y="85486"/>
                      <a:pt x="132755" y="88130"/>
                    </a:cubicBezTo>
                    <a:lnTo>
                      <a:pt x="132755" y="304774"/>
                    </a:lnTo>
                    <a:cubicBezTo>
                      <a:pt x="132755" y="307418"/>
                      <a:pt x="134898" y="309561"/>
                      <a:pt x="137542" y="309561"/>
                    </a:cubicBezTo>
                    <a:lnTo>
                      <a:pt x="327993" y="309561"/>
                    </a:lnTo>
                    <a:cubicBezTo>
                      <a:pt x="330637" y="309561"/>
                      <a:pt x="332780" y="307418"/>
                      <a:pt x="332780" y="304774"/>
                    </a:cubicBezTo>
                    <a:lnTo>
                      <a:pt x="332780" y="88130"/>
                    </a:lnTo>
                    <a:cubicBezTo>
                      <a:pt x="332780" y="85486"/>
                      <a:pt x="330637" y="83343"/>
                      <a:pt x="327993" y="83343"/>
                    </a:cubicBezTo>
                    <a:close/>
                    <a:moveTo>
                      <a:pt x="13220" y="0"/>
                    </a:moveTo>
                    <a:lnTo>
                      <a:pt x="793428" y="0"/>
                    </a:lnTo>
                    <a:cubicBezTo>
                      <a:pt x="800729" y="0"/>
                      <a:pt x="806648" y="5919"/>
                      <a:pt x="806648" y="13220"/>
                    </a:cubicBezTo>
                    <a:lnTo>
                      <a:pt x="806648" y="539230"/>
                    </a:lnTo>
                    <a:cubicBezTo>
                      <a:pt x="806648" y="546531"/>
                      <a:pt x="800729" y="552450"/>
                      <a:pt x="793428" y="552450"/>
                    </a:cubicBezTo>
                    <a:lnTo>
                      <a:pt x="673298" y="552450"/>
                    </a:lnTo>
                    <a:lnTo>
                      <a:pt x="673298" y="407844"/>
                    </a:lnTo>
                    <a:cubicBezTo>
                      <a:pt x="673298" y="404854"/>
                      <a:pt x="670875" y="402431"/>
                      <a:pt x="667885" y="402431"/>
                    </a:cubicBezTo>
                    <a:lnTo>
                      <a:pt x="138168" y="402431"/>
                    </a:lnTo>
                    <a:cubicBezTo>
                      <a:pt x="135178" y="402431"/>
                      <a:pt x="132755" y="404854"/>
                      <a:pt x="132755" y="407844"/>
                    </a:cubicBezTo>
                    <a:lnTo>
                      <a:pt x="132755" y="552450"/>
                    </a:lnTo>
                    <a:lnTo>
                      <a:pt x="13220" y="552450"/>
                    </a:lnTo>
                    <a:cubicBezTo>
                      <a:pt x="5919" y="552450"/>
                      <a:pt x="0" y="546531"/>
                      <a:pt x="0" y="539230"/>
                    </a:cubicBezTo>
                    <a:lnTo>
                      <a:pt x="0" y="13220"/>
                    </a:lnTo>
                    <a:cubicBezTo>
                      <a:pt x="0" y="5919"/>
                      <a:pt x="5919" y="0"/>
                      <a:pt x="132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5871EAED-B55A-4E24-83B7-94D85CDB19FC}"/>
                  </a:ext>
                </a:extLst>
              </p:cNvPr>
              <p:cNvSpPr/>
              <p:nvPr/>
            </p:nvSpPr>
            <p:spPr>
              <a:xfrm rot="2146426">
                <a:off x="6426724" y="5819130"/>
                <a:ext cx="303849" cy="158984"/>
              </a:xfrm>
              <a:custGeom>
                <a:avLst/>
                <a:gdLst>
                  <a:gd name="connsiteX0" fmla="*/ 366802 w 871666"/>
                  <a:gd name="connsiteY0" fmla="*/ 266493 h 535781"/>
                  <a:gd name="connsiteX1" fmla="*/ 297388 w 871666"/>
                  <a:gd name="connsiteY1" fmla="*/ 433387 h 535781"/>
                  <a:gd name="connsiteX2" fmla="*/ 562825 w 871666"/>
                  <a:gd name="connsiteY2" fmla="*/ 433387 h 535781"/>
                  <a:gd name="connsiteX3" fmla="*/ 544069 w 871666"/>
                  <a:gd name="connsiteY3" fmla="*/ 266493 h 535781"/>
                  <a:gd name="connsiteX4" fmla="*/ 55166 w 871666"/>
                  <a:gd name="connsiteY4" fmla="*/ 0 h 535781"/>
                  <a:gd name="connsiteX5" fmla="*/ 816500 w 871666"/>
                  <a:gd name="connsiteY5" fmla="*/ 0 h 535781"/>
                  <a:gd name="connsiteX6" fmla="*/ 833566 w 871666"/>
                  <a:gd name="connsiteY6" fmla="*/ 17066 h 535781"/>
                  <a:gd name="connsiteX7" fmla="*/ 833566 w 871666"/>
                  <a:gd name="connsiteY7" fmla="*/ 85328 h 535781"/>
                  <a:gd name="connsiteX8" fmla="*/ 816500 w 871666"/>
                  <a:gd name="connsiteY8" fmla="*/ 102394 h 535781"/>
                  <a:gd name="connsiteX9" fmla="*/ 435053 w 871666"/>
                  <a:gd name="connsiteY9" fmla="*/ 102394 h 535781"/>
                  <a:gd name="connsiteX10" fmla="*/ 409389 w 871666"/>
                  <a:gd name="connsiteY10" fmla="*/ 164099 h 535781"/>
                  <a:gd name="connsiteX11" fmla="*/ 647431 w 871666"/>
                  <a:gd name="connsiteY11" fmla="*/ 164099 h 535781"/>
                  <a:gd name="connsiteX12" fmla="*/ 664497 w 871666"/>
                  <a:gd name="connsiteY12" fmla="*/ 181165 h 535781"/>
                  <a:gd name="connsiteX13" fmla="*/ 664497 w 871666"/>
                  <a:gd name="connsiteY13" fmla="*/ 186704 h 535781"/>
                  <a:gd name="connsiteX14" fmla="*/ 664680 w 871666"/>
                  <a:gd name="connsiteY14" fmla="*/ 187035 h 535781"/>
                  <a:gd name="connsiteX15" fmla="*/ 692366 w 871666"/>
                  <a:gd name="connsiteY15" fmla="*/ 433387 h 535781"/>
                  <a:gd name="connsiteX16" fmla="*/ 854600 w 871666"/>
                  <a:gd name="connsiteY16" fmla="*/ 433387 h 535781"/>
                  <a:gd name="connsiteX17" fmla="*/ 871666 w 871666"/>
                  <a:gd name="connsiteY17" fmla="*/ 450453 h 535781"/>
                  <a:gd name="connsiteX18" fmla="*/ 871666 w 871666"/>
                  <a:gd name="connsiteY18" fmla="*/ 518715 h 535781"/>
                  <a:gd name="connsiteX19" fmla="*/ 854600 w 871666"/>
                  <a:gd name="connsiteY19" fmla="*/ 535781 h 535781"/>
                  <a:gd name="connsiteX20" fmla="*/ 17066 w 871666"/>
                  <a:gd name="connsiteY20" fmla="*/ 535781 h 535781"/>
                  <a:gd name="connsiteX21" fmla="*/ 0 w 871666"/>
                  <a:gd name="connsiteY21" fmla="*/ 518715 h 535781"/>
                  <a:gd name="connsiteX22" fmla="*/ 0 w 871666"/>
                  <a:gd name="connsiteY22" fmla="*/ 450453 h 535781"/>
                  <a:gd name="connsiteX23" fmla="*/ 17066 w 871666"/>
                  <a:gd name="connsiteY23" fmla="*/ 433387 h 535781"/>
                  <a:gd name="connsiteX24" fmla="*/ 186491 w 871666"/>
                  <a:gd name="connsiteY24" fmla="*/ 433387 h 535781"/>
                  <a:gd name="connsiteX25" fmla="*/ 255904 w 871666"/>
                  <a:gd name="connsiteY25" fmla="*/ 266493 h 535781"/>
                  <a:gd name="connsiteX26" fmla="*/ 119588 w 871666"/>
                  <a:gd name="connsiteY26" fmla="*/ 266493 h 535781"/>
                  <a:gd name="connsiteX27" fmla="*/ 102522 w 871666"/>
                  <a:gd name="connsiteY27" fmla="*/ 249427 h 535781"/>
                  <a:gd name="connsiteX28" fmla="*/ 102522 w 871666"/>
                  <a:gd name="connsiteY28" fmla="*/ 181165 h 535781"/>
                  <a:gd name="connsiteX29" fmla="*/ 119588 w 871666"/>
                  <a:gd name="connsiteY29" fmla="*/ 164099 h 535781"/>
                  <a:gd name="connsiteX30" fmla="*/ 298491 w 871666"/>
                  <a:gd name="connsiteY30" fmla="*/ 164099 h 535781"/>
                  <a:gd name="connsiteX31" fmla="*/ 324155 w 871666"/>
                  <a:gd name="connsiteY31" fmla="*/ 102394 h 535781"/>
                  <a:gd name="connsiteX32" fmla="*/ 55166 w 871666"/>
                  <a:gd name="connsiteY32" fmla="*/ 102394 h 535781"/>
                  <a:gd name="connsiteX33" fmla="*/ 38100 w 871666"/>
                  <a:gd name="connsiteY33" fmla="*/ 85328 h 535781"/>
                  <a:gd name="connsiteX34" fmla="*/ 38100 w 871666"/>
                  <a:gd name="connsiteY34" fmla="*/ 17066 h 535781"/>
                  <a:gd name="connsiteX35" fmla="*/ 55166 w 871666"/>
                  <a:gd name="connsiteY35" fmla="*/ 0 h 535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71666" h="535781">
                    <a:moveTo>
                      <a:pt x="366802" y="266493"/>
                    </a:moveTo>
                    <a:lnTo>
                      <a:pt x="297388" y="433387"/>
                    </a:lnTo>
                    <a:lnTo>
                      <a:pt x="562825" y="433387"/>
                    </a:lnTo>
                    <a:lnTo>
                      <a:pt x="544069" y="266493"/>
                    </a:lnTo>
                    <a:close/>
                    <a:moveTo>
                      <a:pt x="55166" y="0"/>
                    </a:moveTo>
                    <a:lnTo>
                      <a:pt x="816500" y="0"/>
                    </a:lnTo>
                    <a:cubicBezTo>
                      <a:pt x="825925" y="0"/>
                      <a:pt x="833566" y="7641"/>
                      <a:pt x="833566" y="17066"/>
                    </a:cubicBezTo>
                    <a:lnTo>
                      <a:pt x="833566" y="85328"/>
                    </a:lnTo>
                    <a:cubicBezTo>
                      <a:pt x="833566" y="94753"/>
                      <a:pt x="825925" y="102394"/>
                      <a:pt x="816500" y="102394"/>
                    </a:cubicBezTo>
                    <a:lnTo>
                      <a:pt x="435053" y="102394"/>
                    </a:lnTo>
                    <a:lnTo>
                      <a:pt x="409389" y="164099"/>
                    </a:lnTo>
                    <a:lnTo>
                      <a:pt x="647431" y="164099"/>
                    </a:lnTo>
                    <a:cubicBezTo>
                      <a:pt x="656856" y="164099"/>
                      <a:pt x="664497" y="171740"/>
                      <a:pt x="664497" y="181165"/>
                    </a:cubicBezTo>
                    <a:lnTo>
                      <a:pt x="664497" y="186704"/>
                    </a:lnTo>
                    <a:lnTo>
                      <a:pt x="664680" y="187035"/>
                    </a:lnTo>
                    <a:lnTo>
                      <a:pt x="692366" y="433387"/>
                    </a:lnTo>
                    <a:lnTo>
                      <a:pt x="854600" y="433387"/>
                    </a:lnTo>
                    <a:cubicBezTo>
                      <a:pt x="864025" y="433387"/>
                      <a:pt x="871666" y="441028"/>
                      <a:pt x="871666" y="450453"/>
                    </a:cubicBezTo>
                    <a:lnTo>
                      <a:pt x="871666" y="518715"/>
                    </a:lnTo>
                    <a:cubicBezTo>
                      <a:pt x="871666" y="528140"/>
                      <a:pt x="864025" y="535781"/>
                      <a:pt x="854600" y="535781"/>
                    </a:cubicBezTo>
                    <a:lnTo>
                      <a:pt x="17066" y="535781"/>
                    </a:lnTo>
                    <a:cubicBezTo>
                      <a:pt x="7641" y="535781"/>
                      <a:pt x="0" y="528140"/>
                      <a:pt x="0" y="518715"/>
                    </a:cubicBezTo>
                    <a:lnTo>
                      <a:pt x="0" y="450453"/>
                    </a:lnTo>
                    <a:cubicBezTo>
                      <a:pt x="0" y="441028"/>
                      <a:pt x="7641" y="433387"/>
                      <a:pt x="17066" y="433387"/>
                    </a:cubicBezTo>
                    <a:lnTo>
                      <a:pt x="186491" y="433387"/>
                    </a:lnTo>
                    <a:lnTo>
                      <a:pt x="255904" y="266493"/>
                    </a:lnTo>
                    <a:lnTo>
                      <a:pt x="119588" y="266493"/>
                    </a:lnTo>
                    <a:cubicBezTo>
                      <a:pt x="110163" y="266493"/>
                      <a:pt x="102522" y="258852"/>
                      <a:pt x="102522" y="249427"/>
                    </a:cubicBezTo>
                    <a:lnTo>
                      <a:pt x="102522" y="181165"/>
                    </a:lnTo>
                    <a:cubicBezTo>
                      <a:pt x="102522" y="171740"/>
                      <a:pt x="110163" y="164099"/>
                      <a:pt x="119588" y="164099"/>
                    </a:cubicBezTo>
                    <a:lnTo>
                      <a:pt x="298491" y="164099"/>
                    </a:lnTo>
                    <a:lnTo>
                      <a:pt x="324155" y="102394"/>
                    </a:lnTo>
                    <a:lnTo>
                      <a:pt x="55166" y="102394"/>
                    </a:lnTo>
                    <a:cubicBezTo>
                      <a:pt x="45741" y="102394"/>
                      <a:pt x="38100" y="94753"/>
                      <a:pt x="38100" y="85328"/>
                    </a:cubicBezTo>
                    <a:lnTo>
                      <a:pt x="38100" y="17066"/>
                    </a:lnTo>
                    <a:cubicBezTo>
                      <a:pt x="38100" y="7641"/>
                      <a:pt x="45741" y="0"/>
                      <a:pt x="551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268FF219-AFBD-4ED2-ADFA-D1454D44F8A3}"/>
                  </a:ext>
                </a:extLst>
              </p:cNvPr>
              <p:cNvSpPr/>
              <p:nvPr/>
            </p:nvSpPr>
            <p:spPr>
              <a:xfrm>
                <a:off x="6997317" y="5995640"/>
                <a:ext cx="312727" cy="167605"/>
              </a:xfrm>
              <a:custGeom>
                <a:avLst/>
                <a:gdLst>
                  <a:gd name="connsiteX0" fmla="*/ 159675 w 897136"/>
                  <a:gd name="connsiteY0" fmla="*/ 429521 h 564842"/>
                  <a:gd name="connsiteX1" fmla="*/ 156807 w 897136"/>
                  <a:gd name="connsiteY1" fmla="*/ 432389 h 564842"/>
                  <a:gd name="connsiteX2" fmla="*/ 156807 w 897136"/>
                  <a:gd name="connsiteY2" fmla="*/ 472373 h 564842"/>
                  <a:gd name="connsiteX3" fmla="*/ 159675 w 897136"/>
                  <a:gd name="connsiteY3" fmla="*/ 475241 h 564842"/>
                  <a:gd name="connsiteX4" fmla="*/ 739487 w 897136"/>
                  <a:gd name="connsiteY4" fmla="*/ 475241 h 564842"/>
                  <a:gd name="connsiteX5" fmla="*/ 742355 w 897136"/>
                  <a:gd name="connsiteY5" fmla="*/ 472373 h 564842"/>
                  <a:gd name="connsiteX6" fmla="*/ 742355 w 897136"/>
                  <a:gd name="connsiteY6" fmla="*/ 432389 h 564842"/>
                  <a:gd name="connsiteX7" fmla="*/ 739487 w 897136"/>
                  <a:gd name="connsiteY7" fmla="*/ 429521 h 564842"/>
                  <a:gd name="connsiteX8" fmla="*/ 159675 w 897136"/>
                  <a:gd name="connsiteY8" fmla="*/ 283812 h 564842"/>
                  <a:gd name="connsiteX9" fmla="*/ 156807 w 897136"/>
                  <a:gd name="connsiteY9" fmla="*/ 286680 h 564842"/>
                  <a:gd name="connsiteX10" fmla="*/ 156807 w 897136"/>
                  <a:gd name="connsiteY10" fmla="*/ 326664 h 564842"/>
                  <a:gd name="connsiteX11" fmla="*/ 159675 w 897136"/>
                  <a:gd name="connsiteY11" fmla="*/ 329532 h 564842"/>
                  <a:gd name="connsiteX12" fmla="*/ 739487 w 897136"/>
                  <a:gd name="connsiteY12" fmla="*/ 329532 h 564842"/>
                  <a:gd name="connsiteX13" fmla="*/ 742355 w 897136"/>
                  <a:gd name="connsiteY13" fmla="*/ 326664 h 564842"/>
                  <a:gd name="connsiteX14" fmla="*/ 742355 w 897136"/>
                  <a:gd name="connsiteY14" fmla="*/ 286680 h 564842"/>
                  <a:gd name="connsiteX15" fmla="*/ 739487 w 897136"/>
                  <a:gd name="connsiteY15" fmla="*/ 283812 h 564842"/>
                  <a:gd name="connsiteX16" fmla="*/ 12898 w 897136"/>
                  <a:gd name="connsiteY16" fmla="*/ 0 h 564842"/>
                  <a:gd name="connsiteX17" fmla="*/ 884238 w 897136"/>
                  <a:gd name="connsiteY17" fmla="*/ 0 h 564842"/>
                  <a:gd name="connsiteX18" fmla="*/ 897136 w 897136"/>
                  <a:gd name="connsiteY18" fmla="*/ 12898 h 564842"/>
                  <a:gd name="connsiteX19" fmla="*/ 897136 w 897136"/>
                  <a:gd name="connsiteY19" fmla="*/ 111505 h 564842"/>
                  <a:gd name="connsiteX20" fmla="*/ 884238 w 897136"/>
                  <a:gd name="connsiteY20" fmla="*/ 124403 h 564842"/>
                  <a:gd name="connsiteX21" fmla="*/ 537212 w 897136"/>
                  <a:gd name="connsiteY21" fmla="*/ 124403 h 564842"/>
                  <a:gd name="connsiteX22" fmla="*/ 537212 w 897136"/>
                  <a:gd name="connsiteY22" fmla="*/ 190987 h 564842"/>
                  <a:gd name="connsiteX23" fmla="*/ 828444 w 897136"/>
                  <a:gd name="connsiteY23" fmla="*/ 190987 h 564842"/>
                  <a:gd name="connsiteX24" fmla="*/ 851892 w 897136"/>
                  <a:gd name="connsiteY24" fmla="*/ 214435 h 564842"/>
                  <a:gd name="connsiteX25" fmla="*/ 851892 w 897136"/>
                  <a:gd name="connsiteY25" fmla="*/ 541394 h 564842"/>
                  <a:gd name="connsiteX26" fmla="*/ 828444 w 897136"/>
                  <a:gd name="connsiteY26" fmla="*/ 564842 h 564842"/>
                  <a:gd name="connsiteX27" fmla="*/ 68692 w 897136"/>
                  <a:gd name="connsiteY27" fmla="*/ 564842 h 564842"/>
                  <a:gd name="connsiteX28" fmla="*/ 45244 w 897136"/>
                  <a:gd name="connsiteY28" fmla="*/ 541394 h 564842"/>
                  <a:gd name="connsiteX29" fmla="*/ 45244 w 897136"/>
                  <a:gd name="connsiteY29" fmla="*/ 214435 h 564842"/>
                  <a:gd name="connsiteX30" fmla="*/ 68692 w 897136"/>
                  <a:gd name="connsiteY30" fmla="*/ 190987 h 564842"/>
                  <a:gd name="connsiteX31" fmla="*/ 361950 w 897136"/>
                  <a:gd name="connsiteY31" fmla="*/ 190987 h 564842"/>
                  <a:gd name="connsiteX32" fmla="*/ 361950 w 897136"/>
                  <a:gd name="connsiteY32" fmla="*/ 124403 h 564842"/>
                  <a:gd name="connsiteX33" fmla="*/ 12898 w 897136"/>
                  <a:gd name="connsiteY33" fmla="*/ 124403 h 564842"/>
                  <a:gd name="connsiteX34" fmla="*/ 0 w 897136"/>
                  <a:gd name="connsiteY34" fmla="*/ 111505 h 564842"/>
                  <a:gd name="connsiteX35" fmla="*/ 0 w 897136"/>
                  <a:gd name="connsiteY35" fmla="*/ 12898 h 564842"/>
                  <a:gd name="connsiteX36" fmla="*/ 12898 w 897136"/>
                  <a:gd name="connsiteY36" fmla="*/ 0 h 56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97136" h="564842">
                    <a:moveTo>
                      <a:pt x="159675" y="429521"/>
                    </a:moveTo>
                    <a:cubicBezTo>
                      <a:pt x="158091" y="429521"/>
                      <a:pt x="156807" y="430805"/>
                      <a:pt x="156807" y="432389"/>
                    </a:cubicBezTo>
                    <a:lnTo>
                      <a:pt x="156807" y="472373"/>
                    </a:lnTo>
                    <a:cubicBezTo>
                      <a:pt x="156807" y="473957"/>
                      <a:pt x="158091" y="475241"/>
                      <a:pt x="159675" y="475241"/>
                    </a:cubicBezTo>
                    <a:lnTo>
                      <a:pt x="739487" y="475241"/>
                    </a:lnTo>
                    <a:cubicBezTo>
                      <a:pt x="741071" y="475241"/>
                      <a:pt x="742355" y="473957"/>
                      <a:pt x="742355" y="472373"/>
                    </a:cubicBezTo>
                    <a:lnTo>
                      <a:pt x="742355" y="432389"/>
                    </a:lnTo>
                    <a:cubicBezTo>
                      <a:pt x="742355" y="430805"/>
                      <a:pt x="741071" y="429521"/>
                      <a:pt x="739487" y="429521"/>
                    </a:cubicBezTo>
                    <a:close/>
                    <a:moveTo>
                      <a:pt x="159675" y="283812"/>
                    </a:moveTo>
                    <a:cubicBezTo>
                      <a:pt x="158091" y="283812"/>
                      <a:pt x="156807" y="285096"/>
                      <a:pt x="156807" y="286680"/>
                    </a:cubicBezTo>
                    <a:lnTo>
                      <a:pt x="156807" y="326664"/>
                    </a:lnTo>
                    <a:cubicBezTo>
                      <a:pt x="156807" y="328248"/>
                      <a:pt x="158091" y="329532"/>
                      <a:pt x="159675" y="329532"/>
                    </a:cubicBezTo>
                    <a:lnTo>
                      <a:pt x="739487" y="329532"/>
                    </a:lnTo>
                    <a:cubicBezTo>
                      <a:pt x="741071" y="329532"/>
                      <a:pt x="742355" y="328248"/>
                      <a:pt x="742355" y="326664"/>
                    </a:cubicBezTo>
                    <a:lnTo>
                      <a:pt x="742355" y="286680"/>
                    </a:lnTo>
                    <a:cubicBezTo>
                      <a:pt x="742355" y="285096"/>
                      <a:pt x="741071" y="283812"/>
                      <a:pt x="739487" y="283812"/>
                    </a:cubicBezTo>
                    <a:close/>
                    <a:moveTo>
                      <a:pt x="12898" y="0"/>
                    </a:moveTo>
                    <a:lnTo>
                      <a:pt x="884238" y="0"/>
                    </a:lnTo>
                    <a:cubicBezTo>
                      <a:pt x="891361" y="0"/>
                      <a:pt x="897136" y="5775"/>
                      <a:pt x="897136" y="12898"/>
                    </a:cubicBezTo>
                    <a:lnTo>
                      <a:pt x="897136" y="111505"/>
                    </a:lnTo>
                    <a:cubicBezTo>
                      <a:pt x="897136" y="118628"/>
                      <a:pt x="891361" y="124403"/>
                      <a:pt x="884238" y="124403"/>
                    </a:cubicBezTo>
                    <a:lnTo>
                      <a:pt x="537212" y="124403"/>
                    </a:lnTo>
                    <a:lnTo>
                      <a:pt x="537212" y="190987"/>
                    </a:lnTo>
                    <a:lnTo>
                      <a:pt x="828444" y="190987"/>
                    </a:lnTo>
                    <a:cubicBezTo>
                      <a:pt x="841394" y="190987"/>
                      <a:pt x="851892" y="201485"/>
                      <a:pt x="851892" y="214435"/>
                    </a:cubicBezTo>
                    <a:lnTo>
                      <a:pt x="851892" y="541394"/>
                    </a:lnTo>
                    <a:cubicBezTo>
                      <a:pt x="851892" y="554344"/>
                      <a:pt x="841394" y="564842"/>
                      <a:pt x="828444" y="564842"/>
                    </a:cubicBezTo>
                    <a:lnTo>
                      <a:pt x="68692" y="564842"/>
                    </a:lnTo>
                    <a:cubicBezTo>
                      <a:pt x="55742" y="564842"/>
                      <a:pt x="45244" y="554344"/>
                      <a:pt x="45244" y="541394"/>
                    </a:cubicBezTo>
                    <a:lnTo>
                      <a:pt x="45244" y="214435"/>
                    </a:lnTo>
                    <a:cubicBezTo>
                      <a:pt x="45244" y="201485"/>
                      <a:pt x="55742" y="190987"/>
                      <a:pt x="68692" y="190987"/>
                    </a:cubicBezTo>
                    <a:lnTo>
                      <a:pt x="361950" y="190987"/>
                    </a:lnTo>
                    <a:lnTo>
                      <a:pt x="361950" y="124403"/>
                    </a:lnTo>
                    <a:lnTo>
                      <a:pt x="12898" y="124403"/>
                    </a:lnTo>
                    <a:cubicBezTo>
                      <a:pt x="5775" y="124403"/>
                      <a:pt x="0" y="118628"/>
                      <a:pt x="0" y="111505"/>
                    </a:cubicBezTo>
                    <a:lnTo>
                      <a:pt x="0" y="12898"/>
                    </a:lnTo>
                    <a:cubicBezTo>
                      <a:pt x="0" y="5775"/>
                      <a:pt x="5775" y="0"/>
                      <a:pt x="1289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673C4064-0633-42D7-ADE3-CA1F59D616AA}"/>
                </a:ext>
              </a:extLst>
            </p:cNvPr>
            <p:cNvSpPr/>
            <p:nvPr/>
          </p:nvSpPr>
          <p:spPr>
            <a:xfrm>
              <a:off x="5539800" y="1812412"/>
              <a:ext cx="2865060" cy="2865060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テキスト ボックス 614">
              <a:extLst>
                <a:ext uri="{FF2B5EF4-FFF2-40B4-BE49-F238E27FC236}">
                  <a16:creationId xmlns:a16="http://schemas.microsoft.com/office/drawing/2014/main" id="{F869F37F-F22B-4690-929E-246A57035AB9}"/>
                </a:ext>
              </a:extLst>
            </p:cNvPr>
            <p:cNvSpPr txBox="1"/>
            <p:nvPr/>
          </p:nvSpPr>
          <p:spPr>
            <a:xfrm>
              <a:off x="6746875" y="1066801"/>
              <a:ext cx="413472" cy="762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JAPAN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6" name="テキスト ボックス 615">
              <a:extLst>
                <a:ext uri="{FF2B5EF4-FFF2-40B4-BE49-F238E27FC236}">
                  <a16:creationId xmlns:a16="http://schemas.microsoft.com/office/drawing/2014/main" id="{4FC4DA09-8D63-4A5A-8653-DC301FD4ADF1}"/>
                </a:ext>
              </a:extLst>
            </p:cNvPr>
            <p:cNvSpPr txBox="1"/>
            <p:nvPr/>
          </p:nvSpPr>
          <p:spPr>
            <a:xfrm rot="10800000">
              <a:off x="6746875" y="5355804"/>
              <a:ext cx="413472" cy="762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JAPAN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7" name="テキスト ボックス 616">
              <a:extLst>
                <a:ext uri="{FF2B5EF4-FFF2-40B4-BE49-F238E27FC236}">
                  <a16:creationId xmlns:a16="http://schemas.microsoft.com/office/drawing/2014/main" id="{C18C1552-AEC6-468D-AE7D-0BE289F207D3}"/>
                </a:ext>
              </a:extLst>
            </p:cNvPr>
            <p:cNvSpPr txBox="1"/>
            <p:nvPr/>
          </p:nvSpPr>
          <p:spPr>
            <a:xfrm rot="16200000">
              <a:off x="4631739" y="3154444"/>
              <a:ext cx="360526" cy="762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500YEN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8" name="テキスト ボックス 617">
              <a:extLst>
                <a:ext uri="{FF2B5EF4-FFF2-40B4-BE49-F238E27FC236}">
                  <a16:creationId xmlns:a16="http://schemas.microsoft.com/office/drawing/2014/main" id="{CD522BC4-FCFC-437A-9C5D-1D6634775BC8}"/>
                </a:ext>
              </a:extLst>
            </p:cNvPr>
            <p:cNvSpPr txBox="1"/>
            <p:nvPr/>
          </p:nvSpPr>
          <p:spPr>
            <a:xfrm rot="5400000">
              <a:off x="8897488" y="3154444"/>
              <a:ext cx="360526" cy="762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500YEN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EC1E40AA-8A47-4636-B53D-03A021C55366}"/>
                </a:ext>
              </a:extLst>
            </p:cNvPr>
            <p:cNvGrpSpPr/>
            <p:nvPr/>
          </p:nvGrpSpPr>
          <p:grpSpPr>
            <a:xfrm>
              <a:off x="5449295" y="1817683"/>
              <a:ext cx="3135906" cy="2716510"/>
              <a:chOff x="2472246" y="1123950"/>
              <a:chExt cx="5014700" cy="4344037"/>
            </a:xfrm>
          </p:grpSpPr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B0BF74F9-10FB-47B2-8EC7-386FF4E1DF79}"/>
                  </a:ext>
                </a:extLst>
              </p:cNvPr>
              <p:cNvSpPr/>
              <p:nvPr/>
            </p:nvSpPr>
            <p:spPr>
              <a:xfrm>
                <a:off x="5572125" y="2051050"/>
                <a:ext cx="1746250" cy="1654175"/>
              </a:xfrm>
              <a:custGeom>
                <a:avLst/>
                <a:gdLst>
                  <a:gd name="connsiteX0" fmla="*/ 704849 w 1746250"/>
                  <a:gd name="connsiteY0" fmla="*/ 644525 h 1654175"/>
                  <a:gd name="connsiteX1" fmla="*/ 688974 w 1746250"/>
                  <a:gd name="connsiteY1" fmla="*/ 739775 h 1654175"/>
                  <a:gd name="connsiteX2" fmla="*/ 631824 w 1746250"/>
                  <a:gd name="connsiteY2" fmla="*/ 806450 h 1654175"/>
                  <a:gd name="connsiteX3" fmla="*/ 660399 w 1746250"/>
                  <a:gd name="connsiteY3" fmla="*/ 879475 h 1654175"/>
                  <a:gd name="connsiteX4" fmla="*/ 701674 w 1746250"/>
                  <a:gd name="connsiteY4" fmla="*/ 857250 h 1654175"/>
                  <a:gd name="connsiteX5" fmla="*/ 774699 w 1746250"/>
                  <a:gd name="connsiteY5" fmla="*/ 777875 h 1654175"/>
                  <a:gd name="connsiteX6" fmla="*/ 765174 w 1746250"/>
                  <a:gd name="connsiteY6" fmla="*/ 708025 h 1654175"/>
                  <a:gd name="connsiteX7" fmla="*/ 555624 w 1746250"/>
                  <a:gd name="connsiteY7" fmla="*/ 536575 h 1654175"/>
                  <a:gd name="connsiteX8" fmla="*/ 450849 w 1746250"/>
                  <a:gd name="connsiteY8" fmla="*/ 558800 h 1654175"/>
                  <a:gd name="connsiteX9" fmla="*/ 539749 w 1746250"/>
                  <a:gd name="connsiteY9" fmla="*/ 669925 h 1654175"/>
                  <a:gd name="connsiteX10" fmla="*/ 549274 w 1746250"/>
                  <a:gd name="connsiteY10" fmla="*/ 606425 h 1654175"/>
                  <a:gd name="connsiteX11" fmla="*/ 600074 w 1746250"/>
                  <a:gd name="connsiteY11" fmla="*/ 606425 h 1654175"/>
                  <a:gd name="connsiteX12" fmla="*/ 663574 w 1746250"/>
                  <a:gd name="connsiteY12" fmla="*/ 619125 h 1654175"/>
                  <a:gd name="connsiteX13" fmla="*/ 650874 w 1746250"/>
                  <a:gd name="connsiteY13" fmla="*/ 565150 h 1654175"/>
                  <a:gd name="connsiteX14" fmla="*/ 1273175 w 1746250"/>
                  <a:gd name="connsiteY14" fmla="*/ 0 h 1654175"/>
                  <a:gd name="connsiteX15" fmla="*/ 1362075 w 1746250"/>
                  <a:gd name="connsiteY15" fmla="*/ 38100 h 1654175"/>
                  <a:gd name="connsiteX16" fmla="*/ 1368425 w 1746250"/>
                  <a:gd name="connsiteY16" fmla="*/ 57150 h 1654175"/>
                  <a:gd name="connsiteX17" fmla="*/ 1397000 w 1746250"/>
                  <a:gd name="connsiteY17" fmla="*/ 120650 h 1654175"/>
                  <a:gd name="connsiteX18" fmla="*/ 1412875 w 1746250"/>
                  <a:gd name="connsiteY18" fmla="*/ 171450 h 1654175"/>
                  <a:gd name="connsiteX19" fmla="*/ 1390650 w 1746250"/>
                  <a:gd name="connsiteY19" fmla="*/ 238125 h 1654175"/>
                  <a:gd name="connsiteX20" fmla="*/ 1390650 w 1746250"/>
                  <a:gd name="connsiteY20" fmla="*/ 295275 h 1654175"/>
                  <a:gd name="connsiteX21" fmla="*/ 1479550 w 1746250"/>
                  <a:gd name="connsiteY21" fmla="*/ 254000 h 1654175"/>
                  <a:gd name="connsiteX22" fmla="*/ 1454150 w 1746250"/>
                  <a:gd name="connsiteY22" fmla="*/ 190500 h 1654175"/>
                  <a:gd name="connsiteX23" fmla="*/ 1409700 w 1746250"/>
                  <a:gd name="connsiteY23" fmla="*/ 107950 h 1654175"/>
                  <a:gd name="connsiteX24" fmla="*/ 1419225 w 1746250"/>
                  <a:gd name="connsiteY24" fmla="*/ 25400 h 1654175"/>
                  <a:gd name="connsiteX25" fmla="*/ 1463675 w 1746250"/>
                  <a:gd name="connsiteY25" fmla="*/ 12700 h 1654175"/>
                  <a:gd name="connsiteX26" fmla="*/ 1539875 w 1746250"/>
                  <a:gd name="connsiteY26" fmla="*/ 66675 h 1654175"/>
                  <a:gd name="connsiteX27" fmla="*/ 1562100 w 1746250"/>
                  <a:gd name="connsiteY27" fmla="*/ 171450 h 1654175"/>
                  <a:gd name="connsiteX28" fmla="*/ 1552575 w 1746250"/>
                  <a:gd name="connsiteY28" fmla="*/ 244475 h 1654175"/>
                  <a:gd name="connsiteX29" fmla="*/ 1641475 w 1746250"/>
                  <a:gd name="connsiteY29" fmla="*/ 257175 h 1654175"/>
                  <a:gd name="connsiteX30" fmla="*/ 1727200 w 1746250"/>
                  <a:gd name="connsiteY30" fmla="*/ 263525 h 1654175"/>
                  <a:gd name="connsiteX31" fmla="*/ 1746250 w 1746250"/>
                  <a:gd name="connsiteY31" fmla="*/ 330200 h 1654175"/>
                  <a:gd name="connsiteX32" fmla="*/ 1704975 w 1746250"/>
                  <a:gd name="connsiteY32" fmla="*/ 393700 h 1654175"/>
                  <a:gd name="connsiteX33" fmla="*/ 1638300 w 1746250"/>
                  <a:gd name="connsiteY33" fmla="*/ 419100 h 1654175"/>
                  <a:gd name="connsiteX34" fmla="*/ 1568450 w 1746250"/>
                  <a:gd name="connsiteY34" fmla="*/ 387350 h 1654175"/>
                  <a:gd name="connsiteX35" fmla="*/ 1543050 w 1746250"/>
                  <a:gd name="connsiteY35" fmla="*/ 317500 h 1654175"/>
                  <a:gd name="connsiteX36" fmla="*/ 1501775 w 1746250"/>
                  <a:gd name="connsiteY36" fmla="*/ 323850 h 1654175"/>
                  <a:gd name="connsiteX37" fmla="*/ 1428750 w 1746250"/>
                  <a:gd name="connsiteY37" fmla="*/ 355600 h 1654175"/>
                  <a:gd name="connsiteX38" fmla="*/ 1520825 w 1746250"/>
                  <a:gd name="connsiteY38" fmla="*/ 412750 h 1654175"/>
                  <a:gd name="connsiteX39" fmla="*/ 1546225 w 1746250"/>
                  <a:gd name="connsiteY39" fmla="*/ 447675 h 1654175"/>
                  <a:gd name="connsiteX40" fmla="*/ 1593850 w 1746250"/>
                  <a:gd name="connsiteY40" fmla="*/ 504825 h 1654175"/>
                  <a:gd name="connsiteX41" fmla="*/ 1593850 w 1746250"/>
                  <a:gd name="connsiteY41" fmla="*/ 533400 h 1654175"/>
                  <a:gd name="connsiteX42" fmla="*/ 1606550 w 1746250"/>
                  <a:gd name="connsiteY42" fmla="*/ 593725 h 1654175"/>
                  <a:gd name="connsiteX43" fmla="*/ 1644650 w 1746250"/>
                  <a:gd name="connsiteY43" fmla="*/ 654050 h 1654175"/>
                  <a:gd name="connsiteX44" fmla="*/ 1638300 w 1746250"/>
                  <a:gd name="connsiteY44" fmla="*/ 704850 h 1654175"/>
                  <a:gd name="connsiteX45" fmla="*/ 1600200 w 1746250"/>
                  <a:gd name="connsiteY45" fmla="*/ 758825 h 1654175"/>
                  <a:gd name="connsiteX46" fmla="*/ 1524000 w 1746250"/>
                  <a:gd name="connsiteY46" fmla="*/ 717550 h 1654175"/>
                  <a:gd name="connsiteX47" fmla="*/ 1511300 w 1746250"/>
                  <a:gd name="connsiteY47" fmla="*/ 625475 h 1654175"/>
                  <a:gd name="connsiteX48" fmla="*/ 1428750 w 1746250"/>
                  <a:gd name="connsiteY48" fmla="*/ 555625 h 1654175"/>
                  <a:gd name="connsiteX49" fmla="*/ 1444625 w 1746250"/>
                  <a:gd name="connsiteY49" fmla="*/ 473075 h 1654175"/>
                  <a:gd name="connsiteX50" fmla="*/ 1431925 w 1746250"/>
                  <a:gd name="connsiteY50" fmla="*/ 431800 h 1654175"/>
                  <a:gd name="connsiteX51" fmla="*/ 1355725 w 1746250"/>
                  <a:gd name="connsiteY51" fmla="*/ 409575 h 1654175"/>
                  <a:gd name="connsiteX52" fmla="*/ 1241425 w 1746250"/>
                  <a:gd name="connsiteY52" fmla="*/ 473075 h 1654175"/>
                  <a:gd name="connsiteX53" fmla="*/ 1222375 w 1746250"/>
                  <a:gd name="connsiteY53" fmla="*/ 511175 h 1654175"/>
                  <a:gd name="connsiteX54" fmla="*/ 1111250 w 1746250"/>
                  <a:gd name="connsiteY54" fmla="*/ 574675 h 1654175"/>
                  <a:gd name="connsiteX55" fmla="*/ 1273175 w 1746250"/>
                  <a:gd name="connsiteY55" fmla="*/ 565150 h 1654175"/>
                  <a:gd name="connsiteX56" fmla="*/ 1311275 w 1746250"/>
                  <a:gd name="connsiteY56" fmla="*/ 593725 h 1654175"/>
                  <a:gd name="connsiteX57" fmla="*/ 1365250 w 1746250"/>
                  <a:gd name="connsiteY57" fmla="*/ 600075 h 1654175"/>
                  <a:gd name="connsiteX58" fmla="*/ 1444625 w 1746250"/>
                  <a:gd name="connsiteY58" fmla="*/ 619125 h 1654175"/>
                  <a:gd name="connsiteX59" fmla="*/ 1476375 w 1746250"/>
                  <a:gd name="connsiteY59" fmla="*/ 688975 h 1654175"/>
                  <a:gd name="connsiteX60" fmla="*/ 1473200 w 1746250"/>
                  <a:gd name="connsiteY60" fmla="*/ 768350 h 1654175"/>
                  <a:gd name="connsiteX61" fmla="*/ 1447800 w 1746250"/>
                  <a:gd name="connsiteY61" fmla="*/ 809625 h 1654175"/>
                  <a:gd name="connsiteX62" fmla="*/ 1400175 w 1746250"/>
                  <a:gd name="connsiteY62" fmla="*/ 809625 h 1654175"/>
                  <a:gd name="connsiteX63" fmla="*/ 1343025 w 1746250"/>
                  <a:gd name="connsiteY63" fmla="*/ 777875 h 1654175"/>
                  <a:gd name="connsiteX64" fmla="*/ 1317625 w 1746250"/>
                  <a:gd name="connsiteY64" fmla="*/ 746125 h 1654175"/>
                  <a:gd name="connsiteX65" fmla="*/ 1260475 w 1746250"/>
                  <a:gd name="connsiteY65" fmla="*/ 647700 h 1654175"/>
                  <a:gd name="connsiteX66" fmla="*/ 1209675 w 1746250"/>
                  <a:gd name="connsiteY66" fmla="*/ 647700 h 1654175"/>
                  <a:gd name="connsiteX67" fmla="*/ 1235075 w 1746250"/>
                  <a:gd name="connsiteY67" fmla="*/ 698500 h 1654175"/>
                  <a:gd name="connsiteX68" fmla="*/ 1235075 w 1746250"/>
                  <a:gd name="connsiteY68" fmla="*/ 790575 h 1654175"/>
                  <a:gd name="connsiteX69" fmla="*/ 1225550 w 1746250"/>
                  <a:gd name="connsiteY69" fmla="*/ 835025 h 1654175"/>
                  <a:gd name="connsiteX70" fmla="*/ 1168400 w 1746250"/>
                  <a:gd name="connsiteY70" fmla="*/ 815975 h 1654175"/>
                  <a:gd name="connsiteX71" fmla="*/ 1104900 w 1746250"/>
                  <a:gd name="connsiteY71" fmla="*/ 781050 h 1654175"/>
                  <a:gd name="connsiteX72" fmla="*/ 1092200 w 1746250"/>
                  <a:gd name="connsiteY72" fmla="*/ 717550 h 1654175"/>
                  <a:gd name="connsiteX73" fmla="*/ 1114425 w 1746250"/>
                  <a:gd name="connsiteY73" fmla="*/ 650875 h 1654175"/>
                  <a:gd name="connsiteX74" fmla="*/ 1038225 w 1746250"/>
                  <a:gd name="connsiteY74" fmla="*/ 647700 h 1654175"/>
                  <a:gd name="connsiteX75" fmla="*/ 942975 w 1746250"/>
                  <a:gd name="connsiteY75" fmla="*/ 746125 h 1654175"/>
                  <a:gd name="connsiteX76" fmla="*/ 1069975 w 1746250"/>
                  <a:gd name="connsiteY76" fmla="*/ 787400 h 1654175"/>
                  <a:gd name="connsiteX77" fmla="*/ 1108075 w 1746250"/>
                  <a:gd name="connsiteY77" fmla="*/ 831850 h 1654175"/>
                  <a:gd name="connsiteX78" fmla="*/ 1158875 w 1746250"/>
                  <a:gd name="connsiteY78" fmla="*/ 838200 h 1654175"/>
                  <a:gd name="connsiteX79" fmla="*/ 1206500 w 1746250"/>
                  <a:gd name="connsiteY79" fmla="*/ 898525 h 1654175"/>
                  <a:gd name="connsiteX80" fmla="*/ 1219200 w 1746250"/>
                  <a:gd name="connsiteY80" fmla="*/ 933450 h 1654175"/>
                  <a:gd name="connsiteX81" fmla="*/ 1295400 w 1746250"/>
                  <a:gd name="connsiteY81" fmla="*/ 1063625 h 1654175"/>
                  <a:gd name="connsiteX82" fmla="*/ 1076325 w 1746250"/>
                  <a:gd name="connsiteY82" fmla="*/ 1114425 h 1654175"/>
                  <a:gd name="connsiteX83" fmla="*/ 1041400 w 1746250"/>
                  <a:gd name="connsiteY83" fmla="*/ 1092200 h 1654175"/>
                  <a:gd name="connsiteX84" fmla="*/ 1016000 w 1746250"/>
                  <a:gd name="connsiteY84" fmla="*/ 1022350 h 1654175"/>
                  <a:gd name="connsiteX85" fmla="*/ 1016000 w 1746250"/>
                  <a:gd name="connsiteY85" fmla="*/ 962025 h 1654175"/>
                  <a:gd name="connsiteX86" fmla="*/ 955675 w 1746250"/>
                  <a:gd name="connsiteY86" fmla="*/ 908050 h 1654175"/>
                  <a:gd name="connsiteX87" fmla="*/ 968375 w 1746250"/>
                  <a:gd name="connsiteY87" fmla="*/ 863600 h 1654175"/>
                  <a:gd name="connsiteX88" fmla="*/ 981075 w 1746250"/>
                  <a:gd name="connsiteY88" fmla="*/ 831850 h 1654175"/>
                  <a:gd name="connsiteX89" fmla="*/ 933450 w 1746250"/>
                  <a:gd name="connsiteY89" fmla="*/ 809625 h 1654175"/>
                  <a:gd name="connsiteX90" fmla="*/ 889000 w 1746250"/>
                  <a:gd name="connsiteY90" fmla="*/ 869950 h 1654175"/>
                  <a:gd name="connsiteX91" fmla="*/ 812800 w 1746250"/>
                  <a:gd name="connsiteY91" fmla="*/ 927100 h 1654175"/>
                  <a:gd name="connsiteX92" fmla="*/ 828675 w 1746250"/>
                  <a:gd name="connsiteY92" fmla="*/ 971550 h 1654175"/>
                  <a:gd name="connsiteX93" fmla="*/ 885825 w 1746250"/>
                  <a:gd name="connsiteY93" fmla="*/ 1003300 h 1654175"/>
                  <a:gd name="connsiteX94" fmla="*/ 898525 w 1746250"/>
                  <a:gd name="connsiteY94" fmla="*/ 1114425 h 1654175"/>
                  <a:gd name="connsiteX95" fmla="*/ 787400 w 1746250"/>
                  <a:gd name="connsiteY95" fmla="*/ 1165225 h 1654175"/>
                  <a:gd name="connsiteX96" fmla="*/ 638175 w 1746250"/>
                  <a:gd name="connsiteY96" fmla="*/ 1162050 h 1654175"/>
                  <a:gd name="connsiteX97" fmla="*/ 590550 w 1746250"/>
                  <a:gd name="connsiteY97" fmla="*/ 1171575 h 1654175"/>
                  <a:gd name="connsiteX98" fmla="*/ 533400 w 1746250"/>
                  <a:gd name="connsiteY98" fmla="*/ 1266825 h 1654175"/>
                  <a:gd name="connsiteX99" fmla="*/ 428625 w 1746250"/>
                  <a:gd name="connsiteY99" fmla="*/ 1346200 h 1654175"/>
                  <a:gd name="connsiteX100" fmla="*/ 415925 w 1746250"/>
                  <a:gd name="connsiteY100" fmla="*/ 1406525 h 1654175"/>
                  <a:gd name="connsiteX101" fmla="*/ 635000 w 1746250"/>
                  <a:gd name="connsiteY101" fmla="*/ 1425575 h 1654175"/>
                  <a:gd name="connsiteX102" fmla="*/ 679450 w 1746250"/>
                  <a:gd name="connsiteY102" fmla="*/ 1473200 h 1654175"/>
                  <a:gd name="connsiteX103" fmla="*/ 650875 w 1746250"/>
                  <a:gd name="connsiteY103" fmla="*/ 1514475 h 1654175"/>
                  <a:gd name="connsiteX104" fmla="*/ 552450 w 1746250"/>
                  <a:gd name="connsiteY104" fmla="*/ 1511300 h 1654175"/>
                  <a:gd name="connsiteX105" fmla="*/ 412750 w 1746250"/>
                  <a:gd name="connsiteY105" fmla="*/ 1485900 h 1654175"/>
                  <a:gd name="connsiteX106" fmla="*/ 365125 w 1746250"/>
                  <a:gd name="connsiteY106" fmla="*/ 1485900 h 1654175"/>
                  <a:gd name="connsiteX107" fmla="*/ 285750 w 1746250"/>
                  <a:gd name="connsiteY107" fmla="*/ 1587500 h 1654175"/>
                  <a:gd name="connsiteX108" fmla="*/ 234950 w 1746250"/>
                  <a:gd name="connsiteY108" fmla="*/ 1654175 h 1654175"/>
                  <a:gd name="connsiteX109" fmla="*/ 158750 w 1746250"/>
                  <a:gd name="connsiteY109" fmla="*/ 1590675 h 1654175"/>
                  <a:gd name="connsiteX110" fmla="*/ 269875 w 1746250"/>
                  <a:gd name="connsiteY110" fmla="*/ 1422400 h 1654175"/>
                  <a:gd name="connsiteX111" fmla="*/ 254000 w 1746250"/>
                  <a:gd name="connsiteY111" fmla="*/ 1311275 h 1654175"/>
                  <a:gd name="connsiteX112" fmla="*/ 200025 w 1746250"/>
                  <a:gd name="connsiteY112" fmla="*/ 1425575 h 1654175"/>
                  <a:gd name="connsiteX113" fmla="*/ 158750 w 1746250"/>
                  <a:gd name="connsiteY113" fmla="*/ 1524000 h 1654175"/>
                  <a:gd name="connsiteX114" fmla="*/ 15875 w 1746250"/>
                  <a:gd name="connsiteY114" fmla="*/ 1330325 h 1654175"/>
                  <a:gd name="connsiteX115" fmla="*/ 0 w 1746250"/>
                  <a:gd name="connsiteY115" fmla="*/ 1285875 h 1654175"/>
                  <a:gd name="connsiteX116" fmla="*/ 3175 w 1746250"/>
                  <a:gd name="connsiteY116" fmla="*/ 1190625 h 1654175"/>
                  <a:gd name="connsiteX117" fmla="*/ 15875 w 1746250"/>
                  <a:gd name="connsiteY117" fmla="*/ 1165225 h 1654175"/>
                  <a:gd name="connsiteX118" fmla="*/ 82550 w 1746250"/>
                  <a:gd name="connsiteY118" fmla="*/ 1108075 h 1654175"/>
                  <a:gd name="connsiteX119" fmla="*/ 231775 w 1746250"/>
                  <a:gd name="connsiteY119" fmla="*/ 1171575 h 1654175"/>
                  <a:gd name="connsiteX120" fmla="*/ 266700 w 1746250"/>
                  <a:gd name="connsiteY120" fmla="*/ 1143000 h 1654175"/>
                  <a:gd name="connsiteX121" fmla="*/ 276225 w 1746250"/>
                  <a:gd name="connsiteY121" fmla="*/ 1047750 h 1654175"/>
                  <a:gd name="connsiteX122" fmla="*/ 234950 w 1746250"/>
                  <a:gd name="connsiteY122" fmla="*/ 1009650 h 1654175"/>
                  <a:gd name="connsiteX123" fmla="*/ 212725 w 1746250"/>
                  <a:gd name="connsiteY123" fmla="*/ 1019175 h 1654175"/>
                  <a:gd name="connsiteX124" fmla="*/ 180975 w 1746250"/>
                  <a:gd name="connsiteY124" fmla="*/ 1022350 h 1654175"/>
                  <a:gd name="connsiteX125" fmla="*/ 127000 w 1746250"/>
                  <a:gd name="connsiteY125" fmla="*/ 1019175 h 1654175"/>
                  <a:gd name="connsiteX126" fmla="*/ 152400 w 1746250"/>
                  <a:gd name="connsiteY126" fmla="*/ 990600 h 1654175"/>
                  <a:gd name="connsiteX127" fmla="*/ 114300 w 1746250"/>
                  <a:gd name="connsiteY127" fmla="*/ 977900 h 1654175"/>
                  <a:gd name="connsiteX128" fmla="*/ 88900 w 1746250"/>
                  <a:gd name="connsiteY128" fmla="*/ 876300 h 1654175"/>
                  <a:gd name="connsiteX129" fmla="*/ 142875 w 1746250"/>
                  <a:gd name="connsiteY129" fmla="*/ 866775 h 1654175"/>
                  <a:gd name="connsiteX130" fmla="*/ 225425 w 1746250"/>
                  <a:gd name="connsiteY130" fmla="*/ 927100 h 1654175"/>
                  <a:gd name="connsiteX131" fmla="*/ 266700 w 1746250"/>
                  <a:gd name="connsiteY131" fmla="*/ 952500 h 1654175"/>
                  <a:gd name="connsiteX132" fmla="*/ 282575 w 1746250"/>
                  <a:gd name="connsiteY132" fmla="*/ 901700 h 1654175"/>
                  <a:gd name="connsiteX133" fmla="*/ 301625 w 1746250"/>
                  <a:gd name="connsiteY133" fmla="*/ 901700 h 1654175"/>
                  <a:gd name="connsiteX134" fmla="*/ 320675 w 1746250"/>
                  <a:gd name="connsiteY134" fmla="*/ 968375 h 1654175"/>
                  <a:gd name="connsiteX135" fmla="*/ 384175 w 1746250"/>
                  <a:gd name="connsiteY135" fmla="*/ 879475 h 1654175"/>
                  <a:gd name="connsiteX136" fmla="*/ 412750 w 1746250"/>
                  <a:gd name="connsiteY136" fmla="*/ 901700 h 1654175"/>
                  <a:gd name="connsiteX137" fmla="*/ 438150 w 1746250"/>
                  <a:gd name="connsiteY137" fmla="*/ 930275 h 1654175"/>
                  <a:gd name="connsiteX138" fmla="*/ 412750 w 1746250"/>
                  <a:gd name="connsiteY138" fmla="*/ 971550 h 1654175"/>
                  <a:gd name="connsiteX139" fmla="*/ 368300 w 1746250"/>
                  <a:gd name="connsiteY139" fmla="*/ 1009650 h 1654175"/>
                  <a:gd name="connsiteX140" fmla="*/ 336550 w 1746250"/>
                  <a:gd name="connsiteY140" fmla="*/ 1038225 h 1654175"/>
                  <a:gd name="connsiteX141" fmla="*/ 336550 w 1746250"/>
                  <a:gd name="connsiteY141" fmla="*/ 1149350 h 1654175"/>
                  <a:gd name="connsiteX142" fmla="*/ 330200 w 1746250"/>
                  <a:gd name="connsiteY142" fmla="*/ 1193800 h 1654175"/>
                  <a:gd name="connsiteX143" fmla="*/ 330200 w 1746250"/>
                  <a:gd name="connsiteY143" fmla="*/ 1235075 h 1654175"/>
                  <a:gd name="connsiteX144" fmla="*/ 349250 w 1746250"/>
                  <a:gd name="connsiteY144" fmla="*/ 1314450 h 1654175"/>
                  <a:gd name="connsiteX145" fmla="*/ 485775 w 1746250"/>
                  <a:gd name="connsiteY145" fmla="*/ 1133475 h 1654175"/>
                  <a:gd name="connsiteX146" fmla="*/ 488950 w 1746250"/>
                  <a:gd name="connsiteY146" fmla="*/ 1098550 h 1654175"/>
                  <a:gd name="connsiteX147" fmla="*/ 412750 w 1746250"/>
                  <a:gd name="connsiteY147" fmla="*/ 1085850 h 1654175"/>
                  <a:gd name="connsiteX148" fmla="*/ 422275 w 1746250"/>
                  <a:gd name="connsiteY148" fmla="*/ 1025525 h 1654175"/>
                  <a:gd name="connsiteX149" fmla="*/ 504825 w 1746250"/>
                  <a:gd name="connsiteY149" fmla="*/ 955675 h 1654175"/>
                  <a:gd name="connsiteX150" fmla="*/ 558800 w 1746250"/>
                  <a:gd name="connsiteY150" fmla="*/ 882650 h 1654175"/>
                  <a:gd name="connsiteX151" fmla="*/ 523875 w 1746250"/>
                  <a:gd name="connsiteY151" fmla="*/ 790575 h 1654175"/>
                  <a:gd name="connsiteX152" fmla="*/ 498475 w 1746250"/>
                  <a:gd name="connsiteY152" fmla="*/ 736600 h 1654175"/>
                  <a:gd name="connsiteX153" fmla="*/ 431800 w 1746250"/>
                  <a:gd name="connsiteY153" fmla="*/ 746125 h 1654175"/>
                  <a:gd name="connsiteX154" fmla="*/ 349250 w 1746250"/>
                  <a:gd name="connsiteY154" fmla="*/ 790575 h 1654175"/>
                  <a:gd name="connsiteX155" fmla="*/ 257175 w 1746250"/>
                  <a:gd name="connsiteY155" fmla="*/ 838200 h 1654175"/>
                  <a:gd name="connsiteX156" fmla="*/ 215900 w 1746250"/>
                  <a:gd name="connsiteY156" fmla="*/ 806450 h 1654175"/>
                  <a:gd name="connsiteX157" fmla="*/ 212725 w 1746250"/>
                  <a:gd name="connsiteY157" fmla="*/ 746125 h 1654175"/>
                  <a:gd name="connsiteX158" fmla="*/ 307975 w 1746250"/>
                  <a:gd name="connsiteY158" fmla="*/ 660400 h 1654175"/>
                  <a:gd name="connsiteX159" fmla="*/ 361950 w 1746250"/>
                  <a:gd name="connsiteY159" fmla="*/ 688975 h 1654175"/>
                  <a:gd name="connsiteX160" fmla="*/ 419100 w 1746250"/>
                  <a:gd name="connsiteY160" fmla="*/ 669925 h 1654175"/>
                  <a:gd name="connsiteX161" fmla="*/ 454025 w 1746250"/>
                  <a:gd name="connsiteY161" fmla="*/ 657225 h 1654175"/>
                  <a:gd name="connsiteX162" fmla="*/ 393700 w 1746250"/>
                  <a:gd name="connsiteY162" fmla="*/ 606425 h 1654175"/>
                  <a:gd name="connsiteX163" fmla="*/ 266700 w 1746250"/>
                  <a:gd name="connsiteY163" fmla="*/ 635000 h 1654175"/>
                  <a:gd name="connsiteX164" fmla="*/ 200025 w 1746250"/>
                  <a:gd name="connsiteY164" fmla="*/ 625475 h 1654175"/>
                  <a:gd name="connsiteX165" fmla="*/ 180975 w 1746250"/>
                  <a:gd name="connsiteY165" fmla="*/ 536575 h 1654175"/>
                  <a:gd name="connsiteX166" fmla="*/ 219075 w 1746250"/>
                  <a:gd name="connsiteY166" fmla="*/ 495300 h 1654175"/>
                  <a:gd name="connsiteX167" fmla="*/ 263525 w 1746250"/>
                  <a:gd name="connsiteY167" fmla="*/ 498475 h 1654175"/>
                  <a:gd name="connsiteX168" fmla="*/ 266700 w 1746250"/>
                  <a:gd name="connsiteY168" fmla="*/ 393700 h 1654175"/>
                  <a:gd name="connsiteX169" fmla="*/ 314325 w 1746250"/>
                  <a:gd name="connsiteY169" fmla="*/ 365125 h 1654175"/>
                  <a:gd name="connsiteX170" fmla="*/ 314325 w 1746250"/>
                  <a:gd name="connsiteY170" fmla="*/ 304800 h 1654175"/>
                  <a:gd name="connsiteX171" fmla="*/ 323850 w 1746250"/>
                  <a:gd name="connsiteY171" fmla="*/ 244475 h 1654175"/>
                  <a:gd name="connsiteX172" fmla="*/ 400050 w 1746250"/>
                  <a:gd name="connsiteY172" fmla="*/ 225425 h 1654175"/>
                  <a:gd name="connsiteX173" fmla="*/ 447675 w 1746250"/>
                  <a:gd name="connsiteY173" fmla="*/ 238125 h 1654175"/>
                  <a:gd name="connsiteX174" fmla="*/ 457200 w 1746250"/>
                  <a:gd name="connsiteY174" fmla="*/ 288925 h 1654175"/>
                  <a:gd name="connsiteX175" fmla="*/ 536575 w 1746250"/>
                  <a:gd name="connsiteY175" fmla="*/ 304800 h 1654175"/>
                  <a:gd name="connsiteX176" fmla="*/ 536575 w 1746250"/>
                  <a:gd name="connsiteY176" fmla="*/ 349250 h 1654175"/>
                  <a:gd name="connsiteX177" fmla="*/ 631825 w 1746250"/>
                  <a:gd name="connsiteY177" fmla="*/ 412750 h 1654175"/>
                  <a:gd name="connsiteX178" fmla="*/ 657225 w 1746250"/>
                  <a:gd name="connsiteY178" fmla="*/ 431800 h 1654175"/>
                  <a:gd name="connsiteX179" fmla="*/ 733425 w 1746250"/>
                  <a:gd name="connsiteY179" fmla="*/ 466725 h 1654175"/>
                  <a:gd name="connsiteX180" fmla="*/ 793750 w 1746250"/>
                  <a:gd name="connsiteY180" fmla="*/ 514350 h 1654175"/>
                  <a:gd name="connsiteX181" fmla="*/ 796925 w 1746250"/>
                  <a:gd name="connsiteY181" fmla="*/ 568325 h 1654175"/>
                  <a:gd name="connsiteX182" fmla="*/ 793750 w 1746250"/>
                  <a:gd name="connsiteY182" fmla="*/ 619125 h 1654175"/>
                  <a:gd name="connsiteX183" fmla="*/ 822325 w 1746250"/>
                  <a:gd name="connsiteY183" fmla="*/ 746125 h 1654175"/>
                  <a:gd name="connsiteX184" fmla="*/ 993775 w 1746250"/>
                  <a:gd name="connsiteY184" fmla="*/ 577850 h 1654175"/>
                  <a:gd name="connsiteX185" fmla="*/ 993775 w 1746250"/>
                  <a:gd name="connsiteY185" fmla="*/ 536575 h 1654175"/>
                  <a:gd name="connsiteX186" fmla="*/ 885825 w 1746250"/>
                  <a:gd name="connsiteY186" fmla="*/ 533400 h 1654175"/>
                  <a:gd name="connsiteX187" fmla="*/ 841375 w 1746250"/>
                  <a:gd name="connsiteY187" fmla="*/ 479425 h 1654175"/>
                  <a:gd name="connsiteX188" fmla="*/ 854075 w 1746250"/>
                  <a:gd name="connsiteY188" fmla="*/ 400050 h 1654175"/>
                  <a:gd name="connsiteX189" fmla="*/ 920750 w 1746250"/>
                  <a:gd name="connsiteY189" fmla="*/ 374650 h 1654175"/>
                  <a:gd name="connsiteX190" fmla="*/ 993775 w 1746250"/>
                  <a:gd name="connsiteY190" fmla="*/ 390525 h 1654175"/>
                  <a:gd name="connsiteX191" fmla="*/ 1022350 w 1746250"/>
                  <a:gd name="connsiteY191" fmla="*/ 454025 h 1654175"/>
                  <a:gd name="connsiteX192" fmla="*/ 1038225 w 1746250"/>
                  <a:gd name="connsiteY192" fmla="*/ 498475 h 1654175"/>
                  <a:gd name="connsiteX193" fmla="*/ 1041400 w 1746250"/>
                  <a:gd name="connsiteY193" fmla="*/ 527050 h 1654175"/>
                  <a:gd name="connsiteX194" fmla="*/ 1139825 w 1746250"/>
                  <a:gd name="connsiteY194" fmla="*/ 447675 h 1654175"/>
                  <a:gd name="connsiteX195" fmla="*/ 1123950 w 1746250"/>
                  <a:gd name="connsiteY195" fmla="*/ 419100 h 1654175"/>
                  <a:gd name="connsiteX196" fmla="*/ 1069975 w 1746250"/>
                  <a:gd name="connsiteY196" fmla="*/ 387350 h 1654175"/>
                  <a:gd name="connsiteX197" fmla="*/ 1050925 w 1746250"/>
                  <a:gd name="connsiteY197" fmla="*/ 355600 h 1654175"/>
                  <a:gd name="connsiteX198" fmla="*/ 974725 w 1746250"/>
                  <a:gd name="connsiteY198" fmla="*/ 352425 h 1654175"/>
                  <a:gd name="connsiteX199" fmla="*/ 901700 w 1746250"/>
                  <a:gd name="connsiteY199" fmla="*/ 244475 h 1654175"/>
                  <a:gd name="connsiteX200" fmla="*/ 936625 w 1746250"/>
                  <a:gd name="connsiteY200" fmla="*/ 209550 h 1654175"/>
                  <a:gd name="connsiteX201" fmla="*/ 1012825 w 1746250"/>
                  <a:gd name="connsiteY201" fmla="*/ 212725 h 1654175"/>
                  <a:gd name="connsiteX202" fmla="*/ 1079500 w 1746250"/>
                  <a:gd name="connsiteY202" fmla="*/ 228600 h 1654175"/>
                  <a:gd name="connsiteX203" fmla="*/ 1117600 w 1746250"/>
                  <a:gd name="connsiteY203" fmla="*/ 257175 h 1654175"/>
                  <a:gd name="connsiteX204" fmla="*/ 1206500 w 1746250"/>
                  <a:gd name="connsiteY204" fmla="*/ 292100 h 1654175"/>
                  <a:gd name="connsiteX205" fmla="*/ 1212850 w 1746250"/>
                  <a:gd name="connsiteY205" fmla="*/ 400050 h 1654175"/>
                  <a:gd name="connsiteX206" fmla="*/ 1289050 w 1746250"/>
                  <a:gd name="connsiteY206" fmla="*/ 327025 h 1654175"/>
                  <a:gd name="connsiteX207" fmla="*/ 1327150 w 1746250"/>
                  <a:gd name="connsiteY207" fmla="*/ 288925 h 1654175"/>
                  <a:gd name="connsiteX208" fmla="*/ 1320800 w 1746250"/>
                  <a:gd name="connsiteY208" fmla="*/ 241300 h 1654175"/>
                  <a:gd name="connsiteX209" fmla="*/ 1308100 w 1746250"/>
                  <a:gd name="connsiteY209" fmla="*/ 219075 h 1654175"/>
                  <a:gd name="connsiteX210" fmla="*/ 1266825 w 1746250"/>
                  <a:gd name="connsiteY210" fmla="*/ 165100 h 1654175"/>
                  <a:gd name="connsiteX211" fmla="*/ 1203325 w 1746250"/>
                  <a:gd name="connsiteY211" fmla="*/ 104775 h 1654175"/>
                  <a:gd name="connsiteX212" fmla="*/ 1206500 w 1746250"/>
                  <a:gd name="connsiteY212" fmla="*/ 6350 h 165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</a:cxnLst>
                <a:rect l="l" t="t" r="r" b="b"/>
                <a:pathLst>
                  <a:path w="1746250" h="1654175">
                    <a:moveTo>
                      <a:pt x="704849" y="644525"/>
                    </a:moveTo>
                    <a:lnTo>
                      <a:pt x="688974" y="739775"/>
                    </a:lnTo>
                    <a:lnTo>
                      <a:pt x="631824" y="806450"/>
                    </a:lnTo>
                    <a:lnTo>
                      <a:pt x="660399" y="879475"/>
                    </a:lnTo>
                    <a:lnTo>
                      <a:pt x="701674" y="857250"/>
                    </a:lnTo>
                    <a:lnTo>
                      <a:pt x="774699" y="777875"/>
                    </a:lnTo>
                    <a:lnTo>
                      <a:pt x="765174" y="708025"/>
                    </a:lnTo>
                    <a:close/>
                    <a:moveTo>
                      <a:pt x="555624" y="536575"/>
                    </a:moveTo>
                    <a:lnTo>
                      <a:pt x="450849" y="558800"/>
                    </a:lnTo>
                    <a:lnTo>
                      <a:pt x="539749" y="669925"/>
                    </a:lnTo>
                    <a:lnTo>
                      <a:pt x="549274" y="606425"/>
                    </a:lnTo>
                    <a:lnTo>
                      <a:pt x="600074" y="606425"/>
                    </a:lnTo>
                    <a:lnTo>
                      <a:pt x="663574" y="619125"/>
                    </a:lnTo>
                    <a:lnTo>
                      <a:pt x="650874" y="565150"/>
                    </a:lnTo>
                    <a:close/>
                    <a:moveTo>
                      <a:pt x="1273175" y="0"/>
                    </a:moveTo>
                    <a:lnTo>
                      <a:pt x="1362075" y="38100"/>
                    </a:lnTo>
                    <a:lnTo>
                      <a:pt x="1368425" y="57150"/>
                    </a:lnTo>
                    <a:lnTo>
                      <a:pt x="1397000" y="120650"/>
                    </a:lnTo>
                    <a:lnTo>
                      <a:pt x="1412875" y="171450"/>
                    </a:lnTo>
                    <a:lnTo>
                      <a:pt x="1390650" y="238125"/>
                    </a:lnTo>
                    <a:lnTo>
                      <a:pt x="1390650" y="295275"/>
                    </a:lnTo>
                    <a:lnTo>
                      <a:pt x="1479550" y="254000"/>
                    </a:lnTo>
                    <a:lnTo>
                      <a:pt x="1454150" y="190500"/>
                    </a:lnTo>
                    <a:lnTo>
                      <a:pt x="1409700" y="107950"/>
                    </a:lnTo>
                    <a:lnTo>
                      <a:pt x="1419225" y="25400"/>
                    </a:lnTo>
                    <a:lnTo>
                      <a:pt x="1463675" y="12700"/>
                    </a:lnTo>
                    <a:lnTo>
                      <a:pt x="1539875" y="66675"/>
                    </a:lnTo>
                    <a:lnTo>
                      <a:pt x="1562100" y="171450"/>
                    </a:lnTo>
                    <a:lnTo>
                      <a:pt x="1552575" y="244475"/>
                    </a:lnTo>
                    <a:lnTo>
                      <a:pt x="1641475" y="257175"/>
                    </a:lnTo>
                    <a:lnTo>
                      <a:pt x="1727200" y="263525"/>
                    </a:lnTo>
                    <a:lnTo>
                      <a:pt x="1746250" y="330200"/>
                    </a:lnTo>
                    <a:lnTo>
                      <a:pt x="1704975" y="393700"/>
                    </a:lnTo>
                    <a:lnTo>
                      <a:pt x="1638300" y="419100"/>
                    </a:lnTo>
                    <a:lnTo>
                      <a:pt x="1568450" y="387350"/>
                    </a:lnTo>
                    <a:lnTo>
                      <a:pt x="1543050" y="317500"/>
                    </a:lnTo>
                    <a:lnTo>
                      <a:pt x="1501775" y="323850"/>
                    </a:lnTo>
                    <a:lnTo>
                      <a:pt x="1428750" y="355600"/>
                    </a:lnTo>
                    <a:lnTo>
                      <a:pt x="1520825" y="412750"/>
                    </a:lnTo>
                    <a:lnTo>
                      <a:pt x="1546225" y="447675"/>
                    </a:lnTo>
                    <a:lnTo>
                      <a:pt x="1593850" y="504825"/>
                    </a:lnTo>
                    <a:lnTo>
                      <a:pt x="1593850" y="533400"/>
                    </a:lnTo>
                    <a:lnTo>
                      <a:pt x="1606550" y="593725"/>
                    </a:lnTo>
                    <a:lnTo>
                      <a:pt x="1644650" y="654050"/>
                    </a:lnTo>
                    <a:lnTo>
                      <a:pt x="1638300" y="704850"/>
                    </a:lnTo>
                    <a:lnTo>
                      <a:pt x="1600200" y="758825"/>
                    </a:lnTo>
                    <a:lnTo>
                      <a:pt x="1524000" y="717550"/>
                    </a:lnTo>
                    <a:lnTo>
                      <a:pt x="1511300" y="625475"/>
                    </a:lnTo>
                    <a:lnTo>
                      <a:pt x="1428750" y="555625"/>
                    </a:lnTo>
                    <a:lnTo>
                      <a:pt x="1444625" y="473075"/>
                    </a:lnTo>
                    <a:lnTo>
                      <a:pt x="1431925" y="431800"/>
                    </a:lnTo>
                    <a:lnTo>
                      <a:pt x="1355725" y="409575"/>
                    </a:lnTo>
                    <a:lnTo>
                      <a:pt x="1241425" y="473075"/>
                    </a:lnTo>
                    <a:lnTo>
                      <a:pt x="1222375" y="511175"/>
                    </a:lnTo>
                    <a:lnTo>
                      <a:pt x="1111250" y="574675"/>
                    </a:lnTo>
                    <a:lnTo>
                      <a:pt x="1273175" y="565150"/>
                    </a:lnTo>
                    <a:lnTo>
                      <a:pt x="1311275" y="593725"/>
                    </a:lnTo>
                    <a:lnTo>
                      <a:pt x="1365250" y="600075"/>
                    </a:lnTo>
                    <a:lnTo>
                      <a:pt x="1444625" y="619125"/>
                    </a:lnTo>
                    <a:lnTo>
                      <a:pt x="1476375" y="688975"/>
                    </a:lnTo>
                    <a:lnTo>
                      <a:pt x="1473200" y="768350"/>
                    </a:lnTo>
                    <a:lnTo>
                      <a:pt x="1447800" y="809625"/>
                    </a:lnTo>
                    <a:lnTo>
                      <a:pt x="1400175" y="809625"/>
                    </a:lnTo>
                    <a:lnTo>
                      <a:pt x="1343025" y="777875"/>
                    </a:lnTo>
                    <a:lnTo>
                      <a:pt x="1317625" y="746125"/>
                    </a:lnTo>
                    <a:lnTo>
                      <a:pt x="1260475" y="647700"/>
                    </a:lnTo>
                    <a:lnTo>
                      <a:pt x="1209675" y="647700"/>
                    </a:lnTo>
                    <a:lnTo>
                      <a:pt x="1235075" y="698500"/>
                    </a:lnTo>
                    <a:lnTo>
                      <a:pt x="1235075" y="790575"/>
                    </a:lnTo>
                    <a:lnTo>
                      <a:pt x="1225550" y="835025"/>
                    </a:lnTo>
                    <a:lnTo>
                      <a:pt x="1168400" y="815975"/>
                    </a:lnTo>
                    <a:lnTo>
                      <a:pt x="1104900" y="781050"/>
                    </a:lnTo>
                    <a:lnTo>
                      <a:pt x="1092200" y="717550"/>
                    </a:lnTo>
                    <a:lnTo>
                      <a:pt x="1114425" y="650875"/>
                    </a:lnTo>
                    <a:lnTo>
                      <a:pt x="1038225" y="647700"/>
                    </a:lnTo>
                    <a:lnTo>
                      <a:pt x="942975" y="746125"/>
                    </a:lnTo>
                    <a:lnTo>
                      <a:pt x="1069975" y="787400"/>
                    </a:lnTo>
                    <a:lnTo>
                      <a:pt x="1108075" y="831850"/>
                    </a:lnTo>
                    <a:lnTo>
                      <a:pt x="1158875" y="838200"/>
                    </a:lnTo>
                    <a:lnTo>
                      <a:pt x="1206500" y="898525"/>
                    </a:lnTo>
                    <a:lnTo>
                      <a:pt x="1219200" y="933450"/>
                    </a:lnTo>
                    <a:lnTo>
                      <a:pt x="1295400" y="1063625"/>
                    </a:lnTo>
                    <a:lnTo>
                      <a:pt x="1076325" y="1114425"/>
                    </a:lnTo>
                    <a:lnTo>
                      <a:pt x="1041400" y="1092200"/>
                    </a:lnTo>
                    <a:lnTo>
                      <a:pt x="1016000" y="1022350"/>
                    </a:lnTo>
                    <a:lnTo>
                      <a:pt x="1016000" y="962025"/>
                    </a:lnTo>
                    <a:lnTo>
                      <a:pt x="955675" y="908050"/>
                    </a:lnTo>
                    <a:lnTo>
                      <a:pt x="968375" y="863600"/>
                    </a:lnTo>
                    <a:lnTo>
                      <a:pt x="981075" y="831850"/>
                    </a:lnTo>
                    <a:lnTo>
                      <a:pt x="933450" y="809625"/>
                    </a:lnTo>
                    <a:lnTo>
                      <a:pt x="889000" y="869950"/>
                    </a:lnTo>
                    <a:lnTo>
                      <a:pt x="812800" y="927100"/>
                    </a:lnTo>
                    <a:lnTo>
                      <a:pt x="828675" y="971550"/>
                    </a:lnTo>
                    <a:lnTo>
                      <a:pt x="885825" y="1003300"/>
                    </a:lnTo>
                    <a:lnTo>
                      <a:pt x="898525" y="1114425"/>
                    </a:lnTo>
                    <a:lnTo>
                      <a:pt x="787400" y="1165225"/>
                    </a:lnTo>
                    <a:lnTo>
                      <a:pt x="638175" y="1162050"/>
                    </a:lnTo>
                    <a:lnTo>
                      <a:pt x="590550" y="1171575"/>
                    </a:lnTo>
                    <a:lnTo>
                      <a:pt x="533400" y="1266825"/>
                    </a:lnTo>
                    <a:lnTo>
                      <a:pt x="428625" y="1346200"/>
                    </a:lnTo>
                    <a:lnTo>
                      <a:pt x="415925" y="1406525"/>
                    </a:lnTo>
                    <a:lnTo>
                      <a:pt x="635000" y="1425575"/>
                    </a:lnTo>
                    <a:lnTo>
                      <a:pt x="679450" y="1473200"/>
                    </a:lnTo>
                    <a:lnTo>
                      <a:pt x="650875" y="1514475"/>
                    </a:lnTo>
                    <a:lnTo>
                      <a:pt x="552450" y="1511300"/>
                    </a:lnTo>
                    <a:lnTo>
                      <a:pt x="412750" y="1485900"/>
                    </a:lnTo>
                    <a:lnTo>
                      <a:pt x="365125" y="1485900"/>
                    </a:lnTo>
                    <a:lnTo>
                      <a:pt x="285750" y="1587500"/>
                    </a:lnTo>
                    <a:lnTo>
                      <a:pt x="234950" y="1654175"/>
                    </a:lnTo>
                    <a:lnTo>
                      <a:pt x="158750" y="1590675"/>
                    </a:lnTo>
                    <a:lnTo>
                      <a:pt x="269875" y="1422400"/>
                    </a:lnTo>
                    <a:lnTo>
                      <a:pt x="254000" y="1311275"/>
                    </a:lnTo>
                    <a:lnTo>
                      <a:pt x="200025" y="1425575"/>
                    </a:lnTo>
                    <a:lnTo>
                      <a:pt x="158750" y="1524000"/>
                    </a:lnTo>
                    <a:lnTo>
                      <a:pt x="15875" y="1330325"/>
                    </a:lnTo>
                    <a:lnTo>
                      <a:pt x="0" y="1285875"/>
                    </a:lnTo>
                    <a:lnTo>
                      <a:pt x="3175" y="1190625"/>
                    </a:lnTo>
                    <a:lnTo>
                      <a:pt x="15875" y="1165225"/>
                    </a:lnTo>
                    <a:lnTo>
                      <a:pt x="82550" y="1108075"/>
                    </a:lnTo>
                    <a:lnTo>
                      <a:pt x="231775" y="1171575"/>
                    </a:lnTo>
                    <a:lnTo>
                      <a:pt x="266700" y="1143000"/>
                    </a:lnTo>
                    <a:lnTo>
                      <a:pt x="276225" y="1047750"/>
                    </a:lnTo>
                    <a:lnTo>
                      <a:pt x="234950" y="1009650"/>
                    </a:lnTo>
                    <a:lnTo>
                      <a:pt x="212725" y="1019175"/>
                    </a:lnTo>
                    <a:lnTo>
                      <a:pt x="180975" y="1022350"/>
                    </a:lnTo>
                    <a:lnTo>
                      <a:pt x="127000" y="1019175"/>
                    </a:lnTo>
                    <a:lnTo>
                      <a:pt x="152400" y="990600"/>
                    </a:lnTo>
                    <a:lnTo>
                      <a:pt x="114300" y="977900"/>
                    </a:lnTo>
                    <a:lnTo>
                      <a:pt x="88900" y="876300"/>
                    </a:lnTo>
                    <a:lnTo>
                      <a:pt x="142875" y="866775"/>
                    </a:lnTo>
                    <a:lnTo>
                      <a:pt x="225425" y="927100"/>
                    </a:lnTo>
                    <a:cubicBezTo>
                      <a:pt x="256058" y="946246"/>
                      <a:pt x="242264" y="937838"/>
                      <a:pt x="266700" y="952500"/>
                    </a:cubicBezTo>
                    <a:lnTo>
                      <a:pt x="282575" y="901700"/>
                    </a:lnTo>
                    <a:lnTo>
                      <a:pt x="301625" y="901700"/>
                    </a:lnTo>
                    <a:lnTo>
                      <a:pt x="320675" y="968375"/>
                    </a:lnTo>
                    <a:lnTo>
                      <a:pt x="384175" y="879475"/>
                    </a:lnTo>
                    <a:lnTo>
                      <a:pt x="412750" y="901700"/>
                    </a:lnTo>
                    <a:lnTo>
                      <a:pt x="438150" y="930275"/>
                    </a:lnTo>
                    <a:lnTo>
                      <a:pt x="412750" y="971550"/>
                    </a:lnTo>
                    <a:lnTo>
                      <a:pt x="368300" y="1009650"/>
                    </a:lnTo>
                    <a:lnTo>
                      <a:pt x="336550" y="1038225"/>
                    </a:lnTo>
                    <a:lnTo>
                      <a:pt x="336550" y="1149350"/>
                    </a:lnTo>
                    <a:cubicBezTo>
                      <a:pt x="329632" y="1187399"/>
                      <a:pt x="330200" y="1172442"/>
                      <a:pt x="330200" y="1193800"/>
                    </a:cubicBezTo>
                    <a:lnTo>
                      <a:pt x="330200" y="1235075"/>
                    </a:lnTo>
                    <a:lnTo>
                      <a:pt x="349250" y="1314450"/>
                    </a:lnTo>
                    <a:lnTo>
                      <a:pt x="485775" y="1133475"/>
                    </a:lnTo>
                    <a:lnTo>
                      <a:pt x="488950" y="1098550"/>
                    </a:lnTo>
                    <a:lnTo>
                      <a:pt x="412750" y="1085850"/>
                    </a:lnTo>
                    <a:lnTo>
                      <a:pt x="422275" y="1025525"/>
                    </a:lnTo>
                    <a:lnTo>
                      <a:pt x="504825" y="955675"/>
                    </a:lnTo>
                    <a:lnTo>
                      <a:pt x="558800" y="882650"/>
                    </a:lnTo>
                    <a:lnTo>
                      <a:pt x="523875" y="790575"/>
                    </a:lnTo>
                    <a:lnTo>
                      <a:pt x="498475" y="736600"/>
                    </a:lnTo>
                    <a:lnTo>
                      <a:pt x="431800" y="746125"/>
                    </a:lnTo>
                    <a:lnTo>
                      <a:pt x="349250" y="790575"/>
                    </a:lnTo>
                    <a:lnTo>
                      <a:pt x="257175" y="838200"/>
                    </a:lnTo>
                    <a:lnTo>
                      <a:pt x="215900" y="806450"/>
                    </a:lnTo>
                    <a:lnTo>
                      <a:pt x="212725" y="746125"/>
                    </a:lnTo>
                    <a:lnTo>
                      <a:pt x="307975" y="660400"/>
                    </a:lnTo>
                    <a:lnTo>
                      <a:pt x="361950" y="688975"/>
                    </a:lnTo>
                    <a:lnTo>
                      <a:pt x="419100" y="669925"/>
                    </a:lnTo>
                    <a:lnTo>
                      <a:pt x="454025" y="657225"/>
                    </a:lnTo>
                    <a:lnTo>
                      <a:pt x="393700" y="606425"/>
                    </a:lnTo>
                    <a:lnTo>
                      <a:pt x="266700" y="635000"/>
                    </a:lnTo>
                    <a:lnTo>
                      <a:pt x="200025" y="625475"/>
                    </a:lnTo>
                    <a:lnTo>
                      <a:pt x="180975" y="536575"/>
                    </a:lnTo>
                    <a:lnTo>
                      <a:pt x="219075" y="495300"/>
                    </a:lnTo>
                    <a:lnTo>
                      <a:pt x="263525" y="498475"/>
                    </a:lnTo>
                    <a:cubicBezTo>
                      <a:pt x="264583" y="463550"/>
                      <a:pt x="265642" y="428625"/>
                      <a:pt x="266700" y="393700"/>
                    </a:cubicBezTo>
                    <a:lnTo>
                      <a:pt x="314325" y="365125"/>
                    </a:lnTo>
                    <a:lnTo>
                      <a:pt x="314325" y="304800"/>
                    </a:lnTo>
                    <a:lnTo>
                      <a:pt x="323850" y="244475"/>
                    </a:lnTo>
                    <a:lnTo>
                      <a:pt x="400050" y="225425"/>
                    </a:lnTo>
                    <a:lnTo>
                      <a:pt x="447675" y="238125"/>
                    </a:lnTo>
                    <a:lnTo>
                      <a:pt x="457200" y="288925"/>
                    </a:lnTo>
                    <a:lnTo>
                      <a:pt x="536575" y="304800"/>
                    </a:lnTo>
                    <a:lnTo>
                      <a:pt x="536575" y="349250"/>
                    </a:lnTo>
                    <a:lnTo>
                      <a:pt x="631825" y="412750"/>
                    </a:lnTo>
                    <a:lnTo>
                      <a:pt x="657225" y="431800"/>
                    </a:lnTo>
                    <a:lnTo>
                      <a:pt x="733425" y="466725"/>
                    </a:lnTo>
                    <a:lnTo>
                      <a:pt x="793750" y="514350"/>
                    </a:lnTo>
                    <a:lnTo>
                      <a:pt x="796925" y="568325"/>
                    </a:lnTo>
                    <a:lnTo>
                      <a:pt x="793750" y="619125"/>
                    </a:lnTo>
                    <a:lnTo>
                      <a:pt x="822325" y="746125"/>
                    </a:lnTo>
                    <a:lnTo>
                      <a:pt x="993775" y="577850"/>
                    </a:lnTo>
                    <a:lnTo>
                      <a:pt x="993775" y="536575"/>
                    </a:lnTo>
                    <a:lnTo>
                      <a:pt x="885825" y="533400"/>
                    </a:lnTo>
                    <a:lnTo>
                      <a:pt x="841375" y="479425"/>
                    </a:lnTo>
                    <a:lnTo>
                      <a:pt x="854075" y="400050"/>
                    </a:lnTo>
                    <a:lnTo>
                      <a:pt x="920750" y="374650"/>
                    </a:lnTo>
                    <a:lnTo>
                      <a:pt x="993775" y="390525"/>
                    </a:lnTo>
                    <a:lnTo>
                      <a:pt x="1022350" y="454025"/>
                    </a:lnTo>
                    <a:lnTo>
                      <a:pt x="1038225" y="498475"/>
                    </a:lnTo>
                    <a:lnTo>
                      <a:pt x="1041400" y="527050"/>
                    </a:lnTo>
                    <a:lnTo>
                      <a:pt x="1139825" y="447675"/>
                    </a:lnTo>
                    <a:lnTo>
                      <a:pt x="1123950" y="419100"/>
                    </a:lnTo>
                    <a:lnTo>
                      <a:pt x="1069975" y="387350"/>
                    </a:lnTo>
                    <a:lnTo>
                      <a:pt x="1050925" y="355600"/>
                    </a:lnTo>
                    <a:lnTo>
                      <a:pt x="974725" y="352425"/>
                    </a:lnTo>
                    <a:lnTo>
                      <a:pt x="901700" y="244475"/>
                    </a:lnTo>
                    <a:lnTo>
                      <a:pt x="936625" y="209550"/>
                    </a:lnTo>
                    <a:lnTo>
                      <a:pt x="1012825" y="212725"/>
                    </a:lnTo>
                    <a:lnTo>
                      <a:pt x="1079500" y="228600"/>
                    </a:lnTo>
                    <a:lnTo>
                      <a:pt x="1117600" y="257175"/>
                    </a:lnTo>
                    <a:lnTo>
                      <a:pt x="1206500" y="292100"/>
                    </a:lnTo>
                    <a:lnTo>
                      <a:pt x="1212850" y="400050"/>
                    </a:lnTo>
                    <a:lnTo>
                      <a:pt x="1289050" y="327025"/>
                    </a:lnTo>
                    <a:lnTo>
                      <a:pt x="1327150" y="288925"/>
                    </a:lnTo>
                    <a:lnTo>
                      <a:pt x="1320800" y="241300"/>
                    </a:lnTo>
                    <a:lnTo>
                      <a:pt x="1308100" y="219075"/>
                    </a:lnTo>
                    <a:lnTo>
                      <a:pt x="1266825" y="165100"/>
                    </a:lnTo>
                    <a:lnTo>
                      <a:pt x="1203325" y="104775"/>
                    </a:lnTo>
                    <a:lnTo>
                      <a:pt x="1206500" y="63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57465D9C-A7C6-44ED-98A3-E4C20228A2CE}"/>
                  </a:ext>
                </a:extLst>
              </p:cNvPr>
              <p:cNvSpPr/>
              <p:nvPr/>
            </p:nvSpPr>
            <p:spPr>
              <a:xfrm>
                <a:off x="5466932" y="4674196"/>
                <a:ext cx="734534" cy="681616"/>
              </a:xfrm>
              <a:custGeom>
                <a:avLst/>
                <a:gdLst>
                  <a:gd name="connsiteX0" fmla="*/ 5181 w 734534"/>
                  <a:gd name="connsiteY0" fmla="*/ 340717 h 681616"/>
                  <a:gd name="connsiteX1" fmla="*/ 219493 w 734534"/>
                  <a:gd name="connsiteY1" fmla="*/ 450254 h 681616"/>
                  <a:gd name="connsiteX2" fmla="*/ 305218 w 734534"/>
                  <a:gd name="connsiteY2" fmla="*/ 474067 h 681616"/>
                  <a:gd name="connsiteX3" fmla="*/ 424281 w 734534"/>
                  <a:gd name="connsiteY3" fmla="*/ 535979 h 681616"/>
                  <a:gd name="connsiteX4" fmla="*/ 548106 w 734534"/>
                  <a:gd name="connsiteY4" fmla="*/ 678854 h 681616"/>
                  <a:gd name="connsiteX5" fmla="*/ 733843 w 734534"/>
                  <a:gd name="connsiteY5" fmla="*/ 621704 h 681616"/>
                  <a:gd name="connsiteX6" fmla="*/ 605256 w 734534"/>
                  <a:gd name="connsiteY6" fmla="*/ 516929 h 681616"/>
                  <a:gd name="connsiteX7" fmla="*/ 452856 w 734534"/>
                  <a:gd name="connsiteY7" fmla="*/ 426442 h 681616"/>
                  <a:gd name="connsiteX8" fmla="*/ 362368 w 734534"/>
                  <a:gd name="connsiteY8" fmla="*/ 335954 h 681616"/>
                  <a:gd name="connsiteX9" fmla="*/ 229018 w 734534"/>
                  <a:gd name="connsiteY9" fmla="*/ 26392 h 681616"/>
                  <a:gd name="connsiteX10" fmla="*/ 171868 w 734534"/>
                  <a:gd name="connsiteY10" fmla="*/ 50204 h 681616"/>
                  <a:gd name="connsiteX11" fmla="*/ 248068 w 734534"/>
                  <a:gd name="connsiteY11" fmla="*/ 321667 h 681616"/>
                  <a:gd name="connsiteX12" fmla="*/ 124243 w 734534"/>
                  <a:gd name="connsiteY12" fmla="*/ 269279 h 681616"/>
                  <a:gd name="connsiteX13" fmla="*/ 71856 w 734534"/>
                  <a:gd name="connsiteY13" fmla="*/ 307379 h 681616"/>
                  <a:gd name="connsiteX14" fmla="*/ 5181 w 734534"/>
                  <a:gd name="connsiteY14" fmla="*/ 340717 h 6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34534" h="681616">
                    <a:moveTo>
                      <a:pt x="5181" y="340717"/>
                    </a:moveTo>
                    <a:cubicBezTo>
                      <a:pt x="29787" y="364529"/>
                      <a:pt x="169487" y="428029"/>
                      <a:pt x="219493" y="450254"/>
                    </a:cubicBezTo>
                    <a:cubicBezTo>
                      <a:pt x="269499" y="472479"/>
                      <a:pt x="271087" y="459780"/>
                      <a:pt x="305218" y="474067"/>
                    </a:cubicBezTo>
                    <a:cubicBezTo>
                      <a:pt x="339349" y="488354"/>
                      <a:pt x="383800" y="501848"/>
                      <a:pt x="424281" y="535979"/>
                    </a:cubicBezTo>
                    <a:cubicBezTo>
                      <a:pt x="464762" y="570110"/>
                      <a:pt x="496512" y="664567"/>
                      <a:pt x="548106" y="678854"/>
                    </a:cubicBezTo>
                    <a:cubicBezTo>
                      <a:pt x="599700" y="693141"/>
                      <a:pt x="724318" y="648691"/>
                      <a:pt x="733843" y="621704"/>
                    </a:cubicBezTo>
                    <a:cubicBezTo>
                      <a:pt x="743368" y="594717"/>
                      <a:pt x="652087" y="549473"/>
                      <a:pt x="605256" y="516929"/>
                    </a:cubicBezTo>
                    <a:cubicBezTo>
                      <a:pt x="558425" y="484385"/>
                      <a:pt x="493337" y="456604"/>
                      <a:pt x="452856" y="426442"/>
                    </a:cubicBezTo>
                    <a:cubicBezTo>
                      <a:pt x="412375" y="396280"/>
                      <a:pt x="399674" y="402629"/>
                      <a:pt x="362368" y="335954"/>
                    </a:cubicBezTo>
                    <a:cubicBezTo>
                      <a:pt x="325062" y="269279"/>
                      <a:pt x="260768" y="74017"/>
                      <a:pt x="229018" y="26392"/>
                    </a:cubicBezTo>
                    <a:cubicBezTo>
                      <a:pt x="197268" y="-21233"/>
                      <a:pt x="168693" y="992"/>
                      <a:pt x="171868" y="50204"/>
                    </a:cubicBezTo>
                    <a:cubicBezTo>
                      <a:pt x="175043" y="99416"/>
                      <a:pt x="256005" y="285155"/>
                      <a:pt x="248068" y="321667"/>
                    </a:cubicBezTo>
                    <a:cubicBezTo>
                      <a:pt x="240131" y="358179"/>
                      <a:pt x="153612" y="271660"/>
                      <a:pt x="124243" y="269279"/>
                    </a:cubicBezTo>
                    <a:cubicBezTo>
                      <a:pt x="94874" y="266898"/>
                      <a:pt x="93287" y="297854"/>
                      <a:pt x="71856" y="307379"/>
                    </a:cubicBezTo>
                    <a:cubicBezTo>
                      <a:pt x="50425" y="316904"/>
                      <a:pt x="-19425" y="316905"/>
                      <a:pt x="5181" y="34071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EE0E06C7-55DF-4B04-BD37-B78AD7D4F799}"/>
                  </a:ext>
                </a:extLst>
              </p:cNvPr>
              <p:cNvSpPr/>
              <p:nvPr/>
            </p:nvSpPr>
            <p:spPr>
              <a:xfrm>
                <a:off x="3913430" y="4114753"/>
                <a:ext cx="966994" cy="1353234"/>
              </a:xfrm>
              <a:custGeom>
                <a:avLst/>
                <a:gdLst>
                  <a:gd name="connsiteX0" fmla="*/ 410920 w 966994"/>
                  <a:gd name="connsiteY0" fmla="*/ 47 h 1353234"/>
                  <a:gd name="connsiteX1" fmla="*/ 220420 w 966994"/>
                  <a:gd name="connsiteY1" fmla="*/ 152447 h 1353234"/>
                  <a:gd name="connsiteX2" fmla="*/ 220420 w 966994"/>
                  <a:gd name="connsiteY2" fmla="*/ 233410 h 1353234"/>
                  <a:gd name="connsiteX3" fmla="*/ 387108 w 966994"/>
                  <a:gd name="connsiteY3" fmla="*/ 290560 h 1353234"/>
                  <a:gd name="connsiteX4" fmla="*/ 591895 w 966994"/>
                  <a:gd name="connsiteY4" fmla="*/ 390572 h 1353234"/>
                  <a:gd name="connsiteX5" fmla="*/ 653808 w 966994"/>
                  <a:gd name="connsiteY5" fmla="*/ 495347 h 1353234"/>
                  <a:gd name="connsiteX6" fmla="*/ 377583 w 966994"/>
                  <a:gd name="connsiteY6" fmla="*/ 438197 h 1353234"/>
                  <a:gd name="connsiteX7" fmla="*/ 220420 w 966994"/>
                  <a:gd name="connsiteY7" fmla="*/ 490585 h 1353234"/>
                  <a:gd name="connsiteX8" fmla="*/ 87070 w 966994"/>
                  <a:gd name="connsiteY8" fmla="*/ 642985 h 1353234"/>
                  <a:gd name="connsiteX9" fmla="*/ 77545 w 966994"/>
                  <a:gd name="connsiteY9" fmla="*/ 728710 h 1353234"/>
                  <a:gd name="connsiteX10" fmla="*/ 29920 w 966994"/>
                  <a:gd name="connsiteY10" fmla="*/ 776335 h 1353234"/>
                  <a:gd name="connsiteX11" fmla="*/ 1345 w 966994"/>
                  <a:gd name="connsiteY11" fmla="*/ 871585 h 1353234"/>
                  <a:gd name="connsiteX12" fmla="*/ 72783 w 966994"/>
                  <a:gd name="connsiteY12" fmla="*/ 990647 h 1353234"/>
                  <a:gd name="connsiteX13" fmla="*/ 106120 w 966994"/>
                  <a:gd name="connsiteY13" fmla="*/ 800147 h 1353234"/>
                  <a:gd name="connsiteX14" fmla="*/ 196608 w 966994"/>
                  <a:gd name="connsiteY14" fmla="*/ 719185 h 1353234"/>
                  <a:gd name="connsiteX15" fmla="*/ 372820 w 966994"/>
                  <a:gd name="connsiteY15" fmla="*/ 647747 h 1353234"/>
                  <a:gd name="connsiteX16" fmla="*/ 268045 w 966994"/>
                  <a:gd name="connsiteY16" fmla="*/ 809672 h 1353234"/>
                  <a:gd name="connsiteX17" fmla="*/ 282333 w 966994"/>
                  <a:gd name="connsiteY17" fmla="*/ 919210 h 1353234"/>
                  <a:gd name="connsiteX18" fmla="*/ 310908 w 966994"/>
                  <a:gd name="connsiteY18" fmla="*/ 1090660 h 1353234"/>
                  <a:gd name="connsiteX19" fmla="*/ 358533 w 966994"/>
                  <a:gd name="connsiteY19" fmla="*/ 1195435 h 1353234"/>
                  <a:gd name="connsiteX20" fmla="*/ 401395 w 966994"/>
                  <a:gd name="connsiteY20" fmla="*/ 1352597 h 1353234"/>
                  <a:gd name="connsiteX21" fmla="*/ 468070 w 966994"/>
                  <a:gd name="connsiteY21" fmla="*/ 1247822 h 1353234"/>
                  <a:gd name="connsiteX22" fmla="*/ 587133 w 966994"/>
                  <a:gd name="connsiteY22" fmla="*/ 1171622 h 1353234"/>
                  <a:gd name="connsiteX23" fmla="*/ 701433 w 966994"/>
                  <a:gd name="connsiteY23" fmla="*/ 1133522 h 1353234"/>
                  <a:gd name="connsiteX24" fmla="*/ 753820 w 966994"/>
                  <a:gd name="connsiteY24" fmla="*/ 1128760 h 1353234"/>
                  <a:gd name="connsiteX25" fmla="*/ 839545 w 966994"/>
                  <a:gd name="connsiteY25" fmla="*/ 1057322 h 1353234"/>
                  <a:gd name="connsiteX26" fmla="*/ 877645 w 966994"/>
                  <a:gd name="connsiteY26" fmla="*/ 971597 h 1353234"/>
                  <a:gd name="connsiteX27" fmla="*/ 949083 w 966994"/>
                  <a:gd name="connsiteY27" fmla="*/ 971597 h 1353234"/>
                  <a:gd name="connsiteX28" fmla="*/ 934795 w 966994"/>
                  <a:gd name="connsiteY28" fmla="*/ 690610 h 1353234"/>
                  <a:gd name="connsiteX29" fmla="*/ 958608 w 966994"/>
                  <a:gd name="connsiteY29" fmla="*/ 319135 h 1353234"/>
                  <a:gd name="connsiteX30" fmla="*/ 768108 w 966994"/>
                  <a:gd name="connsiteY30" fmla="*/ 138160 h 1353234"/>
                  <a:gd name="connsiteX31" fmla="*/ 410920 w 966994"/>
                  <a:gd name="connsiteY31" fmla="*/ 47 h 135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66994" h="1353234">
                    <a:moveTo>
                      <a:pt x="410920" y="47"/>
                    </a:moveTo>
                    <a:cubicBezTo>
                      <a:pt x="319639" y="2428"/>
                      <a:pt x="252170" y="113553"/>
                      <a:pt x="220420" y="152447"/>
                    </a:cubicBezTo>
                    <a:cubicBezTo>
                      <a:pt x="188670" y="191341"/>
                      <a:pt x="192639" y="210391"/>
                      <a:pt x="220420" y="233410"/>
                    </a:cubicBezTo>
                    <a:cubicBezTo>
                      <a:pt x="248201" y="256429"/>
                      <a:pt x="325195" y="264366"/>
                      <a:pt x="387108" y="290560"/>
                    </a:cubicBezTo>
                    <a:cubicBezTo>
                      <a:pt x="449021" y="316754"/>
                      <a:pt x="547445" y="356441"/>
                      <a:pt x="591895" y="390572"/>
                    </a:cubicBezTo>
                    <a:cubicBezTo>
                      <a:pt x="636345" y="424703"/>
                      <a:pt x="689527" y="487410"/>
                      <a:pt x="653808" y="495347"/>
                    </a:cubicBezTo>
                    <a:cubicBezTo>
                      <a:pt x="618089" y="503284"/>
                      <a:pt x="449814" y="438991"/>
                      <a:pt x="377583" y="438197"/>
                    </a:cubicBezTo>
                    <a:cubicBezTo>
                      <a:pt x="305352" y="437403"/>
                      <a:pt x="268839" y="456454"/>
                      <a:pt x="220420" y="490585"/>
                    </a:cubicBezTo>
                    <a:cubicBezTo>
                      <a:pt x="172001" y="524716"/>
                      <a:pt x="110882" y="603298"/>
                      <a:pt x="87070" y="642985"/>
                    </a:cubicBezTo>
                    <a:cubicBezTo>
                      <a:pt x="63257" y="682673"/>
                      <a:pt x="87070" y="706485"/>
                      <a:pt x="77545" y="728710"/>
                    </a:cubicBezTo>
                    <a:cubicBezTo>
                      <a:pt x="68020" y="750935"/>
                      <a:pt x="42620" y="752523"/>
                      <a:pt x="29920" y="776335"/>
                    </a:cubicBezTo>
                    <a:cubicBezTo>
                      <a:pt x="17220" y="800148"/>
                      <a:pt x="-5799" y="835866"/>
                      <a:pt x="1345" y="871585"/>
                    </a:cubicBezTo>
                    <a:cubicBezTo>
                      <a:pt x="8489" y="907304"/>
                      <a:pt x="55320" y="1002553"/>
                      <a:pt x="72783" y="990647"/>
                    </a:cubicBezTo>
                    <a:cubicBezTo>
                      <a:pt x="90245" y="978741"/>
                      <a:pt x="85483" y="845391"/>
                      <a:pt x="106120" y="800147"/>
                    </a:cubicBezTo>
                    <a:cubicBezTo>
                      <a:pt x="126757" y="754903"/>
                      <a:pt x="152158" y="744585"/>
                      <a:pt x="196608" y="719185"/>
                    </a:cubicBezTo>
                    <a:cubicBezTo>
                      <a:pt x="241058" y="693785"/>
                      <a:pt x="360914" y="632666"/>
                      <a:pt x="372820" y="647747"/>
                    </a:cubicBezTo>
                    <a:cubicBezTo>
                      <a:pt x="384726" y="662828"/>
                      <a:pt x="283126" y="764428"/>
                      <a:pt x="268045" y="809672"/>
                    </a:cubicBezTo>
                    <a:cubicBezTo>
                      <a:pt x="252964" y="854916"/>
                      <a:pt x="275189" y="872379"/>
                      <a:pt x="282333" y="919210"/>
                    </a:cubicBezTo>
                    <a:cubicBezTo>
                      <a:pt x="289477" y="966041"/>
                      <a:pt x="298208" y="1044623"/>
                      <a:pt x="310908" y="1090660"/>
                    </a:cubicBezTo>
                    <a:cubicBezTo>
                      <a:pt x="323608" y="1136697"/>
                      <a:pt x="343452" y="1151779"/>
                      <a:pt x="358533" y="1195435"/>
                    </a:cubicBezTo>
                    <a:cubicBezTo>
                      <a:pt x="373614" y="1239091"/>
                      <a:pt x="383139" y="1343866"/>
                      <a:pt x="401395" y="1352597"/>
                    </a:cubicBezTo>
                    <a:cubicBezTo>
                      <a:pt x="419651" y="1361328"/>
                      <a:pt x="437114" y="1277984"/>
                      <a:pt x="468070" y="1247822"/>
                    </a:cubicBezTo>
                    <a:cubicBezTo>
                      <a:pt x="499026" y="1217660"/>
                      <a:pt x="548239" y="1190672"/>
                      <a:pt x="587133" y="1171622"/>
                    </a:cubicBezTo>
                    <a:cubicBezTo>
                      <a:pt x="626027" y="1152572"/>
                      <a:pt x="673652" y="1140666"/>
                      <a:pt x="701433" y="1133522"/>
                    </a:cubicBezTo>
                    <a:cubicBezTo>
                      <a:pt x="729214" y="1126378"/>
                      <a:pt x="730801" y="1141460"/>
                      <a:pt x="753820" y="1128760"/>
                    </a:cubicBezTo>
                    <a:cubicBezTo>
                      <a:pt x="776839" y="1116060"/>
                      <a:pt x="818908" y="1083516"/>
                      <a:pt x="839545" y="1057322"/>
                    </a:cubicBezTo>
                    <a:cubicBezTo>
                      <a:pt x="860183" y="1031128"/>
                      <a:pt x="859389" y="985885"/>
                      <a:pt x="877645" y="971597"/>
                    </a:cubicBezTo>
                    <a:cubicBezTo>
                      <a:pt x="895901" y="957309"/>
                      <a:pt x="939558" y="1018428"/>
                      <a:pt x="949083" y="971597"/>
                    </a:cubicBezTo>
                    <a:cubicBezTo>
                      <a:pt x="958608" y="924766"/>
                      <a:pt x="933208" y="799354"/>
                      <a:pt x="934795" y="690610"/>
                    </a:cubicBezTo>
                    <a:cubicBezTo>
                      <a:pt x="936382" y="581866"/>
                      <a:pt x="986389" y="411210"/>
                      <a:pt x="958608" y="319135"/>
                    </a:cubicBezTo>
                    <a:cubicBezTo>
                      <a:pt x="930827" y="227060"/>
                      <a:pt x="853833" y="190548"/>
                      <a:pt x="768108" y="138160"/>
                    </a:cubicBezTo>
                    <a:cubicBezTo>
                      <a:pt x="682383" y="85773"/>
                      <a:pt x="502201" y="-2334"/>
                      <a:pt x="410920" y="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779C8511-4D9C-4BC0-AF58-D89BCF9C11AA}"/>
                  </a:ext>
                </a:extLst>
              </p:cNvPr>
              <p:cNvSpPr/>
              <p:nvPr/>
            </p:nvSpPr>
            <p:spPr>
              <a:xfrm>
                <a:off x="4270375" y="4749800"/>
                <a:ext cx="371475" cy="549275"/>
              </a:xfrm>
              <a:custGeom>
                <a:avLst/>
                <a:gdLst>
                  <a:gd name="connsiteX0" fmla="*/ 368300 w 371475"/>
                  <a:gd name="connsiteY0" fmla="*/ 6350 h 549275"/>
                  <a:gd name="connsiteX1" fmla="*/ 298450 w 371475"/>
                  <a:gd name="connsiteY1" fmla="*/ 25400 h 549275"/>
                  <a:gd name="connsiteX2" fmla="*/ 161925 w 371475"/>
                  <a:gd name="connsiteY2" fmla="*/ 0 h 549275"/>
                  <a:gd name="connsiteX3" fmla="*/ 231775 w 371475"/>
                  <a:gd name="connsiteY3" fmla="*/ 34925 h 549275"/>
                  <a:gd name="connsiteX4" fmla="*/ 38100 w 371475"/>
                  <a:gd name="connsiteY4" fmla="*/ 180975 h 549275"/>
                  <a:gd name="connsiteX5" fmla="*/ 73025 w 371475"/>
                  <a:gd name="connsiteY5" fmla="*/ 177800 h 549275"/>
                  <a:gd name="connsiteX6" fmla="*/ 222250 w 371475"/>
                  <a:gd name="connsiteY6" fmla="*/ 79375 h 549275"/>
                  <a:gd name="connsiteX7" fmla="*/ 260350 w 371475"/>
                  <a:gd name="connsiteY7" fmla="*/ 60325 h 549275"/>
                  <a:gd name="connsiteX8" fmla="*/ 282575 w 371475"/>
                  <a:gd name="connsiteY8" fmla="*/ 79375 h 549275"/>
                  <a:gd name="connsiteX9" fmla="*/ 260350 w 371475"/>
                  <a:gd name="connsiteY9" fmla="*/ 107950 h 549275"/>
                  <a:gd name="connsiteX10" fmla="*/ 177800 w 371475"/>
                  <a:gd name="connsiteY10" fmla="*/ 184150 h 549275"/>
                  <a:gd name="connsiteX11" fmla="*/ 152400 w 371475"/>
                  <a:gd name="connsiteY11" fmla="*/ 247650 h 549275"/>
                  <a:gd name="connsiteX12" fmla="*/ 60325 w 371475"/>
                  <a:gd name="connsiteY12" fmla="*/ 304800 h 549275"/>
                  <a:gd name="connsiteX13" fmla="*/ 0 w 371475"/>
                  <a:gd name="connsiteY13" fmla="*/ 409575 h 549275"/>
                  <a:gd name="connsiteX14" fmla="*/ 111125 w 371475"/>
                  <a:gd name="connsiteY14" fmla="*/ 307975 h 549275"/>
                  <a:gd name="connsiteX15" fmla="*/ 76200 w 371475"/>
                  <a:gd name="connsiteY15" fmla="*/ 549275 h 549275"/>
                  <a:gd name="connsiteX16" fmla="*/ 152400 w 371475"/>
                  <a:gd name="connsiteY16" fmla="*/ 330200 h 549275"/>
                  <a:gd name="connsiteX17" fmla="*/ 190500 w 371475"/>
                  <a:gd name="connsiteY17" fmla="*/ 384175 h 549275"/>
                  <a:gd name="connsiteX18" fmla="*/ 206375 w 371475"/>
                  <a:gd name="connsiteY18" fmla="*/ 485775 h 549275"/>
                  <a:gd name="connsiteX19" fmla="*/ 228600 w 371475"/>
                  <a:gd name="connsiteY19" fmla="*/ 390525 h 549275"/>
                  <a:gd name="connsiteX20" fmla="*/ 203200 w 371475"/>
                  <a:gd name="connsiteY20" fmla="*/ 276225 h 549275"/>
                  <a:gd name="connsiteX21" fmla="*/ 298450 w 371475"/>
                  <a:gd name="connsiteY21" fmla="*/ 127000 h 549275"/>
                  <a:gd name="connsiteX22" fmla="*/ 346075 w 371475"/>
                  <a:gd name="connsiteY22" fmla="*/ 200025 h 549275"/>
                  <a:gd name="connsiteX23" fmla="*/ 355600 w 371475"/>
                  <a:gd name="connsiteY23" fmla="*/ 387350 h 549275"/>
                  <a:gd name="connsiteX24" fmla="*/ 371475 w 371475"/>
                  <a:gd name="connsiteY24" fmla="*/ 209550 h 549275"/>
                  <a:gd name="connsiteX25" fmla="*/ 320675 w 371475"/>
                  <a:gd name="connsiteY25" fmla="*/ 82550 h 549275"/>
                  <a:gd name="connsiteX26" fmla="*/ 349250 w 371475"/>
                  <a:gd name="connsiteY26" fmla="*/ 57150 h 549275"/>
                  <a:gd name="connsiteX27" fmla="*/ 368300 w 371475"/>
                  <a:gd name="connsiteY27" fmla="*/ 6350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71475" h="549275">
                    <a:moveTo>
                      <a:pt x="368300" y="6350"/>
                    </a:moveTo>
                    <a:lnTo>
                      <a:pt x="298450" y="25400"/>
                    </a:lnTo>
                    <a:lnTo>
                      <a:pt x="161925" y="0"/>
                    </a:lnTo>
                    <a:lnTo>
                      <a:pt x="231775" y="34925"/>
                    </a:lnTo>
                    <a:lnTo>
                      <a:pt x="38100" y="180975"/>
                    </a:lnTo>
                    <a:lnTo>
                      <a:pt x="73025" y="177800"/>
                    </a:lnTo>
                    <a:lnTo>
                      <a:pt x="222250" y="79375"/>
                    </a:lnTo>
                    <a:lnTo>
                      <a:pt x="260350" y="60325"/>
                    </a:lnTo>
                    <a:lnTo>
                      <a:pt x="282575" y="79375"/>
                    </a:lnTo>
                    <a:lnTo>
                      <a:pt x="260350" y="107950"/>
                    </a:lnTo>
                    <a:lnTo>
                      <a:pt x="177800" y="184150"/>
                    </a:lnTo>
                    <a:lnTo>
                      <a:pt x="152400" y="247650"/>
                    </a:lnTo>
                    <a:lnTo>
                      <a:pt x="60325" y="304800"/>
                    </a:lnTo>
                    <a:lnTo>
                      <a:pt x="0" y="409575"/>
                    </a:lnTo>
                    <a:lnTo>
                      <a:pt x="111125" y="307975"/>
                    </a:lnTo>
                    <a:lnTo>
                      <a:pt x="76200" y="549275"/>
                    </a:lnTo>
                    <a:lnTo>
                      <a:pt x="152400" y="330200"/>
                    </a:lnTo>
                    <a:lnTo>
                      <a:pt x="190500" y="384175"/>
                    </a:lnTo>
                    <a:lnTo>
                      <a:pt x="206375" y="485775"/>
                    </a:lnTo>
                    <a:lnTo>
                      <a:pt x="228600" y="390525"/>
                    </a:lnTo>
                    <a:lnTo>
                      <a:pt x="203200" y="276225"/>
                    </a:lnTo>
                    <a:lnTo>
                      <a:pt x="298450" y="127000"/>
                    </a:lnTo>
                    <a:lnTo>
                      <a:pt x="346075" y="200025"/>
                    </a:lnTo>
                    <a:lnTo>
                      <a:pt x="355600" y="387350"/>
                    </a:lnTo>
                    <a:lnTo>
                      <a:pt x="371475" y="209550"/>
                    </a:lnTo>
                    <a:lnTo>
                      <a:pt x="320675" y="82550"/>
                    </a:lnTo>
                    <a:lnTo>
                      <a:pt x="349250" y="57150"/>
                    </a:lnTo>
                    <a:lnTo>
                      <a:pt x="368300" y="63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A381C7F1-5E39-40A2-B08E-D4D975662A73}"/>
                  </a:ext>
                </a:extLst>
              </p:cNvPr>
              <p:cNvSpPr/>
              <p:nvPr/>
            </p:nvSpPr>
            <p:spPr>
              <a:xfrm>
                <a:off x="4194175" y="4610100"/>
                <a:ext cx="409575" cy="146050"/>
              </a:xfrm>
              <a:custGeom>
                <a:avLst/>
                <a:gdLst>
                  <a:gd name="connsiteX0" fmla="*/ 409575 w 409575"/>
                  <a:gd name="connsiteY0" fmla="*/ 82550 h 146050"/>
                  <a:gd name="connsiteX1" fmla="*/ 282575 w 409575"/>
                  <a:gd name="connsiteY1" fmla="*/ 41275 h 146050"/>
                  <a:gd name="connsiteX2" fmla="*/ 165100 w 409575"/>
                  <a:gd name="connsiteY2" fmla="*/ 0 h 146050"/>
                  <a:gd name="connsiteX3" fmla="*/ 238125 w 409575"/>
                  <a:gd name="connsiteY3" fmla="*/ 50800 h 146050"/>
                  <a:gd name="connsiteX4" fmla="*/ 180975 w 409575"/>
                  <a:gd name="connsiteY4" fmla="*/ 82550 h 146050"/>
                  <a:gd name="connsiteX5" fmla="*/ 92075 w 409575"/>
                  <a:gd name="connsiteY5" fmla="*/ 34925 h 146050"/>
                  <a:gd name="connsiteX6" fmla="*/ 0 w 409575"/>
                  <a:gd name="connsiteY6" fmla="*/ 47625 h 146050"/>
                  <a:gd name="connsiteX7" fmla="*/ 104775 w 409575"/>
                  <a:gd name="connsiteY7" fmla="*/ 66675 h 146050"/>
                  <a:gd name="connsiteX8" fmla="*/ 130175 w 409575"/>
                  <a:gd name="connsiteY8" fmla="*/ 107950 h 146050"/>
                  <a:gd name="connsiteX9" fmla="*/ 123825 w 409575"/>
                  <a:gd name="connsiteY9" fmla="*/ 146050 h 146050"/>
                  <a:gd name="connsiteX10" fmla="*/ 234950 w 409575"/>
                  <a:gd name="connsiteY10" fmla="*/ 79375 h 146050"/>
                  <a:gd name="connsiteX11" fmla="*/ 409575 w 409575"/>
                  <a:gd name="connsiteY11" fmla="*/ 825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9575" h="146050">
                    <a:moveTo>
                      <a:pt x="409575" y="82550"/>
                    </a:moveTo>
                    <a:lnTo>
                      <a:pt x="282575" y="41275"/>
                    </a:lnTo>
                    <a:lnTo>
                      <a:pt x="165100" y="0"/>
                    </a:lnTo>
                    <a:lnTo>
                      <a:pt x="238125" y="50800"/>
                    </a:lnTo>
                    <a:lnTo>
                      <a:pt x="180975" y="82550"/>
                    </a:lnTo>
                    <a:lnTo>
                      <a:pt x="92075" y="34925"/>
                    </a:lnTo>
                    <a:lnTo>
                      <a:pt x="0" y="47625"/>
                    </a:lnTo>
                    <a:lnTo>
                      <a:pt x="104775" y="66675"/>
                    </a:lnTo>
                    <a:lnTo>
                      <a:pt x="130175" y="107950"/>
                    </a:lnTo>
                    <a:lnTo>
                      <a:pt x="123825" y="146050"/>
                    </a:lnTo>
                    <a:lnTo>
                      <a:pt x="234950" y="79375"/>
                    </a:lnTo>
                    <a:lnTo>
                      <a:pt x="409575" y="825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693AAD19-C320-47C3-AB76-FC8D0957B5FD}"/>
                  </a:ext>
                </a:extLst>
              </p:cNvPr>
              <p:cNvSpPr/>
              <p:nvPr/>
            </p:nvSpPr>
            <p:spPr>
              <a:xfrm>
                <a:off x="4033838" y="1123950"/>
                <a:ext cx="1676400" cy="2371725"/>
              </a:xfrm>
              <a:custGeom>
                <a:avLst/>
                <a:gdLst>
                  <a:gd name="connsiteX0" fmla="*/ 416718 w 1676400"/>
                  <a:gd name="connsiteY0" fmla="*/ 1050131 h 2371725"/>
                  <a:gd name="connsiteX1" fmla="*/ 423862 w 1676400"/>
                  <a:gd name="connsiteY1" fmla="*/ 1121569 h 2371725"/>
                  <a:gd name="connsiteX2" fmla="*/ 371475 w 1676400"/>
                  <a:gd name="connsiteY2" fmla="*/ 1135856 h 2371725"/>
                  <a:gd name="connsiteX3" fmla="*/ 369093 w 1676400"/>
                  <a:gd name="connsiteY3" fmla="*/ 1209675 h 2371725"/>
                  <a:gd name="connsiteX4" fmla="*/ 345281 w 1676400"/>
                  <a:gd name="connsiteY4" fmla="*/ 1252538 h 2371725"/>
                  <a:gd name="connsiteX5" fmla="*/ 361950 w 1676400"/>
                  <a:gd name="connsiteY5" fmla="*/ 1300163 h 2371725"/>
                  <a:gd name="connsiteX6" fmla="*/ 428625 w 1676400"/>
                  <a:gd name="connsiteY6" fmla="*/ 1257300 h 2371725"/>
                  <a:gd name="connsiteX7" fmla="*/ 454818 w 1676400"/>
                  <a:gd name="connsiteY7" fmla="*/ 1204913 h 2371725"/>
                  <a:gd name="connsiteX8" fmla="*/ 490537 w 1676400"/>
                  <a:gd name="connsiteY8" fmla="*/ 1181100 h 2371725"/>
                  <a:gd name="connsiteX9" fmla="*/ 533400 w 1676400"/>
                  <a:gd name="connsiteY9" fmla="*/ 1178719 h 2371725"/>
                  <a:gd name="connsiteX10" fmla="*/ 564356 w 1676400"/>
                  <a:gd name="connsiteY10" fmla="*/ 1154906 h 2371725"/>
                  <a:gd name="connsiteX11" fmla="*/ 535781 w 1676400"/>
                  <a:gd name="connsiteY11" fmla="*/ 1116806 h 2371725"/>
                  <a:gd name="connsiteX12" fmla="*/ 497681 w 1676400"/>
                  <a:gd name="connsiteY12" fmla="*/ 1073944 h 2371725"/>
                  <a:gd name="connsiteX13" fmla="*/ 769143 w 1676400"/>
                  <a:gd name="connsiteY13" fmla="*/ 926306 h 2371725"/>
                  <a:gd name="connsiteX14" fmla="*/ 809625 w 1676400"/>
                  <a:gd name="connsiteY14" fmla="*/ 1012031 h 2371725"/>
                  <a:gd name="connsiteX15" fmla="*/ 852487 w 1676400"/>
                  <a:gd name="connsiteY15" fmla="*/ 1050131 h 2371725"/>
                  <a:gd name="connsiteX16" fmla="*/ 873918 w 1676400"/>
                  <a:gd name="connsiteY16" fmla="*/ 1016794 h 2371725"/>
                  <a:gd name="connsiteX17" fmla="*/ 883443 w 1676400"/>
                  <a:gd name="connsiteY17" fmla="*/ 988219 h 2371725"/>
                  <a:gd name="connsiteX18" fmla="*/ 885825 w 1676400"/>
                  <a:gd name="connsiteY18" fmla="*/ 957263 h 2371725"/>
                  <a:gd name="connsiteX19" fmla="*/ 847725 w 1676400"/>
                  <a:gd name="connsiteY19" fmla="*/ 940594 h 2371725"/>
                  <a:gd name="connsiteX20" fmla="*/ 602456 w 1676400"/>
                  <a:gd name="connsiteY20" fmla="*/ 723900 h 2371725"/>
                  <a:gd name="connsiteX21" fmla="*/ 514350 w 1676400"/>
                  <a:gd name="connsiteY21" fmla="*/ 733425 h 2371725"/>
                  <a:gd name="connsiteX22" fmla="*/ 483393 w 1676400"/>
                  <a:gd name="connsiteY22" fmla="*/ 845344 h 2371725"/>
                  <a:gd name="connsiteX23" fmla="*/ 461962 w 1676400"/>
                  <a:gd name="connsiteY23" fmla="*/ 885825 h 2371725"/>
                  <a:gd name="connsiteX24" fmla="*/ 516731 w 1676400"/>
                  <a:gd name="connsiteY24" fmla="*/ 876300 h 2371725"/>
                  <a:gd name="connsiteX25" fmla="*/ 535781 w 1676400"/>
                  <a:gd name="connsiteY25" fmla="*/ 885825 h 2371725"/>
                  <a:gd name="connsiteX26" fmla="*/ 571500 w 1676400"/>
                  <a:gd name="connsiteY26" fmla="*/ 909638 h 2371725"/>
                  <a:gd name="connsiteX27" fmla="*/ 578643 w 1676400"/>
                  <a:gd name="connsiteY27" fmla="*/ 954881 h 2371725"/>
                  <a:gd name="connsiteX28" fmla="*/ 559593 w 1676400"/>
                  <a:gd name="connsiteY28" fmla="*/ 978694 h 2371725"/>
                  <a:gd name="connsiteX29" fmla="*/ 559593 w 1676400"/>
                  <a:gd name="connsiteY29" fmla="*/ 1009650 h 2371725"/>
                  <a:gd name="connsiteX30" fmla="*/ 561975 w 1676400"/>
                  <a:gd name="connsiteY30" fmla="*/ 1031081 h 2371725"/>
                  <a:gd name="connsiteX31" fmla="*/ 628650 w 1676400"/>
                  <a:gd name="connsiteY31" fmla="*/ 1121569 h 2371725"/>
                  <a:gd name="connsiteX32" fmla="*/ 633412 w 1676400"/>
                  <a:gd name="connsiteY32" fmla="*/ 871538 h 2371725"/>
                  <a:gd name="connsiteX33" fmla="*/ 664368 w 1676400"/>
                  <a:gd name="connsiteY33" fmla="*/ 828675 h 2371725"/>
                  <a:gd name="connsiteX34" fmla="*/ 690562 w 1676400"/>
                  <a:gd name="connsiteY34" fmla="*/ 438150 h 2371725"/>
                  <a:gd name="connsiteX35" fmla="*/ 631031 w 1676400"/>
                  <a:gd name="connsiteY35" fmla="*/ 511969 h 2371725"/>
                  <a:gd name="connsiteX36" fmla="*/ 659606 w 1676400"/>
                  <a:gd name="connsiteY36" fmla="*/ 531019 h 2371725"/>
                  <a:gd name="connsiteX37" fmla="*/ 690562 w 1676400"/>
                  <a:gd name="connsiteY37" fmla="*/ 578644 h 2371725"/>
                  <a:gd name="connsiteX38" fmla="*/ 676275 w 1676400"/>
                  <a:gd name="connsiteY38" fmla="*/ 623888 h 2371725"/>
                  <a:gd name="connsiteX39" fmla="*/ 654843 w 1676400"/>
                  <a:gd name="connsiteY39" fmla="*/ 635794 h 2371725"/>
                  <a:gd name="connsiteX40" fmla="*/ 645318 w 1676400"/>
                  <a:gd name="connsiteY40" fmla="*/ 671513 h 2371725"/>
                  <a:gd name="connsiteX41" fmla="*/ 683418 w 1676400"/>
                  <a:gd name="connsiteY41" fmla="*/ 709613 h 2371725"/>
                  <a:gd name="connsiteX42" fmla="*/ 707231 w 1676400"/>
                  <a:gd name="connsiteY42" fmla="*/ 576263 h 2371725"/>
                  <a:gd name="connsiteX43" fmla="*/ 707231 w 1676400"/>
                  <a:gd name="connsiteY43" fmla="*/ 488156 h 2371725"/>
                  <a:gd name="connsiteX44" fmla="*/ 707231 w 1676400"/>
                  <a:gd name="connsiteY44" fmla="*/ 450056 h 2371725"/>
                  <a:gd name="connsiteX45" fmla="*/ 938212 w 1676400"/>
                  <a:gd name="connsiteY45" fmla="*/ 0 h 2371725"/>
                  <a:gd name="connsiteX46" fmla="*/ 966787 w 1676400"/>
                  <a:gd name="connsiteY46" fmla="*/ 57150 h 2371725"/>
                  <a:gd name="connsiteX47" fmla="*/ 971550 w 1676400"/>
                  <a:gd name="connsiteY47" fmla="*/ 133350 h 2371725"/>
                  <a:gd name="connsiteX48" fmla="*/ 985837 w 1676400"/>
                  <a:gd name="connsiteY48" fmla="*/ 176213 h 2371725"/>
                  <a:gd name="connsiteX49" fmla="*/ 962025 w 1676400"/>
                  <a:gd name="connsiteY49" fmla="*/ 180975 h 2371725"/>
                  <a:gd name="connsiteX50" fmla="*/ 871537 w 1676400"/>
                  <a:gd name="connsiteY50" fmla="*/ 176213 h 2371725"/>
                  <a:gd name="connsiteX51" fmla="*/ 842962 w 1676400"/>
                  <a:gd name="connsiteY51" fmla="*/ 219075 h 2371725"/>
                  <a:gd name="connsiteX52" fmla="*/ 828675 w 1676400"/>
                  <a:gd name="connsiteY52" fmla="*/ 266700 h 2371725"/>
                  <a:gd name="connsiteX53" fmla="*/ 952500 w 1676400"/>
                  <a:gd name="connsiteY53" fmla="*/ 228600 h 2371725"/>
                  <a:gd name="connsiteX54" fmla="*/ 1071562 w 1676400"/>
                  <a:gd name="connsiteY54" fmla="*/ 214313 h 2371725"/>
                  <a:gd name="connsiteX55" fmla="*/ 1133475 w 1676400"/>
                  <a:gd name="connsiteY55" fmla="*/ 219075 h 2371725"/>
                  <a:gd name="connsiteX56" fmla="*/ 1157287 w 1676400"/>
                  <a:gd name="connsiteY56" fmla="*/ 319088 h 2371725"/>
                  <a:gd name="connsiteX57" fmla="*/ 1081087 w 1676400"/>
                  <a:gd name="connsiteY57" fmla="*/ 376238 h 2371725"/>
                  <a:gd name="connsiteX58" fmla="*/ 1009650 w 1676400"/>
                  <a:gd name="connsiteY58" fmla="*/ 285750 h 2371725"/>
                  <a:gd name="connsiteX59" fmla="*/ 938212 w 1676400"/>
                  <a:gd name="connsiteY59" fmla="*/ 295275 h 2371725"/>
                  <a:gd name="connsiteX60" fmla="*/ 795337 w 1676400"/>
                  <a:gd name="connsiteY60" fmla="*/ 342900 h 2371725"/>
                  <a:gd name="connsiteX61" fmla="*/ 795337 w 1676400"/>
                  <a:gd name="connsiteY61" fmla="*/ 414338 h 2371725"/>
                  <a:gd name="connsiteX62" fmla="*/ 828675 w 1676400"/>
                  <a:gd name="connsiteY62" fmla="*/ 404813 h 2371725"/>
                  <a:gd name="connsiteX63" fmla="*/ 881062 w 1676400"/>
                  <a:gd name="connsiteY63" fmla="*/ 357188 h 2371725"/>
                  <a:gd name="connsiteX64" fmla="*/ 1014412 w 1676400"/>
                  <a:gd name="connsiteY64" fmla="*/ 404813 h 2371725"/>
                  <a:gd name="connsiteX65" fmla="*/ 1028700 w 1676400"/>
                  <a:gd name="connsiteY65" fmla="*/ 495300 h 2371725"/>
                  <a:gd name="connsiteX66" fmla="*/ 971550 w 1676400"/>
                  <a:gd name="connsiteY66" fmla="*/ 542925 h 2371725"/>
                  <a:gd name="connsiteX67" fmla="*/ 862012 w 1676400"/>
                  <a:gd name="connsiteY67" fmla="*/ 490538 h 2371725"/>
                  <a:gd name="connsiteX68" fmla="*/ 795337 w 1676400"/>
                  <a:gd name="connsiteY68" fmla="*/ 485775 h 2371725"/>
                  <a:gd name="connsiteX69" fmla="*/ 781050 w 1676400"/>
                  <a:gd name="connsiteY69" fmla="*/ 557213 h 2371725"/>
                  <a:gd name="connsiteX70" fmla="*/ 747712 w 1676400"/>
                  <a:gd name="connsiteY70" fmla="*/ 676275 h 2371725"/>
                  <a:gd name="connsiteX71" fmla="*/ 876300 w 1676400"/>
                  <a:gd name="connsiteY71" fmla="*/ 585788 h 2371725"/>
                  <a:gd name="connsiteX72" fmla="*/ 962025 w 1676400"/>
                  <a:gd name="connsiteY72" fmla="*/ 585788 h 2371725"/>
                  <a:gd name="connsiteX73" fmla="*/ 1081087 w 1676400"/>
                  <a:gd name="connsiteY73" fmla="*/ 557213 h 2371725"/>
                  <a:gd name="connsiteX74" fmla="*/ 1128712 w 1676400"/>
                  <a:gd name="connsiteY74" fmla="*/ 542925 h 2371725"/>
                  <a:gd name="connsiteX75" fmla="*/ 1285875 w 1676400"/>
                  <a:gd name="connsiteY75" fmla="*/ 595313 h 2371725"/>
                  <a:gd name="connsiteX76" fmla="*/ 1352550 w 1676400"/>
                  <a:gd name="connsiteY76" fmla="*/ 538163 h 2371725"/>
                  <a:gd name="connsiteX77" fmla="*/ 1428750 w 1676400"/>
                  <a:gd name="connsiteY77" fmla="*/ 600075 h 2371725"/>
                  <a:gd name="connsiteX78" fmla="*/ 1466850 w 1676400"/>
                  <a:gd name="connsiteY78" fmla="*/ 647700 h 2371725"/>
                  <a:gd name="connsiteX79" fmla="*/ 1443037 w 1676400"/>
                  <a:gd name="connsiteY79" fmla="*/ 742950 h 2371725"/>
                  <a:gd name="connsiteX80" fmla="*/ 1414462 w 1676400"/>
                  <a:gd name="connsiteY80" fmla="*/ 771525 h 2371725"/>
                  <a:gd name="connsiteX81" fmla="*/ 1447800 w 1676400"/>
                  <a:gd name="connsiteY81" fmla="*/ 842963 h 2371725"/>
                  <a:gd name="connsiteX82" fmla="*/ 1400175 w 1676400"/>
                  <a:gd name="connsiteY82" fmla="*/ 952500 h 2371725"/>
                  <a:gd name="connsiteX83" fmla="*/ 1323975 w 1676400"/>
                  <a:gd name="connsiteY83" fmla="*/ 1009650 h 2371725"/>
                  <a:gd name="connsiteX84" fmla="*/ 1266825 w 1676400"/>
                  <a:gd name="connsiteY84" fmla="*/ 1019175 h 2371725"/>
                  <a:gd name="connsiteX85" fmla="*/ 1176337 w 1676400"/>
                  <a:gd name="connsiteY85" fmla="*/ 959644 h 2371725"/>
                  <a:gd name="connsiteX86" fmla="*/ 1100137 w 1676400"/>
                  <a:gd name="connsiteY86" fmla="*/ 909638 h 2371725"/>
                  <a:gd name="connsiteX87" fmla="*/ 1114425 w 1676400"/>
                  <a:gd name="connsiteY87" fmla="*/ 828675 h 2371725"/>
                  <a:gd name="connsiteX88" fmla="*/ 1062037 w 1676400"/>
                  <a:gd name="connsiteY88" fmla="*/ 785813 h 2371725"/>
                  <a:gd name="connsiteX89" fmla="*/ 1009650 w 1676400"/>
                  <a:gd name="connsiteY89" fmla="*/ 738188 h 2371725"/>
                  <a:gd name="connsiteX90" fmla="*/ 985837 w 1676400"/>
                  <a:gd name="connsiteY90" fmla="*/ 695325 h 2371725"/>
                  <a:gd name="connsiteX91" fmla="*/ 971550 w 1676400"/>
                  <a:gd name="connsiteY91" fmla="*/ 657225 h 2371725"/>
                  <a:gd name="connsiteX92" fmla="*/ 871537 w 1676400"/>
                  <a:gd name="connsiteY92" fmla="*/ 676275 h 2371725"/>
                  <a:gd name="connsiteX93" fmla="*/ 790575 w 1676400"/>
                  <a:gd name="connsiteY93" fmla="*/ 742950 h 2371725"/>
                  <a:gd name="connsiteX94" fmla="*/ 809625 w 1676400"/>
                  <a:gd name="connsiteY94" fmla="*/ 781050 h 2371725"/>
                  <a:gd name="connsiteX95" fmla="*/ 866775 w 1676400"/>
                  <a:gd name="connsiteY95" fmla="*/ 809625 h 2371725"/>
                  <a:gd name="connsiteX96" fmla="*/ 914400 w 1676400"/>
                  <a:gd name="connsiteY96" fmla="*/ 866775 h 2371725"/>
                  <a:gd name="connsiteX97" fmla="*/ 981075 w 1676400"/>
                  <a:gd name="connsiteY97" fmla="*/ 904875 h 2371725"/>
                  <a:gd name="connsiteX98" fmla="*/ 1014412 w 1676400"/>
                  <a:gd name="connsiteY98" fmla="*/ 942975 h 2371725"/>
                  <a:gd name="connsiteX99" fmla="*/ 1076325 w 1676400"/>
                  <a:gd name="connsiteY99" fmla="*/ 952500 h 2371725"/>
                  <a:gd name="connsiteX100" fmla="*/ 1143000 w 1676400"/>
                  <a:gd name="connsiteY100" fmla="*/ 962025 h 2371725"/>
                  <a:gd name="connsiteX101" fmla="*/ 1204912 w 1676400"/>
                  <a:gd name="connsiteY101" fmla="*/ 1000125 h 2371725"/>
                  <a:gd name="connsiteX102" fmla="*/ 1219200 w 1676400"/>
                  <a:gd name="connsiteY102" fmla="*/ 1052513 h 2371725"/>
                  <a:gd name="connsiteX103" fmla="*/ 1219200 w 1676400"/>
                  <a:gd name="connsiteY103" fmla="*/ 1095375 h 2371725"/>
                  <a:gd name="connsiteX104" fmla="*/ 1214437 w 1676400"/>
                  <a:gd name="connsiteY104" fmla="*/ 1128713 h 2371725"/>
                  <a:gd name="connsiteX105" fmla="*/ 1081087 w 1676400"/>
                  <a:gd name="connsiteY105" fmla="*/ 1081088 h 2371725"/>
                  <a:gd name="connsiteX106" fmla="*/ 1081087 w 1676400"/>
                  <a:gd name="connsiteY106" fmla="*/ 1238250 h 2371725"/>
                  <a:gd name="connsiteX107" fmla="*/ 1038225 w 1676400"/>
                  <a:gd name="connsiteY107" fmla="*/ 1285875 h 2371725"/>
                  <a:gd name="connsiteX108" fmla="*/ 995362 w 1676400"/>
                  <a:gd name="connsiteY108" fmla="*/ 1271588 h 2371725"/>
                  <a:gd name="connsiteX109" fmla="*/ 957262 w 1676400"/>
                  <a:gd name="connsiteY109" fmla="*/ 1195388 h 2371725"/>
                  <a:gd name="connsiteX110" fmla="*/ 928687 w 1676400"/>
                  <a:gd name="connsiteY110" fmla="*/ 1081088 h 2371725"/>
                  <a:gd name="connsiteX111" fmla="*/ 828675 w 1676400"/>
                  <a:gd name="connsiteY111" fmla="*/ 1123950 h 2371725"/>
                  <a:gd name="connsiteX112" fmla="*/ 923925 w 1676400"/>
                  <a:gd name="connsiteY112" fmla="*/ 1238250 h 2371725"/>
                  <a:gd name="connsiteX113" fmla="*/ 985837 w 1676400"/>
                  <a:gd name="connsiteY113" fmla="*/ 1357313 h 2371725"/>
                  <a:gd name="connsiteX114" fmla="*/ 1023937 w 1676400"/>
                  <a:gd name="connsiteY114" fmla="*/ 1376363 h 2371725"/>
                  <a:gd name="connsiteX115" fmla="*/ 1147762 w 1676400"/>
                  <a:gd name="connsiteY115" fmla="*/ 1319213 h 2371725"/>
                  <a:gd name="connsiteX116" fmla="*/ 1285875 w 1676400"/>
                  <a:gd name="connsiteY116" fmla="*/ 1362075 h 2371725"/>
                  <a:gd name="connsiteX117" fmla="*/ 1300162 w 1676400"/>
                  <a:gd name="connsiteY117" fmla="*/ 1409700 h 2371725"/>
                  <a:gd name="connsiteX118" fmla="*/ 1390650 w 1676400"/>
                  <a:gd name="connsiteY118" fmla="*/ 1352550 h 2371725"/>
                  <a:gd name="connsiteX119" fmla="*/ 1443037 w 1676400"/>
                  <a:gd name="connsiteY119" fmla="*/ 1295400 h 2371725"/>
                  <a:gd name="connsiteX120" fmla="*/ 1495425 w 1676400"/>
                  <a:gd name="connsiteY120" fmla="*/ 1304925 h 2371725"/>
                  <a:gd name="connsiteX121" fmla="*/ 1543050 w 1676400"/>
                  <a:gd name="connsiteY121" fmla="*/ 1366838 h 2371725"/>
                  <a:gd name="connsiteX122" fmla="*/ 1585912 w 1676400"/>
                  <a:gd name="connsiteY122" fmla="*/ 1409700 h 2371725"/>
                  <a:gd name="connsiteX123" fmla="*/ 1647825 w 1676400"/>
                  <a:gd name="connsiteY123" fmla="*/ 1447800 h 2371725"/>
                  <a:gd name="connsiteX124" fmla="*/ 1676400 w 1676400"/>
                  <a:gd name="connsiteY124" fmla="*/ 1585913 h 2371725"/>
                  <a:gd name="connsiteX125" fmla="*/ 1666875 w 1676400"/>
                  <a:gd name="connsiteY125" fmla="*/ 1643063 h 2371725"/>
                  <a:gd name="connsiteX126" fmla="*/ 1590675 w 1676400"/>
                  <a:gd name="connsiteY126" fmla="*/ 1614488 h 2371725"/>
                  <a:gd name="connsiteX127" fmla="*/ 1514475 w 1676400"/>
                  <a:gd name="connsiteY127" fmla="*/ 1504950 h 2371725"/>
                  <a:gd name="connsiteX128" fmla="*/ 1471612 w 1676400"/>
                  <a:gd name="connsiteY128" fmla="*/ 1566863 h 2371725"/>
                  <a:gd name="connsiteX129" fmla="*/ 1452562 w 1676400"/>
                  <a:gd name="connsiteY129" fmla="*/ 1638300 h 2371725"/>
                  <a:gd name="connsiteX130" fmla="*/ 1409700 w 1676400"/>
                  <a:gd name="connsiteY130" fmla="*/ 1657350 h 2371725"/>
                  <a:gd name="connsiteX131" fmla="*/ 1371600 w 1676400"/>
                  <a:gd name="connsiteY131" fmla="*/ 1557338 h 2371725"/>
                  <a:gd name="connsiteX132" fmla="*/ 1352550 w 1676400"/>
                  <a:gd name="connsiteY132" fmla="*/ 1481138 h 2371725"/>
                  <a:gd name="connsiteX133" fmla="*/ 1295400 w 1676400"/>
                  <a:gd name="connsiteY133" fmla="*/ 1495425 h 2371725"/>
                  <a:gd name="connsiteX134" fmla="*/ 1281112 w 1676400"/>
                  <a:gd name="connsiteY134" fmla="*/ 1590675 h 2371725"/>
                  <a:gd name="connsiteX135" fmla="*/ 1143000 w 1676400"/>
                  <a:gd name="connsiteY135" fmla="*/ 1643063 h 2371725"/>
                  <a:gd name="connsiteX136" fmla="*/ 1090612 w 1676400"/>
                  <a:gd name="connsiteY136" fmla="*/ 1690688 h 2371725"/>
                  <a:gd name="connsiteX137" fmla="*/ 1085850 w 1676400"/>
                  <a:gd name="connsiteY137" fmla="*/ 1785938 h 2371725"/>
                  <a:gd name="connsiteX138" fmla="*/ 1109662 w 1676400"/>
                  <a:gd name="connsiteY138" fmla="*/ 1819275 h 2371725"/>
                  <a:gd name="connsiteX139" fmla="*/ 1228725 w 1676400"/>
                  <a:gd name="connsiteY139" fmla="*/ 1885950 h 2371725"/>
                  <a:gd name="connsiteX140" fmla="*/ 1300162 w 1676400"/>
                  <a:gd name="connsiteY140" fmla="*/ 1905000 h 2371725"/>
                  <a:gd name="connsiteX141" fmla="*/ 1371600 w 1676400"/>
                  <a:gd name="connsiteY141" fmla="*/ 1871663 h 2371725"/>
                  <a:gd name="connsiteX142" fmla="*/ 1314450 w 1676400"/>
                  <a:gd name="connsiteY142" fmla="*/ 1785938 h 2371725"/>
                  <a:gd name="connsiteX143" fmla="*/ 1366837 w 1676400"/>
                  <a:gd name="connsiteY143" fmla="*/ 1719263 h 2371725"/>
                  <a:gd name="connsiteX144" fmla="*/ 1443037 w 1676400"/>
                  <a:gd name="connsiteY144" fmla="*/ 1714500 h 2371725"/>
                  <a:gd name="connsiteX145" fmla="*/ 1462087 w 1676400"/>
                  <a:gd name="connsiteY145" fmla="*/ 1766888 h 2371725"/>
                  <a:gd name="connsiteX146" fmla="*/ 1514475 w 1676400"/>
                  <a:gd name="connsiteY146" fmla="*/ 1771650 h 2371725"/>
                  <a:gd name="connsiteX147" fmla="*/ 1533525 w 1676400"/>
                  <a:gd name="connsiteY147" fmla="*/ 1833563 h 2371725"/>
                  <a:gd name="connsiteX148" fmla="*/ 1590675 w 1676400"/>
                  <a:gd name="connsiteY148" fmla="*/ 1900238 h 2371725"/>
                  <a:gd name="connsiteX149" fmla="*/ 1624012 w 1676400"/>
                  <a:gd name="connsiteY149" fmla="*/ 1966913 h 2371725"/>
                  <a:gd name="connsiteX150" fmla="*/ 1562100 w 1676400"/>
                  <a:gd name="connsiteY150" fmla="*/ 1962150 h 2371725"/>
                  <a:gd name="connsiteX151" fmla="*/ 1533525 w 1676400"/>
                  <a:gd name="connsiteY151" fmla="*/ 1924050 h 2371725"/>
                  <a:gd name="connsiteX152" fmla="*/ 1509712 w 1676400"/>
                  <a:gd name="connsiteY152" fmla="*/ 1914525 h 2371725"/>
                  <a:gd name="connsiteX153" fmla="*/ 1447800 w 1676400"/>
                  <a:gd name="connsiteY153" fmla="*/ 1928813 h 2371725"/>
                  <a:gd name="connsiteX154" fmla="*/ 1524000 w 1676400"/>
                  <a:gd name="connsiteY154" fmla="*/ 1995488 h 2371725"/>
                  <a:gd name="connsiteX155" fmla="*/ 1514475 w 1676400"/>
                  <a:gd name="connsiteY155" fmla="*/ 2047875 h 2371725"/>
                  <a:gd name="connsiteX156" fmla="*/ 1443037 w 1676400"/>
                  <a:gd name="connsiteY156" fmla="*/ 2057400 h 2371725"/>
                  <a:gd name="connsiteX157" fmla="*/ 1400175 w 1676400"/>
                  <a:gd name="connsiteY157" fmla="*/ 1976438 h 2371725"/>
                  <a:gd name="connsiteX158" fmla="*/ 1300162 w 1676400"/>
                  <a:gd name="connsiteY158" fmla="*/ 2009775 h 2371725"/>
                  <a:gd name="connsiteX159" fmla="*/ 1214437 w 1676400"/>
                  <a:gd name="connsiteY159" fmla="*/ 2105025 h 2371725"/>
                  <a:gd name="connsiteX160" fmla="*/ 995362 w 1676400"/>
                  <a:gd name="connsiteY160" fmla="*/ 2095500 h 2371725"/>
                  <a:gd name="connsiteX161" fmla="*/ 881062 w 1676400"/>
                  <a:gd name="connsiteY161" fmla="*/ 2009775 h 2371725"/>
                  <a:gd name="connsiteX162" fmla="*/ 919162 w 1676400"/>
                  <a:gd name="connsiteY162" fmla="*/ 1928813 h 2371725"/>
                  <a:gd name="connsiteX163" fmla="*/ 933450 w 1676400"/>
                  <a:gd name="connsiteY163" fmla="*/ 1905000 h 2371725"/>
                  <a:gd name="connsiteX164" fmla="*/ 909637 w 1676400"/>
                  <a:gd name="connsiteY164" fmla="*/ 1785938 h 2371725"/>
                  <a:gd name="connsiteX165" fmla="*/ 819150 w 1676400"/>
                  <a:gd name="connsiteY165" fmla="*/ 1819275 h 2371725"/>
                  <a:gd name="connsiteX166" fmla="*/ 890587 w 1676400"/>
                  <a:gd name="connsiteY166" fmla="*/ 2138363 h 2371725"/>
                  <a:gd name="connsiteX167" fmla="*/ 947737 w 1676400"/>
                  <a:gd name="connsiteY167" fmla="*/ 2319338 h 2371725"/>
                  <a:gd name="connsiteX168" fmla="*/ 881062 w 1676400"/>
                  <a:gd name="connsiteY168" fmla="*/ 2371725 h 2371725"/>
                  <a:gd name="connsiteX169" fmla="*/ 771525 w 1676400"/>
                  <a:gd name="connsiteY169" fmla="*/ 1990725 h 2371725"/>
                  <a:gd name="connsiteX170" fmla="*/ 676275 w 1676400"/>
                  <a:gd name="connsiteY170" fmla="*/ 1771650 h 2371725"/>
                  <a:gd name="connsiteX171" fmla="*/ 642937 w 1676400"/>
                  <a:gd name="connsiteY171" fmla="*/ 1590675 h 2371725"/>
                  <a:gd name="connsiteX172" fmla="*/ 638175 w 1676400"/>
                  <a:gd name="connsiteY172" fmla="*/ 1504950 h 2371725"/>
                  <a:gd name="connsiteX173" fmla="*/ 638175 w 1676400"/>
                  <a:gd name="connsiteY173" fmla="*/ 1381125 h 2371725"/>
                  <a:gd name="connsiteX174" fmla="*/ 633412 w 1676400"/>
                  <a:gd name="connsiteY174" fmla="*/ 1238250 h 2371725"/>
                  <a:gd name="connsiteX175" fmla="*/ 600075 w 1676400"/>
                  <a:gd name="connsiteY175" fmla="*/ 1243013 h 2371725"/>
                  <a:gd name="connsiteX176" fmla="*/ 571500 w 1676400"/>
                  <a:gd name="connsiteY176" fmla="*/ 1304925 h 2371725"/>
                  <a:gd name="connsiteX177" fmla="*/ 528637 w 1676400"/>
                  <a:gd name="connsiteY177" fmla="*/ 1328738 h 2371725"/>
                  <a:gd name="connsiteX178" fmla="*/ 495300 w 1676400"/>
                  <a:gd name="connsiteY178" fmla="*/ 1366838 h 2371725"/>
                  <a:gd name="connsiteX179" fmla="*/ 461962 w 1676400"/>
                  <a:gd name="connsiteY179" fmla="*/ 1395413 h 2371725"/>
                  <a:gd name="connsiteX180" fmla="*/ 461962 w 1676400"/>
                  <a:gd name="connsiteY180" fmla="*/ 1481138 h 2371725"/>
                  <a:gd name="connsiteX181" fmla="*/ 447675 w 1676400"/>
                  <a:gd name="connsiteY181" fmla="*/ 1585913 h 2371725"/>
                  <a:gd name="connsiteX182" fmla="*/ 385762 w 1676400"/>
                  <a:gd name="connsiteY182" fmla="*/ 1571625 h 2371725"/>
                  <a:gd name="connsiteX183" fmla="*/ 319087 w 1676400"/>
                  <a:gd name="connsiteY183" fmla="*/ 1571625 h 2371725"/>
                  <a:gd name="connsiteX184" fmla="*/ 290512 w 1676400"/>
                  <a:gd name="connsiteY184" fmla="*/ 1581150 h 2371725"/>
                  <a:gd name="connsiteX185" fmla="*/ 266700 w 1676400"/>
                  <a:gd name="connsiteY185" fmla="*/ 1581150 h 2371725"/>
                  <a:gd name="connsiteX186" fmla="*/ 204787 w 1676400"/>
                  <a:gd name="connsiteY186" fmla="*/ 1433513 h 2371725"/>
                  <a:gd name="connsiteX187" fmla="*/ 128587 w 1676400"/>
                  <a:gd name="connsiteY187" fmla="*/ 1385888 h 2371725"/>
                  <a:gd name="connsiteX188" fmla="*/ 4762 w 1676400"/>
                  <a:gd name="connsiteY188" fmla="*/ 1343025 h 2371725"/>
                  <a:gd name="connsiteX189" fmla="*/ 0 w 1676400"/>
                  <a:gd name="connsiteY189" fmla="*/ 1271588 h 2371725"/>
                  <a:gd name="connsiteX190" fmla="*/ 19050 w 1676400"/>
                  <a:gd name="connsiteY190" fmla="*/ 1233488 h 2371725"/>
                  <a:gd name="connsiteX191" fmla="*/ 4762 w 1676400"/>
                  <a:gd name="connsiteY191" fmla="*/ 1195388 h 2371725"/>
                  <a:gd name="connsiteX192" fmla="*/ 19050 w 1676400"/>
                  <a:gd name="connsiteY192" fmla="*/ 1138238 h 2371725"/>
                  <a:gd name="connsiteX193" fmla="*/ 61912 w 1676400"/>
                  <a:gd name="connsiteY193" fmla="*/ 1128713 h 2371725"/>
                  <a:gd name="connsiteX194" fmla="*/ 104775 w 1676400"/>
                  <a:gd name="connsiteY194" fmla="*/ 1085850 h 2371725"/>
                  <a:gd name="connsiteX195" fmla="*/ 161925 w 1676400"/>
                  <a:gd name="connsiteY195" fmla="*/ 1004888 h 2371725"/>
                  <a:gd name="connsiteX196" fmla="*/ 257175 w 1676400"/>
                  <a:gd name="connsiteY196" fmla="*/ 966788 h 2371725"/>
                  <a:gd name="connsiteX197" fmla="*/ 314325 w 1676400"/>
                  <a:gd name="connsiteY197" fmla="*/ 971550 h 2371725"/>
                  <a:gd name="connsiteX198" fmla="*/ 309562 w 1676400"/>
                  <a:gd name="connsiteY198" fmla="*/ 904875 h 2371725"/>
                  <a:gd name="connsiteX199" fmla="*/ 319087 w 1676400"/>
                  <a:gd name="connsiteY199" fmla="*/ 804863 h 2371725"/>
                  <a:gd name="connsiteX200" fmla="*/ 338137 w 1676400"/>
                  <a:gd name="connsiteY200" fmla="*/ 771525 h 2371725"/>
                  <a:gd name="connsiteX201" fmla="*/ 214312 w 1676400"/>
                  <a:gd name="connsiteY201" fmla="*/ 790575 h 2371725"/>
                  <a:gd name="connsiteX202" fmla="*/ 90487 w 1676400"/>
                  <a:gd name="connsiteY202" fmla="*/ 814388 h 2371725"/>
                  <a:gd name="connsiteX203" fmla="*/ 57150 w 1676400"/>
                  <a:gd name="connsiteY203" fmla="*/ 771525 h 2371725"/>
                  <a:gd name="connsiteX204" fmla="*/ 80962 w 1676400"/>
                  <a:gd name="connsiteY204" fmla="*/ 685800 h 2371725"/>
                  <a:gd name="connsiteX205" fmla="*/ 171450 w 1676400"/>
                  <a:gd name="connsiteY205" fmla="*/ 642938 h 2371725"/>
                  <a:gd name="connsiteX206" fmla="*/ 276225 w 1676400"/>
                  <a:gd name="connsiteY206" fmla="*/ 633413 h 2371725"/>
                  <a:gd name="connsiteX207" fmla="*/ 309562 w 1676400"/>
                  <a:gd name="connsiteY207" fmla="*/ 600075 h 2371725"/>
                  <a:gd name="connsiteX208" fmla="*/ 361950 w 1676400"/>
                  <a:gd name="connsiteY208" fmla="*/ 628650 h 2371725"/>
                  <a:gd name="connsiteX209" fmla="*/ 442912 w 1676400"/>
                  <a:gd name="connsiteY209" fmla="*/ 600075 h 2371725"/>
                  <a:gd name="connsiteX210" fmla="*/ 504825 w 1676400"/>
                  <a:gd name="connsiteY210" fmla="*/ 600075 h 2371725"/>
                  <a:gd name="connsiteX211" fmla="*/ 557212 w 1676400"/>
                  <a:gd name="connsiteY211" fmla="*/ 623888 h 2371725"/>
                  <a:gd name="connsiteX212" fmla="*/ 528637 w 1676400"/>
                  <a:gd name="connsiteY212" fmla="*/ 557213 h 2371725"/>
                  <a:gd name="connsiteX213" fmla="*/ 581025 w 1676400"/>
                  <a:gd name="connsiteY213" fmla="*/ 504825 h 2371725"/>
                  <a:gd name="connsiteX214" fmla="*/ 514350 w 1676400"/>
                  <a:gd name="connsiteY214" fmla="*/ 457200 h 2371725"/>
                  <a:gd name="connsiteX215" fmla="*/ 509587 w 1676400"/>
                  <a:gd name="connsiteY215" fmla="*/ 395288 h 2371725"/>
                  <a:gd name="connsiteX216" fmla="*/ 552450 w 1676400"/>
                  <a:gd name="connsiteY216" fmla="*/ 366713 h 2371725"/>
                  <a:gd name="connsiteX217" fmla="*/ 590550 w 1676400"/>
                  <a:gd name="connsiteY217" fmla="*/ 314325 h 2371725"/>
                  <a:gd name="connsiteX218" fmla="*/ 633412 w 1676400"/>
                  <a:gd name="connsiteY218" fmla="*/ 319088 h 2371725"/>
                  <a:gd name="connsiteX219" fmla="*/ 733425 w 1676400"/>
                  <a:gd name="connsiteY219" fmla="*/ 366713 h 2371725"/>
                  <a:gd name="connsiteX220" fmla="*/ 733425 w 1676400"/>
                  <a:gd name="connsiteY220" fmla="*/ 304800 h 2371725"/>
                  <a:gd name="connsiteX221" fmla="*/ 685800 w 1676400"/>
                  <a:gd name="connsiteY221" fmla="*/ 257175 h 2371725"/>
                  <a:gd name="connsiteX222" fmla="*/ 604837 w 1676400"/>
                  <a:gd name="connsiteY222" fmla="*/ 261938 h 2371725"/>
                  <a:gd name="connsiteX223" fmla="*/ 485775 w 1676400"/>
                  <a:gd name="connsiteY223" fmla="*/ 314325 h 2371725"/>
                  <a:gd name="connsiteX224" fmla="*/ 409575 w 1676400"/>
                  <a:gd name="connsiteY224" fmla="*/ 309563 h 2371725"/>
                  <a:gd name="connsiteX225" fmla="*/ 400050 w 1676400"/>
                  <a:gd name="connsiteY225" fmla="*/ 238125 h 2371725"/>
                  <a:gd name="connsiteX226" fmla="*/ 428625 w 1676400"/>
                  <a:gd name="connsiteY226" fmla="*/ 180975 h 2371725"/>
                  <a:gd name="connsiteX227" fmla="*/ 552450 w 1676400"/>
                  <a:gd name="connsiteY227" fmla="*/ 104775 h 2371725"/>
                  <a:gd name="connsiteX228" fmla="*/ 647700 w 1676400"/>
                  <a:gd name="connsiteY228" fmla="*/ 114300 h 2371725"/>
                  <a:gd name="connsiteX229" fmla="*/ 704850 w 1676400"/>
                  <a:gd name="connsiteY229" fmla="*/ 128588 h 2371725"/>
                  <a:gd name="connsiteX230" fmla="*/ 766762 w 1676400"/>
                  <a:gd name="connsiteY230" fmla="*/ 223838 h 2371725"/>
                  <a:gd name="connsiteX231" fmla="*/ 828675 w 1676400"/>
                  <a:gd name="connsiteY231" fmla="*/ 100013 h 2371725"/>
                  <a:gd name="connsiteX232" fmla="*/ 857250 w 1676400"/>
                  <a:gd name="connsiteY232" fmla="*/ 23813 h 237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</a:cxnLst>
                <a:rect l="l" t="t" r="r" b="b"/>
                <a:pathLst>
                  <a:path w="1676400" h="2371725">
                    <a:moveTo>
                      <a:pt x="416718" y="1050131"/>
                    </a:moveTo>
                    <a:lnTo>
                      <a:pt x="423862" y="1121569"/>
                    </a:lnTo>
                    <a:lnTo>
                      <a:pt x="371475" y="1135856"/>
                    </a:lnTo>
                    <a:lnTo>
                      <a:pt x="369093" y="1209675"/>
                    </a:lnTo>
                    <a:lnTo>
                      <a:pt x="345281" y="1252538"/>
                    </a:lnTo>
                    <a:lnTo>
                      <a:pt x="361950" y="1300163"/>
                    </a:lnTo>
                    <a:lnTo>
                      <a:pt x="428625" y="1257300"/>
                    </a:lnTo>
                    <a:lnTo>
                      <a:pt x="454818" y="1204913"/>
                    </a:lnTo>
                    <a:lnTo>
                      <a:pt x="490537" y="1181100"/>
                    </a:lnTo>
                    <a:lnTo>
                      <a:pt x="533400" y="1178719"/>
                    </a:lnTo>
                    <a:lnTo>
                      <a:pt x="564356" y="1154906"/>
                    </a:lnTo>
                    <a:lnTo>
                      <a:pt x="535781" y="1116806"/>
                    </a:lnTo>
                    <a:lnTo>
                      <a:pt x="497681" y="1073944"/>
                    </a:lnTo>
                    <a:close/>
                    <a:moveTo>
                      <a:pt x="769143" y="926306"/>
                    </a:moveTo>
                    <a:lnTo>
                      <a:pt x="809625" y="1012031"/>
                    </a:lnTo>
                    <a:lnTo>
                      <a:pt x="852487" y="1050131"/>
                    </a:lnTo>
                    <a:lnTo>
                      <a:pt x="873918" y="1016794"/>
                    </a:lnTo>
                    <a:lnTo>
                      <a:pt x="883443" y="988219"/>
                    </a:lnTo>
                    <a:lnTo>
                      <a:pt x="885825" y="957263"/>
                    </a:lnTo>
                    <a:lnTo>
                      <a:pt x="847725" y="940594"/>
                    </a:lnTo>
                    <a:close/>
                    <a:moveTo>
                      <a:pt x="602456" y="723900"/>
                    </a:moveTo>
                    <a:lnTo>
                      <a:pt x="514350" y="733425"/>
                    </a:lnTo>
                    <a:lnTo>
                      <a:pt x="483393" y="845344"/>
                    </a:lnTo>
                    <a:lnTo>
                      <a:pt x="461962" y="885825"/>
                    </a:lnTo>
                    <a:lnTo>
                      <a:pt x="516731" y="876300"/>
                    </a:lnTo>
                    <a:lnTo>
                      <a:pt x="535781" y="885825"/>
                    </a:lnTo>
                    <a:lnTo>
                      <a:pt x="571500" y="909638"/>
                    </a:lnTo>
                    <a:lnTo>
                      <a:pt x="578643" y="954881"/>
                    </a:lnTo>
                    <a:lnTo>
                      <a:pt x="559593" y="978694"/>
                    </a:lnTo>
                    <a:lnTo>
                      <a:pt x="559593" y="1009650"/>
                    </a:lnTo>
                    <a:lnTo>
                      <a:pt x="561975" y="1031081"/>
                    </a:lnTo>
                    <a:lnTo>
                      <a:pt x="628650" y="1121569"/>
                    </a:lnTo>
                    <a:cubicBezTo>
                      <a:pt x="630237" y="1038225"/>
                      <a:pt x="631825" y="954882"/>
                      <a:pt x="633412" y="871538"/>
                    </a:cubicBezTo>
                    <a:lnTo>
                      <a:pt x="664368" y="828675"/>
                    </a:lnTo>
                    <a:close/>
                    <a:moveTo>
                      <a:pt x="690562" y="438150"/>
                    </a:moveTo>
                    <a:lnTo>
                      <a:pt x="631031" y="511969"/>
                    </a:lnTo>
                    <a:lnTo>
                      <a:pt x="659606" y="531019"/>
                    </a:lnTo>
                    <a:lnTo>
                      <a:pt x="690562" y="578644"/>
                    </a:lnTo>
                    <a:lnTo>
                      <a:pt x="676275" y="623888"/>
                    </a:lnTo>
                    <a:lnTo>
                      <a:pt x="654843" y="635794"/>
                    </a:lnTo>
                    <a:lnTo>
                      <a:pt x="645318" y="671513"/>
                    </a:lnTo>
                    <a:lnTo>
                      <a:pt x="683418" y="709613"/>
                    </a:lnTo>
                    <a:lnTo>
                      <a:pt x="707231" y="576263"/>
                    </a:lnTo>
                    <a:lnTo>
                      <a:pt x="707231" y="488156"/>
                    </a:lnTo>
                    <a:lnTo>
                      <a:pt x="707231" y="450056"/>
                    </a:lnTo>
                    <a:close/>
                    <a:moveTo>
                      <a:pt x="938212" y="0"/>
                    </a:moveTo>
                    <a:lnTo>
                      <a:pt x="966787" y="57150"/>
                    </a:lnTo>
                    <a:lnTo>
                      <a:pt x="971550" y="133350"/>
                    </a:lnTo>
                    <a:lnTo>
                      <a:pt x="985837" y="176213"/>
                    </a:lnTo>
                    <a:lnTo>
                      <a:pt x="962025" y="180975"/>
                    </a:lnTo>
                    <a:lnTo>
                      <a:pt x="871537" y="176213"/>
                    </a:lnTo>
                    <a:lnTo>
                      <a:pt x="842962" y="219075"/>
                    </a:lnTo>
                    <a:lnTo>
                      <a:pt x="828675" y="266700"/>
                    </a:lnTo>
                    <a:lnTo>
                      <a:pt x="952500" y="228600"/>
                    </a:lnTo>
                    <a:lnTo>
                      <a:pt x="1071562" y="214313"/>
                    </a:lnTo>
                    <a:lnTo>
                      <a:pt x="1133475" y="219075"/>
                    </a:lnTo>
                    <a:lnTo>
                      <a:pt x="1157287" y="319088"/>
                    </a:lnTo>
                    <a:lnTo>
                      <a:pt x="1081087" y="376238"/>
                    </a:lnTo>
                    <a:lnTo>
                      <a:pt x="1009650" y="285750"/>
                    </a:lnTo>
                    <a:lnTo>
                      <a:pt x="938212" y="295275"/>
                    </a:lnTo>
                    <a:lnTo>
                      <a:pt x="795337" y="342900"/>
                    </a:lnTo>
                    <a:lnTo>
                      <a:pt x="795337" y="414338"/>
                    </a:lnTo>
                    <a:lnTo>
                      <a:pt x="828675" y="404813"/>
                    </a:lnTo>
                    <a:lnTo>
                      <a:pt x="881062" y="357188"/>
                    </a:lnTo>
                    <a:lnTo>
                      <a:pt x="1014412" y="404813"/>
                    </a:lnTo>
                    <a:lnTo>
                      <a:pt x="1028700" y="495300"/>
                    </a:lnTo>
                    <a:lnTo>
                      <a:pt x="971550" y="542925"/>
                    </a:lnTo>
                    <a:lnTo>
                      <a:pt x="862012" y="490538"/>
                    </a:lnTo>
                    <a:lnTo>
                      <a:pt x="795337" y="485775"/>
                    </a:lnTo>
                    <a:lnTo>
                      <a:pt x="781050" y="557213"/>
                    </a:lnTo>
                    <a:lnTo>
                      <a:pt x="747712" y="676275"/>
                    </a:lnTo>
                    <a:lnTo>
                      <a:pt x="876300" y="585788"/>
                    </a:lnTo>
                    <a:lnTo>
                      <a:pt x="962025" y="585788"/>
                    </a:lnTo>
                    <a:lnTo>
                      <a:pt x="1081087" y="557213"/>
                    </a:lnTo>
                    <a:lnTo>
                      <a:pt x="1128712" y="542925"/>
                    </a:lnTo>
                    <a:lnTo>
                      <a:pt x="1285875" y="595313"/>
                    </a:lnTo>
                    <a:lnTo>
                      <a:pt x="1352550" y="538163"/>
                    </a:lnTo>
                    <a:lnTo>
                      <a:pt x="1428750" y="600075"/>
                    </a:lnTo>
                    <a:lnTo>
                      <a:pt x="1466850" y="647700"/>
                    </a:lnTo>
                    <a:lnTo>
                      <a:pt x="1443037" y="742950"/>
                    </a:lnTo>
                    <a:lnTo>
                      <a:pt x="1414462" y="771525"/>
                    </a:lnTo>
                    <a:lnTo>
                      <a:pt x="1447800" y="842963"/>
                    </a:lnTo>
                    <a:lnTo>
                      <a:pt x="1400175" y="952500"/>
                    </a:lnTo>
                    <a:lnTo>
                      <a:pt x="1323975" y="1009650"/>
                    </a:lnTo>
                    <a:lnTo>
                      <a:pt x="1266825" y="1019175"/>
                    </a:lnTo>
                    <a:lnTo>
                      <a:pt x="1176337" y="959644"/>
                    </a:lnTo>
                    <a:lnTo>
                      <a:pt x="1100137" y="909638"/>
                    </a:lnTo>
                    <a:lnTo>
                      <a:pt x="1114425" y="828675"/>
                    </a:lnTo>
                    <a:lnTo>
                      <a:pt x="1062037" y="785813"/>
                    </a:lnTo>
                    <a:lnTo>
                      <a:pt x="1009650" y="738188"/>
                    </a:lnTo>
                    <a:lnTo>
                      <a:pt x="985837" y="695325"/>
                    </a:lnTo>
                    <a:lnTo>
                      <a:pt x="971550" y="657225"/>
                    </a:lnTo>
                    <a:lnTo>
                      <a:pt x="871537" y="676275"/>
                    </a:lnTo>
                    <a:lnTo>
                      <a:pt x="790575" y="742950"/>
                    </a:lnTo>
                    <a:lnTo>
                      <a:pt x="809625" y="781050"/>
                    </a:lnTo>
                    <a:lnTo>
                      <a:pt x="866775" y="809625"/>
                    </a:lnTo>
                    <a:lnTo>
                      <a:pt x="914400" y="866775"/>
                    </a:lnTo>
                    <a:lnTo>
                      <a:pt x="981075" y="904875"/>
                    </a:lnTo>
                    <a:lnTo>
                      <a:pt x="1014412" y="942975"/>
                    </a:lnTo>
                    <a:lnTo>
                      <a:pt x="1076325" y="952500"/>
                    </a:lnTo>
                    <a:lnTo>
                      <a:pt x="1143000" y="962025"/>
                    </a:lnTo>
                    <a:lnTo>
                      <a:pt x="1204912" y="1000125"/>
                    </a:lnTo>
                    <a:lnTo>
                      <a:pt x="1219200" y="1052513"/>
                    </a:lnTo>
                    <a:lnTo>
                      <a:pt x="1219200" y="1095375"/>
                    </a:lnTo>
                    <a:lnTo>
                      <a:pt x="1214437" y="1128713"/>
                    </a:lnTo>
                    <a:lnTo>
                      <a:pt x="1081087" y="1081088"/>
                    </a:lnTo>
                    <a:lnTo>
                      <a:pt x="1081087" y="1238250"/>
                    </a:lnTo>
                    <a:lnTo>
                      <a:pt x="1038225" y="1285875"/>
                    </a:lnTo>
                    <a:lnTo>
                      <a:pt x="995362" y="1271588"/>
                    </a:lnTo>
                    <a:cubicBezTo>
                      <a:pt x="964361" y="1221986"/>
                      <a:pt x="976809" y="1247511"/>
                      <a:pt x="957262" y="1195388"/>
                    </a:cubicBezTo>
                    <a:lnTo>
                      <a:pt x="928687" y="1081088"/>
                    </a:lnTo>
                    <a:lnTo>
                      <a:pt x="828675" y="1123950"/>
                    </a:lnTo>
                    <a:lnTo>
                      <a:pt x="923925" y="1238250"/>
                    </a:lnTo>
                    <a:lnTo>
                      <a:pt x="985837" y="1357313"/>
                    </a:lnTo>
                    <a:lnTo>
                      <a:pt x="1023937" y="1376363"/>
                    </a:lnTo>
                    <a:lnTo>
                      <a:pt x="1147762" y="1319213"/>
                    </a:lnTo>
                    <a:lnTo>
                      <a:pt x="1285875" y="1362075"/>
                    </a:lnTo>
                    <a:lnTo>
                      <a:pt x="1300162" y="1409700"/>
                    </a:lnTo>
                    <a:lnTo>
                      <a:pt x="1390650" y="1352550"/>
                    </a:lnTo>
                    <a:lnTo>
                      <a:pt x="1443037" y="1295400"/>
                    </a:lnTo>
                    <a:lnTo>
                      <a:pt x="1495425" y="1304925"/>
                    </a:lnTo>
                    <a:lnTo>
                      <a:pt x="1543050" y="1366838"/>
                    </a:lnTo>
                    <a:lnTo>
                      <a:pt x="1585912" y="1409700"/>
                    </a:lnTo>
                    <a:lnTo>
                      <a:pt x="1647825" y="1447800"/>
                    </a:lnTo>
                    <a:lnTo>
                      <a:pt x="1676400" y="1585913"/>
                    </a:lnTo>
                    <a:lnTo>
                      <a:pt x="1666875" y="1643063"/>
                    </a:lnTo>
                    <a:lnTo>
                      <a:pt x="1590675" y="1614488"/>
                    </a:lnTo>
                    <a:lnTo>
                      <a:pt x="1514475" y="1504950"/>
                    </a:lnTo>
                    <a:lnTo>
                      <a:pt x="1471612" y="1566863"/>
                    </a:lnTo>
                    <a:lnTo>
                      <a:pt x="1452562" y="1638300"/>
                    </a:lnTo>
                    <a:lnTo>
                      <a:pt x="1409700" y="1657350"/>
                    </a:lnTo>
                    <a:lnTo>
                      <a:pt x="1371600" y="1557338"/>
                    </a:lnTo>
                    <a:lnTo>
                      <a:pt x="1352550" y="1481138"/>
                    </a:lnTo>
                    <a:lnTo>
                      <a:pt x="1295400" y="1495425"/>
                    </a:lnTo>
                    <a:lnTo>
                      <a:pt x="1281112" y="1590675"/>
                    </a:lnTo>
                    <a:lnTo>
                      <a:pt x="1143000" y="1643063"/>
                    </a:lnTo>
                    <a:lnTo>
                      <a:pt x="1090612" y="1690688"/>
                    </a:lnTo>
                    <a:lnTo>
                      <a:pt x="1085850" y="1785938"/>
                    </a:lnTo>
                    <a:lnTo>
                      <a:pt x="1109662" y="1819275"/>
                    </a:lnTo>
                    <a:lnTo>
                      <a:pt x="1228725" y="1885950"/>
                    </a:lnTo>
                    <a:lnTo>
                      <a:pt x="1300162" y="1905000"/>
                    </a:lnTo>
                    <a:lnTo>
                      <a:pt x="1371600" y="1871663"/>
                    </a:lnTo>
                    <a:lnTo>
                      <a:pt x="1314450" y="1785938"/>
                    </a:lnTo>
                    <a:lnTo>
                      <a:pt x="1366837" y="1719263"/>
                    </a:lnTo>
                    <a:lnTo>
                      <a:pt x="1443037" y="1714500"/>
                    </a:lnTo>
                    <a:lnTo>
                      <a:pt x="1462087" y="1766888"/>
                    </a:lnTo>
                    <a:lnTo>
                      <a:pt x="1514475" y="1771650"/>
                    </a:lnTo>
                    <a:lnTo>
                      <a:pt x="1533525" y="1833563"/>
                    </a:lnTo>
                    <a:lnTo>
                      <a:pt x="1590675" y="1900238"/>
                    </a:lnTo>
                    <a:lnTo>
                      <a:pt x="1624012" y="1966913"/>
                    </a:lnTo>
                    <a:lnTo>
                      <a:pt x="1562100" y="1962150"/>
                    </a:lnTo>
                    <a:cubicBezTo>
                      <a:pt x="1536982" y="1926986"/>
                      <a:pt x="1547942" y="1938470"/>
                      <a:pt x="1533525" y="1924050"/>
                    </a:cubicBezTo>
                    <a:lnTo>
                      <a:pt x="1509712" y="1914525"/>
                    </a:lnTo>
                    <a:lnTo>
                      <a:pt x="1447800" y="1928813"/>
                    </a:lnTo>
                    <a:lnTo>
                      <a:pt x="1524000" y="1995488"/>
                    </a:lnTo>
                    <a:lnTo>
                      <a:pt x="1514475" y="2047875"/>
                    </a:lnTo>
                    <a:lnTo>
                      <a:pt x="1443037" y="2057400"/>
                    </a:lnTo>
                    <a:lnTo>
                      <a:pt x="1400175" y="1976438"/>
                    </a:lnTo>
                    <a:lnTo>
                      <a:pt x="1300162" y="2009775"/>
                    </a:lnTo>
                    <a:lnTo>
                      <a:pt x="1214437" y="2105025"/>
                    </a:lnTo>
                    <a:lnTo>
                      <a:pt x="995362" y="2095500"/>
                    </a:lnTo>
                    <a:lnTo>
                      <a:pt x="881062" y="2009775"/>
                    </a:lnTo>
                    <a:lnTo>
                      <a:pt x="919162" y="1928813"/>
                    </a:lnTo>
                    <a:lnTo>
                      <a:pt x="933450" y="1905000"/>
                    </a:lnTo>
                    <a:lnTo>
                      <a:pt x="909637" y="1785938"/>
                    </a:lnTo>
                    <a:lnTo>
                      <a:pt x="819150" y="1819275"/>
                    </a:lnTo>
                    <a:lnTo>
                      <a:pt x="890587" y="2138363"/>
                    </a:lnTo>
                    <a:lnTo>
                      <a:pt x="947737" y="2319338"/>
                    </a:lnTo>
                    <a:lnTo>
                      <a:pt x="881062" y="2371725"/>
                    </a:lnTo>
                    <a:lnTo>
                      <a:pt x="771525" y="1990725"/>
                    </a:lnTo>
                    <a:lnTo>
                      <a:pt x="676275" y="1771650"/>
                    </a:lnTo>
                    <a:lnTo>
                      <a:pt x="642937" y="1590675"/>
                    </a:lnTo>
                    <a:cubicBezTo>
                      <a:pt x="636911" y="1530413"/>
                      <a:pt x="638175" y="1559004"/>
                      <a:pt x="638175" y="1504950"/>
                    </a:cubicBezTo>
                    <a:lnTo>
                      <a:pt x="638175" y="1381125"/>
                    </a:lnTo>
                    <a:lnTo>
                      <a:pt x="633412" y="1238250"/>
                    </a:lnTo>
                    <a:lnTo>
                      <a:pt x="600075" y="1243013"/>
                    </a:lnTo>
                    <a:lnTo>
                      <a:pt x="571500" y="1304925"/>
                    </a:lnTo>
                    <a:lnTo>
                      <a:pt x="528637" y="1328738"/>
                    </a:lnTo>
                    <a:lnTo>
                      <a:pt x="495300" y="1366838"/>
                    </a:lnTo>
                    <a:lnTo>
                      <a:pt x="461962" y="1395413"/>
                    </a:lnTo>
                    <a:lnTo>
                      <a:pt x="461962" y="1481138"/>
                    </a:lnTo>
                    <a:lnTo>
                      <a:pt x="447675" y="1585913"/>
                    </a:lnTo>
                    <a:lnTo>
                      <a:pt x="385762" y="1571625"/>
                    </a:lnTo>
                    <a:cubicBezTo>
                      <a:pt x="331624" y="1566212"/>
                      <a:pt x="353615" y="1562994"/>
                      <a:pt x="319087" y="1571625"/>
                    </a:cubicBezTo>
                    <a:lnTo>
                      <a:pt x="290512" y="1581150"/>
                    </a:lnTo>
                    <a:lnTo>
                      <a:pt x="266700" y="1581150"/>
                    </a:lnTo>
                    <a:lnTo>
                      <a:pt x="204787" y="1433513"/>
                    </a:lnTo>
                    <a:lnTo>
                      <a:pt x="128587" y="1385888"/>
                    </a:lnTo>
                    <a:lnTo>
                      <a:pt x="4762" y="1343025"/>
                    </a:lnTo>
                    <a:lnTo>
                      <a:pt x="0" y="1271588"/>
                    </a:lnTo>
                    <a:lnTo>
                      <a:pt x="19050" y="1233488"/>
                    </a:lnTo>
                    <a:lnTo>
                      <a:pt x="4762" y="1195388"/>
                    </a:lnTo>
                    <a:lnTo>
                      <a:pt x="19050" y="1138238"/>
                    </a:lnTo>
                    <a:lnTo>
                      <a:pt x="61912" y="1128713"/>
                    </a:lnTo>
                    <a:lnTo>
                      <a:pt x="104775" y="1085850"/>
                    </a:lnTo>
                    <a:lnTo>
                      <a:pt x="161925" y="1004888"/>
                    </a:lnTo>
                    <a:lnTo>
                      <a:pt x="257175" y="966788"/>
                    </a:lnTo>
                    <a:lnTo>
                      <a:pt x="314325" y="971550"/>
                    </a:lnTo>
                    <a:lnTo>
                      <a:pt x="309562" y="904875"/>
                    </a:lnTo>
                    <a:lnTo>
                      <a:pt x="319087" y="804863"/>
                    </a:lnTo>
                    <a:lnTo>
                      <a:pt x="338137" y="771525"/>
                    </a:lnTo>
                    <a:lnTo>
                      <a:pt x="214312" y="790575"/>
                    </a:lnTo>
                    <a:lnTo>
                      <a:pt x="90487" y="814388"/>
                    </a:lnTo>
                    <a:lnTo>
                      <a:pt x="57150" y="771525"/>
                    </a:lnTo>
                    <a:lnTo>
                      <a:pt x="80962" y="685800"/>
                    </a:lnTo>
                    <a:lnTo>
                      <a:pt x="171450" y="642938"/>
                    </a:lnTo>
                    <a:lnTo>
                      <a:pt x="276225" y="633413"/>
                    </a:lnTo>
                    <a:lnTo>
                      <a:pt x="309562" y="600075"/>
                    </a:lnTo>
                    <a:lnTo>
                      <a:pt x="361950" y="628650"/>
                    </a:lnTo>
                    <a:lnTo>
                      <a:pt x="442912" y="600075"/>
                    </a:lnTo>
                    <a:lnTo>
                      <a:pt x="504825" y="600075"/>
                    </a:lnTo>
                    <a:lnTo>
                      <a:pt x="557212" y="623888"/>
                    </a:lnTo>
                    <a:lnTo>
                      <a:pt x="528637" y="557213"/>
                    </a:lnTo>
                    <a:lnTo>
                      <a:pt x="581025" y="504825"/>
                    </a:lnTo>
                    <a:lnTo>
                      <a:pt x="514350" y="457200"/>
                    </a:lnTo>
                    <a:lnTo>
                      <a:pt x="509587" y="395288"/>
                    </a:lnTo>
                    <a:lnTo>
                      <a:pt x="552450" y="366713"/>
                    </a:lnTo>
                    <a:lnTo>
                      <a:pt x="590550" y="314325"/>
                    </a:lnTo>
                    <a:lnTo>
                      <a:pt x="633412" y="319088"/>
                    </a:lnTo>
                    <a:lnTo>
                      <a:pt x="733425" y="366713"/>
                    </a:lnTo>
                    <a:lnTo>
                      <a:pt x="733425" y="304800"/>
                    </a:lnTo>
                    <a:lnTo>
                      <a:pt x="685800" y="257175"/>
                    </a:lnTo>
                    <a:lnTo>
                      <a:pt x="604837" y="261938"/>
                    </a:lnTo>
                    <a:lnTo>
                      <a:pt x="485775" y="314325"/>
                    </a:lnTo>
                    <a:lnTo>
                      <a:pt x="409575" y="309563"/>
                    </a:lnTo>
                    <a:lnTo>
                      <a:pt x="400050" y="238125"/>
                    </a:lnTo>
                    <a:lnTo>
                      <a:pt x="428625" y="180975"/>
                    </a:lnTo>
                    <a:lnTo>
                      <a:pt x="552450" y="104775"/>
                    </a:lnTo>
                    <a:lnTo>
                      <a:pt x="647700" y="114300"/>
                    </a:lnTo>
                    <a:lnTo>
                      <a:pt x="704850" y="128588"/>
                    </a:lnTo>
                    <a:lnTo>
                      <a:pt x="766762" y="223838"/>
                    </a:lnTo>
                    <a:lnTo>
                      <a:pt x="828675" y="100013"/>
                    </a:lnTo>
                    <a:lnTo>
                      <a:pt x="857250" y="238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C49AF45A-C7FE-447B-A591-7750646E4C3E}"/>
                  </a:ext>
                </a:extLst>
              </p:cNvPr>
              <p:cNvSpPr/>
              <p:nvPr/>
            </p:nvSpPr>
            <p:spPr>
              <a:xfrm>
                <a:off x="2472246" y="3319095"/>
                <a:ext cx="1715346" cy="1757730"/>
              </a:xfrm>
              <a:custGeom>
                <a:avLst/>
                <a:gdLst>
                  <a:gd name="connsiteX0" fmla="*/ 1228217 w 1715346"/>
                  <a:gd name="connsiteY0" fmla="*/ 205155 h 1757730"/>
                  <a:gd name="connsiteX1" fmla="*/ 1080579 w 1715346"/>
                  <a:gd name="connsiteY1" fmla="*/ 76568 h 1757730"/>
                  <a:gd name="connsiteX2" fmla="*/ 880554 w 1715346"/>
                  <a:gd name="connsiteY2" fmla="*/ 368 h 1757730"/>
                  <a:gd name="connsiteX3" fmla="*/ 761492 w 1715346"/>
                  <a:gd name="connsiteY3" fmla="*/ 47993 h 1757730"/>
                  <a:gd name="connsiteX4" fmla="*/ 437642 w 1715346"/>
                  <a:gd name="connsiteY4" fmla="*/ 57518 h 1757730"/>
                  <a:gd name="connsiteX5" fmla="*/ 313817 w 1715346"/>
                  <a:gd name="connsiteY5" fmla="*/ 152768 h 1757730"/>
                  <a:gd name="connsiteX6" fmla="*/ 313817 w 1715346"/>
                  <a:gd name="connsiteY6" fmla="*/ 195630 h 1757730"/>
                  <a:gd name="connsiteX7" fmla="*/ 85217 w 1715346"/>
                  <a:gd name="connsiteY7" fmla="*/ 495668 h 1757730"/>
                  <a:gd name="connsiteX8" fmla="*/ 51879 w 1715346"/>
                  <a:gd name="connsiteY8" fmla="*/ 609968 h 1757730"/>
                  <a:gd name="connsiteX9" fmla="*/ 66167 w 1715346"/>
                  <a:gd name="connsiteY9" fmla="*/ 738555 h 1757730"/>
                  <a:gd name="connsiteX10" fmla="*/ 9017 w 1715346"/>
                  <a:gd name="connsiteY10" fmla="*/ 814755 h 1757730"/>
                  <a:gd name="connsiteX11" fmla="*/ 9017 w 1715346"/>
                  <a:gd name="connsiteY11" fmla="*/ 933818 h 1757730"/>
                  <a:gd name="connsiteX12" fmla="*/ 94742 w 1715346"/>
                  <a:gd name="connsiteY12" fmla="*/ 952868 h 1757730"/>
                  <a:gd name="connsiteX13" fmla="*/ 151892 w 1715346"/>
                  <a:gd name="connsiteY13" fmla="*/ 1019543 h 1757730"/>
                  <a:gd name="connsiteX14" fmla="*/ 189992 w 1715346"/>
                  <a:gd name="connsiteY14" fmla="*/ 1048118 h 1757730"/>
                  <a:gd name="connsiteX15" fmla="*/ 151892 w 1715346"/>
                  <a:gd name="connsiteY15" fmla="*/ 1319580 h 1757730"/>
                  <a:gd name="connsiteX16" fmla="*/ 166179 w 1715346"/>
                  <a:gd name="connsiteY16" fmla="*/ 1462455 h 1757730"/>
                  <a:gd name="connsiteX17" fmla="*/ 204279 w 1715346"/>
                  <a:gd name="connsiteY17" fmla="*/ 1500555 h 1757730"/>
                  <a:gd name="connsiteX18" fmla="*/ 242379 w 1715346"/>
                  <a:gd name="connsiteY18" fmla="*/ 1600568 h 1757730"/>
                  <a:gd name="connsiteX19" fmla="*/ 275717 w 1715346"/>
                  <a:gd name="connsiteY19" fmla="*/ 1657718 h 1757730"/>
                  <a:gd name="connsiteX20" fmla="*/ 328104 w 1715346"/>
                  <a:gd name="connsiteY20" fmla="*/ 1757730 h 1757730"/>
                  <a:gd name="connsiteX21" fmla="*/ 390017 w 1715346"/>
                  <a:gd name="connsiteY21" fmla="*/ 1657718 h 1757730"/>
                  <a:gd name="connsiteX22" fmla="*/ 494792 w 1715346"/>
                  <a:gd name="connsiteY22" fmla="*/ 1657718 h 1757730"/>
                  <a:gd name="connsiteX23" fmla="*/ 613854 w 1715346"/>
                  <a:gd name="connsiteY23" fmla="*/ 1657718 h 1757730"/>
                  <a:gd name="connsiteX24" fmla="*/ 728154 w 1715346"/>
                  <a:gd name="connsiteY24" fmla="*/ 1600568 h 1757730"/>
                  <a:gd name="connsiteX25" fmla="*/ 828167 w 1715346"/>
                  <a:gd name="connsiteY25" fmla="*/ 1524368 h 1757730"/>
                  <a:gd name="connsiteX26" fmla="*/ 1004379 w 1715346"/>
                  <a:gd name="connsiteY26" fmla="*/ 1462455 h 1757730"/>
                  <a:gd name="connsiteX27" fmla="*/ 1123442 w 1715346"/>
                  <a:gd name="connsiteY27" fmla="*/ 1462455 h 1757730"/>
                  <a:gd name="connsiteX28" fmla="*/ 1199642 w 1715346"/>
                  <a:gd name="connsiteY28" fmla="*/ 1471980 h 1757730"/>
                  <a:gd name="connsiteX29" fmla="*/ 1294892 w 1715346"/>
                  <a:gd name="connsiteY29" fmla="*/ 1438643 h 1757730"/>
                  <a:gd name="connsiteX30" fmla="*/ 1418717 w 1715346"/>
                  <a:gd name="connsiteY30" fmla="*/ 1381493 h 1757730"/>
                  <a:gd name="connsiteX31" fmla="*/ 1471104 w 1715346"/>
                  <a:gd name="connsiteY31" fmla="*/ 1329105 h 1757730"/>
                  <a:gd name="connsiteX32" fmla="*/ 1499679 w 1715346"/>
                  <a:gd name="connsiteY32" fmla="*/ 1262430 h 1757730"/>
                  <a:gd name="connsiteX33" fmla="*/ 1618742 w 1715346"/>
                  <a:gd name="connsiteY33" fmla="*/ 1200518 h 1757730"/>
                  <a:gd name="connsiteX34" fmla="*/ 1671129 w 1715346"/>
                  <a:gd name="connsiteY34" fmla="*/ 1162418 h 1757730"/>
                  <a:gd name="connsiteX35" fmla="*/ 1713992 w 1715346"/>
                  <a:gd name="connsiteY35" fmla="*/ 890955 h 1757730"/>
                  <a:gd name="connsiteX36" fmla="*/ 1618742 w 1715346"/>
                  <a:gd name="connsiteY36" fmla="*/ 243255 h 1757730"/>
                  <a:gd name="connsiteX37" fmla="*/ 1480629 w 1715346"/>
                  <a:gd name="connsiteY37" fmla="*/ 186105 h 1757730"/>
                  <a:gd name="connsiteX38" fmla="*/ 1347279 w 1715346"/>
                  <a:gd name="connsiteY38" fmla="*/ 171818 h 1757730"/>
                  <a:gd name="connsiteX39" fmla="*/ 1228217 w 1715346"/>
                  <a:gd name="connsiteY39" fmla="*/ 205155 h 175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715346" h="1757730">
                    <a:moveTo>
                      <a:pt x="1228217" y="205155"/>
                    </a:moveTo>
                    <a:cubicBezTo>
                      <a:pt x="1183767" y="189280"/>
                      <a:pt x="1138523" y="110699"/>
                      <a:pt x="1080579" y="76568"/>
                    </a:cubicBezTo>
                    <a:cubicBezTo>
                      <a:pt x="1022635" y="42437"/>
                      <a:pt x="933735" y="5130"/>
                      <a:pt x="880554" y="368"/>
                    </a:cubicBezTo>
                    <a:cubicBezTo>
                      <a:pt x="827373" y="-4395"/>
                      <a:pt x="835310" y="38468"/>
                      <a:pt x="761492" y="47993"/>
                    </a:cubicBezTo>
                    <a:cubicBezTo>
                      <a:pt x="687674" y="57518"/>
                      <a:pt x="512254" y="40056"/>
                      <a:pt x="437642" y="57518"/>
                    </a:cubicBezTo>
                    <a:cubicBezTo>
                      <a:pt x="363030" y="74980"/>
                      <a:pt x="334454" y="129749"/>
                      <a:pt x="313817" y="152768"/>
                    </a:cubicBezTo>
                    <a:cubicBezTo>
                      <a:pt x="293180" y="175787"/>
                      <a:pt x="351917" y="138480"/>
                      <a:pt x="313817" y="195630"/>
                    </a:cubicBezTo>
                    <a:cubicBezTo>
                      <a:pt x="275717" y="252780"/>
                      <a:pt x="128873" y="426612"/>
                      <a:pt x="85217" y="495668"/>
                    </a:cubicBezTo>
                    <a:cubicBezTo>
                      <a:pt x="41561" y="564724"/>
                      <a:pt x="55054" y="569487"/>
                      <a:pt x="51879" y="609968"/>
                    </a:cubicBezTo>
                    <a:cubicBezTo>
                      <a:pt x="48704" y="650449"/>
                      <a:pt x="73311" y="704424"/>
                      <a:pt x="66167" y="738555"/>
                    </a:cubicBezTo>
                    <a:cubicBezTo>
                      <a:pt x="59023" y="772686"/>
                      <a:pt x="18542" y="782211"/>
                      <a:pt x="9017" y="814755"/>
                    </a:cubicBezTo>
                    <a:cubicBezTo>
                      <a:pt x="-508" y="847299"/>
                      <a:pt x="-5270" y="910799"/>
                      <a:pt x="9017" y="933818"/>
                    </a:cubicBezTo>
                    <a:cubicBezTo>
                      <a:pt x="23304" y="956837"/>
                      <a:pt x="70930" y="938581"/>
                      <a:pt x="94742" y="952868"/>
                    </a:cubicBezTo>
                    <a:cubicBezTo>
                      <a:pt x="118554" y="967155"/>
                      <a:pt x="136017" y="1003668"/>
                      <a:pt x="151892" y="1019543"/>
                    </a:cubicBezTo>
                    <a:cubicBezTo>
                      <a:pt x="167767" y="1035418"/>
                      <a:pt x="189992" y="998112"/>
                      <a:pt x="189992" y="1048118"/>
                    </a:cubicBezTo>
                    <a:cubicBezTo>
                      <a:pt x="189992" y="1098124"/>
                      <a:pt x="155861" y="1250524"/>
                      <a:pt x="151892" y="1319580"/>
                    </a:cubicBezTo>
                    <a:cubicBezTo>
                      <a:pt x="147923" y="1388636"/>
                      <a:pt x="157448" y="1432293"/>
                      <a:pt x="166179" y="1462455"/>
                    </a:cubicBezTo>
                    <a:cubicBezTo>
                      <a:pt x="174910" y="1492617"/>
                      <a:pt x="191579" y="1477536"/>
                      <a:pt x="204279" y="1500555"/>
                    </a:cubicBezTo>
                    <a:cubicBezTo>
                      <a:pt x="216979" y="1523574"/>
                      <a:pt x="230473" y="1574374"/>
                      <a:pt x="242379" y="1600568"/>
                    </a:cubicBezTo>
                    <a:cubicBezTo>
                      <a:pt x="254285" y="1626762"/>
                      <a:pt x="261430" y="1631524"/>
                      <a:pt x="275717" y="1657718"/>
                    </a:cubicBezTo>
                    <a:cubicBezTo>
                      <a:pt x="290004" y="1683912"/>
                      <a:pt x="309054" y="1757730"/>
                      <a:pt x="328104" y="1757730"/>
                    </a:cubicBezTo>
                    <a:cubicBezTo>
                      <a:pt x="347154" y="1757730"/>
                      <a:pt x="362236" y="1674387"/>
                      <a:pt x="390017" y="1657718"/>
                    </a:cubicBezTo>
                    <a:cubicBezTo>
                      <a:pt x="417798" y="1641049"/>
                      <a:pt x="494792" y="1657718"/>
                      <a:pt x="494792" y="1657718"/>
                    </a:cubicBezTo>
                    <a:cubicBezTo>
                      <a:pt x="532098" y="1657718"/>
                      <a:pt x="574960" y="1667243"/>
                      <a:pt x="613854" y="1657718"/>
                    </a:cubicBezTo>
                    <a:cubicBezTo>
                      <a:pt x="652748" y="1648193"/>
                      <a:pt x="692435" y="1622793"/>
                      <a:pt x="728154" y="1600568"/>
                    </a:cubicBezTo>
                    <a:cubicBezTo>
                      <a:pt x="763873" y="1578343"/>
                      <a:pt x="782129" y="1547387"/>
                      <a:pt x="828167" y="1524368"/>
                    </a:cubicBezTo>
                    <a:cubicBezTo>
                      <a:pt x="874205" y="1501349"/>
                      <a:pt x="955167" y="1472774"/>
                      <a:pt x="1004379" y="1462455"/>
                    </a:cubicBezTo>
                    <a:cubicBezTo>
                      <a:pt x="1053591" y="1452136"/>
                      <a:pt x="1090898" y="1460868"/>
                      <a:pt x="1123442" y="1462455"/>
                    </a:cubicBezTo>
                    <a:cubicBezTo>
                      <a:pt x="1155986" y="1464042"/>
                      <a:pt x="1171067" y="1475949"/>
                      <a:pt x="1199642" y="1471980"/>
                    </a:cubicBezTo>
                    <a:cubicBezTo>
                      <a:pt x="1228217" y="1468011"/>
                      <a:pt x="1258379" y="1453724"/>
                      <a:pt x="1294892" y="1438643"/>
                    </a:cubicBezTo>
                    <a:cubicBezTo>
                      <a:pt x="1331405" y="1423562"/>
                      <a:pt x="1389348" y="1399749"/>
                      <a:pt x="1418717" y="1381493"/>
                    </a:cubicBezTo>
                    <a:cubicBezTo>
                      <a:pt x="1448086" y="1363237"/>
                      <a:pt x="1457610" y="1348949"/>
                      <a:pt x="1471104" y="1329105"/>
                    </a:cubicBezTo>
                    <a:cubicBezTo>
                      <a:pt x="1484598" y="1309261"/>
                      <a:pt x="1475073" y="1283861"/>
                      <a:pt x="1499679" y="1262430"/>
                    </a:cubicBezTo>
                    <a:cubicBezTo>
                      <a:pt x="1524285" y="1240999"/>
                      <a:pt x="1590167" y="1217187"/>
                      <a:pt x="1618742" y="1200518"/>
                    </a:cubicBezTo>
                    <a:cubicBezTo>
                      <a:pt x="1647317" y="1183849"/>
                      <a:pt x="1655254" y="1214012"/>
                      <a:pt x="1671129" y="1162418"/>
                    </a:cubicBezTo>
                    <a:cubicBezTo>
                      <a:pt x="1687004" y="1110824"/>
                      <a:pt x="1722723" y="1044149"/>
                      <a:pt x="1713992" y="890955"/>
                    </a:cubicBezTo>
                    <a:cubicBezTo>
                      <a:pt x="1705261" y="737761"/>
                      <a:pt x="1657636" y="360730"/>
                      <a:pt x="1618742" y="243255"/>
                    </a:cubicBezTo>
                    <a:cubicBezTo>
                      <a:pt x="1579848" y="125780"/>
                      <a:pt x="1525873" y="198011"/>
                      <a:pt x="1480629" y="186105"/>
                    </a:cubicBezTo>
                    <a:cubicBezTo>
                      <a:pt x="1435385" y="174199"/>
                      <a:pt x="1383792" y="171024"/>
                      <a:pt x="1347279" y="171818"/>
                    </a:cubicBezTo>
                    <a:cubicBezTo>
                      <a:pt x="1310767" y="172612"/>
                      <a:pt x="1272667" y="221030"/>
                      <a:pt x="1228217" y="20515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45B6C7B4-22A8-429C-A0FB-4A214ED77BBD}"/>
                  </a:ext>
                </a:extLst>
              </p:cNvPr>
              <p:cNvSpPr/>
              <p:nvPr/>
            </p:nvSpPr>
            <p:spPr>
              <a:xfrm>
                <a:off x="5679351" y="3058136"/>
                <a:ext cx="1807595" cy="1769638"/>
              </a:xfrm>
              <a:custGeom>
                <a:avLst/>
                <a:gdLst>
                  <a:gd name="connsiteX0" fmla="*/ 216624 w 1807595"/>
                  <a:gd name="connsiteY0" fmla="*/ 704239 h 1769638"/>
                  <a:gd name="connsiteX1" fmla="*/ 407124 w 1807595"/>
                  <a:gd name="connsiteY1" fmla="*/ 461352 h 1769638"/>
                  <a:gd name="connsiteX2" fmla="*/ 549999 w 1807595"/>
                  <a:gd name="connsiteY2" fmla="*/ 451827 h 1769638"/>
                  <a:gd name="connsiteX3" fmla="*/ 740499 w 1807595"/>
                  <a:gd name="connsiteY3" fmla="*/ 180364 h 1769638"/>
                  <a:gd name="connsiteX4" fmla="*/ 969099 w 1807595"/>
                  <a:gd name="connsiteY4" fmla="*/ 13677 h 1769638"/>
                  <a:gd name="connsiteX5" fmla="*/ 1164362 w 1807595"/>
                  <a:gd name="connsiteY5" fmla="*/ 13677 h 1769638"/>
                  <a:gd name="connsiteX6" fmla="*/ 1297712 w 1807595"/>
                  <a:gd name="connsiteY6" fmla="*/ 47014 h 1769638"/>
                  <a:gd name="connsiteX7" fmla="*/ 1307237 w 1807595"/>
                  <a:gd name="connsiteY7" fmla="*/ 104164 h 1769638"/>
                  <a:gd name="connsiteX8" fmla="*/ 1421537 w 1807595"/>
                  <a:gd name="connsiteY8" fmla="*/ 237514 h 1769638"/>
                  <a:gd name="connsiteX9" fmla="*/ 1483449 w 1807595"/>
                  <a:gd name="connsiteY9" fmla="*/ 323239 h 1769638"/>
                  <a:gd name="connsiteX10" fmla="*/ 1578699 w 1807595"/>
                  <a:gd name="connsiteY10" fmla="*/ 399439 h 1769638"/>
                  <a:gd name="connsiteX11" fmla="*/ 1664424 w 1807595"/>
                  <a:gd name="connsiteY11" fmla="*/ 461352 h 1769638"/>
                  <a:gd name="connsiteX12" fmla="*/ 1735862 w 1807595"/>
                  <a:gd name="connsiteY12" fmla="*/ 518502 h 1769638"/>
                  <a:gd name="connsiteX13" fmla="*/ 1631087 w 1807595"/>
                  <a:gd name="connsiteY13" fmla="*/ 680427 h 1769638"/>
                  <a:gd name="connsiteX14" fmla="*/ 1607274 w 1807595"/>
                  <a:gd name="connsiteY14" fmla="*/ 780439 h 1769638"/>
                  <a:gd name="connsiteX15" fmla="*/ 1626324 w 1807595"/>
                  <a:gd name="connsiteY15" fmla="*/ 870927 h 1769638"/>
                  <a:gd name="connsiteX16" fmla="*/ 1559649 w 1807595"/>
                  <a:gd name="connsiteY16" fmla="*/ 966177 h 1769638"/>
                  <a:gd name="connsiteX17" fmla="*/ 1592987 w 1807595"/>
                  <a:gd name="connsiteY17" fmla="*/ 1090002 h 1769638"/>
                  <a:gd name="connsiteX18" fmla="*/ 1607274 w 1807595"/>
                  <a:gd name="connsiteY18" fmla="*/ 1142389 h 1769638"/>
                  <a:gd name="connsiteX19" fmla="*/ 1645374 w 1807595"/>
                  <a:gd name="connsiteY19" fmla="*/ 1199539 h 1769638"/>
                  <a:gd name="connsiteX20" fmla="*/ 1654899 w 1807595"/>
                  <a:gd name="connsiteY20" fmla="*/ 1304314 h 1769638"/>
                  <a:gd name="connsiteX21" fmla="*/ 1669187 w 1807595"/>
                  <a:gd name="connsiteY21" fmla="*/ 1399564 h 1769638"/>
                  <a:gd name="connsiteX22" fmla="*/ 1692999 w 1807595"/>
                  <a:gd name="connsiteY22" fmla="*/ 1494814 h 1769638"/>
                  <a:gd name="connsiteX23" fmla="*/ 1807299 w 1807595"/>
                  <a:gd name="connsiteY23" fmla="*/ 1594827 h 1769638"/>
                  <a:gd name="connsiteX24" fmla="*/ 1654899 w 1807595"/>
                  <a:gd name="connsiteY24" fmla="*/ 1632927 h 1769638"/>
                  <a:gd name="connsiteX25" fmla="*/ 1540599 w 1807595"/>
                  <a:gd name="connsiteY25" fmla="*/ 1690077 h 1769638"/>
                  <a:gd name="connsiteX26" fmla="*/ 1397724 w 1807595"/>
                  <a:gd name="connsiteY26" fmla="*/ 1742464 h 1769638"/>
                  <a:gd name="connsiteX27" fmla="*/ 1307237 w 1807595"/>
                  <a:gd name="connsiteY27" fmla="*/ 1751989 h 1769638"/>
                  <a:gd name="connsiteX28" fmla="*/ 1269137 w 1807595"/>
                  <a:gd name="connsiteY28" fmla="*/ 1737702 h 1769638"/>
                  <a:gd name="connsiteX29" fmla="*/ 1173887 w 1807595"/>
                  <a:gd name="connsiteY29" fmla="*/ 1747227 h 1769638"/>
                  <a:gd name="connsiteX30" fmla="*/ 1097687 w 1807595"/>
                  <a:gd name="connsiteY30" fmla="*/ 1713889 h 1769638"/>
                  <a:gd name="connsiteX31" fmla="*/ 1026249 w 1807595"/>
                  <a:gd name="connsiteY31" fmla="*/ 1685314 h 1769638"/>
                  <a:gd name="connsiteX32" fmla="*/ 892899 w 1807595"/>
                  <a:gd name="connsiteY32" fmla="*/ 1751989 h 1769638"/>
                  <a:gd name="connsiteX33" fmla="*/ 821462 w 1807595"/>
                  <a:gd name="connsiteY33" fmla="*/ 1766277 h 1769638"/>
                  <a:gd name="connsiteX34" fmla="*/ 702399 w 1807595"/>
                  <a:gd name="connsiteY34" fmla="*/ 1699602 h 1769638"/>
                  <a:gd name="connsiteX35" fmla="*/ 592862 w 1807595"/>
                  <a:gd name="connsiteY35" fmla="*/ 1694839 h 1769638"/>
                  <a:gd name="connsiteX36" fmla="*/ 569049 w 1807595"/>
                  <a:gd name="connsiteY36" fmla="*/ 1694839 h 1769638"/>
                  <a:gd name="connsiteX37" fmla="*/ 464274 w 1807595"/>
                  <a:gd name="connsiteY37" fmla="*/ 1704364 h 1769638"/>
                  <a:gd name="connsiteX38" fmla="*/ 411887 w 1807595"/>
                  <a:gd name="connsiteY38" fmla="*/ 1604352 h 1769638"/>
                  <a:gd name="connsiteX39" fmla="*/ 373787 w 1807595"/>
                  <a:gd name="connsiteY39" fmla="*/ 1551964 h 1769638"/>
                  <a:gd name="connsiteX40" fmla="*/ 226149 w 1807595"/>
                  <a:gd name="connsiteY40" fmla="*/ 1475764 h 1769638"/>
                  <a:gd name="connsiteX41" fmla="*/ 7074 w 1807595"/>
                  <a:gd name="connsiteY41" fmla="*/ 1356702 h 1769638"/>
                  <a:gd name="connsiteX42" fmla="*/ 68987 w 1807595"/>
                  <a:gd name="connsiteY42" fmla="*/ 1042377 h 1769638"/>
                  <a:gd name="connsiteX43" fmla="*/ 216624 w 1807595"/>
                  <a:gd name="connsiteY43" fmla="*/ 704239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07595" h="1769638">
                    <a:moveTo>
                      <a:pt x="216624" y="704239"/>
                    </a:moveTo>
                    <a:cubicBezTo>
                      <a:pt x="272980" y="607402"/>
                      <a:pt x="351562" y="503421"/>
                      <a:pt x="407124" y="461352"/>
                    </a:cubicBezTo>
                    <a:cubicBezTo>
                      <a:pt x="462686" y="419283"/>
                      <a:pt x="494437" y="498658"/>
                      <a:pt x="549999" y="451827"/>
                    </a:cubicBezTo>
                    <a:cubicBezTo>
                      <a:pt x="605561" y="404996"/>
                      <a:pt x="670649" y="253389"/>
                      <a:pt x="740499" y="180364"/>
                    </a:cubicBezTo>
                    <a:cubicBezTo>
                      <a:pt x="810349" y="107339"/>
                      <a:pt x="898455" y="41458"/>
                      <a:pt x="969099" y="13677"/>
                    </a:cubicBezTo>
                    <a:cubicBezTo>
                      <a:pt x="1039743" y="-14104"/>
                      <a:pt x="1109593" y="8121"/>
                      <a:pt x="1164362" y="13677"/>
                    </a:cubicBezTo>
                    <a:cubicBezTo>
                      <a:pt x="1219131" y="19233"/>
                      <a:pt x="1273900" y="31933"/>
                      <a:pt x="1297712" y="47014"/>
                    </a:cubicBezTo>
                    <a:cubicBezTo>
                      <a:pt x="1321524" y="62095"/>
                      <a:pt x="1286600" y="72414"/>
                      <a:pt x="1307237" y="104164"/>
                    </a:cubicBezTo>
                    <a:cubicBezTo>
                      <a:pt x="1327874" y="135914"/>
                      <a:pt x="1392168" y="201002"/>
                      <a:pt x="1421537" y="237514"/>
                    </a:cubicBezTo>
                    <a:cubicBezTo>
                      <a:pt x="1450906" y="274026"/>
                      <a:pt x="1457255" y="296252"/>
                      <a:pt x="1483449" y="323239"/>
                    </a:cubicBezTo>
                    <a:cubicBezTo>
                      <a:pt x="1509643" y="350226"/>
                      <a:pt x="1548537" y="376420"/>
                      <a:pt x="1578699" y="399439"/>
                    </a:cubicBezTo>
                    <a:cubicBezTo>
                      <a:pt x="1608861" y="422458"/>
                      <a:pt x="1664424" y="461352"/>
                      <a:pt x="1664424" y="461352"/>
                    </a:cubicBezTo>
                    <a:cubicBezTo>
                      <a:pt x="1690618" y="481196"/>
                      <a:pt x="1741418" y="481990"/>
                      <a:pt x="1735862" y="518502"/>
                    </a:cubicBezTo>
                    <a:cubicBezTo>
                      <a:pt x="1730306" y="555014"/>
                      <a:pt x="1652518" y="636771"/>
                      <a:pt x="1631087" y="680427"/>
                    </a:cubicBezTo>
                    <a:cubicBezTo>
                      <a:pt x="1609656" y="724083"/>
                      <a:pt x="1608068" y="748689"/>
                      <a:pt x="1607274" y="780439"/>
                    </a:cubicBezTo>
                    <a:cubicBezTo>
                      <a:pt x="1606480" y="812189"/>
                      <a:pt x="1634261" y="839971"/>
                      <a:pt x="1626324" y="870927"/>
                    </a:cubicBezTo>
                    <a:cubicBezTo>
                      <a:pt x="1618387" y="901883"/>
                      <a:pt x="1565205" y="929665"/>
                      <a:pt x="1559649" y="966177"/>
                    </a:cubicBezTo>
                    <a:cubicBezTo>
                      <a:pt x="1554093" y="1002689"/>
                      <a:pt x="1585050" y="1060633"/>
                      <a:pt x="1592987" y="1090002"/>
                    </a:cubicBezTo>
                    <a:cubicBezTo>
                      <a:pt x="1600925" y="1119371"/>
                      <a:pt x="1598543" y="1124133"/>
                      <a:pt x="1607274" y="1142389"/>
                    </a:cubicBezTo>
                    <a:cubicBezTo>
                      <a:pt x="1616005" y="1160645"/>
                      <a:pt x="1637437" y="1172552"/>
                      <a:pt x="1645374" y="1199539"/>
                    </a:cubicBezTo>
                    <a:cubicBezTo>
                      <a:pt x="1653311" y="1226526"/>
                      <a:pt x="1650930" y="1270977"/>
                      <a:pt x="1654899" y="1304314"/>
                    </a:cubicBezTo>
                    <a:cubicBezTo>
                      <a:pt x="1658868" y="1337651"/>
                      <a:pt x="1662837" y="1367814"/>
                      <a:pt x="1669187" y="1399564"/>
                    </a:cubicBezTo>
                    <a:cubicBezTo>
                      <a:pt x="1675537" y="1431314"/>
                      <a:pt x="1669980" y="1462270"/>
                      <a:pt x="1692999" y="1494814"/>
                    </a:cubicBezTo>
                    <a:cubicBezTo>
                      <a:pt x="1716018" y="1527358"/>
                      <a:pt x="1813649" y="1571808"/>
                      <a:pt x="1807299" y="1594827"/>
                    </a:cubicBezTo>
                    <a:cubicBezTo>
                      <a:pt x="1800949" y="1617846"/>
                      <a:pt x="1699349" y="1617052"/>
                      <a:pt x="1654899" y="1632927"/>
                    </a:cubicBezTo>
                    <a:cubicBezTo>
                      <a:pt x="1610449" y="1648802"/>
                      <a:pt x="1583461" y="1671821"/>
                      <a:pt x="1540599" y="1690077"/>
                    </a:cubicBezTo>
                    <a:cubicBezTo>
                      <a:pt x="1497737" y="1708333"/>
                      <a:pt x="1436618" y="1732145"/>
                      <a:pt x="1397724" y="1742464"/>
                    </a:cubicBezTo>
                    <a:cubicBezTo>
                      <a:pt x="1358830" y="1752783"/>
                      <a:pt x="1328668" y="1752783"/>
                      <a:pt x="1307237" y="1751989"/>
                    </a:cubicBezTo>
                    <a:cubicBezTo>
                      <a:pt x="1285806" y="1751195"/>
                      <a:pt x="1291362" y="1738496"/>
                      <a:pt x="1269137" y="1737702"/>
                    </a:cubicBezTo>
                    <a:cubicBezTo>
                      <a:pt x="1246912" y="1736908"/>
                      <a:pt x="1202462" y="1751196"/>
                      <a:pt x="1173887" y="1747227"/>
                    </a:cubicBezTo>
                    <a:cubicBezTo>
                      <a:pt x="1145312" y="1743258"/>
                      <a:pt x="1122293" y="1724208"/>
                      <a:pt x="1097687" y="1713889"/>
                    </a:cubicBezTo>
                    <a:cubicBezTo>
                      <a:pt x="1073081" y="1703570"/>
                      <a:pt x="1060380" y="1678964"/>
                      <a:pt x="1026249" y="1685314"/>
                    </a:cubicBezTo>
                    <a:cubicBezTo>
                      <a:pt x="992118" y="1691664"/>
                      <a:pt x="927030" y="1738495"/>
                      <a:pt x="892899" y="1751989"/>
                    </a:cubicBezTo>
                    <a:cubicBezTo>
                      <a:pt x="858768" y="1765483"/>
                      <a:pt x="853212" y="1775008"/>
                      <a:pt x="821462" y="1766277"/>
                    </a:cubicBezTo>
                    <a:cubicBezTo>
                      <a:pt x="789712" y="1757546"/>
                      <a:pt x="740499" y="1711508"/>
                      <a:pt x="702399" y="1699602"/>
                    </a:cubicBezTo>
                    <a:cubicBezTo>
                      <a:pt x="664299" y="1687696"/>
                      <a:pt x="592862" y="1694839"/>
                      <a:pt x="592862" y="1694839"/>
                    </a:cubicBezTo>
                    <a:cubicBezTo>
                      <a:pt x="570637" y="1694045"/>
                      <a:pt x="590480" y="1693251"/>
                      <a:pt x="569049" y="1694839"/>
                    </a:cubicBezTo>
                    <a:cubicBezTo>
                      <a:pt x="547618" y="1696427"/>
                      <a:pt x="490468" y="1719445"/>
                      <a:pt x="464274" y="1704364"/>
                    </a:cubicBezTo>
                    <a:cubicBezTo>
                      <a:pt x="438080" y="1689283"/>
                      <a:pt x="426968" y="1629752"/>
                      <a:pt x="411887" y="1604352"/>
                    </a:cubicBezTo>
                    <a:cubicBezTo>
                      <a:pt x="396806" y="1578952"/>
                      <a:pt x="404743" y="1573395"/>
                      <a:pt x="373787" y="1551964"/>
                    </a:cubicBezTo>
                    <a:cubicBezTo>
                      <a:pt x="342831" y="1530533"/>
                      <a:pt x="287268" y="1508308"/>
                      <a:pt x="226149" y="1475764"/>
                    </a:cubicBezTo>
                    <a:cubicBezTo>
                      <a:pt x="165030" y="1443220"/>
                      <a:pt x="33268" y="1428933"/>
                      <a:pt x="7074" y="1356702"/>
                    </a:cubicBezTo>
                    <a:cubicBezTo>
                      <a:pt x="-19120" y="1284471"/>
                      <a:pt x="33268" y="1152708"/>
                      <a:pt x="68987" y="1042377"/>
                    </a:cubicBezTo>
                    <a:cubicBezTo>
                      <a:pt x="104706" y="932046"/>
                      <a:pt x="160268" y="801076"/>
                      <a:pt x="216624" y="70423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4F34D6E6-7C00-452F-B533-300AE4203D86}"/>
                  </a:ext>
                </a:extLst>
              </p:cNvPr>
              <p:cNvSpPr/>
              <p:nvPr/>
            </p:nvSpPr>
            <p:spPr>
              <a:xfrm>
                <a:off x="3819463" y="3120887"/>
                <a:ext cx="2340953" cy="2170364"/>
              </a:xfrm>
              <a:custGeom>
                <a:avLst/>
                <a:gdLst>
                  <a:gd name="connsiteX0" fmla="*/ 1143062 w 2340953"/>
                  <a:gd name="connsiteY0" fmla="*/ 260488 h 2170364"/>
                  <a:gd name="connsiteX1" fmla="*/ 866837 w 2340953"/>
                  <a:gd name="connsiteY1" fmla="*/ 150951 h 2170364"/>
                  <a:gd name="connsiteX2" fmla="*/ 771587 w 2340953"/>
                  <a:gd name="connsiteY2" fmla="*/ 41413 h 2170364"/>
                  <a:gd name="connsiteX3" fmla="*/ 581087 w 2340953"/>
                  <a:gd name="connsiteY3" fmla="*/ 3313 h 2170364"/>
                  <a:gd name="connsiteX4" fmla="*/ 395350 w 2340953"/>
                  <a:gd name="connsiteY4" fmla="*/ 117613 h 2170364"/>
                  <a:gd name="connsiteX5" fmla="*/ 271525 w 2340953"/>
                  <a:gd name="connsiteY5" fmla="*/ 198576 h 2170364"/>
                  <a:gd name="connsiteX6" fmla="*/ 247712 w 2340953"/>
                  <a:gd name="connsiteY6" fmla="*/ 403363 h 2170364"/>
                  <a:gd name="connsiteX7" fmla="*/ 109600 w 2340953"/>
                  <a:gd name="connsiteY7" fmla="*/ 527188 h 2170364"/>
                  <a:gd name="connsiteX8" fmla="*/ 90550 w 2340953"/>
                  <a:gd name="connsiteY8" fmla="*/ 603388 h 2170364"/>
                  <a:gd name="connsiteX9" fmla="*/ 62 w 2340953"/>
                  <a:gd name="connsiteY9" fmla="*/ 765313 h 2170364"/>
                  <a:gd name="connsiteX10" fmla="*/ 76262 w 2340953"/>
                  <a:gd name="connsiteY10" fmla="*/ 936763 h 2170364"/>
                  <a:gd name="connsiteX11" fmla="*/ 71500 w 2340953"/>
                  <a:gd name="connsiteY11" fmla="*/ 1027251 h 2170364"/>
                  <a:gd name="connsiteX12" fmla="*/ 171512 w 2340953"/>
                  <a:gd name="connsiteY12" fmla="*/ 1079638 h 2170364"/>
                  <a:gd name="connsiteX13" fmla="*/ 300100 w 2340953"/>
                  <a:gd name="connsiteY13" fmla="*/ 1255851 h 2170364"/>
                  <a:gd name="connsiteX14" fmla="*/ 400112 w 2340953"/>
                  <a:gd name="connsiteY14" fmla="*/ 1279663 h 2170364"/>
                  <a:gd name="connsiteX15" fmla="*/ 523937 w 2340953"/>
                  <a:gd name="connsiteY15" fmla="*/ 1203463 h 2170364"/>
                  <a:gd name="connsiteX16" fmla="*/ 704912 w 2340953"/>
                  <a:gd name="connsiteY16" fmla="*/ 1212988 h 2170364"/>
                  <a:gd name="connsiteX17" fmla="*/ 771587 w 2340953"/>
                  <a:gd name="connsiteY17" fmla="*/ 1346338 h 2170364"/>
                  <a:gd name="connsiteX18" fmla="*/ 814450 w 2340953"/>
                  <a:gd name="connsiteY18" fmla="*/ 1470163 h 2170364"/>
                  <a:gd name="connsiteX19" fmla="*/ 866837 w 2340953"/>
                  <a:gd name="connsiteY19" fmla="*/ 1570176 h 2170364"/>
                  <a:gd name="connsiteX20" fmla="*/ 890650 w 2340953"/>
                  <a:gd name="connsiteY20" fmla="*/ 1655901 h 2170364"/>
                  <a:gd name="connsiteX21" fmla="*/ 928750 w 2340953"/>
                  <a:gd name="connsiteY21" fmla="*/ 1717813 h 2170364"/>
                  <a:gd name="connsiteX22" fmla="*/ 1057337 w 2340953"/>
                  <a:gd name="connsiteY22" fmla="*/ 1770201 h 2170364"/>
                  <a:gd name="connsiteX23" fmla="*/ 1143062 w 2340953"/>
                  <a:gd name="connsiteY23" fmla="*/ 1741626 h 2170364"/>
                  <a:gd name="connsiteX24" fmla="*/ 1214500 w 2340953"/>
                  <a:gd name="connsiteY24" fmla="*/ 1803538 h 2170364"/>
                  <a:gd name="connsiteX25" fmla="*/ 1290700 w 2340953"/>
                  <a:gd name="connsiteY25" fmla="*/ 1884501 h 2170364"/>
                  <a:gd name="connsiteX26" fmla="*/ 1381187 w 2340953"/>
                  <a:gd name="connsiteY26" fmla="*/ 1927363 h 2170364"/>
                  <a:gd name="connsiteX27" fmla="*/ 1543112 w 2340953"/>
                  <a:gd name="connsiteY27" fmla="*/ 2032138 h 2170364"/>
                  <a:gd name="connsiteX28" fmla="*/ 1633600 w 2340953"/>
                  <a:gd name="connsiteY28" fmla="*/ 2170251 h 2170364"/>
                  <a:gd name="connsiteX29" fmla="*/ 1738375 w 2340953"/>
                  <a:gd name="connsiteY29" fmla="*/ 2008326 h 2170364"/>
                  <a:gd name="connsiteX30" fmla="*/ 1800287 w 2340953"/>
                  <a:gd name="connsiteY30" fmla="*/ 1998801 h 2170364"/>
                  <a:gd name="connsiteX31" fmla="*/ 1809812 w 2340953"/>
                  <a:gd name="connsiteY31" fmla="*/ 1789251 h 2170364"/>
                  <a:gd name="connsiteX32" fmla="*/ 1876487 w 2340953"/>
                  <a:gd name="connsiteY32" fmla="*/ 1703526 h 2170364"/>
                  <a:gd name="connsiteX33" fmla="*/ 1909825 w 2340953"/>
                  <a:gd name="connsiteY33" fmla="*/ 1660663 h 2170364"/>
                  <a:gd name="connsiteX34" fmla="*/ 1957450 w 2340953"/>
                  <a:gd name="connsiteY34" fmla="*/ 1536838 h 2170364"/>
                  <a:gd name="connsiteX35" fmla="*/ 1962212 w 2340953"/>
                  <a:gd name="connsiteY35" fmla="*/ 1436826 h 2170364"/>
                  <a:gd name="connsiteX36" fmla="*/ 2024125 w 2340953"/>
                  <a:gd name="connsiteY36" fmla="*/ 1441588 h 2170364"/>
                  <a:gd name="connsiteX37" fmla="*/ 2024125 w 2340953"/>
                  <a:gd name="connsiteY37" fmla="*/ 1341576 h 2170364"/>
                  <a:gd name="connsiteX38" fmla="*/ 2062225 w 2340953"/>
                  <a:gd name="connsiteY38" fmla="*/ 1270138 h 2170364"/>
                  <a:gd name="connsiteX39" fmla="*/ 2062225 w 2340953"/>
                  <a:gd name="connsiteY39" fmla="*/ 1070113 h 2170364"/>
                  <a:gd name="connsiteX40" fmla="*/ 2209862 w 2340953"/>
                  <a:gd name="connsiteY40" fmla="*/ 1079638 h 2170364"/>
                  <a:gd name="connsiteX41" fmla="*/ 2257487 w 2340953"/>
                  <a:gd name="connsiteY41" fmla="*/ 1079638 h 2170364"/>
                  <a:gd name="connsiteX42" fmla="*/ 2338450 w 2340953"/>
                  <a:gd name="connsiteY42" fmla="*/ 1093926 h 2170364"/>
                  <a:gd name="connsiteX43" fmla="*/ 2319400 w 2340953"/>
                  <a:gd name="connsiteY43" fmla="*/ 927238 h 2170364"/>
                  <a:gd name="connsiteX44" fmla="*/ 2309875 w 2340953"/>
                  <a:gd name="connsiteY44" fmla="*/ 684351 h 2170364"/>
                  <a:gd name="connsiteX45" fmla="*/ 2205100 w 2340953"/>
                  <a:gd name="connsiteY45" fmla="*/ 531951 h 2170364"/>
                  <a:gd name="connsiteX46" fmla="*/ 1909825 w 2340953"/>
                  <a:gd name="connsiteY46" fmla="*/ 441463 h 2170364"/>
                  <a:gd name="connsiteX47" fmla="*/ 1838387 w 2340953"/>
                  <a:gd name="connsiteY47" fmla="*/ 212863 h 2170364"/>
                  <a:gd name="connsiteX48" fmla="*/ 1719325 w 2340953"/>
                  <a:gd name="connsiteY48" fmla="*/ 93801 h 2170364"/>
                  <a:gd name="connsiteX49" fmla="*/ 1481200 w 2340953"/>
                  <a:gd name="connsiteY49" fmla="*/ 31888 h 2170364"/>
                  <a:gd name="connsiteX50" fmla="*/ 1281175 w 2340953"/>
                  <a:gd name="connsiteY50" fmla="*/ 46176 h 2170364"/>
                  <a:gd name="connsiteX51" fmla="*/ 1176400 w 2340953"/>
                  <a:gd name="connsiteY51" fmla="*/ 127138 h 2170364"/>
                  <a:gd name="connsiteX52" fmla="*/ 1143062 w 2340953"/>
                  <a:gd name="connsiteY52" fmla="*/ 260488 h 2170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340953" h="2170364">
                    <a:moveTo>
                      <a:pt x="1143062" y="260488"/>
                    </a:moveTo>
                    <a:cubicBezTo>
                      <a:pt x="1091468" y="264457"/>
                      <a:pt x="928749" y="187463"/>
                      <a:pt x="866837" y="150951"/>
                    </a:cubicBezTo>
                    <a:cubicBezTo>
                      <a:pt x="804925" y="114439"/>
                      <a:pt x="819212" y="66019"/>
                      <a:pt x="771587" y="41413"/>
                    </a:cubicBezTo>
                    <a:cubicBezTo>
                      <a:pt x="723962" y="16807"/>
                      <a:pt x="643793" y="-9387"/>
                      <a:pt x="581087" y="3313"/>
                    </a:cubicBezTo>
                    <a:cubicBezTo>
                      <a:pt x="518381" y="16013"/>
                      <a:pt x="446944" y="85069"/>
                      <a:pt x="395350" y="117613"/>
                    </a:cubicBezTo>
                    <a:cubicBezTo>
                      <a:pt x="343756" y="150157"/>
                      <a:pt x="296131" y="150951"/>
                      <a:pt x="271525" y="198576"/>
                    </a:cubicBezTo>
                    <a:cubicBezTo>
                      <a:pt x="246919" y="246201"/>
                      <a:pt x="274699" y="348594"/>
                      <a:pt x="247712" y="403363"/>
                    </a:cubicBezTo>
                    <a:cubicBezTo>
                      <a:pt x="220725" y="458132"/>
                      <a:pt x="135794" y="493851"/>
                      <a:pt x="109600" y="527188"/>
                    </a:cubicBezTo>
                    <a:cubicBezTo>
                      <a:pt x="83406" y="560525"/>
                      <a:pt x="108806" y="563701"/>
                      <a:pt x="90550" y="603388"/>
                    </a:cubicBezTo>
                    <a:cubicBezTo>
                      <a:pt x="72294" y="643075"/>
                      <a:pt x="2443" y="709751"/>
                      <a:pt x="62" y="765313"/>
                    </a:cubicBezTo>
                    <a:cubicBezTo>
                      <a:pt x="-2319" y="820875"/>
                      <a:pt x="64356" y="893107"/>
                      <a:pt x="76262" y="936763"/>
                    </a:cubicBezTo>
                    <a:cubicBezTo>
                      <a:pt x="88168" y="980419"/>
                      <a:pt x="55625" y="1003439"/>
                      <a:pt x="71500" y="1027251"/>
                    </a:cubicBezTo>
                    <a:cubicBezTo>
                      <a:pt x="87375" y="1051064"/>
                      <a:pt x="133412" y="1041538"/>
                      <a:pt x="171512" y="1079638"/>
                    </a:cubicBezTo>
                    <a:cubicBezTo>
                      <a:pt x="209612" y="1117738"/>
                      <a:pt x="262000" y="1222514"/>
                      <a:pt x="300100" y="1255851"/>
                    </a:cubicBezTo>
                    <a:cubicBezTo>
                      <a:pt x="338200" y="1289188"/>
                      <a:pt x="362806" y="1288394"/>
                      <a:pt x="400112" y="1279663"/>
                    </a:cubicBezTo>
                    <a:cubicBezTo>
                      <a:pt x="437418" y="1270932"/>
                      <a:pt x="473137" y="1214576"/>
                      <a:pt x="523937" y="1203463"/>
                    </a:cubicBezTo>
                    <a:cubicBezTo>
                      <a:pt x="574737" y="1192351"/>
                      <a:pt x="663637" y="1189176"/>
                      <a:pt x="704912" y="1212988"/>
                    </a:cubicBezTo>
                    <a:cubicBezTo>
                      <a:pt x="746187" y="1236800"/>
                      <a:pt x="753331" y="1303476"/>
                      <a:pt x="771587" y="1346338"/>
                    </a:cubicBezTo>
                    <a:cubicBezTo>
                      <a:pt x="789843" y="1389201"/>
                      <a:pt x="798575" y="1432857"/>
                      <a:pt x="814450" y="1470163"/>
                    </a:cubicBezTo>
                    <a:cubicBezTo>
                      <a:pt x="830325" y="1507469"/>
                      <a:pt x="854137" y="1539220"/>
                      <a:pt x="866837" y="1570176"/>
                    </a:cubicBezTo>
                    <a:cubicBezTo>
                      <a:pt x="879537" y="1601132"/>
                      <a:pt x="880331" y="1631295"/>
                      <a:pt x="890650" y="1655901"/>
                    </a:cubicBezTo>
                    <a:cubicBezTo>
                      <a:pt x="900969" y="1680507"/>
                      <a:pt x="900969" y="1698763"/>
                      <a:pt x="928750" y="1717813"/>
                    </a:cubicBezTo>
                    <a:cubicBezTo>
                      <a:pt x="956531" y="1736863"/>
                      <a:pt x="1021618" y="1766232"/>
                      <a:pt x="1057337" y="1770201"/>
                    </a:cubicBezTo>
                    <a:cubicBezTo>
                      <a:pt x="1093056" y="1774170"/>
                      <a:pt x="1116868" y="1736070"/>
                      <a:pt x="1143062" y="1741626"/>
                    </a:cubicBezTo>
                    <a:cubicBezTo>
                      <a:pt x="1169256" y="1747182"/>
                      <a:pt x="1189894" y="1779726"/>
                      <a:pt x="1214500" y="1803538"/>
                    </a:cubicBezTo>
                    <a:cubicBezTo>
                      <a:pt x="1239106" y="1827350"/>
                      <a:pt x="1262919" y="1863864"/>
                      <a:pt x="1290700" y="1884501"/>
                    </a:cubicBezTo>
                    <a:cubicBezTo>
                      <a:pt x="1318481" y="1905138"/>
                      <a:pt x="1339118" y="1902757"/>
                      <a:pt x="1381187" y="1927363"/>
                    </a:cubicBezTo>
                    <a:cubicBezTo>
                      <a:pt x="1423256" y="1951969"/>
                      <a:pt x="1501043" y="1991657"/>
                      <a:pt x="1543112" y="2032138"/>
                    </a:cubicBezTo>
                    <a:cubicBezTo>
                      <a:pt x="1585181" y="2072619"/>
                      <a:pt x="1601056" y="2174220"/>
                      <a:pt x="1633600" y="2170251"/>
                    </a:cubicBezTo>
                    <a:cubicBezTo>
                      <a:pt x="1666144" y="2166282"/>
                      <a:pt x="1710594" y="2036901"/>
                      <a:pt x="1738375" y="2008326"/>
                    </a:cubicBezTo>
                    <a:cubicBezTo>
                      <a:pt x="1766156" y="1979751"/>
                      <a:pt x="1788381" y="2035313"/>
                      <a:pt x="1800287" y="1998801"/>
                    </a:cubicBezTo>
                    <a:cubicBezTo>
                      <a:pt x="1812193" y="1962289"/>
                      <a:pt x="1797112" y="1838463"/>
                      <a:pt x="1809812" y="1789251"/>
                    </a:cubicBezTo>
                    <a:cubicBezTo>
                      <a:pt x="1822512" y="1740039"/>
                      <a:pt x="1859818" y="1724957"/>
                      <a:pt x="1876487" y="1703526"/>
                    </a:cubicBezTo>
                    <a:cubicBezTo>
                      <a:pt x="1893156" y="1682095"/>
                      <a:pt x="1896331" y="1688444"/>
                      <a:pt x="1909825" y="1660663"/>
                    </a:cubicBezTo>
                    <a:cubicBezTo>
                      <a:pt x="1923319" y="1632882"/>
                      <a:pt x="1948719" y="1574144"/>
                      <a:pt x="1957450" y="1536838"/>
                    </a:cubicBezTo>
                    <a:cubicBezTo>
                      <a:pt x="1966181" y="1499532"/>
                      <a:pt x="1951100" y="1452701"/>
                      <a:pt x="1962212" y="1436826"/>
                    </a:cubicBezTo>
                    <a:cubicBezTo>
                      <a:pt x="1973325" y="1420951"/>
                      <a:pt x="2013806" y="1457463"/>
                      <a:pt x="2024125" y="1441588"/>
                    </a:cubicBezTo>
                    <a:cubicBezTo>
                      <a:pt x="2034444" y="1425713"/>
                      <a:pt x="2017775" y="1370151"/>
                      <a:pt x="2024125" y="1341576"/>
                    </a:cubicBezTo>
                    <a:cubicBezTo>
                      <a:pt x="2030475" y="1313001"/>
                      <a:pt x="2055875" y="1315382"/>
                      <a:pt x="2062225" y="1270138"/>
                    </a:cubicBezTo>
                    <a:cubicBezTo>
                      <a:pt x="2068575" y="1224894"/>
                      <a:pt x="2037619" y="1101863"/>
                      <a:pt x="2062225" y="1070113"/>
                    </a:cubicBezTo>
                    <a:cubicBezTo>
                      <a:pt x="2086831" y="1038363"/>
                      <a:pt x="2177318" y="1078051"/>
                      <a:pt x="2209862" y="1079638"/>
                    </a:cubicBezTo>
                    <a:cubicBezTo>
                      <a:pt x="2242406" y="1081226"/>
                      <a:pt x="2236056" y="1077257"/>
                      <a:pt x="2257487" y="1079638"/>
                    </a:cubicBezTo>
                    <a:cubicBezTo>
                      <a:pt x="2278918" y="1082019"/>
                      <a:pt x="2328131" y="1119326"/>
                      <a:pt x="2338450" y="1093926"/>
                    </a:cubicBezTo>
                    <a:cubicBezTo>
                      <a:pt x="2348769" y="1068526"/>
                      <a:pt x="2324162" y="995500"/>
                      <a:pt x="2319400" y="927238"/>
                    </a:cubicBezTo>
                    <a:cubicBezTo>
                      <a:pt x="2314638" y="858976"/>
                      <a:pt x="2328925" y="750232"/>
                      <a:pt x="2309875" y="684351"/>
                    </a:cubicBezTo>
                    <a:cubicBezTo>
                      <a:pt x="2290825" y="618470"/>
                      <a:pt x="2271775" y="572432"/>
                      <a:pt x="2205100" y="531951"/>
                    </a:cubicBezTo>
                    <a:cubicBezTo>
                      <a:pt x="2138425" y="491470"/>
                      <a:pt x="1970944" y="494644"/>
                      <a:pt x="1909825" y="441463"/>
                    </a:cubicBezTo>
                    <a:cubicBezTo>
                      <a:pt x="1848706" y="388282"/>
                      <a:pt x="1870137" y="270807"/>
                      <a:pt x="1838387" y="212863"/>
                    </a:cubicBezTo>
                    <a:cubicBezTo>
                      <a:pt x="1806637" y="154919"/>
                      <a:pt x="1778856" y="123963"/>
                      <a:pt x="1719325" y="93801"/>
                    </a:cubicBezTo>
                    <a:cubicBezTo>
                      <a:pt x="1659794" y="63638"/>
                      <a:pt x="1554225" y="39825"/>
                      <a:pt x="1481200" y="31888"/>
                    </a:cubicBezTo>
                    <a:cubicBezTo>
                      <a:pt x="1408175" y="23951"/>
                      <a:pt x="1331975" y="30301"/>
                      <a:pt x="1281175" y="46176"/>
                    </a:cubicBezTo>
                    <a:cubicBezTo>
                      <a:pt x="1230375" y="62051"/>
                      <a:pt x="1198625" y="92213"/>
                      <a:pt x="1176400" y="127138"/>
                    </a:cubicBezTo>
                    <a:cubicBezTo>
                      <a:pt x="1154175" y="162063"/>
                      <a:pt x="1194656" y="256519"/>
                      <a:pt x="1143062" y="2604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5A5EE172-8057-422F-8CC3-FBFCD581FBFD}"/>
                  </a:ext>
                </a:extLst>
              </p:cNvPr>
              <p:cNvSpPr/>
              <p:nvPr/>
            </p:nvSpPr>
            <p:spPr>
              <a:xfrm>
                <a:off x="2836069" y="2226469"/>
                <a:ext cx="1254919" cy="1323975"/>
              </a:xfrm>
              <a:custGeom>
                <a:avLst/>
                <a:gdLst>
                  <a:gd name="connsiteX0" fmla="*/ 990600 w 1254919"/>
                  <a:gd name="connsiteY0" fmla="*/ 1323975 h 1323975"/>
                  <a:gd name="connsiteX1" fmla="*/ 1026319 w 1254919"/>
                  <a:gd name="connsiteY1" fmla="*/ 1271587 h 1323975"/>
                  <a:gd name="connsiteX2" fmla="*/ 888206 w 1254919"/>
                  <a:gd name="connsiteY2" fmla="*/ 1164431 h 1323975"/>
                  <a:gd name="connsiteX3" fmla="*/ 890587 w 1254919"/>
                  <a:gd name="connsiteY3" fmla="*/ 1133475 h 1323975"/>
                  <a:gd name="connsiteX4" fmla="*/ 933450 w 1254919"/>
                  <a:gd name="connsiteY4" fmla="*/ 1171575 h 1323975"/>
                  <a:gd name="connsiteX5" fmla="*/ 945356 w 1254919"/>
                  <a:gd name="connsiteY5" fmla="*/ 1188244 h 1323975"/>
                  <a:gd name="connsiteX6" fmla="*/ 1026319 w 1254919"/>
                  <a:gd name="connsiteY6" fmla="*/ 1243012 h 1323975"/>
                  <a:gd name="connsiteX7" fmla="*/ 1112044 w 1254919"/>
                  <a:gd name="connsiteY7" fmla="*/ 1269206 h 1323975"/>
                  <a:gd name="connsiteX8" fmla="*/ 1188244 w 1254919"/>
                  <a:gd name="connsiteY8" fmla="*/ 1278731 h 1323975"/>
                  <a:gd name="connsiteX9" fmla="*/ 1219200 w 1254919"/>
                  <a:gd name="connsiteY9" fmla="*/ 1209675 h 1323975"/>
                  <a:gd name="connsiteX10" fmla="*/ 1195387 w 1254919"/>
                  <a:gd name="connsiteY10" fmla="*/ 1171575 h 1323975"/>
                  <a:gd name="connsiteX11" fmla="*/ 1097756 w 1254919"/>
                  <a:gd name="connsiteY11" fmla="*/ 1159669 h 1323975"/>
                  <a:gd name="connsiteX12" fmla="*/ 1057275 w 1254919"/>
                  <a:gd name="connsiteY12" fmla="*/ 1140619 h 1323975"/>
                  <a:gd name="connsiteX13" fmla="*/ 1002506 w 1254919"/>
                  <a:gd name="connsiteY13" fmla="*/ 1095375 h 1323975"/>
                  <a:gd name="connsiteX14" fmla="*/ 957262 w 1254919"/>
                  <a:gd name="connsiteY14" fmla="*/ 1100137 h 1323975"/>
                  <a:gd name="connsiteX15" fmla="*/ 904875 w 1254919"/>
                  <a:gd name="connsiteY15" fmla="*/ 1059656 h 1323975"/>
                  <a:gd name="connsiteX16" fmla="*/ 933450 w 1254919"/>
                  <a:gd name="connsiteY16" fmla="*/ 1028700 h 1323975"/>
                  <a:gd name="connsiteX17" fmla="*/ 992981 w 1254919"/>
                  <a:gd name="connsiteY17" fmla="*/ 1050131 h 1323975"/>
                  <a:gd name="connsiteX18" fmla="*/ 1042987 w 1254919"/>
                  <a:gd name="connsiteY18" fmla="*/ 1092994 h 1323975"/>
                  <a:gd name="connsiteX19" fmla="*/ 1114425 w 1254919"/>
                  <a:gd name="connsiteY19" fmla="*/ 1140619 h 1323975"/>
                  <a:gd name="connsiteX20" fmla="*/ 1171575 w 1254919"/>
                  <a:gd name="connsiteY20" fmla="*/ 1140619 h 1323975"/>
                  <a:gd name="connsiteX21" fmla="*/ 1202531 w 1254919"/>
                  <a:gd name="connsiteY21" fmla="*/ 1088231 h 1323975"/>
                  <a:gd name="connsiteX22" fmla="*/ 1154906 w 1254919"/>
                  <a:gd name="connsiteY22" fmla="*/ 1035844 h 1323975"/>
                  <a:gd name="connsiteX23" fmla="*/ 1102519 w 1254919"/>
                  <a:gd name="connsiteY23" fmla="*/ 1023937 h 1323975"/>
                  <a:gd name="connsiteX24" fmla="*/ 1026319 w 1254919"/>
                  <a:gd name="connsiteY24" fmla="*/ 990600 h 1323975"/>
                  <a:gd name="connsiteX25" fmla="*/ 1062037 w 1254919"/>
                  <a:gd name="connsiteY25" fmla="*/ 981075 h 1323975"/>
                  <a:gd name="connsiteX26" fmla="*/ 1207294 w 1254919"/>
                  <a:gd name="connsiteY26" fmla="*/ 1023937 h 1323975"/>
                  <a:gd name="connsiteX27" fmla="*/ 1254919 w 1254919"/>
                  <a:gd name="connsiteY27" fmla="*/ 981075 h 1323975"/>
                  <a:gd name="connsiteX28" fmla="*/ 1216819 w 1254919"/>
                  <a:gd name="connsiteY28" fmla="*/ 935831 h 1323975"/>
                  <a:gd name="connsiteX29" fmla="*/ 1159669 w 1254919"/>
                  <a:gd name="connsiteY29" fmla="*/ 895350 h 1323975"/>
                  <a:gd name="connsiteX30" fmla="*/ 1042987 w 1254919"/>
                  <a:gd name="connsiteY30" fmla="*/ 876300 h 1323975"/>
                  <a:gd name="connsiteX31" fmla="*/ 1002506 w 1254919"/>
                  <a:gd name="connsiteY31" fmla="*/ 928687 h 1323975"/>
                  <a:gd name="connsiteX32" fmla="*/ 954881 w 1254919"/>
                  <a:gd name="connsiteY32" fmla="*/ 971550 h 1323975"/>
                  <a:gd name="connsiteX33" fmla="*/ 909637 w 1254919"/>
                  <a:gd name="connsiteY33" fmla="*/ 997744 h 1323975"/>
                  <a:gd name="connsiteX34" fmla="*/ 890587 w 1254919"/>
                  <a:gd name="connsiteY34" fmla="*/ 1071562 h 1323975"/>
                  <a:gd name="connsiteX35" fmla="*/ 869156 w 1254919"/>
                  <a:gd name="connsiteY35" fmla="*/ 1126331 h 1323975"/>
                  <a:gd name="connsiteX36" fmla="*/ 776287 w 1254919"/>
                  <a:gd name="connsiteY36" fmla="*/ 1038225 h 1323975"/>
                  <a:gd name="connsiteX37" fmla="*/ 642937 w 1254919"/>
                  <a:gd name="connsiteY37" fmla="*/ 904875 h 1323975"/>
                  <a:gd name="connsiteX38" fmla="*/ 754856 w 1254919"/>
                  <a:gd name="connsiteY38" fmla="*/ 973931 h 1323975"/>
                  <a:gd name="connsiteX39" fmla="*/ 828675 w 1254919"/>
                  <a:gd name="connsiteY39" fmla="*/ 1035844 h 1323975"/>
                  <a:gd name="connsiteX40" fmla="*/ 854869 w 1254919"/>
                  <a:gd name="connsiteY40" fmla="*/ 1002506 h 1323975"/>
                  <a:gd name="connsiteX41" fmla="*/ 895350 w 1254919"/>
                  <a:gd name="connsiteY41" fmla="*/ 992981 h 1323975"/>
                  <a:gd name="connsiteX42" fmla="*/ 947737 w 1254919"/>
                  <a:gd name="connsiteY42" fmla="*/ 969169 h 1323975"/>
                  <a:gd name="connsiteX43" fmla="*/ 962025 w 1254919"/>
                  <a:gd name="connsiteY43" fmla="*/ 885825 h 1323975"/>
                  <a:gd name="connsiteX44" fmla="*/ 957262 w 1254919"/>
                  <a:gd name="connsiteY44" fmla="*/ 842962 h 1323975"/>
                  <a:gd name="connsiteX45" fmla="*/ 904875 w 1254919"/>
                  <a:gd name="connsiteY45" fmla="*/ 809625 h 1323975"/>
                  <a:gd name="connsiteX46" fmla="*/ 878681 w 1254919"/>
                  <a:gd name="connsiteY46" fmla="*/ 807244 h 1323975"/>
                  <a:gd name="connsiteX47" fmla="*/ 833437 w 1254919"/>
                  <a:gd name="connsiteY47" fmla="*/ 852487 h 1323975"/>
                  <a:gd name="connsiteX48" fmla="*/ 795337 w 1254919"/>
                  <a:gd name="connsiteY48" fmla="*/ 852487 h 1323975"/>
                  <a:gd name="connsiteX49" fmla="*/ 731044 w 1254919"/>
                  <a:gd name="connsiteY49" fmla="*/ 823912 h 1323975"/>
                  <a:gd name="connsiteX50" fmla="*/ 683419 w 1254919"/>
                  <a:gd name="connsiteY50" fmla="*/ 797719 h 1323975"/>
                  <a:gd name="connsiteX51" fmla="*/ 597694 w 1254919"/>
                  <a:gd name="connsiteY51" fmla="*/ 797719 h 1323975"/>
                  <a:gd name="connsiteX52" fmla="*/ 571500 w 1254919"/>
                  <a:gd name="connsiteY52" fmla="*/ 797719 h 1323975"/>
                  <a:gd name="connsiteX53" fmla="*/ 564356 w 1254919"/>
                  <a:gd name="connsiteY53" fmla="*/ 754856 h 1323975"/>
                  <a:gd name="connsiteX54" fmla="*/ 588169 w 1254919"/>
                  <a:gd name="connsiteY54" fmla="*/ 709612 h 1323975"/>
                  <a:gd name="connsiteX55" fmla="*/ 616744 w 1254919"/>
                  <a:gd name="connsiteY55" fmla="*/ 742950 h 1323975"/>
                  <a:gd name="connsiteX56" fmla="*/ 683419 w 1254919"/>
                  <a:gd name="connsiteY56" fmla="*/ 773906 h 1323975"/>
                  <a:gd name="connsiteX57" fmla="*/ 742950 w 1254919"/>
                  <a:gd name="connsiteY57" fmla="*/ 790575 h 1323975"/>
                  <a:gd name="connsiteX58" fmla="*/ 766762 w 1254919"/>
                  <a:gd name="connsiteY58" fmla="*/ 752475 h 1323975"/>
                  <a:gd name="connsiteX59" fmla="*/ 759619 w 1254919"/>
                  <a:gd name="connsiteY59" fmla="*/ 707231 h 1323975"/>
                  <a:gd name="connsiteX60" fmla="*/ 735806 w 1254919"/>
                  <a:gd name="connsiteY60" fmla="*/ 685800 h 1323975"/>
                  <a:gd name="connsiteX61" fmla="*/ 711994 w 1254919"/>
                  <a:gd name="connsiteY61" fmla="*/ 681037 h 1323975"/>
                  <a:gd name="connsiteX62" fmla="*/ 711994 w 1254919"/>
                  <a:gd name="connsiteY62" fmla="*/ 681037 h 1323975"/>
                  <a:gd name="connsiteX63" fmla="*/ 688181 w 1254919"/>
                  <a:gd name="connsiteY63" fmla="*/ 661987 h 1323975"/>
                  <a:gd name="connsiteX64" fmla="*/ 619125 w 1254919"/>
                  <a:gd name="connsiteY64" fmla="*/ 640556 h 1323975"/>
                  <a:gd name="connsiteX65" fmla="*/ 659606 w 1254919"/>
                  <a:gd name="connsiteY65" fmla="*/ 619125 h 1323975"/>
                  <a:gd name="connsiteX66" fmla="*/ 721519 w 1254919"/>
                  <a:gd name="connsiteY66" fmla="*/ 652462 h 1323975"/>
                  <a:gd name="connsiteX67" fmla="*/ 819150 w 1254919"/>
                  <a:gd name="connsiteY67" fmla="*/ 611981 h 1323975"/>
                  <a:gd name="connsiteX68" fmla="*/ 823912 w 1254919"/>
                  <a:gd name="connsiteY68" fmla="*/ 523875 h 1323975"/>
                  <a:gd name="connsiteX69" fmla="*/ 750094 w 1254919"/>
                  <a:gd name="connsiteY69" fmla="*/ 490537 h 1323975"/>
                  <a:gd name="connsiteX70" fmla="*/ 652462 w 1254919"/>
                  <a:gd name="connsiteY70" fmla="*/ 507206 h 1323975"/>
                  <a:gd name="connsiteX71" fmla="*/ 645319 w 1254919"/>
                  <a:gd name="connsiteY71" fmla="*/ 564356 h 1323975"/>
                  <a:gd name="connsiteX72" fmla="*/ 500062 w 1254919"/>
                  <a:gd name="connsiteY72" fmla="*/ 671512 h 1323975"/>
                  <a:gd name="connsiteX73" fmla="*/ 476250 w 1254919"/>
                  <a:gd name="connsiteY73" fmla="*/ 611981 h 1323975"/>
                  <a:gd name="connsiteX74" fmla="*/ 471487 w 1254919"/>
                  <a:gd name="connsiteY74" fmla="*/ 566737 h 1323975"/>
                  <a:gd name="connsiteX75" fmla="*/ 523875 w 1254919"/>
                  <a:gd name="connsiteY75" fmla="*/ 542925 h 1323975"/>
                  <a:gd name="connsiteX76" fmla="*/ 569119 w 1254919"/>
                  <a:gd name="connsiteY76" fmla="*/ 485775 h 1323975"/>
                  <a:gd name="connsiteX77" fmla="*/ 552450 w 1254919"/>
                  <a:gd name="connsiteY77" fmla="*/ 407194 h 1323975"/>
                  <a:gd name="connsiteX78" fmla="*/ 526256 w 1254919"/>
                  <a:gd name="connsiteY78" fmla="*/ 404812 h 1323975"/>
                  <a:gd name="connsiteX79" fmla="*/ 428625 w 1254919"/>
                  <a:gd name="connsiteY79" fmla="*/ 502444 h 1323975"/>
                  <a:gd name="connsiteX80" fmla="*/ 404812 w 1254919"/>
                  <a:gd name="connsiteY80" fmla="*/ 452437 h 1323975"/>
                  <a:gd name="connsiteX81" fmla="*/ 440531 w 1254919"/>
                  <a:gd name="connsiteY81" fmla="*/ 383381 h 1323975"/>
                  <a:gd name="connsiteX82" fmla="*/ 402431 w 1254919"/>
                  <a:gd name="connsiteY82" fmla="*/ 316706 h 1323975"/>
                  <a:gd name="connsiteX83" fmla="*/ 350044 w 1254919"/>
                  <a:gd name="connsiteY83" fmla="*/ 311944 h 1323975"/>
                  <a:gd name="connsiteX84" fmla="*/ 328612 w 1254919"/>
                  <a:gd name="connsiteY84" fmla="*/ 314325 h 1323975"/>
                  <a:gd name="connsiteX85" fmla="*/ 311944 w 1254919"/>
                  <a:gd name="connsiteY85" fmla="*/ 242887 h 1323975"/>
                  <a:gd name="connsiteX86" fmla="*/ 366712 w 1254919"/>
                  <a:gd name="connsiteY86" fmla="*/ 197644 h 1323975"/>
                  <a:gd name="connsiteX87" fmla="*/ 383381 w 1254919"/>
                  <a:gd name="connsiteY87" fmla="*/ 200025 h 1323975"/>
                  <a:gd name="connsiteX88" fmla="*/ 404812 w 1254919"/>
                  <a:gd name="connsiteY88" fmla="*/ 219075 h 1323975"/>
                  <a:gd name="connsiteX89" fmla="*/ 428625 w 1254919"/>
                  <a:gd name="connsiteY89" fmla="*/ 269081 h 1323975"/>
                  <a:gd name="connsiteX90" fmla="*/ 485775 w 1254919"/>
                  <a:gd name="connsiteY90" fmla="*/ 335756 h 1323975"/>
                  <a:gd name="connsiteX91" fmla="*/ 528637 w 1254919"/>
                  <a:gd name="connsiteY91" fmla="*/ 359569 h 1323975"/>
                  <a:gd name="connsiteX92" fmla="*/ 557212 w 1254919"/>
                  <a:gd name="connsiteY92" fmla="*/ 364331 h 1323975"/>
                  <a:gd name="connsiteX93" fmla="*/ 597694 w 1254919"/>
                  <a:gd name="connsiteY93" fmla="*/ 364331 h 1323975"/>
                  <a:gd name="connsiteX94" fmla="*/ 623887 w 1254919"/>
                  <a:gd name="connsiteY94" fmla="*/ 335756 h 1323975"/>
                  <a:gd name="connsiteX95" fmla="*/ 626269 w 1254919"/>
                  <a:gd name="connsiteY95" fmla="*/ 221456 h 1323975"/>
                  <a:gd name="connsiteX96" fmla="*/ 573881 w 1254919"/>
                  <a:gd name="connsiteY96" fmla="*/ 176212 h 1323975"/>
                  <a:gd name="connsiteX97" fmla="*/ 521494 w 1254919"/>
                  <a:gd name="connsiteY97" fmla="*/ 176212 h 1323975"/>
                  <a:gd name="connsiteX98" fmla="*/ 485775 w 1254919"/>
                  <a:gd name="connsiteY98" fmla="*/ 135731 h 1323975"/>
                  <a:gd name="connsiteX99" fmla="*/ 440531 w 1254919"/>
                  <a:gd name="connsiteY99" fmla="*/ 135731 h 1323975"/>
                  <a:gd name="connsiteX100" fmla="*/ 392906 w 1254919"/>
                  <a:gd name="connsiteY100" fmla="*/ 138112 h 1323975"/>
                  <a:gd name="connsiteX101" fmla="*/ 504825 w 1254919"/>
                  <a:gd name="connsiteY101" fmla="*/ 71437 h 1323975"/>
                  <a:gd name="connsiteX102" fmla="*/ 452437 w 1254919"/>
                  <a:gd name="connsiteY102" fmla="*/ 11906 h 1323975"/>
                  <a:gd name="connsiteX103" fmla="*/ 350044 w 1254919"/>
                  <a:gd name="connsiteY103" fmla="*/ 21431 h 1323975"/>
                  <a:gd name="connsiteX104" fmla="*/ 309562 w 1254919"/>
                  <a:gd name="connsiteY104" fmla="*/ 61912 h 1323975"/>
                  <a:gd name="connsiteX105" fmla="*/ 302419 w 1254919"/>
                  <a:gd name="connsiteY105" fmla="*/ 90487 h 1323975"/>
                  <a:gd name="connsiteX106" fmla="*/ 250031 w 1254919"/>
                  <a:gd name="connsiteY106" fmla="*/ 119062 h 1323975"/>
                  <a:gd name="connsiteX107" fmla="*/ 185737 w 1254919"/>
                  <a:gd name="connsiteY107" fmla="*/ 85725 h 1323975"/>
                  <a:gd name="connsiteX108" fmla="*/ 140494 w 1254919"/>
                  <a:gd name="connsiteY108" fmla="*/ 4762 h 1323975"/>
                  <a:gd name="connsiteX109" fmla="*/ 2381 w 1254919"/>
                  <a:gd name="connsiteY109" fmla="*/ 0 h 1323975"/>
                  <a:gd name="connsiteX110" fmla="*/ 0 w 1254919"/>
                  <a:gd name="connsiteY110" fmla="*/ 76200 h 1323975"/>
                  <a:gd name="connsiteX111" fmla="*/ 21431 w 1254919"/>
                  <a:gd name="connsiteY111" fmla="*/ 97631 h 1323975"/>
                  <a:gd name="connsiteX112" fmla="*/ 26194 w 1254919"/>
                  <a:gd name="connsiteY112" fmla="*/ 130969 h 1323975"/>
                  <a:gd name="connsiteX113" fmla="*/ 64294 w 1254919"/>
                  <a:gd name="connsiteY113" fmla="*/ 166687 h 1323975"/>
                  <a:gd name="connsiteX114" fmla="*/ 111919 w 1254919"/>
                  <a:gd name="connsiteY114" fmla="*/ 166687 h 1323975"/>
                  <a:gd name="connsiteX115" fmla="*/ 161925 w 1254919"/>
                  <a:gd name="connsiteY115" fmla="*/ 140494 h 1323975"/>
                  <a:gd name="connsiteX116" fmla="*/ 204787 w 1254919"/>
                  <a:gd name="connsiteY116" fmla="*/ 166687 h 1323975"/>
                  <a:gd name="connsiteX117" fmla="*/ 214312 w 1254919"/>
                  <a:gd name="connsiteY117" fmla="*/ 230981 h 1323975"/>
                  <a:gd name="connsiteX118" fmla="*/ 104775 w 1254919"/>
                  <a:gd name="connsiteY118" fmla="*/ 233362 h 1323975"/>
                  <a:gd name="connsiteX119" fmla="*/ 92869 w 1254919"/>
                  <a:gd name="connsiteY119" fmla="*/ 264319 h 1323975"/>
                  <a:gd name="connsiteX120" fmla="*/ 45244 w 1254919"/>
                  <a:gd name="connsiteY120" fmla="*/ 390525 h 1323975"/>
                  <a:gd name="connsiteX121" fmla="*/ 23812 w 1254919"/>
                  <a:gd name="connsiteY121" fmla="*/ 473869 h 1323975"/>
                  <a:gd name="connsiteX122" fmla="*/ 64294 w 1254919"/>
                  <a:gd name="connsiteY122" fmla="*/ 547687 h 1323975"/>
                  <a:gd name="connsiteX123" fmla="*/ 95250 w 1254919"/>
                  <a:gd name="connsiteY123" fmla="*/ 566737 h 1323975"/>
                  <a:gd name="connsiteX124" fmla="*/ 128587 w 1254919"/>
                  <a:gd name="connsiteY124" fmla="*/ 540544 h 1323975"/>
                  <a:gd name="connsiteX125" fmla="*/ 154781 w 1254919"/>
                  <a:gd name="connsiteY125" fmla="*/ 478631 h 1323975"/>
                  <a:gd name="connsiteX126" fmla="*/ 159544 w 1254919"/>
                  <a:gd name="connsiteY126" fmla="*/ 383381 h 1323975"/>
                  <a:gd name="connsiteX127" fmla="*/ 200025 w 1254919"/>
                  <a:gd name="connsiteY127" fmla="*/ 276225 h 1323975"/>
                  <a:gd name="connsiteX128" fmla="*/ 235744 w 1254919"/>
                  <a:gd name="connsiteY128" fmla="*/ 290512 h 1323975"/>
                  <a:gd name="connsiteX129" fmla="*/ 242887 w 1254919"/>
                  <a:gd name="connsiteY129" fmla="*/ 335756 h 1323975"/>
                  <a:gd name="connsiteX130" fmla="*/ 252412 w 1254919"/>
                  <a:gd name="connsiteY130" fmla="*/ 371475 h 1323975"/>
                  <a:gd name="connsiteX131" fmla="*/ 321469 w 1254919"/>
                  <a:gd name="connsiteY131" fmla="*/ 435769 h 1323975"/>
                  <a:gd name="connsiteX132" fmla="*/ 321469 w 1254919"/>
                  <a:gd name="connsiteY132" fmla="*/ 476250 h 1323975"/>
                  <a:gd name="connsiteX133" fmla="*/ 233362 w 1254919"/>
                  <a:gd name="connsiteY133" fmla="*/ 457200 h 1323975"/>
                  <a:gd name="connsiteX134" fmla="*/ 211931 w 1254919"/>
                  <a:gd name="connsiteY134" fmla="*/ 452437 h 1323975"/>
                  <a:gd name="connsiteX135" fmla="*/ 169069 w 1254919"/>
                  <a:gd name="connsiteY135" fmla="*/ 516731 h 1323975"/>
                  <a:gd name="connsiteX136" fmla="*/ 169069 w 1254919"/>
                  <a:gd name="connsiteY136" fmla="*/ 595312 h 1323975"/>
                  <a:gd name="connsiteX137" fmla="*/ 200025 w 1254919"/>
                  <a:gd name="connsiteY137" fmla="*/ 635794 h 1323975"/>
                  <a:gd name="connsiteX138" fmla="*/ 245269 w 1254919"/>
                  <a:gd name="connsiteY138" fmla="*/ 616744 h 1323975"/>
                  <a:gd name="connsiteX139" fmla="*/ 276225 w 1254919"/>
                  <a:gd name="connsiteY139" fmla="*/ 583406 h 1323975"/>
                  <a:gd name="connsiteX140" fmla="*/ 285750 w 1254919"/>
                  <a:gd name="connsiteY140" fmla="*/ 535781 h 1323975"/>
                  <a:gd name="connsiteX141" fmla="*/ 333375 w 1254919"/>
                  <a:gd name="connsiteY141" fmla="*/ 526256 h 1323975"/>
                  <a:gd name="connsiteX142" fmla="*/ 373856 w 1254919"/>
                  <a:gd name="connsiteY142" fmla="*/ 566737 h 1323975"/>
                  <a:gd name="connsiteX143" fmla="*/ 373856 w 1254919"/>
                  <a:gd name="connsiteY143" fmla="*/ 566737 h 1323975"/>
                  <a:gd name="connsiteX144" fmla="*/ 342900 w 1254919"/>
                  <a:gd name="connsiteY144" fmla="*/ 607219 h 1323975"/>
                  <a:gd name="connsiteX145" fmla="*/ 304800 w 1254919"/>
                  <a:gd name="connsiteY145" fmla="*/ 604837 h 1323975"/>
                  <a:gd name="connsiteX146" fmla="*/ 269081 w 1254919"/>
                  <a:gd name="connsiteY146" fmla="*/ 654844 h 1323975"/>
                  <a:gd name="connsiteX147" fmla="*/ 273844 w 1254919"/>
                  <a:gd name="connsiteY147" fmla="*/ 688181 h 1323975"/>
                  <a:gd name="connsiteX148" fmla="*/ 354806 w 1254919"/>
                  <a:gd name="connsiteY148" fmla="*/ 771525 h 1323975"/>
                  <a:gd name="connsiteX149" fmla="*/ 400050 w 1254919"/>
                  <a:gd name="connsiteY149" fmla="*/ 764381 h 1323975"/>
                  <a:gd name="connsiteX150" fmla="*/ 402431 w 1254919"/>
                  <a:gd name="connsiteY150" fmla="*/ 721519 h 1323975"/>
                  <a:gd name="connsiteX151" fmla="*/ 404812 w 1254919"/>
                  <a:gd name="connsiteY151" fmla="*/ 635794 h 1323975"/>
                  <a:gd name="connsiteX152" fmla="*/ 445294 w 1254919"/>
                  <a:gd name="connsiteY152" fmla="*/ 728662 h 1323975"/>
                  <a:gd name="connsiteX153" fmla="*/ 476250 w 1254919"/>
                  <a:gd name="connsiteY153" fmla="*/ 778669 h 1323975"/>
                  <a:gd name="connsiteX154" fmla="*/ 366712 w 1254919"/>
                  <a:gd name="connsiteY154" fmla="*/ 797719 h 1323975"/>
                  <a:gd name="connsiteX155" fmla="*/ 314325 w 1254919"/>
                  <a:gd name="connsiteY155" fmla="*/ 816769 h 1323975"/>
                  <a:gd name="connsiteX156" fmla="*/ 269081 w 1254919"/>
                  <a:gd name="connsiteY156" fmla="*/ 819150 h 1323975"/>
                  <a:gd name="connsiteX157" fmla="*/ 207169 w 1254919"/>
                  <a:gd name="connsiteY157" fmla="*/ 802481 h 1323975"/>
                  <a:gd name="connsiteX158" fmla="*/ 152400 w 1254919"/>
                  <a:gd name="connsiteY158" fmla="*/ 842962 h 1323975"/>
                  <a:gd name="connsiteX159" fmla="*/ 147637 w 1254919"/>
                  <a:gd name="connsiteY159" fmla="*/ 885825 h 1323975"/>
                  <a:gd name="connsiteX160" fmla="*/ 97631 w 1254919"/>
                  <a:gd name="connsiteY160" fmla="*/ 876300 h 1323975"/>
                  <a:gd name="connsiteX161" fmla="*/ 64294 w 1254919"/>
                  <a:gd name="connsiteY161" fmla="*/ 904875 h 1323975"/>
                  <a:gd name="connsiteX162" fmla="*/ 69056 w 1254919"/>
                  <a:gd name="connsiteY162" fmla="*/ 959644 h 1323975"/>
                  <a:gd name="connsiteX163" fmla="*/ 114300 w 1254919"/>
                  <a:gd name="connsiteY163" fmla="*/ 992981 h 1323975"/>
                  <a:gd name="connsiteX164" fmla="*/ 135731 w 1254919"/>
                  <a:gd name="connsiteY164" fmla="*/ 1000125 h 1323975"/>
                  <a:gd name="connsiteX165" fmla="*/ 164306 w 1254919"/>
                  <a:gd name="connsiteY165" fmla="*/ 1109662 h 1323975"/>
                  <a:gd name="connsiteX166" fmla="*/ 204787 w 1254919"/>
                  <a:gd name="connsiteY166" fmla="*/ 1112044 h 1323975"/>
                  <a:gd name="connsiteX167" fmla="*/ 273844 w 1254919"/>
                  <a:gd name="connsiteY167" fmla="*/ 1095375 h 1323975"/>
                  <a:gd name="connsiteX168" fmla="*/ 342900 w 1254919"/>
                  <a:gd name="connsiteY168" fmla="*/ 1042987 h 1323975"/>
                  <a:gd name="connsiteX169" fmla="*/ 369094 w 1254919"/>
                  <a:gd name="connsiteY169" fmla="*/ 997744 h 1323975"/>
                  <a:gd name="connsiteX170" fmla="*/ 373856 w 1254919"/>
                  <a:gd name="connsiteY170" fmla="*/ 945356 h 1323975"/>
                  <a:gd name="connsiteX171" fmla="*/ 388144 w 1254919"/>
                  <a:gd name="connsiteY171" fmla="*/ 909637 h 1323975"/>
                  <a:gd name="connsiteX172" fmla="*/ 421481 w 1254919"/>
                  <a:gd name="connsiteY172" fmla="*/ 883444 h 1323975"/>
                  <a:gd name="connsiteX173" fmla="*/ 450056 w 1254919"/>
                  <a:gd name="connsiteY173" fmla="*/ 859631 h 1323975"/>
                  <a:gd name="connsiteX174" fmla="*/ 476250 w 1254919"/>
                  <a:gd name="connsiteY174" fmla="*/ 842962 h 1323975"/>
                  <a:gd name="connsiteX175" fmla="*/ 507206 w 1254919"/>
                  <a:gd name="connsiteY175" fmla="*/ 842962 h 1323975"/>
                  <a:gd name="connsiteX176" fmla="*/ 535781 w 1254919"/>
                  <a:gd name="connsiteY176" fmla="*/ 888206 h 1323975"/>
                  <a:gd name="connsiteX177" fmla="*/ 509587 w 1254919"/>
                  <a:gd name="connsiteY177" fmla="*/ 931069 h 1323975"/>
                  <a:gd name="connsiteX178" fmla="*/ 464344 w 1254919"/>
                  <a:gd name="connsiteY178" fmla="*/ 973931 h 1323975"/>
                  <a:gd name="connsiteX179" fmla="*/ 464344 w 1254919"/>
                  <a:gd name="connsiteY179" fmla="*/ 1023937 h 1323975"/>
                  <a:gd name="connsiteX180" fmla="*/ 385762 w 1254919"/>
                  <a:gd name="connsiteY180" fmla="*/ 1092994 h 1323975"/>
                  <a:gd name="connsiteX181" fmla="*/ 302419 w 1254919"/>
                  <a:gd name="connsiteY181" fmla="*/ 1100137 h 1323975"/>
                  <a:gd name="connsiteX182" fmla="*/ 321469 w 1254919"/>
                  <a:gd name="connsiteY182" fmla="*/ 1145381 h 1323975"/>
                  <a:gd name="connsiteX183" fmla="*/ 342900 w 1254919"/>
                  <a:gd name="connsiteY183" fmla="*/ 1152525 h 1323975"/>
                  <a:gd name="connsiteX184" fmla="*/ 402431 w 1254919"/>
                  <a:gd name="connsiteY184" fmla="*/ 1159669 h 1323975"/>
                  <a:gd name="connsiteX185" fmla="*/ 426244 w 1254919"/>
                  <a:gd name="connsiteY185" fmla="*/ 1181100 h 1323975"/>
                  <a:gd name="connsiteX186" fmla="*/ 452437 w 1254919"/>
                  <a:gd name="connsiteY186" fmla="*/ 1200150 h 1323975"/>
                  <a:gd name="connsiteX187" fmla="*/ 471487 w 1254919"/>
                  <a:gd name="connsiteY187" fmla="*/ 1216819 h 1323975"/>
                  <a:gd name="connsiteX188" fmla="*/ 526256 w 1254919"/>
                  <a:gd name="connsiteY188" fmla="*/ 1228725 h 1323975"/>
                  <a:gd name="connsiteX189" fmla="*/ 545306 w 1254919"/>
                  <a:gd name="connsiteY189" fmla="*/ 1216819 h 1323975"/>
                  <a:gd name="connsiteX190" fmla="*/ 542925 w 1254919"/>
                  <a:gd name="connsiteY190" fmla="*/ 1164431 h 1323975"/>
                  <a:gd name="connsiteX191" fmla="*/ 542925 w 1254919"/>
                  <a:gd name="connsiteY191" fmla="*/ 1128712 h 1323975"/>
                  <a:gd name="connsiteX192" fmla="*/ 559594 w 1254919"/>
                  <a:gd name="connsiteY192" fmla="*/ 1092994 h 1323975"/>
                  <a:gd name="connsiteX193" fmla="*/ 569119 w 1254919"/>
                  <a:gd name="connsiteY193" fmla="*/ 1062037 h 1323975"/>
                  <a:gd name="connsiteX194" fmla="*/ 581025 w 1254919"/>
                  <a:gd name="connsiteY194" fmla="*/ 1028700 h 1323975"/>
                  <a:gd name="connsiteX195" fmla="*/ 581025 w 1254919"/>
                  <a:gd name="connsiteY195" fmla="*/ 1000125 h 1323975"/>
                  <a:gd name="connsiteX196" fmla="*/ 576262 w 1254919"/>
                  <a:gd name="connsiteY196" fmla="*/ 947737 h 1323975"/>
                  <a:gd name="connsiteX197" fmla="*/ 626269 w 1254919"/>
                  <a:gd name="connsiteY197" fmla="*/ 990600 h 1323975"/>
                  <a:gd name="connsiteX198" fmla="*/ 597694 w 1254919"/>
                  <a:gd name="connsiteY198" fmla="*/ 1023937 h 1323975"/>
                  <a:gd name="connsiteX199" fmla="*/ 578644 w 1254919"/>
                  <a:gd name="connsiteY199" fmla="*/ 1095375 h 1323975"/>
                  <a:gd name="connsiteX200" fmla="*/ 597694 w 1254919"/>
                  <a:gd name="connsiteY200" fmla="*/ 1119187 h 1323975"/>
                  <a:gd name="connsiteX201" fmla="*/ 616744 w 1254919"/>
                  <a:gd name="connsiteY201" fmla="*/ 1114425 h 1323975"/>
                  <a:gd name="connsiteX202" fmla="*/ 650081 w 1254919"/>
                  <a:gd name="connsiteY202" fmla="*/ 1076325 h 1323975"/>
                  <a:gd name="connsiteX203" fmla="*/ 647700 w 1254919"/>
                  <a:gd name="connsiteY203" fmla="*/ 1019175 h 1323975"/>
                  <a:gd name="connsiteX204" fmla="*/ 695325 w 1254919"/>
                  <a:gd name="connsiteY204" fmla="*/ 1064419 h 1323975"/>
                  <a:gd name="connsiteX205" fmla="*/ 707231 w 1254919"/>
                  <a:gd name="connsiteY205" fmla="*/ 1083469 h 1323975"/>
                  <a:gd name="connsiteX206" fmla="*/ 671512 w 1254919"/>
                  <a:gd name="connsiteY206" fmla="*/ 1092994 h 1323975"/>
                  <a:gd name="connsiteX207" fmla="*/ 645319 w 1254919"/>
                  <a:gd name="connsiteY207" fmla="*/ 1119187 h 1323975"/>
                  <a:gd name="connsiteX208" fmla="*/ 614362 w 1254919"/>
                  <a:gd name="connsiteY208" fmla="*/ 1166812 h 1323975"/>
                  <a:gd name="connsiteX209" fmla="*/ 597694 w 1254919"/>
                  <a:gd name="connsiteY209" fmla="*/ 1188244 h 1323975"/>
                  <a:gd name="connsiteX210" fmla="*/ 666750 w 1254919"/>
                  <a:gd name="connsiteY210" fmla="*/ 1254919 h 1323975"/>
                  <a:gd name="connsiteX211" fmla="*/ 666750 w 1254919"/>
                  <a:gd name="connsiteY211" fmla="*/ 1254919 h 1323975"/>
                  <a:gd name="connsiteX212" fmla="*/ 704850 w 1254919"/>
                  <a:gd name="connsiteY212" fmla="*/ 1226344 h 1323975"/>
                  <a:gd name="connsiteX213" fmla="*/ 742950 w 1254919"/>
                  <a:gd name="connsiteY213" fmla="*/ 1162050 h 1323975"/>
                  <a:gd name="connsiteX214" fmla="*/ 773906 w 1254919"/>
                  <a:gd name="connsiteY214" fmla="*/ 1126331 h 1323975"/>
                  <a:gd name="connsiteX215" fmla="*/ 838200 w 1254919"/>
                  <a:gd name="connsiteY215" fmla="*/ 1185862 h 1323975"/>
                  <a:gd name="connsiteX216" fmla="*/ 926306 w 1254919"/>
                  <a:gd name="connsiteY216" fmla="*/ 1266825 h 1323975"/>
                  <a:gd name="connsiteX217" fmla="*/ 990600 w 1254919"/>
                  <a:gd name="connsiteY217" fmla="*/ 1323975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</a:cxnLst>
                <a:rect l="l" t="t" r="r" b="b"/>
                <a:pathLst>
                  <a:path w="1254919" h="1323975">
                    <a:moveTo>
                      <a:pt x="990600" y="1323975"/>
                    </a:moveTo>
                    <a:lnTo>
                      <a:pt x="1026319" y="1271587"/>
                    </a:lnTo>
                    <a:lnTo>
                      <a:pt x="888206" y="1164431"/>
                    </a:lnTo>
                    <a:lnTo>
                      <a:pt x="890587" y="1133475"/>
                    </a:lnTo>
                    <a:lnTo>
                      <a:pt x="933450" y="1171575"/>
                    </a:lnTo>
                    <a:lnTo>
                      <a:pt x="945356" y="1188244"/>
                    </a:lnTo>
                    <a:lnTo>
                      <a:pt x="1026319" y="1243012"/>
                    </a:lnTo>
                    <a:lnTo>
                      <a:pt x="1112044" y="1269206"/>
                    </a:lnTo>
                    <a:lnTo>
                      <a:pt x="1188244" y="1278731"/>
                    </a:lnTo>
                    <a:lnTo>
                      <a:pt x="1219200" y="1209675"/>
                    </a:lnTo>
                    <a:lnTo>
                      <a:pt x="1195387" y="1171575"/>
                    </a:lnTo>
                    <a:lnTo>
                      <a:pt x="1097756" y="1159669"/>
                    </a:lnTo>
                    <a:lnTo>
                      <a:pt x="1057275" y="1140619"/>
                    </a:lnTo>
                    <a:lnTo>
                      <a:pt x="1002506" y="1095375"/>
                    </a:lnTo>
                    <a:lnTo>
                      <a:pt x="957262" y="1100137"/>
                    </a:lnTo>
                    <a:lnTo>
                      <a:pt x="904875" y="1059656"/>
                    </a:lnTo>
                    <a:lnTo>
                      <a:pt x="933450" y="1028700"/>
                    </a:lnTo>
                    <a:lnTo>
                      <a:pt x="992981" y="1050131"/>
                    </a:lnTo>
                    <a:lnTo>
                      <a:pt x="1042987" y="1092994"/>
                    </a:lnTo>
                    <a:lnTo>
                      <a:pt x="1114425" y="1140619"/>
                    </a:lnTo>
                    <a:lnTo>
                      <a:pt x="1171575" y="1140619"/>
                    </a:lnTo>
                    <a:lnTo>
                      <a:pt x="1202531" y="1088231"/>
                    </a:lnTo>
                    <a:lnTo>
                      <a:pt x="1154906" y="1035844"/>
                    </a:lnTo>
                    <a:lnTo>
                      <a:pt x="1102519" y="1023937"/>
                    </a:lnTo>
                    <a:lnTo>
                      <a:pt x="1026319" y="990600"/>
                    </a:lnTo>
                    <a:lnTo>
                      <a:pt x="1062037" y="981075"/>
                    </a:lnTo>
                    <a:lnTo>
                      <a:pt x="1207294" y="1023937"/>
                    </a:lnTo>
                    <a:lnTo>
                      <a:pt x="1254919" y="981075"/>
                    </a:lnTo>
                    <a:lnTo>
                      <a:pt x="1216819" y="935831"/>
                    </a:lnTo>
                    <a:lnTo>
                      <a:pt x="1159669" y="895350"/>
                    </a:lnTo>
                    <a:lnTo>
                      <a:pt x="1042987" y="876300"/>
                    </a:lnTo>
                    <a:lnTo>
                      <a:pt x="1002506" y="928687"/>
                    </a:lnTo>
                    <a:lnTo>
                      <a:pt x="954881" y="971550"/>
                    </a:lnTo>
                    <a:lnTo>
                      <a:pt x="909637" y="997744"/>
                    </a:lnTo>
                    <a:lnTo>
                      <a:pt x="890587" y="1071562"/>
                    </a:lnTo>
                    <a:lnTo>
                      <a:pt x="869156" y="1126331"/>
                    </a:lnTo>
                    <a:lnTo>
                      <a:pt x="776287" y="1038225"/>
                    </a:lnTo>
                    <a:lnTo>
                      <a:pt x="642937" y="904875"/>
                    </a:lnTo>
                    <a:lnTo>
                      <a:pt x="754856" y="973931"/>
                    </a:lnTo>
                    <a:lnTo>
                      <a:pt x="828675" y="1035844"/>
                    </a:lnTo>
                    <a:lnTo>
                      <a:pt x="854869" y="1002506"/>
                    </a:lnTo>
                    <a:lnTo>
                      <a:pt x="895350" y="992981"/>
                    </a:lnTo>
                    <a:lnTo>
                      <a:pt x="947737" y="969169"/>
                    </a:lnTo>
                    <a:lnTo>
                      <a:pt x="962025" y="885825"/>
                    </a:lnTo>
                    <a:lnTo>
                      <a:pt x="957262" y="842962"/>
                    </a:lnTo>
                    <a:lnTo>
                      <a:pt x="904875" y="809625"/>
                    </a:lnTo>
                    <a:lnTo>
                      <a:pt x="878681" y="807244"/>
                    </a:lnTo>
                    <a:lnTo>
                      <a:pt x="833437" y="852487"/>
                    </a:lnTo>
                    <a:lnTo>
                      <a:pt x="795337" y="852487"/>
                    </a:lnTo>
                    <a:lnTo>
                      <a:pt x="731044" y="823912"/>
                    </a:lnTo>
                    <a:lnTo>
                      <a:pt x="683419" y="797719"/>
                    </a:lnTo>
                    <a:lnTo>
                      <a:pt x="597694" y="797719"/>
                    </a:lnTo>
                    <a:lnTo>
                      <a:pt x="571500" y="797719"/>
                    </a:lnTo>
                    <a:lnTo>
                      <a:pt x="564356" y="754856"/>
                    </a:lnTo>
                    <a:lnTo>
                      <a:pt x="588169" y="709612"/>
                    </a:lnTo>
                    <a:lnTo>
                      <a:pt x="616744" y="742950"/>
                    </a:lnTo>
                    <a:lnTo>
                      <a:pt x="683419" y="773906"/>
                    </a:lnTo>
                    <a:lnTo>
                      <a:pt x="742950" y="790575"/>
                    </a:lnTo>
                    <a:lnTo>
                      <a:pt x="766762" y="752475"/>
                    </a:lnTo>
                    <a:lnTo>
                      <a:pt x="759619" y="707231"/>
                    </a:lnTo>
                    <a:lnTo>
                      <a:pt x="735806" y="685800"/>
                    </a:lnTo>
                    <a:lnTo>
                      <a:pt x="711994" y="681037"/>
                    </a:lnTo>
                    <a:lnTo>
                      <a:pt x="711994" y="681037"/>
                    </a:lnTo>
                    <a:lnTo>
                      <a:pt x="688181" y="661987"/>
                    </a:lnTo>
                    <a:lnTo>
                      <a:pt x="619125" y="640556"/>
                    </a:lnTo>
                    <a:lnTo>
                      <a:pt x="659606" y="619125"/>
                    </a:lnTo>
                    <a:lnTo>
                      <a:pt x="721519" y="652462"/>
                    </a:lnTo>
                    <a:lnTo>
                      <a:pt x="819150" y="611981"/>
                    </a:lnTo>
                    <a:lnTo>
                      <a:pt x="823912" y="523875"/>
                    </a:lnTo>
                    <a:lnTo>
                      <a:pt x="750094" y="490537"/>
                    </a:lnTo>
                    <a:lnTo>
                      <a:pt x="652462" y="507206"/>
                    </a:lnTo>
                    <a:lnTo>
                      <a:pt x="645319" y="564356"/>
                    </a:lnTo>
                    <a:lnTo>
                      <a:pt x="500062" y="671512"/>
                    </a:lnTo>
                    <a:lnTo>
                      <a:pt x="476250" y="611981"/>
                    </a:lnTo>
                    <a:lnTo>
                      <a:pt x="471487" y="566737"/>
                    </a:lnTo>
                    <a:lnTo>
                      <a:pt x="523875" y="542925"/>
                    </a:lnTo>
                    <a:lnTo>
                      <a:pt x="569119" y="485775"/>
                    </a:lnTo>
                    <a:lnTo>
                      <a:pt x="552450" y="407194"/>
                    </a:lnTo>
                    <a:lnTo>
                      <a:pt x="526256" y="404812"/>
                    </a:lnTo>
                    <a:lnTo>
                      <a:pt x="428625" y="502444"/>
                    </a:lnTo>
                    <a:lnTo>
                      <a:pt x="404812" y="452437"/>
                    </a:lnTo>
                    <a:lnTo>
                      <a:pt x="440531" y="383381"/>
                    </a:lnTo>
                    <a:lnTo>
                      <a:pt x="402431" y="316706"/>
                    </a:lnTo>
                    <a:lnTo>
                      <a:pt x="350044" y="311944"/>
                    </a:lnTo>
                    <a:lnTo>
                      <a:pt x="328612" y="314325"/>
                    </a:lnTo>
                    <a:lnTo>
                      <a:pt x="311944" y="242887"/>
                    </a:lnTo>
                    <a:lnTo>
                      <a:pt x="366712" y="197644"/>
                    </a:lnTo>
                    <a:lnTo>
                      <a:pt x="383381" y="200025"/>
                    </a:lnTo>
                    <a:lnTo>
                      <a:pt x="404812" y="219075"/>
                    </a:lnTo>
                    <a:lnTo>
                      <a:pt x="428625" y="269081"/>
                    </a:lnTo>
                    <a:lnTo>
                      <a:pt x="485775" y="335756"/>
                    </a:lnTo>
                    <a:lnTo>
                      <a:pt x="528637" y="359569"/>
                    </a:lnTo>
                    <a:lnTo>
                      <a:pt x="557212" y="364331"/>
                    </a:lnTo>
                    <a:lnTo>
                      <a:pt x="597694" y="364331"/>
                    </a:lnTo>
                    <a:lnTo>
                      <a:pt x="623887" y="335756"/>
                    </a:lnTo>
                    <a:lnTo>
                      <a:pt x="626269" y="221456"/>
                    </a:lnTo>
                    <a:lnTo>
                      <a:pt x="573881" y="176212"/>
                    </a:lnTo>
                    <a:lnTo>
                      <a:pt x="521494" y="176212"/>
                    </a:lnTo>
                    <a:lnTo>
                      <a:pt x="485775" y="135731"/>
                    </a:lnTo>
                    <a:lnTo>
                      <a:pt x="440531" y="135731"/>
                    </a:lnTo>
                    <a:lnTo>
                      <a:pt x="392906" y="138112"/>
                    </a:lnTo>
                    <a:lnTo>
                      <a:pt x="504825" y="71437"/>
                    </a:lnTo>
                    <a:lnTo>
                      <a:pt x="452437" y="11906"/>
                    </a:lnTo>
                    <a:lnTo>
                      <a:pt x="350044" y="21431"/>
                    </a:lnTo>
                    <a:lnTo>
                      <a:pt x="309562" y="61912"/>
                    </a:lnTo>
                    <a:lnTo>
                      <a:pt x="302419" y="90487"/>
                    </a:lnTo>
                    <a:lnTo>
                      <a:pt x="250031" y="119062"/>
                    </a:lnTo>
                    <a:lnTo>
                      <a:pt x="185737" y="85725"/>
                    </a:lnTo>
                    <a:lnTo>
                      <a:pt x="140494" y="4762"/>
                    </a:lnTo>
                    <a:lnTo>
                      <a:pt x="2381" y="0"/>
                    </a:lnTo>
                    <a:cubicBezTo>
                      <a:pt x="1587" y="25400"/>
                      <a:pt x="794" y="50800"/>
                      <a:pt x="0" y="76200"/>
                    </a:cubicBezTo>
                    <a:lnTo>
                      <a:pt x="21431" y="97631"/>
                    </a:lnTo>
                    <a:lnTo>
                      <a:pt x="26194" y="130969"/>
                    </a:lnTo>
                    <a:lnTo>
                      <a:pt x="64294" y="166687"/>
                    </a:lnTo>
                    <a:lnTo>
                      <a:pt x="111919" y="166687"/>
                    </a:lnTo>
                    <a:lnTo>
                      <a:pt x="161925" y="140494"/>
                    </a:lnTo>
                    <a:lnTo>
                      <a:pt x="204787" y="166687"/>
                    </a:lnTo>
                    <a:lnTo>
                      <a:pt x="214312" y="230981"/>
                    </a:lnTo>
                    <a:lnTo>
                      <a:pt x="104775" y="233362"/>
                    </a:lnTo>
                    <a:lnTo>
                      <a:pt x="92869" y="264319"/>
                    </a:lnTo>
                    <a:lnTo>
                      <a:pt x="45244" y="390525"/>
                    </a:lnTo>
                    <a:lnTo>
                      <a:pt x="23812" y="473869"/>
                    </a:lnTo>
                    <a:lnTo>
                      <a:pt x="64294" y="547687"/>
                    </a:lnTo>
                    <a:lnTo>
                      <a:pt x="95250" y="566737"/>
                    </a:lnTo>
                    <a:lnTo>
                      <a:pt x="128587" y="540544"/>
                    </a:lnTo>
                    <a:lnTo>
                      <a:pt x="154781" y="478631"/>
                    </a:lnTo>
                    <a:lnTo>
                      <a:pt x="159544" y="383381"/>
                    </a:lnTo>
                    <a:lnTo>
                      <a:pt x="200025" y="276225"/>
                    </a:lnTo>
                    <a:lnTo>
                      <a:pt x="235744" y="290512"/>
                    </a:lnTo>
                    <a:lnTo>
                      <a:pt x="242887" y="335756"/>
                    </a:lnTo>
                    <a:lnTo>
                      <a:pt x="252412" y="371475"/>
                    </a:lnTo>
                    <a:lnTo>
                      <a:pt x="321469" y="435769"/>
                    </a:lnTo>
                    <a:lnTo>
                      <a:pt x="321469" y="476250"/>
                    </a:lnTo>
                    <a:lnTo>
                      <a:pt x="233362" y="457200"/>
                    </a:lnTo>
                    <a:lnTo>
                      <a:pt x="211931" y="452437"/>
                    </a:lnTo>
                    <a:lnTo>
                      <a:pt x="169069" y="516731"/>
                    </a:lnTo>
                    <a:lnTo>
                      <a:pt x="169069" y="595312"/>
                    </a:lnTo>
                    <a:lnTo>
                      <a:pt x="200025" y="635794"/>
                    </a:lnTo>
                    <a:lnTo>
                      <a:pt x="245269" y="616744"/>
                    </a:lnTo>
                    <a:lnTo>
                      <a:pt x="276225" y="583406"/>
                    </a:lnTo>
                    <a:lnTo>
                      <a:pt x="285750" y="535781"/>
                    </a:lnTo>
                    <a:lnTo>
                      <a:pt x="333375" y="526256"/>
                    </a:lnTo>
                    <a:lnTo>
                      <a:pt x="373856" y="566737"/>
                    </a:lnTo>
                    <a:lnTo>
                      <a:pt x="373856" y="566737"/>
                    </a:lnTo>
                    <a:lnTo>
                      <a:pt x="342900" y="607219"/>
                    </a:lnTo>
                    <a:lnTo>
                      <a:pt x="304800" y="604837"/>
                    </a:lnTo>
                    <a:lnTo>
                      <a:pt x="269081" y="654844"/>
                    </a:lnTo>
                    <a:lnTo>
                      <a:pt x="273844" y="688181"/>
                    </a:lnTo>
                    <a:lnTo>
                      <a:pt x="354806" y="771525"/>
                    </a:lnTo>
                    <a:lnTo>
                      <a:pt x="400050" y="764381"/>
                    </a:lnTo>
                    <a:lnTo>
                      <a:pt x="402431" y="721519"/>
                    </a:lnTo>
                    <a:cubicBezTo>
                      <a:pt x="403225" y="692944"/>
                      <a:pt x="404018" y="664369"/>
                      <a:pt x="404812" y="635794"/>
                    </a:cubicBezTo>
                    <a:lnTo>
                      <a:pt x="445294" y="728662"/>
                    </a:lnTo>
                    <a:lnTo>
                      <a:pt x="476250" y="778669"/>
                    </a:lnTo>
                    <a:lnTo>
                      <a:pt x="366712" y="797719"/>
                    </a:lnTo>
                    <a:lnTo>
                      <a:pt x="314325" y="816769"/>
                    </a:lnTo>
                    <a:lnTo>
                      <a:pt x="269081" y="819150"/>
                    </a:lnTo>
                    <a:lnTo>
                      <a:pt x="207169" y="802481"/>
                    </a:lnTo>
                    <a:lnTo>
                      <a:pt x="152400" y="842962"/>
                    </a:lnTo>
                    <a:lnTo>
                      <a:pt x="147637" y="885825"/>
                    </a:lnTo>
                    <a:lnTo>
                      <a:pt x="97631" y="876300"/>
                    </a:lnTo>
                    <a:lnTo>
                      <a:pt x="64294" y="904875"/>
                    </a:lnTo>
                    <a:lnTo>
                      <a:pt x="69056" y="959644"/>
                    </a:lnTo>
                    <a:lnTo>
                      <a:pt x="114300" y="992981"/>
                    </a:lnTo>
                    <a:lnTo>
                      <a:pt x="135731" y="1000125"/>
                    </a:lnTo>
                    <a:lnTo>
                      <a:pt x="164306" y="1109662"/>
                    </a:lnTo>
                    <a:lnTo>
                      <a:pt x="204787" y="1112044"/>
                    </a:lnTo>
                    <a:lnTo>
                      <a:pt x="273844" y="1095375"/>
                    </a:lnTo>
                    <a:lnTo>
                      <a:pt x="342900" y="1042987"/>
                    </a:lnTo>
                    <a:lnTo>
                      <a:pt x="369094" y="997744"/>
                    </a:lnTo>
                    <a:lnTo>
                      <a:pt x="373856" y="945356"/>
                    </a:lnTo>
                    <a:lnTo>
                      <a:pt x="388144" y="909637"/>
                    </a:lnTo>
                    <a:lnTo>
                      <a:pt x="421481" y="883444"/>
                    </a:lnTo>
                    <a:lnTo>
                      <a:pt x="450056" y="859631"/>
                    </a:lnTo>
                    <a:lnTo>
                      <a:pt x="476250" y="842962"/>
                    </a:lnTo>
                    <a:lnTo>
                      <a:pt x="507206" y="842962"/>
                    </a:lnTo>
                    <a:lnTo>
                      <a:pt x="535781" y="888206"/>
                    </a:lnTo>
                    <a:lnTo>
                      <a:pt x="509587" y="931069"/>
                    </a:lnTo>
                    <a:lnTo>
                      <a:pt x="464344" y="973931"/>
                    </a:lnTo>
                    <a:lnTo>
                      <a:pt x="464344" y="1023937"/>
                    </a:lnTo>
                    <a:lnTo>
                      <a:pt x="385762" y="1092994"/>
                    </a:lnTo>
                    <a:lnTo>
                      <a:pt x="302419" y="1100137"/>
                    </a:lnTo>
                    <a:lnTo>
                      <a:pt x="321469" y="1145381"/>
                    </a:lnTo>
                    <a:lnTo>
                      <a:pt x="342900" y="1152525"/>
                    </a:lnTo>
                    <a:lnTo>
                      <a:pt x="402431" y="1159669"/>
                    </a:lnTo>
                    <a:cubicBezTo>
                      <a:pt x="426864" y="1179215"/>
                      <a:pt x="426244" y="1168554"/>
                      <a:pt x="426244" y="1181100"/>
                    </a:cubicBezTo>
                    <a:lnTo>
                      <a:pt x="452437" y="1200150"/>
                    </a:lnTo>
                    <a:lnTo>
                      <a:pt x="471487" y="1216819"/>
                    </a:lnTo>
                    <a:lnTo>
                      <a:pt x="526256" y="1228725"/>
                    </a:lnTo>
                    <a:lnTo>
                      <a:pt x="545306" y="1216819"/>
                    </a:lnTo>
                    <a:lnTo>
                      <a:pt x="542925" y="1164431"/>
                    </a:lnTo>
                    <a:lnTo>
                      <a:pt x="542925" y="1128712"/>
                    </a:lnTo>
                    <a:lnTo>
                      <a:pt x="559594" y="1092994"/>
                    </a:lnTo>
                    <a:lnTo>
                      <a:pt x="569119" y="1062037"/>
                    </a:lnTo>
                    <a:lnTo>
                      <a:pt x="581025" y="1028700"/>
                    </a:lnTo>
                    <a:lnTo>
                      <a:pt x="581025" y="1000125"/>
                    </a:lnTo>
                    <a:lnTo>
                      <a:pt x="576262" y="947737"/>
                    </a:lnTo>
                    <a:lnTo>
                      <a:pt x="626269" y="990600"/>
                    </a:lnTo>
                    <a:lnTo>
                      <a:pt x="597694" y="1023937"/>
                    </a:lnTo>
                    <a:lnTo>
                      <a:pt x="578644" y="1095375"/>
                    </a:lnTo>
                    <a:lnTo>
                      <a:pt x="597694" y="1119187"/>
                    </a:lnTo>
                    <a:lnTo>
                      <a:pt x="616744" y="1114425"/>
                    </a:lnTo>
                    <a:lnTo>
                      <a:pt x="650081" y="1076325"/>
                    </a:lnTo>
                    <a:cubicBezTo>
                      <a:pt x="649287" y="1057275"/>
                      <a:pt x="648494" y="1038225"/>
                      <a:pt x="647700" y="1019175"/>
                    </a:cubicBezTo>
                    <a:lnTo>
                      <a:pt x="695325" y="1064419"/>
                    </a:lnTo>
                    <a:lnTo>
                      <a:pt x="707231" y="1083469"/>
                    </a:lnTo>
                    <a:lnTo>
                      <a:pt x="671512" y="1092994"/>
                    </a:lnTo>
                    <a:lnTo>
                      <a:pt x="645319" y="1119187"/>
                    </a:lnTo>
                    <a:lnTo>
                      <a:pt x="614362" y="1166812"/>
                    </a:lnTo>
                    <a:lnTo>
                      <a:pt x="597694" y="1188244"/>
                    </a:lnTo>
                    <a:lnTo>
                      <a:pt x="666750" y="1254919"/>
                    </a:lnTo>
                    <a:lnTo>
                      <a:pt x="666750" y="1254919"/>
                    </a:lnTo>
                    <a:lnTo>
                      <a:pt x="704850" y="1226344"/>
                    </a:lnTo>
                    <a:lnTo>
                      <a:pt x="742950" y="1162050"/>
                    </a:lnTo>
                    <a:lnTo>
                      <a:pt x="773906" y="1126331"/>
                    </a:lnTo>
                    <a:lnTo>
                      <a:pt x="838200" y="1185862"/>
                    </a:lnTo>
                    <a:lnTo>
                      <a:pt x="926306" y="1266825"/>
                    </a:lnTo>
                    <a:lnTo>
                      <a:pt x="990600" y="13239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0148C54D-D1B5-4B96-A4AE-0C01099CCC0B}"/>
                  </a:ext>
                </a:extLst>
              </p:cNvPr>
              <p:cNvSpPr/>
              <p:nvPr/>
            </p:nvSpPr>
            <p:spPr>
              <a:xfrm>
                <a:off x="6099175" y="3044825"/>
                <a:ext cx="549275" cy="733425"/>
              </a:xfrm>
              <a:custGeom>
                <a:avLst/>
                <a:gdLst>
                  <a:gd name="connsiteX0" fmla="*/ 317500 w 549275"/>
                  <a:gd name="connsiteY0" fmla="*/ 0 h 733425"/>
                  <a:gd name="connsiteX1" fmla="*/ 276225 w 549275"/>
                  <a:gd name="connsiteY1" fmla="*/ 88900 h 733425"/>
                  <a:gd name="connsiteX2" fmla="*/ 276225 w 549275"/>
                  <a:gd name="connsiteY2" fmla="*/ 117475 h 733425"/>
                  <a:gd name="connsiteX3" fmla="*/ 276225 w 549275"/>
                  <a:gd name="connsiteY3" fmla="*/ 222250 h 733425"/>
                  <a:gd name="connsiteX4" fmla="*/ 295275 w 549275"/>
                  <a:gd name="connsiteY4" fmla="*/ 365125 h 733425"/>
                  <a:gd name="connsiteX5" fmla="*/ 174625 w 549275"/>
                  <a:gd name="connsiteY5" fmla="*/ 425450 h 733425"/>
                  <a:gd name="connsiteX6" fmla="*/ 76200 w 549275"/>
                  <a:gd name="connsiteY6" fmla="*/ 419100 h 733425"/>
                  <a:gd name="connsiteX7" fmla="*/ 53975 w 549275"/>
                  <a:gd name="connsiteY7" fmla="*/ 501650 h 733425"/>
                  <a:gd name="connsiteX8" fmla="*/ 15875 w 549275"/>
                  <a:gd name="connsiteY8" fmla="*/ 530225 h 733425"/>
                  <a:gd name="connsiteX9" fmla="*/ 0 w 549275"/>
                  <a:gd name="connsiteY9" fmla="*/ 555625 h 733425"/>
                  <a:gd name="connsiteX10" fmla="*/ 9525 w 549275"/>
                  <a:gd name="connsiteY10" fmla="*/ 609600 h 733425"/>
                  <a:gd name="connsiteX11" fmla="*/ 15875 w 549275"/>
                  <a:gd name="connsiteY11" fmla="*/ 628650 h 733425"/>
                  <a:gd name="connsiteX12" fmla="*/ 44450 w 549275"/>
                  <a:gd name="connsiteY12" fmla="*/ 635000 h 733425"/>
                  <a:gd name="connsiteX13" fmla="*/ 66675 w 549275"/>
                  <a:gd name="connsiteY13" fmla="*/ 708025 h 733425"/>
                  <a:gd name="connsiteX14" fmla="*/ 123825 w 549275"/>
                  <a:gd name="connsiteY14" fmla="*/ 733425 h 733425"/>
                  <a:gd name="connsiteX15" fmla="*/ 155575 w 549275"/>
                  <a:gd name="connsiteY15" fmla="*/ 733425 h 733425"/>
                  <a:gd name="connsiteX16" fmla="*/ 200025 w 549275"/>
                  <a:gd name="connsiteY16" fmla="*/ 708025 h 733425"/>
                  <a:gd name="connsiteX17" fmla="*/ 260350 w 549275"/>
                  <a:gd name="connsiteY17" fmla="*/ 657225 h 733425"/>
                  <a:gd name="connsiteX18" fmla="*/ 298450 w 549275"/>
                  <a:gd name="connsiteY18" fmla="*/ 660400 h 733425"/>
                  <a:gd name="connsiteX19" fmla="*/ 374650 w 549275"/>
                  <a:gd name="connsiteY19" fmla="*/ 660400 h 733425"/>
                  <a:gd name="connsiteX20" fmla="*/ 428625 w 549275"/>
                  <a:gd name="connsiteY20" fmla="*/ 561975 h 733425"/>
                  <a:gd name="connsiteX21" fmla="*/ 488950 w 549275"/>
                  <a:gd name="connsiteY21" fmla="*/ 533400 h 733425"/>
                  <a:gd name="connsiteX22" fmla="*/ 542925 w 549275"/>
                  <a:gd name="connsiteY22" fmla="*/ 441325 h 733425"/>
                  <a:gd name="connsiteX23" fmla="*/ 549275 w 549275"/>
                  <a:gd name="connsiteY23" fmla="*/ 361950 h 733425"/>
                  <a:gd name="connsiteX24" fmla="*/ 457200 w 549275"/>
                  <a:gd name="connsiteY24" fmla="*/ 304800 h 733425"/>
                  <a:gd name="connsiteX25" fmla="*/ 415925 w 549275"/>
                  <a:gd name="connsiteY25" fmla="*/ 117475 h 733425"/>
                  <a:gd name="connsiteX26" fmla="*/ 393700 w 549275"/>
                  <a:gd name="connsiteY26" fmla="*/ 31750 h 733425"/>
                  <a:gd name="connsiteX27" fmla="*/ 317500 w 549275"/>
                  <a:gd name="connsiteY27" fmla="*/ 0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9275" h="733425">
                    <a:moveTo>
                      <a:pt x="317500" y="0"/>
                    </a:moveTo>
                    <a:lnTo>
                      <a:pt x="276225" y="88900"/>
                    </a:lnTo>
                    <a:lnTo>
                      <a:pt x="276225" y="117475"/>
                    </a:lnTo>
                    <a:lnTo>
                      <a:pt x="276225" y="222250"/>
                    </a:lnTo>
                    <a:lnTo>
                      <a:pt x="295275" y="365125"/>
                    </a:lnTo>
                    <a:lnTo>
                      <a:pt x="174625" y="425450"/>
                    </a:lnTo>
                    <a:lnTo>
                      <a:pt x="76200" y="419100"/>
                    </a:lnTo>
                    <a:lnTo>
                      <a:pt x="53975" y="501650"/>
                    </a:lnTo>
                    <a:lnTo>
                      <a:pt x="15875" y="530225"/>
                    </a:lnTo>
                    <a:lnTo>
                      <a:pt x="0" y="555625"/>
                    </a:lnTo>
                    <a:cubicBezTo>
                      <a:pt x="10190" y="603180"/>
                      <a:pt x="9525" y="584922"/>
                      <a:pt x="9525" y="609600"/>
                    </a:cubicBezTo>
                    <a:lnTo>
                      <a:pt x="15875" y="628650"/>
                    </a:lnTo>
                    <a:lnTo>
                      <a:pt x="44450" y="635000"/>
                    </a:lnTo>
                    <a:lnTo>
                      <a:pt x="66675" y="708025"/>
                    </a:lnTo>
                    <a:lnTo>
                      <a:pt x="123825" y="733425"/>
                    </a:lnTo>
                    <a:lnTo>
                      <a:pt x="155575" y="733425"/>
                    </a:lnTo>
                    <a:lnTo>
                      <a:pt x="200025" y="708025"/>
                    </a:lnTo>
                    <a:lnTo>
                      <a:pt x="260350" y="657225"/>
                    </a:lnTo>
                    <a:lnTo>
                      <a:pt x="298450" y="660400"/>
                    </a:lnTo>
                    <a:lnTo>
                      <a:pt x="374650" y="660400"/>
                    </a:lnTo>
                    <a:lnTo>
                      <a:pt x="428625" y="561975"/>
                    </a:lnTo>
                    <a:lnTo>
                      <a:pt x="488950" y="533400"/>
                    </a:lnTo>
                    <a:lnTo>
                      <a:pt x="542925" y="441325"/>
                    </a:lnTo>
                    <a:lnTo>
                      <a:pt x="549275" y="361950"/>
                    </a:lnTo>
                    <a:lnTo>
                      <a:pt x="457200" y="304800"/>
                    </a:lnTo>
                    <a:lnTo>
                      <a:pt x="415925" y="117475"/>
                    </a:lnTo>
                    <a:lnTo>
                      <a:pt x="393700" y="31750"/>
                    </a:lnTo>
                    <a:lnTo>
                      <a:pt x="3175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3CCC0B1-6DE7-46F9-A0BD-FC997D51B9E9}"/>
                  </a:ext>
                </a:extLst>
              </p:cNvPr>
              <p:cNvSpPr/>
              <p:nvPr/>
            </p:nvSpPr>
            <p:spPr>
              <a:xfrm>
                <a:off x="3798094" y="2631281"/>
                <a:ext cx="964406" cy="552450"/>
              </a:xfrm>
              <a:custGeom>
                <a:avLst/>
                <a:gdLst>
                  <a:gd name="connsiteX0" fmla="*/ 447675 w 964406"/>
                  <a:gd name="connsiteY0" fmla="*/ 183357 h 552450"/>
                  <a:gd name="connsiteX1" fmla="*/ 357187 w 964406"/>
                  <a:gd name="connsiteY1" fmla="*/ 314325 h 552450"/>
                  <a:gd name="connsiteX2" fmla="*/ 364331 w 964406"/>
                  <a:gd name="connsiteY2" fmla="*/ 347663 h 552450"/>
                  <a:gd name="connsiteX3" fmla="*/ 400050 w 964406"/>
                  <a:gd name="connsiteY3" fmla="*/ 361950 h 552450"/>
                  <a:gd name="connsiteX4" fmla="*/ 435769 w 964406"/>
                  <a:gd name="connsiteY4" fmla="*/ 266700 h 552450"/>
                  <a:gd name="connsiteX5" fmla="*/ 190500 w 964406"/>
                  <a:gd name="connsiteY5" fmla="*/ 0 h 552450"/>
                  <a:gd name="connsiteX6" fmla="*/ 230981 w 964406"/>
                  <a:gd name="connsiteY6" fmla="*/ 2382 h 552450"/>
                  <a:gd name="connsiteX7" fmla="*/ 292894 w 964406"/>
                  <a:gd name="connsiteY7" fmla="*/ 26194 h 552450"/>
                  <a:gd name="connsiteX8" fmla="*/ 328612 w 964406"/>
                  <a:gd name="connsiteY8" fmla="*/ 28575 h 552450"/>
                  <a:gd name="connsiteX9" fmla="*/ 390525 w 964406"/>
                  <a:gd name="connsiteY9" fmla="*/ 38100 h 552450"/>
                  <a:gd name="connsiteX10" fmla="*/ 416719 w 964406"/>
                  <a:gd name="connsiteY10" fmla="*/ 71438 h 552450"/>
                  <a:gd name="connsiteX11" fmla="*/ 471487 w 964406"/>
                  <a:gd name="connsiteY11" fmla="*/ 107157 h 552450"/>
                  <a:gd name="connsiteX12" fmla="*/ 507206 w 964406"/>
                  <a:gd name="connsiteY12" fmla="*/ 111919 h 552450"/>
                  <a:gd name="connsiteX13" fmla="*/ 542925 w 964406"/>
                  <a:gd name="connsiteY13" fmla="*/ 150019 h 552450"/>
                  <a:gd name="connsiteX14" fmla="*/ 609600 w 964406"/>
                  <a:gd name="connsiteY14" fmla="*/ 152400 h 552450"/>
                  <a:gd name="connsiteX15" fmla="*/ 676275 w 964406"/>
                  <a:gd name="connsiteY15" fmla="*/ 159544 h 552450"/>
                  <a:gd name="connsiteX16" fmla="*/ 750094 w 964406"/>
                  <a:gd name="connsiteY16" fmla="*/ 245269 h 552450"/>
                  <a:gd name="connsiteX17" fmla="*/ 845344 w 964406"/>
                  <a:gd name="connsiteY17" fmla="*/ 207169 h 552450"/>
                  <a:gd name="connsiteX18" fmla="*/ 885825 w 964406"/>
                  <a:gd name="connsiteY18" fmla="*/ 226219 h 552450"/>
                  <a:gd name="connsiteX19" fmla="*/ 890587 w 964406"/>
                  <a:gd name="connsiteY19" fmla="*/ 319088 h 552450"/>
                  <a:gd name="connsiteX20" fmla="*/ 869156 w 964406"/>
                  <a:gd name="connsiteY20" fmla="*/ 392907 h 552450"/>
                  <a:gd name="connsiteX21" fmla="*/ 904875 w 964406"/>
                  <a:gd name="connsiteY21" fmla="*/ 433388 h 552450"/>
                  <a:gd name="connsiteX22" fmla="*/ 964406 w 964406"/>
                  <a:gd name="connsiteY22" fmla="*/ 528638 h 552450"/>
                  <a:gd name="connsiteX23" fmla="*/ 897731 w 964406"/>
                  <a:gd name="connsiteY23" fmla="*/ 542925 h 552450"/>
                  <a:gd name="connsiteX24" fmla="*/ 854869 w 964406"/>
                  <a:gd name="connsiteY24" fmla="*/ 509588 h 552450"/>
                  <a:gd name="connsiteX25" fmla="*/ 831056 w 964406"/>
                  <a:gd name="connsiteY25" fmla="*/ 504825 h 552450"/>
                  <a:gd name="connsiteX26" fmla="*/ 783431 w 964406"/>
                  <a:gd name="connsiteY26" fmla="*/ 476250 h 552450"/>
                  <a:gd name="connsiteX27" fmla="*/ 757237 w 964406"/>
                  <a:gd name="connsiteY27" fmla="*/ 478632 h 552450"/>
                  <a:gd name="connsiteX28" fmla="*/ 719137 w 964406"/>
                  <a:gd name="connsiteY28" fmla="*/ 478632 h 552450"/>
                  <a:gd name="connsiteX29" fmla="*/ 688181 w 964406"/>
                  <a:gd name="connsiteY29" fmla="*/ 476250 h 552450"/>
                  <a:gd name="connsiteX30" fmla="*/ 650081 w 964406"/>
                  <a:gd name="connsiteY30" fmla="*/ 440532 h 552450"/>
                  <a:gd name="connsiteX31" fmla="*/ 664369 w 964406"/>
                  <a:gd name="connsiteY31" fmla="*/ 390525 h 552450"/>
                  <a:gd name="connsiteX32" fmla="*/ 723900 w 964406"/>
                  <a:gd name="connsiteY32" fmla="*/ 319088 h 552450"/>
                  <a:gd name="connsiteX33" fmla="*/ 704850 w 964406"/>
                  <a:gd name="connsiteY33" fmla="*/ 288132 h 552450"/>
                  <a:gd name="connsiteX34" fmla="*/ 652462 w 964406"/>
                  <a:gd name="connsiteY34" fmla="*/ 273844 h 552450"/>
                  <a:gd name="connsiteX35" fmla="*/ 585787 w 964406"/>
                  <a:gd name="connsiteY35" fmla="*/ 252413 h 552450"/>
                  <a:gd name="connsiteX36" fmla="*/ 576262 w 964406"/>
                  <a:gd name="connsiteY36" fmla="*/ 276225 h 552450"/>
                  <a:gd name="connsiteX37" fmla="*/ 576262 w 964406"/>
                  <a:gd name="connsiteY37" fmla="*/ 278607 h 552450"/>
                  <a:gd name="connsiteX38" fmla="*/ 557212 w 964406"/>
                  <a:gd name="connsiteY38" fmla="*/ 311944 h 552450"/>
                  <a:gd name="connsiteX39" fmla="*/ 547687 w 964406"/>
                  <a:gd name="connsiteY39" fmla="*/ 361950 h 552450"/>
                  <a:gd name="connsiteX40" fmla="*/ 557212 w 964406"/>
                  <a:gd name="connsiteY40" fmla="*/ 428625 h 552450"/>
                  <a:gd name="connsiteX41" fmla="*/ 573881 w 964406"/>
                  <a:gd name="connsiteY41" fmla="*/ 478632 h 552450"/>
                  <a:gd name="connsiteX42" fmla="*/ 533400 w 964406"/>
                  <a:gd name="connsiteY42" fmla="*/ 502444 h 552450"/>
                  <a:gd name="connsiteX43" fmla="*/ 514350 w 964406"/>
                  <a:gd name="connsiteY43" fmla="*/ 509588 h 552450"/>
                  <a:gd name="connsiteX44" fmla="*/ 464344 w 964406"/>
                  <a:gd name="connsiteY44" fmla="*/ 552450 h 552450"/>
                  <a:gd name="connsiteX45" fmla="*/ 397669 w 964406"/>
                  <a:gd name="connsiteY45" fmla="*/ 547688 h 552450"/>
                  <a:gd name="connsiteX46" fmla="*/ 366712 w 964406"/>
                  <a:gd name="connsiteY46" fmla="*/ 521494 h 552450"/>
                  <a:gd name="connsiteX47" fmla="*/ 309562 w 964406"/>
                  <a:gd name="connsiteY47" fmla="*/ 485775 h 552450"/>
                  <a:gd name="connsiteX48" fmla="*/ 278606 w 964406"/>
                  <a:gd name="connsiteY48" fmla="*/ 478632 h 552450"/>
                  <a:gd name="connsiteX49" fmla="*/ 230981 w 964406"/>
                  <a:gd name="connsiteY49" fmla="*/ 471488 h 552450"/>
                  <a:gd name="connsiteX50" fmla="*/ 219075 w 964406"/>
                  <a:gd name="connsiteY50" fmla="*/ 471488 h 552450"/>
                  <a:gd name="connsiteX51" fmla="*/ 150019 w 964406"/>
                  <a:gd name="connsiteY51" fmla="*/ 433388 h 552450"/>
                  <a:gd name="connsiteX52" fmla="*/ 97631 w 964406"/>
                  <a:gd name="connsiteY52" fmla="*/ 402432 h 552450"/>
                  <a:gd name="connsiteX53" fmla="*/ 54769 w 964406"/>
                  <a:gd name="connsiteY53" fmla="*/ 359569 h 552450"/>
                  <a:gd name="connsiteX54" fmla="*/ 57150 w 964406"/>
                  <a:gd name="connsiteY54" fmla="*/ 323850 h 552450"/>
                  <a:gd name="connsiteX55" fmla="*/ 59531 w 964406"/>
                  <a:gd name="connsiteY55" fmla="*/ 280988 h 552450"/>
                  <a:gd name="connsiteX56" fmla="*/ 64294 w 964406"/>
                  <a:gd name="connsiteY56" fmla="*/ 247650 h 552450"/>
                  <a:gd name="connsiteX57" fmla="*/ 97631 w 964406"/>
                  <a:gd name="connsiteY57" fmla="*/ 221457 h 552450"/>
                  <a:gd name="connsiteX58" fmla="*/ 154781 w 964406"/>
                  <a:gd name="connsiteY58" fmla="*/ 228600 h 552450"/>
                  <a:gd name="connsiteX59" fmla="*/ 200025 w 964406"/>
                  <a:gd name="connsiteY59" fmla="*/ 223838 h 552450"/>
                  <a:gd name="connsiteX60" fmla="*/ 254794 w 964406"/>
                  <a:gd name="connsiteY60" fmla="*/ 173832 h 552450"/>
                  <a:gd name="connsiteX61" fmla="*/ 257175 w 964406"/>
                  <a:gd name="connsiteY61" fmla="*/ 119063 h 552450"/>
                  <a:gd name="connsiteX62" fmla="*/ 85725 w 964406"/>
                  <a:gd name="connsiteY62" fmla="*/ 197644 h 552450"/>
                  <a:gd name="connsiteX63" fmla="*/ 45244 w 964406"/>
                  <a:gd name="connsiteY63" fmla="*/ 164307 h 552450"/>
                  <a:gd name="connsiteX64" fmla="*/ 0 w 964406"/>
                  <a:gd name="connsiteY64" fmla="*/ 116682 h 552450"/>
                  <a:gd name="connsiteX65" fmla="*/ 2381 w 964406"/>
                  <a:gd name="connsiteY65" fmla="*/ 64294 h 552450"/>
                  <a:gd name="connsiteX66" fmla="*/ 59531 w 964406"/>
                  <a:gd name="connsiteY66" fmla="*/ 26194 h 552450"/>
                  <a:gd name="connsiteX67" fmla="*/ 176212 w 964406"/>
                  <a:gd name="connsiteY67" fmla="*/ 26194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964406" h="552450">
                    <a:moveTo>
                      <a:pt x="447675" y="183357"/>
                    </a:moveTo>
                    <a:lnTo>
                      <a:pt x="357187" y="314325"/>
                    </a:lnTo>
                    <a:lnTo>
                      <a:pt x="364331" y="347663"/>
                    </a:lnTo>
                    <a:lnTo>
                      <a:pt x="400050" y="361950"/>
                    </a:lnTo>
                    <a:lnTo>
                      <a:pt x="435769" y="266700"/>
                    </a:lnTo>
                    <a:close/>
                    <a:moveTo>
                      <a:pt x="190500" y="0"/>
                    </a:moveTo>
                    <a:lnTo>
                      <a:pt x="230981" y="2382"/>
                    </a:lnTo>
                    <a:lnTo>
                      <a:pt x="292894" y="26194"/>
                    </a:lnTo>
                    <a:lnTo>
                      <a:pt x="328612" y="28575"/>
                    </a:lnTo>
                    <a:lnTo>
                      <a:pt x="390525" y="38100"/>
                    </a:lnTo>
                    <a:lnTo>
                      <a:pt x="416719" y="71438"/>
                    </a:lnTo>
                    <a:lnTo>
                      <a:pt x="471487" y="107157"/>
                    </a:lnTo>
                    <a:lnTo>
                      <a:pt x="507206" y="111919"/>
                    </a:lnTo>
                    <a:lnTo>
                      <a:pt x="542925" y="150019"/>
                    </a:lnTo>
                    <a:lnTo>
                      <a:pt x="609600" y="152400"/>
                    </a:lnTo>
                    <a:lnTo>
                      <a:pt x="676275" y="159544"/>
                    </a:lnTo>
                    <a:lnTo>
                      <a:pt x="750094" y="245269"/>
                    </a:lnTo>
                    <a:lnTo>
                      <a:pt x="845344" y="207169"/>
                    </a:lnTo>
                    <a:lnTo>
                      <a:pt x="885825" y="226219"/>
                    </a:lnTo>
                    <a:lnTo>
                      <a:pt x="890587" y="319088"/>
                    </a:lnTo>
                    <a:lnTo>
                      <a:pt x="869156" y="392907"/>
                    </a:lnTo>
                    <a:lnTo>
                      <a:pt x="904875" y="433388"/>
                    </a:lnTo>
                    <a:lnTo>
                      <a:pt x="964406" y="528638"/>
                    </a:lnTo>
                    <a:lnTo>
                      <a:pt x="897731" y="542925"/>
                    </a:lnTo>
                    <a:lnTo>
                      <a:pt x="854869" y="509588"/>
                    </a:lnTo>
                    <a:lnTo>
                      <a:pt x="831056" y="504825"/>
                    </a:lnTo>
                    <a:lnTo>
                      <a:pt x="783431" y="476250"/>
                    </a:lnTo>
                    <a:lnTo>
                      <a:pt x="757237" y="478632"/>
                    </a:lnTo>
                    <a:lnTo>
                      <a:pt x="719137" y="478632"/>
                    </a:lnTo>
                    <a:lnTo>
                      <a:pt x="688181" y="476250"/>
                    </a:lnTo>
                    <a:lnTo>
                      <a:pt x="650081" y="440532"/>
                    </a:lnTo>
                    <a:lnTo>
                      <a:pt x="664369" y="390525"/>
                    </a:lnTo>
                    <a:lnTo>
                      <a:pt x="723900" y="319088"/>
                    </a:lnTo>
                    <a:lnTo>
                      <a:pt x="704850" y="288132"/>
                    </a:lnTo>
                    <a:lnTo>
                      <a:pt x="652462" y="273844"/>
                    </a:lnTo>
                    <a:lnTo>
                      <a:pt x="585787" y="252413"/>
                    </a:lnTo>
                    <a:lnTo>
                      <a:pt x="576262" y="276225"/>
                    </a:lnTo>
                    <a:cubicBezTo>
                      <a:pt x="576262" y="277019"/>
                      <a:pt x="576418" y="277828"/>
                      <a:pt x="576262" y="278607"/>
                    </a:cubicBezTo>
                    <a:cubicBezTo>
                      <a:pt x="572856" y="295639"/>
                      <a:pt x="571836" y="291054"/>
                      <a:pt x="557212" y="311944"/>
                    </a:cubicBezTo>
                    <a:lnTo>
                      <a:pt x="547687" y="361950"/>
                    </a:lnTo>
                    <a:lnTo>
                      <a:pt x="557212" y="428625"/>
                    </a:lnTo>
                    <a:lnTo>
                      <a:pt x="573881" y="478632"/>
                    </a:lnTo>
                    <a:lnTo>
                      <a:pt x="533400" y="502444"/>
                    </a:lnTo>
                    <a:lnTo>
                      <a:pt x="514350" y="509588"/>
                    </a:lnTo>
                    <a:lnTo>
                      <a:pt x="464344" y="552450"/>
                    </a:lnTo>
                    <a:lnTo>
                      <a:pt x="397669" y="547688"/>
                    </a:lnTo>
                    <a:lnTo>
                      <a:pt x="366712" y="521494"/>
                    </a:lnTo>
                    <a:lnTo>
                      <a:pt x="309562" y="485775"/>
                    </a:lnTo>
                    <a:cubicBezTo>
                      <a:pt x="293608" y="477799"/>
                      <a:pt x="303565" y="481405"/>
                      <a:pt x="278606" y="478632"/>
                    </a:cubicBezTo>
                    <a:lnTo>
                      <a:pt x="230981" y="471488"/>
                    </a:lnTo>
                    <a:lnTo>
                      <a:pt x="219075" y="471488"/>
                    </a:lnTo>
                    <a:lnTo>
                      <a:pt x="150019" y="433388"/>
                    </a:lnTo>
                    <a:lnTo>
                      <a:pt x="97631" y="402432"/>
                    </a:lnTo>
                    <a:lnTo>
                      <a:pt x="54769" y="359569"/>
                    </a:lnTo>
                    <a:lnTo>
                      <a:pt x="57150" y="323850"/>
                    </a:lnTo>
                    <a:lnTo>
                      <a:pt x="59531" y="280988"/>
                    </a:lnTo>
                    <a:lnTo>
                      <a:pt x="64294" y="247650"/>
                    </a:lnTo>
                    <a:lnTo>
                      <a:pt x="97631" y="221457"/>
                    </a:lnTo>
                    <a:lnTo>
                      <a:pt x="154781" y="228600"/>
                    </a:lnTo>
                    <a:lnTo>
                      <a:pt x="200025" y="223838"/>
                    </a:lnTo>
                    <a:lnTo>
                      <a:pt x="254794" y="173832"/>
                    </a:lnTo>
                    <a:cubicBezTo>
                      <a:pt x="255588" y="155576"/>
                      <a:pt x="256381" y="137319"/>
                      <a:pt x="257175" y="119063"/>
                    </a:cubicBezTo>
                    <a:lnTo>
                      <a:pt x="85725" y="197644"/>
                    </a:lnTo>
                    <a:lnTo>
                      <a:pt x="45244" y="164307"/>
                    </a:lnTo>
                    <a:lnTo>
                      <a:pt x="0" y="116682"/>
                    </a:lnTo>
                    <a:lnTo>
                      <a:pt x="2381" y="64294"/>
                    </a:lnTo>
                    <a:lnTo>
                      <a:pt x="59531" y="26194"/>
                    </a:lnTo>
                    <a:lnTo>
                      <a:pt x="176212" y="261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87BCDFBA-2279-4ACA-8DC6-C4A91D87AADD}"/>
                  </a:ext>
                </a:extLst>
              </p:cNvPr>
              <p:cNvSpPr/>
              <p:nvPr/>
            </p:nvSpPr>
            <p:spPr>
              <a:xfrm>
                <a:off x="4583906" y="2274094"/>
                <a:ext cx="504825" cy="678656"/>
              </a:xfrm>
              <a:custGeom>
                <a:avLst/>
                <a:gdLst>
                  <a:gd name="connsiteX0" fmla="*/ 176213 w 504825"/>
                  <a:gd name="connsiteY0" fmla="*/ 16669 h 678656"/>
                  <a:gd name="connsiteX1" fmla="*/ 159544 w 504825"/>
                  <a:gd name="connsiteY1" fmla="*/ 57150 h 678656"/>
                  <a:gd name="connsiteX2" fmla="*/ 154782 w 504825"/>
                  <a:gd name="connsiteY2" fmla="*/ 104775 h 678656"/>
                  <a:gd name="connsiteX3" fmla="*/ 185738 w 504825"/>
                  <a:gd name="connsiteY3" fmla="*/ 142875 h 678656"/>
                  <a:gd name="connsiteX4" fmla="*/ 183357 w 504825"/>
                  <a:gd name="connsiteY4" fmla="*/ 188119 h 678656"/>
                  <a:gd name="connsiteX5" fmla="*/ 183357 w 504825"/>
                  <a:gd name="connsiteY5" fmla="*/ 211931 h 678656"/>
                  <a:gd name="connsiteX6" fmla="*/ 178594 w 504825"/>
                  <a:gd name="connsiteY6" fmla="*/ 292894 h 678656"/>
                  <a:gd name="connsiteX7" fmla="*/ 100013 w 504825"/>
                  <a:gd name="connsiteY7" fmla="*/ 326231 h 678656"/>
                  <a:gd name="connsiteX8" fmla="*/ 59532 w 504825"/>
                  <a:gd name="connsiteY8" fmla="*/ 357187 h 678656"/>
                  <a:gd name="connsiteX9" fmla="*/ 52388 w 504825"/>
                  <a:gd name="connsiteY9" fmla="*/ 385762 h 678656"/>
                  <a:gd name="connsiteX10" fmla="*/ 73819 w 504825"/>
                  <a:gd name="connsiteY10" fmla="*/ 431006 h 678656"/>
                  <a:gd name="connsiteX11" fmla="*/ 83344 w 504825"/>
                  <a:gd name="connsiteY11" fmla="*/ 469106 h 678656"/>
                  <a:gd name="connsiteX12" fmla="*/ 16669 w 504825"/>
                  <a:gd name="connsiteY12" fmla="*/ 495300 h 678656"/>
                  <a:gd name="connsiteX13" fmla="*/ 0 w 504825"/>
                  <a:gd name="connsiteY13" fmla="*/ 528637 h 678656"/>
                  <a:gd name="connsiteX14" fmla="*/ 2382 w 504825"/>
                  <a:gd name="connsiteY14" fmla="*/ 592931 h 678656"/>
                  <a:gd name="connsiteX15" fmla="*/ 9525 w 504825"/>
                  <a:gd name="connsiteY15" fmla="*/ 611981 h 678656"/>
                  <a:gd name="connsiteX16" fmla="*/ 73819 w 504825"/>
                  <a:gd name="connsiteY16" fmla="*/ 652462 h 678656"/>
                  <a:gd name="connsiteX17" fmla="*/ 107157 w 504825"/>
                  <a:gd name="connsiteY17" fmla="*/ 671512 h 678656"/>
                  <a:gd name="connsiteX18" fmla="*/ 159544 w 504825"/>
                  <a:gd name="connsiteY18" fmla="*/ 666750 h 678656"/>
                  <a:gd name="connsiteX19" fmla="*/ 188119 w 504825"/>
                  <a:gd name="connsiteY19" fmla="*/ 647700 h 678656"/>
                  <a:gd name="connsiteX20" fmla="*/ 195263 w 504825"/>
                  <a:gd name="connsiteY20" fmla="*/ 611981 h 678656"/>
                  <a:gd name="connsiteX21" fmla="*/ 300038 w 504825"/>
                  <a:gd name="connsiteY21" fmla="*/ 669131 h 678656"/>
                  <a:gd name="connsiteX22" fmla="*/ 342900 w 504825"/>
                  <a:gd name="connsiteY22" fmla="*/ 678656 h 678656"/>
                  <a:gd name="connsiteX23" fmla="*/ 366713 w 504825"/>
                  <a:gd name="connsiteY23" fmla="*/ 659606 h 678656"/>
                  <a:gd name="connsiteX24" fmla="*/ 385763 w 504825"/>
                  <a:gd name="connsiteY24" fmla="*/ 628650 h 678656"/>
                  <a:gd name="connsiteX25" fmla="*/ 445294 w 504825"/>
                  <a:gd name="connsiteY25" fmla="*/ 626269 h 678656"/>
                  <a:gd name="connsiteX26" fmla="*/ 478632 w 504825"/>
                  <a:gd name="connsiteY26" fmla="*/ 621506 h 678656"/>
                  <a:gd name="connsiteX27" fmla="*/ 497682 w 504825"/>
                  <a:gd name="connsiteY27" fmla="*/ 564356 h 678656"/>
                  <a:gd name="connsiteX28" fmla="*/ 488157 w 504825"/>
                  <a:gd name="connsiteY28" fmla="*/ 502444 h 678656"/>
                  <a:gd name="connsiteX29" fmla="*/ 504825 w 504825"/>
                  <a:gd name="connsiteY29" fmla="*/ 469106 h 678656"/>
                  <a:gd name="connsiteX30" fmla="*/ 504825 w 504825"/>
                  <a:gd name="connsiteY30" fmla="*/ 402431 h 678656"/>
                  <a:gd name="connsiteX31" fmla="*/ 483394 w 504825"/>
                  <a:gd name="connsiteY31" fmla="*/ 388144 h 678656"/>
                  <a:gd name="connsiteX32" fmla="*/ 454819 w 504825"/>
                  <a:gd name="connsiteY32" fmla="*/ 352425 h 678656"/>
                  <a:gd name="connsiteX33" fmla="*/ 421482 w 504825"/>
                  <a:gd name="connsiteY33" fmla="*/ 309562 h 678656"/>
                  <a:gd name="connsiteX34" fmla="*/ 376238 w 504825"/>
                  <a:gd name="connsiteY34" fmla="*/ 295275 h 678656"/>
                  <a:gd name="connsiteX35" fmla="*/ 295275 w 504825"/>
                  <a:gd name="connsiteY35" fmla="*/ 309562 h 678656"/>
                  <a:gd name="connsiteX36" fmla="*/ 335757 w 504825"/>
                  <a:gd name="connsiteY36" fmla="*/ 240506 h 678656"/>
                  <a:gd name="connsiteX37" fmla="*/ 304800 w 504825"/>
                  <a:gd name="connsiteY37" fmla="*/ 126206 h 678656"/>
                  <a:gd name="connsiteX38" fmla="*/ 288132 w 504825"/>
                  <a:gd name="connsiteY38" fmla="*/ 100012 h 678656"/>
                  <a:gd name="connsiteX39" fmla="*/ 288132 w 504825"/>
                  <a:gd name="connsiteY39" fmla="*/ 57150 h 678656"/>
                  <a:gd name="connsiteX40" fmla="*/ 261938 w 504825"/>
                  <a:gd name="connsiteY40" fmla="*/ 35719 h 678656"/>
                  <a:gd name="connsiteX41" fmla="*/ 226219 w 504825"/>
                  <a:gd name="connsiteY41" fmla="*/ 0 h 678656"/>
                  <a:gd name="connsiteX42" fmla="*/ 176213 w 504825"/>
                  <a:gd name="connsiteY42" fmla="*/ 16669 h 678656"/>
                  <a:gd name="connsiteX0" fmla="*/ 176213 w 504825"/>
                  <a:gd name="connsiteY0" fmla="*/ 16669 h 678656"/>
                  <a:gd name="connsiteX1" fmla="*/ 159544 w 504825"/>
                  <a:gd name="connsiteY1" fmla="*/ 57150 h 678656"/>
                  <a:gd name="connsiteX2" fmla="*/ 154782 w 504825"/>
                  <a:gd name="connsiteY2" fmla="*/ 104775 h 678656"/>
                  <a:gd name="connsiteX3" fmla="*/ 185738 w 504825"/>
                  <a:gd name="connsiteY3" fmla="*/ 142875 h 678656"/>
                  <a:gd name="connsiteX4" fmla="*/ 183357 w 504825"/>
                  <a:gd name="connsiteY4" fmla="*/ 188119 h 678656"/>
                  <a:gd name="connsiteX5" fmla="*/ 183357 w 504825"/>
                  <a:gd name="connsiteY5" fmla="*/ 211931 h 678656"/>
                  <a:gd name="connsiteX6" fmla="*/ 178594 w 504825"/>
                  <a:gd name="connsiteY6" fmla="*/ 292894 h 678656"/>
                  <a:gd name="connsiteX7" fmla="*/ 100013 w 504825"/>
                  <a:gd name="connsiteY7" fmla="*/ 326231 h 678656"/>
                  <a:gd name="connsiteX8" fmla="*/ 59532 w 504825"/>
                  <a:gd name="connsiteY8" fmla="*/ 357187 h 678656"/>
                  <a:gd name="connsiteX9" fmla="*/ 52388 w 504825"/>
                  <a:gd name="connsiteY9" fmla="*/ 385762 h 678656"/>
                  <a:gd name="connsiteX10" fmla="*/ 73819 w 504825"/>
                  <a:gd name="connsiteY10" fmla="*/ 431006 h 678656"/>
                  <a:gd name="connsiteX11" fmla="*/ 83344 w 504825"/>
                  <a:gd name="connsiteY11" fmla="*/ 469106 h 678656"/>
                  <a:gd name="connsiteX12" fmla="*/ 16669 w 504825"/>
                  <a:gd name="connsiteY12" fmla="*/ 495300 h 678656"/>
                  <a:gd name="connsiteX13" fmla="*/ 0 w 504825"/>
                  <a:gd name="connsiteY13" fmla="*/ 528637 h 678656"/>
                  <a:gd name="connsiteX14" fmla="*/ 2382 w 504825"/>
                  <a:gd name="connsiteY14" fmla="*/ 592931 h 678656"/>
                  <a:gd name="connsiteX15" fmla="*/ 9525 w 504825"/>
                  <a:gd name="connsiteY15" fmla="*/ 611981 h 678656"/>
                  <a:gd name="connsiteX16" fmla="*/ 73819 w 504825"/>
                  <a:gd name="connsiteY16" fmla="*/ 652462 h 678656"/>
                  <a:gd name="connsiteX17" fmla="*/ 107157 w 504825"/>
                  <a:gd name="connsiteY17" fmla="*/ 671512 h 678656"/>
                  <a:gd name="connsiteX18" fmla="*/ 159544 w 504825"/>
                  <a:gd name="connsiteY18" fmla="*/ 666750 h 678656"/>
                  <a:gd name="connsiteX19" fmla="*/ 188119 w 504825"/>
                  <a:gd name="connsiteY19" fmla="*/ 647700 h 678656"/>
                  <a:gd name="connsiteX20" fmla="*/ 195263 w 504825"/>
                  <a:gd name="connsiteY20" fmla="*/ 611981 h 678656"/>
                  <a:gd name="connsiteX21" fmla="*/ 300038 w 504825"/>
                  <a:gd name="connsiteY21" fmla="*/ 669131 h 678656"/>
                  <a:gd name="connsiteX22" fmla="*/ 342900 w 504825"/>
                  <a:gd name="connsiteY22" fmla="*/ 678656 h 678656"/>
                  <a:gd name="connsiteX23" fmla="*/ 366713 w 504825"/>
                  <a:gd name="connsiteY23" fmla="*/ 659606 h 678656"/>
                  <a:gd name="connsiteX24" fmla="*/ 385763 w 504825"/>
                  <a:gd name="connsiteY24" fmla="*/ 628650 h 678656"/>
                  <a:gd name="connsiteX25" fmla="*/ 445294 w 504825"/>
                  <a:gd name="connsiteY25" fmla="*/ 626269 h 678656"/>
                  <a:gd name="connsiteX26" fmla="*/ 478632 w 504825"/>
                  <a:gd name="connsiteY26" fmla="*/ 621506 h 678656"/>
                  <a:gd name="connsiteX27" fmla="*/ 497682 w 504825"/>
                  <a:gd name="connsiteY27" fmla="*/ 564356 h 678656"/>
                  <a:gd name="connsiteX28" fmla="*/ 488157 w 504825"/>
                  <a:gd name="connsiteY28" fmla="*/ 502444 h 678656"/>
                  <a:gd name="connsiteX29" fmla="*/ 504825 w 504825"/>
                  <a:gd name="connsiteY29" fmla="*/ 469106 h 678656"/>
                  <a:gd name="connsiteX30" fmla="*/ 504825 w 504825"/>
                  <a:gd name="connsiteY30" fmla="*/ 402431 h 678656"/>
                  <a:gd name="connsiteX31" fmla="*/ 483394 w 504825"/>
                  <a:gd name="connsiteY31" fmla="*/ 388144 h 678656"/>
                  <a:gd name="connsiteX32" fmla="*/ 454819 w 504825"/>
                  <a:gd name="connsiteY32" fmla="*/ 352425 h 678656"/>
                  <a:gd name="connsiteX33" fmla="*/ 421482 w 504825"/>
                  <a:gd name="connsiteY33" fmla="*/ 309562 h 678656"/>
                  <a:gd name="connsiteX34" fmla="*/ 376238 w 504825"/>
                  <a:gd name="connsiteY34" fmla="*/ 295275 h 678656"/>
                  <a:gd name="connsiteX35" fmla="*/ 335757 w 504825"/>
                  <a:gd name="connsiteY35" fmla="*/ 240506 h 678656"/>
                  <a:gd name="connsiteX36" fmla="*/ 304800 w 504825"/>
                  <a:gd name="connsiteY36" fmla="*/ 126206 h 678656"/>
                  <a:gd name="connsiteX37" fmla="*/ 288132 w 504825"/>
                  <a:gd name="connsiteY37" fmla="*/ 100012 h 678656"/>
                  <a:gd name="connsiteX38" fmla="*/ 288132 w 504825"/>
                  <a:gd name="connsiteY38" fmla="*/ 57150 h 678656"/>
                  <a:gd name="connsiteX39" fmla="*/ 261938 w 504825"/>
                  <a:gd name="connsiteY39" fmla="*/ 35719 h 678656"/>
                  <a:gd name="connsiteX40" fmla="*/ 226219 w 504825"/>
                  <a:gd name="connsiteY40" fmla="*/ 0 h 678656"/>
                  <a:gd name="connsiteX41" fmla="*/ 176213 w 504825"/>
                  <a:gd name="connsiteY41" fmla="*/ 16669 h 678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04825" h="678656">
                    <a:moveTo>
                      <a:pt x="176213" y="16669"/>
                    </a:moveTo>
                    <a:lnTo>
                      <a:pt x="159544" y="57150"/>
                    </a:lnTo>
                    <a:lnTo>
                      <a:pt x="154782" y="104775"/>
                    </a:lnTo>
                    <a:lnTo>
                      <a:pt x="185738" y="142875"/>
                    </a:lnTo>
                    <a:lnTo>
                      <a:pt x="183357" y="188119"/>
                    </a:lnTo>
                    <a:lnTo>
                      <a:pt x="183357" y="211931"/>
                    </a:lnTo>
                    <a:lnTo>
                      <a:pt x="178594" y="292894"/>
                    </a:lnTo>
                    <a:lnTo>
                      <a:pt x="100013" y="326231"/>
                    </a:lnTo>
                    <a:lnTo>
                      <a:pt x="59532" y="357187"/>
                    </a:lnTo>
                    <a:lnTo>
                      <a:pt x="52388" y="385762"/>
                    </a:lnTo>
                    <a:lnTo>
                      <a:pt x="73819" y="431006"/>
                    </a:lnTo>
                    <a:lnTo>
                      <a:pt x="83344" y="469106"/>
                    </a:lnTo>
                    <a:lnTo>
                      <a:pt x="16669" y="495300"/>
                    </a:lnTo>
                    <a:lnTo>
                      <a:pt x="0" y="528637"/>
                    </a:lnTo>
                    <a:lnTo>
                      <a:pt x="2382" y="592931"/>
                    </a:lnTo>
                    <a:lnTo>
                      <a:pt x="9525" y="611981"/>
                    </a:lnTo>
                    <a:lnTo>
                      <a:pt x="73819" y="652462"/>
                    </a:lnTo>
                    <a:lnTo>
                      <a:pt x="107157" y="671512"/>
                    </a:lnTo>
                    <a:lnTo>
                      <a:pt x="159544" y="666750"/>
                    </a:lnTo>
                    <a:lnTo>
                      <a:pt x="188119" y="647700"/>
                    </a:lnTo>
                    <a:lnTo>
                      <a:pt x="195263" y="611981"/>
                    </a:lnTo>
                    <a:lnTo>
                      <a:pt x="300038" y="669131"/>
                    </a:lnTo>
                    <a:lnTo>
                      <a:pt x="342900" y="678656"/>
                    </a:lnTo>
                    <a:lnTo>
                      <a:pt x="366713" y="659606"/>
                    </a:lnTo>
                    <a:lnTo>
                      <a:pt x="385763" y="628650"/>
                    </a:lnTo>
                    <a:lnTo>
                      <a:pt x="445294" y="626269"/>
                    </a:lnTo>
                    <a:lnTo>
                      <a:pt x="478632" y="621506"/>
                    </a:lnTo>
                    <a:lnTo>
                      <a:pt x="497682" y="564356"/>
                    </a:lnTo>
                    <a:lnTo>
                      <a:pt x="488157" y="502444"/>
                    </a:lnTo>
                    <a:lnTo>
                      <a:pt x="504825" y="469106"/>
                    </a:lnTo>
                    <a:lnTo>
                      <a:pt x="504825" y="402431"/>
                    </a:lnTo>
                    <a:lnTo>
                      <a:pt x="483394" y="388144"/>
                    </a:lnTo>
                    <a:lnTo>
                      <a:pt x="454819" y="352425"/>
                    </a:lnTo>
                    <a:lnTo>
                      <a:pt x="421482" y="309562"/>
                    </a:lnTo>
                    <a:lnTo>
                      <a:pt x="376238" y="295275"/>
                    </a:lnTo>
                    <a:lnTo>
                      <a:pt x="335757" y="240506"/>
                    </a:lnTo>
                    <a:lnTo>
                      <a:pt x="304800" y="126206"/>
                    </a:lnTo>
                    <a:lnTo>
                      <a:pt x="288132" y="100012"/>
                    </a:lnTo>
                    <a:lnTo>
                      <a:pt x="288132" y="57150"/>
                    </a:lnTo>
                    <a:lnTo>
                      <a:pt x="261938" y="35719"/>
                    </a:lnTo>
                    <a:lnTo>
                      <a:pt x="226219" y="0"/>
                    </a:lnTo>
                    <a:lnTo>
                      <a:pt x="176213" y="166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8F86AD12-1D10-4828-A358-D8862BB3CE2F}"/>
                  </a:ext>
                </a:extLst>
              </p:cNvPr>
              <p:cNvSpPr/>
              <p:nvPr/>
            </p:nvSpPr>
            <p:spPr>
              <a:xfrm>
                <a:off x="2632075" y="3451225"/>
                <a:ext cx="1082675" cy="1422400"/>
              </a:xfrm>
              <a:custGeom>
                <a:avLst/>
                <a:gdLst>
                  <a:gd name="connsiteX0" fmla="*/ 1028700 w 1082675"/>
                  <a:gd name="connsiteY0" fmla="*/ 234950 h 1422400"/>
                  <a:gd name="connsiteX1" fmla="*/ 1063625 w 1082675"/>
                  <a:gd name="connsiteY1" fmla="*/ 98425 h 1422400"/>
                  <a:gd name="connsiteX2" fmla="*/ 981075 w 1082675"/>
                  <a:gd name="connsiteY2" fmla="*/ 193675 h 1422400"/>
                  <a:gd name="connsiteX3" fmla="*/ 857250 w 1082675"/>
                  <a:gd name="connsiteY3" fmla="*/ 104775 h 1422400"/>
                  <a:gd name="connsiteX4" fmla="*/ 523875 w 1082675"/>
                  <a:gd name="connsiteY4" fmla="*/ 0 h 1422400"/>
                  <a:gd name="connsiteX5" fmla="*/ 819150 w 1082675"/>
                  <a:gd name="connsiteY5" fmla="*/ 130175 h 1422400"/>
                  <a:gd name="connsiteX6" fmla="*/ 917575 w 1082675"/>
                  <a:gd name="connsiteY6" fmla="*/ 263525 h 1422400"/>
                  <a:gd name="connsiteX7" fmla="*/ 727075 w 1082675"/>
                  <a:gd name="connsiteY7" fmla="*/ 219075 h 1422400"/>
                  <a:gd name="connsiteX8" fmla="*/ 501650 w 1082675"/>
                  <a:gd name="connsiteY8" fmla="*/ 285750 h 1422400"/>
                  <a:gd name="connsiteX9" fmla="*/ 361950 w 1082675"/>
                  <a:gd name="connsiteY9" fmla="*/ 241300 h 1422400"/>
                  <a:gd name="connsiteX10" fmla="*/ 225425 w 1082675"/>
                  <a:gd name="connsiteY10" fmla="*/ 177800 h 1422400"/>
                  <a:gd name="connsiteX11" fmla="*/ 177800 w 1082675"/>
                  <a:gd name="connsiteY11" fmla="*/ 174625 h 1422400"/>
                  <a:gd name="connsiteX12" fmla="*/ 307975 w 1082675"/>
                  <a:gd name="connsiteY12" fmla="*/ 244475 h 1422400"/>
                  <a:gd name="connsiteX13" fmla="*/ 136525 w 1082675"/>
                  <a:gd name="connsiteY13" fmla="*/ 285750 h 1422400"/>
                  <a:gd name="connsiteX14" fmla="*/ 320675 w 1082675"/>
                  <a:gd name="connsiteY14" fmla="*/ 276225 h 1422400"/>
                  <a:gd name="connsiteX15" fmla="*/ 473075 w 1082675"/>
                  <a:gd name="connsiteY15" fmla="*/ 311150 h 1422400"/>
                  <a:gd name="connsiteX16" fmla="*/ 393700 w 1082675"/>
                  <a:gd name="connsiteY16" fmla="*/ 368300 h 1422400"/>
                  <a:gd name="connsiteX17" fmla="*/ 254000 w 1082675"/>
                  <a:gd name="connsiteY17" fmla="*/ 454025 h 1422400"/>
                  <a:gd name="connsiteX18" fmla="*/ 0 w 1082675"/>
                  <a:gd name="connsiteY18" fmla="*/ 457200 h 1422400"/>
                  <a:gd name="connsiteX19" fmla="*/ 190500 w 1082675"/>
                  <a:gd name="connsiteY19" fmla="*/ 488950 h 1422400"/>
                  <a:gd name="connsiteX20" fmla="*/ 44450 w 1082675"/>
                  <a:gd name="connsiteY20" fmla="*/ 615950 h 1422400"/>
                  <a:gd name="connsiteX21" fmla="*/ 488950 w 1082675"/>
                  <a:gd name="connsiteY21" fmla="*/ 346075 h 1422400"/>
                  <a:gd name="connsiteX22" fmla="*/ 711200 w 1082675"/>
                  <a:gd name="connsiteY22" fmla="*/ 266700 h 1422400"/>
                  <a:gd name="connsiteX23" fmla="*/ 866775 w 1082675"/>
                  <a:gd name="connsiteY23" fmla="*/ 276225 h 1422400"/>
                  <a:gd name="connsiteX24" fmla="*/ 911225 w 1082675"/>
                  <a:gd name="connsiteY24" fmla="*/ 279400 h 1422400"/>
                  <a:gd name="connsiteX25" fmla="*/ 800100 w 1082675"/>
                  <a:gd name="connsiteY25" fmla="*/ 406400 h 1422400"/>
                  <a:gd name="connsiteX26" fmla="*/ 736600 w 1082675"/>
                  <a:gd name="connsiteY26" fmla="*/ 447675 h 1422400"/>
                  <a:gd name="connsiteX27" fmla="*/ 577850 w 1082675"/>
                  <a:gd name="connsiteY27" fmla="*/ 476250 h 1422400"/>
                  <a:gd name="connsiteX28" fmla="*/ 260350 w 1082675"/>
                  <a:gd name="connsiteY28" fmla="*/ 698500 h 1422400"/>
                  <a:gd name="connsiteX29" fmla="*/ 593725 w 1082675"/>
                  <a:gd name="connsiteY29" fmla="*/ 492125 h 1422400"/>
                  <a:gd name="connsiteX30" fmla="*/ 730250 w 1082675"/>
                  <a:gd name="connsiteY30" fmla="*/ 476250 h 1422400"/>
                  <a:gd name="connsiteX31" fmla="*/ 495300 w 1082675"/>
                  <a:gd name="connsiteY31" fmla="*/ 762000 h 1422400"/>
                  <a:gd name="connsiteX32" fmla="*/ 298450 w 1082675"/>
                  <a:gd name="connsiteY32" fmla="*/ 911225 h 1422400"/>
                  <a:gd name="connsiteX33" fmla="*/ 152400 w 1082675"/>
                  <a:gd name="connsiteY33" fmla="*/ 1136650 h 1422400"/>
                  <a:gd name="connsiteX34" fmla="*/ 295275 w 1082675"/>
                  <a:gd name="connsiteY34" fmla="*/ 939800 h 1422400"/>
                  <a:gd name="connsiteX35" fmla="*/ 460375 w 1082675"/>
                  <a:gd name="connsiteY35" fmla="*/ 815975 h 1422400"/>
                  <a:gd name="connsiteX36" fmla="*/ 295275 w 1082675"/>
                  <a:gd name="connsiteY36" fmla="*/ 1143000 h 1422400"/>
                  <a:gd name="connsiteX37" fmla="*/ 180975 w 1082675"/>
                  <a:gd name="connsiteY37" fmla="*/ 1422400 h 1422400"/>
                  <a:gd name="connsiteX38" fmla="*/ 327025 w 1082675"/>
                  <a:gd name="connsiteY38" fmla="*/ 1130300 h 1422400"/>
                  <a:gd name="connsiteX39" fmla="*/ 460375 w 1082675"/>
                  <a:gd name="connsiteY39" fmla="*/ 882650 h 1422400"/>
                  <a:gd name="connsiteX40" fmla="*/ 488950 w 1082675"/>
                  <a:gd name="connsiteY40" fmla="*/ 1006475 h 1422400"/>
                  <a:gd name="connsiteX41" fmla="*/ 492125 w 1082675"/>
                  <a:gd name="connsiteY41" fmla="*/ 1187450 h 1422400"/>
                  <a:gd name="connsiteX42" fmla="*/ 508000 w 1082675"/>
                  <a:gd name="connsiteY42" fmla="*/ 968375 h 1422400"/>
                  <a:gd name="connsiteX43" fmla="*/ 488950 w 1082675"/>
                  <a:gd name="connsiteY43" fmla="*/ 831850 h 1422400"/>
                  <a:gd name="connsiteX44" fmla="*/ 768350 w 1082675"/>
                  <a:gd name="connsiteY44" fmla="*/ 460375 h 1422400"/>
                  <a:gd name="connsiteX45" fmla="*/ 857250 w 1082675"/>
                  <a:gd name="connsiteY45" fmla="*/ 400050 h 1422400"/>
                  <a:gd name="connsiteX46" fmla="*/ 885825 w 1082675"/>
                  <a:gd name="connsiteY46" fmla="*/ 619125 h 1422400"/>
                  <a:gd name="connsiteX47" fmla="*/ 831850 w 1082675"/>
                  <a:gd name="connsiteY47" fmla="*/ 876300 h 1422400"/>
                  <a:gd name="connsiteX48" fmla="*/ 701675 w 1082675"/>
                  <a:gd name="connsiteY48" fmla="*/ 1193800 h 1422400"/>
                  <a:gd name="connsiteX49" fmla="*/ 815975 w 1082675"/>
                  <a:gd name="connsiteY49" fmla="*/ 990600 h 1422400"/>
                  <a:gd name="connsiteX50" fmla="*/ 863600 w 1082675"/>
                  <a:gd name="connsiteY50" fmla="*/ 1177925 h 1422400"/>
                  <a:gd name="connsiteX51" fmla="*/ 835025 w 1082675"/>
                  <a:gd name="connsiteY51" fmla="*/ 936625 h 1422400"/>
                  <a:gd name="connsiteX52" fmla="*/ 914400 w 1082675"/>
                  <a:gd name="connsiteY52" fmla="*/ 704850 h 1422400"/>
                  <a:gd name="connsiteX53" fmla="*/ 996950 w 1082675"/>
                  <a:gd name="connsiteY53" fmla="*/ 796925 h 1422400"/>
                  <a:gd name="connsiteX54" fmla="*/ 1060450 w 1082675"/>
                  <a:gd name="connsiteY54" fmla="*/ 993775 h 1422400"/>
                  <a:gd name="connsiteX55" fmla="*/ 1076325 w 1082675"/>
                  <a:gd name="connsiteY55" fmla="*/ 1181100 h 1422400"/>
                  <a:gd name="connsiteX56" fmla="*/ 1082675 w 1082675"/>
                  <a:gd name="connsiteY56" fmla="*/ 971550 h 1422400"/>
                  <a:gd name="connsiteX57" fmla="*/ 1012825 w 1082675"/>
                  <a:gd name="connsiteY57" fmla="*/ 755650 h 1422400"/>
                  <a:gd name="connsiteX58" fmla="*/ 904875 w 1082675"/>
                  <a:gd name="connsiteY58" fmla="*/ 631825 h 1422400"/>
                  <a:gd name="connsiteX59" fmla="*/ 901700 w 1082675"/>
                  <a:gd name="connsiteY59" fmla="*/ 434975 h 1422400"/>
                  <a:gd name="connsiteX60" fmla="*/ 895350 w 1082675"/>
                  <a:gd name="connsiteY60" fmla="*/ 361950 h 1422400"/>
                  <a:gd name="connsiteX61" fmla="*/ 946150 w 1082675"/>
                  <a:gd name="connsiteY61" fmla="*/ 314325 h 1422400"/>
                  <a:gd name="connsiteX62" fmla="*/ 990600 w 1082675"/>
                  <a:gd name="connsiteY62" fmla="*/ 307975 h 1422400"/>
                  <a:gd name="connsiteX63" fmla="*/ 1028700 w 1082675"/>
                  <a:gd name="connsiteY63" fmla="*/ 234950 h 142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082675" h="1422400">
                    <a:moveTo>
                      <a:pt x="1028700" y="234950"/>
                    </a:moveTo>
                    <a:lnTo>
                      <a:pt x="1063625" y="98425"/>
                    </a:lnTo>
                    <a:lnTo>
                      <a:pt x="981075" y="193675"/>
                    </a:lnTo>
                    <a:lnTo>
                      <a:pt x="857250" y="104775"/>
                    </a:lnTo>
                    <a:lnTo>
                      <a:pt x="523875" y="0"/>
                    </a:lnTo>
                    <a:lnTo>
                      <a:pt x="819150" y="130175"/>
                    </a:lnTo>
                    <a:lnTo>
                      <a:pt x="917575" y="263525"/>
                    </a:lnTo>
                    <a:lnTo>
                      <a:pt x="727075" y="219075"/>
                    </a:lnTo>
                    <a:lnTo>
                      <a:pt x="501650" y="285750"/>
                    </a:lnTo>
                    <a:lnTo>
                      <a:pt x="361950" y="241300"/>
                    </a:lnTo>
                    <a:lnTo>
                      <a:pt x="225425" y="177800"/>
                    </a:lnTo>
                    <a:lnTo>
                      <a:pt x="177800" y="174625"/>
                    </a:lnTo>
                    <a:lnTo>
                      <a:pt x="307975" y="244475"/>
                    </a:lnTo>
                    <a:lnTo>
                      <a:pt x="136525" y="285750"/>
                    </a:lnTo>
                    <a:lnTo>
                      <a:pt x="320675" y="276225"/>
                    </a:lnTo>
                    <a:lnTo>
                      <a:pt x="473075" y="311150"/>
                    </a:lnTo>
                    <a:lnTo>
                      <a:pt x="393700" y="368300"/>
                    </a:lnTo>
                    <a:lnTo>
                      <a:pt x="254000" y="454025"/>
                    </a:lnTo>
                    <a:lnTo>
                      <a:pt x="0" y="457200"/>
                    </a:lnTo>
                    <a:lnTo>
                      <a:pt x="190500" y="488950"/>
                    </a:lnTo>
                    <a:lnTo>
                      <a:pt x="44450" y="615950"/>
                    </a:lnTo>
                    <a:lnTo>
                      <a:pt x="488950" y="346075"/>
                    </a:lnTo>
                    <a:lnTo>
                      <a:pt x="711200" y="266700"/>
                    </a:lnTo>
                    <a:lnTo>
                      <a:pt x="866775" y="276225"/>
                    </a:lnTo>
                    <a:lnTo>
                      <a:pt x="911225" y="279400"/>
                    </a:lnTo>
                    <a:lnTo>
                      <a:pt x="800100" y="406400"/>
                    </a:lnTo>
                    <a:lnTo>
                      <a:pt x="736600" y="447675"/>
                    </a:lnTo>
                    <a:lnTo>
                      <a:pt x="577850" y="476250"/>
                    </a:lnTo>
                    <a:lnTo>
                      <a:pt x="260350" y="698500"/>
                    </a:lnTo>
                    <a:lnTo>
                      <a:pt x="593725" y="492125"/>
                    </a:lnTo>
                    <a:lnTo>
                      <a:pt x="730250" y="476250"/>
                    </a:lnTo>
                    <a:lnTo>
                      <a:pt x="495300" y="762000"/>
                    </a:lnTo>
                    <a:lnTo>
                      <a:pt x="298450" y="911225"/>
                    </a:lnTo>
                    <a:lnTo>
                      <a:pt x="152400" y="1136650"/>
                    </a:lnTo>
                    <a:lnTo>
                      <a:pt x="295275" y="939800"/>
                    </a:lnTo>
                    <a:lnTo>
                      <a:pt x="460375" y="815975"/>
                    </a:lnTo>
                    <a:lnTo>
                      <a:pt x="295275" y="1143000"/>
                    </a:lnTo>
                    <a:lnTo>
                      <a:pt x="180975" y="1422400"/>
                    </a:lnTo>
                    <a:lnTo>
                      <a:pt x="327025" y="1130300"/>
                    </a:lnTo>
                    <a:lnTo>
                      <a:pt x="460375" y="882650"/>
                    </a:lnTo>
                    <a:lnTo>
                      <a:pt x="488950" y="1006475"/>
                    </a:lnTo>
                    <a:cubicBezTo>
                      <a:pt x="490008" y="1066800"/>
                      <a:pt x="491067" y="1127125"/>
                      <a:pt x="492125" y="1187450"/>
                    </a:cubicBezTo>
                    <a:lnTo>
                      <a:pt x="508000" y="968375"/>
                    </a:lnTo>
                    <a:lnTo>
                      <a:pt x="488950" y="831850"/>
                    </a:lnTo>
                    <a:lnTo>
                      <a:pt x="768350" y="460375"/>
                    </a:lnTo>
                    <a:lnTo>
                      <a:pt x="857250" y="400050"/>
                    </a:lnTo>
                    <a:lnTo>
                      <a:pt x="885825" y="619125"/>
                    </a:lnTo>
                    <a:lnTo>
                      <a:pt x="831850" y="876300"/>
                    </a:lnTo>
                    <a:lnTo>
                      <a:pt x="701675" y="1193800"/>
                    </a:lnTo>
                    <a:lnTo>
                      <a:pt x="815975" y="990600"/>
                    </a:lnTo>
                    <a:lnTo>
                      <a:pt x="863600" y="1177925"/>
                    </a:lnTo>
                    <a:lnTo>
                      <a:pt x="835025" y="936625"/>
                    </a:lnTo>
                    <a:lnTo>
                      <a:pt x="914400" y="704850"/>
                    </a:lnTo>
                    <a:lnTo>
                      <a:pt x="996950" y="796925"/>
                    </a:lnTo>
                    <a:lnTo>
                      <a:pt x="1060450" y="993775"/>
                    </a:lnTo>
                    <a:lnTo>
                      <a:pt x="1076325" y="1181100"/>
                    </a:lnTo>
                    <a:lnTo>
                      <a:pt x="1082675" y="971550"/>
                    </a:lnTo>
                    <a:lnTo>
                      <a:pt x="1012825" y="755650"/>
                    </a:lnTo>
                    <a:lnTo>
                      <a:pt x="904875" y="631825"/>
                    </a:lnTo>
                    <a:cubicBezTo>
                      <a:pt x="903817" y="566208"/>
                      <a:pt x="902758" y="500592"/>
                      <a:pt x="901700" y="434975"/>
                    </a:cubicBezTo>
                    <a:lnTo>
                      <a:pt x="895350" y="361950"/>
                    </a:lnTo>
                    <a:lnTo>
                      <a:pt x="946150" y="314325"/>
                    </a:lnTo>
                    <a:lnTo>
                      <a:pt x="990600" y="307975"/>
                    </a:lnTo>
                    <a:lnTo>
                      <a:pt x="1028700" y="2349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AE4EB971-C3DF-41CA-A85C-2689D9E15190}"/>
                  </a:ext>
                </a:extLst>
              </p:cNvPr>
              <p:cNvSpPr/>
              <p:nvPr/>
            </p:nvSpPr>
            <p:spPr>
              <a:xfrm>
                <a:off x="4133850" y="3575050"/>
                <a:ext cx="812800" cy="542925"/>
              </a:xfrm>
              <a:custGeom>
                <a:avLst/>
                <a:gdLst>
                  <a:gd name="connsiteX0" fmla="*/ 812800 w 812800"/>
                  <a:gd name="connsiteY0" fmla="*/ 0 h 542925"/>
                  <a:gd name="connsiteX1" fmla="*/ 612775 w 812800"/>
                  <a:gd name="connsiteY1" fmla="*/ 47625 h 542925"/>
                  <a:gd name="connsiteX2" fmla="*/ 352425 w 812800"/>
                  <a:gd name="connsiteY2" fmla="*/ 260350 h 542925"/>
                  <a:gd name="connsiteX3" fmla="*/ 0 w 812800"/>
                  <a:gd name="connsiteY3" fmla="*/ 415925 h 542925"/>
                  <a:gd name="connsiteX4" fmla="*/ 298450 w 812800"/>
                  <a:gd name="connsiteY4" fmla="*/ 320675 h 542925"/>
                  <a:gd name="connsiteX5" fmla="*/ 193675 w 812800"/>
                  <a:gd name="connsiteY5" fmla="*/ 542925 h 542925"/>
                  <a:gd name="connsiteX6" fmla="*/ 368300 w 812800"/>
                  <a:gd name="connsiteY6" fmla="*/ 298450 h 542925"/>
                  <a:gd name="connsiteX7" fmla="*/ 530225 w 812800"/>
                  <a:gd name="connsiteY7" fmla="*/ 149225 h 542925"/>
                  <a:gd name="connsiteX8" fmla="*/ 812800 w 812800"/>
                  <a:gd name="connsiteY8" fmla="*/ 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2800" h="542925">
                    <a:moveTo>
                      <a:pt x="812800" y="0"/>
                    </a:moveTo>
                    <a:lnTo>
                      <a:pt x="612775" y="47625"/>
                    </a:lnTo>
                    <a:lnTo>
                      <a:pt x="352425" y="260350"/>
                    </a:lnTo>
                    <a:lnTo>
                      <a:pt x="0" y="415925"/>
                    </a:lnTo>
                    <a:lnTo>
                      <a:pt x="298450" y="320675"/>
                    </a:lnTo>
                    <a:lnTo>
                      <a:pt x="193675" y="542925"/>
                    </a:lnTo>
                    <a:lnTo>
                      <a:pt x="368300" y="298450"/>
                    </a:lnTo>
                    <a:lnTo>
                      <a:pt x="530225" y="149225"/>
                    </a:lnTo>
                    <a:lnTo>
                      <a:pt x="81280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64114371-E9F7-4C14-A933-4DA5D8C93709}"/>
                  </a:ext>
                </a:extLst>
              </p:cNvPr>
              <p:cNvSpPr/>
              <p:nvPr/>
            </p:nvSpPr>
            <p:spPr>
              <a:xfrm>
                <a:off x="4994275" y="3635375"/>
                <a:ext cx="682625" cy="1219200"/>
              </a:xfrm>
              <a:custGeom>
                <a:avLst/>
                <a:gdLst>
                  <a:gd name="connsiteX0" fmla="*/ 0 w 682625"/>
                  <a:gd name="connsiteY0" fmla="*/ 0 h 1219200"/>
                  <a:gd name="connsiteX1" fmla="*/ 152400 w 682625"/>
                  <a:gd name="connsiteY1" fmla="*/ 428625 h 1219200"/>
                  <a:gd name="connsiteX2" fmla="*/ 168275 w 682625"/>
                  <a:gd name="connsiteY2" fmla="*/ 454025 h 1219200"/>
                  <a:gd name="connsiteX3" fmla="*/ 187325 w 682625"/>
                  <a:gd name="connsiteY3" fmla="*/ 558800 h 1219200"/>
                  <a:gd name="connsiteX4" fmla="*/ 146050 w 682625"/>
                  <a:gd name="connsiteY4" fmla="*/ 644525 h 1219200"/>
                  <a:gd name="connsiteX5" fmla="*/ 139700 w 682625"/>
                  <a:gd name="connsiteY5" fmla="*/ 673100 h 1219200"/>
                  <a:gd name="connsiteX6" fmla="*/ 88900 w 682625"/>
                  <a:gd name="connsiteY6" fmla="*/ 949325 h 1219200"/>
                  <a:gd name="connsiteX7" fmla="*/ 133350 w 682625"/>
                  <a:gd name="connsiteY7" fmla="*/ 1063625 h 1219200"/>
                  <a:gd name="connsiteX8" fmla="*/ 123825 w 682625"/>
                  <a:gd name="connsiteY8" fmla="*/ 1219200 h 1219200"/>
                  <a:gd name="connsiteX9" fmla="*/ 180975 w 682625"/>
                  <a:gd name="connsiteY9" fmla="*/ 1085850 h 1219200"/>
                  <a:gd name="connsiteX10" fmla="*/ 228600 w 682625"/>
                  <a:gd name="connsiteY10" fmla="*/ 1193800 h 1219200"/>
                  <a:gd name="connsiteX11" fmla="*/ 180975 w 682625"/>
                  <a:gd name="connsiteY11" fmla="*/ 981075 h 1219200"/>
                  <a:gd name="connsiteX12" fmla="*/ 142875 w 682625"/>
                  <a:gd name="connsiteY12" fmla="*/ 917575 h 1219200"/>
                  <a:gd name="connsiteX13" fmla="*/ 142875 w 682625"/>
                  <a:gd name="connsiteY13" fmla="*/ 889000 h 1219200"/>
                  <a:gd name="connsiteX14" fmla="*/ 209550 w 682625"/>
                  <a:gd name="connsiteY14" fmla="*/ 631825 h 1219200"/>
                  <a:gd name="connsiteX15" fmla="*/ 377825 w 682625"/>
                  <a:gd name="connsiteY15" fmla="*/ 1216025 h 1219200"/>
                  <a:gd name="connsiteX16" fmla="*/ 314325 w 682625"/>
                  <a:gd name="connsiteY16" fmla="*/ 796925 h 1219200"/>
                  <a:gd name="connsiteX17" fmla="*/ 425450 w 682625"/>
                  <a:gd name="connsiteY17" fmla="*/ 882650 h 1219200"/>
                  <a:gd name="connsiteX18" fmla="*/ 565150 w 682625"/>
                  <a:gd name="connsiteY18" fmla="*/ 1101725 h 1219200"/>
                  <a:gd name="connsiteX19" fmla="*/ 476250 w 682625"/>
                  <a:gd name="connsiteY19" fmla="*/ 876300 h 1219200"/>
                  <a:gd name="connsiteX20" fmla="*/ 301625 w 682625"/>
                  <a:gd name="connsiteY20" fmla="*/ 717550 h 1219200"/>
                  <a:gd name="connsiteX21" fmla="*/ 171450 w 682625"/>
                  <a:gd name="connsiteY21" fmla="*/ 327025 h 1219200"/>
                  <a:gd name="connsiteX22" fmla="*/ 492125 w 682625"/>
                  <a:gd name="connsiteY22" fmla="*/ 482600 h 1219200"/>
                  <a:gd name="connsiteX23" fmla="*/ 571500 w 682625"/>
                  <a:gd name="connsiteY23" fmla="*/ 587375 h 1219200"/>
                  <a:gd name="connsiteX24" fmla="*/ 619125 w 682625"/>
                  <a:gd name="connsiteY24" fmla="*/ 822325 h 1219200"/>
                  <a:gd name="connsiteX25" fmla="*/ 609600 w 682625"/>
                  <a:gd name="connsiteY25" fmla="*/ 603250 h 1219200"/>
                  <a:gd name="connsiteX26" fmla="*/ 682625 w 682625"/>
                  <a:gd name="connsiteY26" fmla="*/ 606425 h 1219200"/>
                  <a:gd name="connsiteX27" fmla="*/ 539750 w 682625"/>
                  <a:gd name="connsiteY27" fmla="*/ 492125 h 1219200"/>
                  <a:gd name="connsiteX28" fmla="*/ 438150 w 682625"/>
                  <a:gd name="connsiteY28" fmla="*/ 396875 h 1219200"/>
                  <a:gd name="connsiteX29" fmla="*/ 139700 w 682625"/>
                  <a:gd name="connsiteY29" fmla="*/ 276225 h 1219200"/>
                  <a:gd name="connsiteX30" fmla="*/ 0 w 682625"/>
                  <a:gd name="connsiteY30" fmla="*/ 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2625" h="1219200">
                    <a:moveTo>
                      <a:pt x="0" y="0"/>
                    </a:moveTo>
                    <a:lnTo>
                      <a:pt x="152400" y="428625"/>
                    </a:lnTo>
                    <a:cubicBezTo>
                      <a:pt x="168890" y="451711"/>
                      <a:pt x="168275" y="441746"/>
                      <a:pt x="168275" y="454025"/>
                    </a:cubicBezTo>
                    <a:lnTo>
                      <a:pt x="187325" y="558800"/>
                    </a:lnTo>
                    <a:lnTo>
                      <a:pt x="146050" y="644525"/>
                    </a:lnTo>
                    <a:lnTo>
                      <a:pt x="139700" y="673100"/>
                    </a:lnTo>
                    <a:lnTo>
                      <a:pt x="88900" y="949325"/>
                    </a:lnTo>
                    <a:lnTo>
                      <a:pt x="133350" y="1063625"/>
                    </a:lnTo>
                    <a:lnTo>
                      <a:pt x="123825" y="1219200"/>
                    </a:lnTo>
                    <a:lnTo>
                      <a:pt x="180975" y="1085850"/>
                    </a:lnTo>
                    <a:lnTo>
                      <a:pt x="228600" y="1193800"/>
                    </a:lnTo>
                    <a:lnTo>
                      <a:pt x="180975" y="981075"/>
                    </a:lnTo>
                    <a:lnTo>
                      <a:pt x="142875" y="917575"/>
                    </a:lnTo>
                    <a:lnTo>
                      <a:pt x="142875" y="889000"/>
                    </a:lnTo>
                    <a:lnTo>
                      <a:pt x="209550" y="631825"/>
                    </a:lnTo>
                    <a:lnTo>
                      <a:pt x="377825" y="1216025"/>
                    </a:lnTo>
                    <a:lnTo>
                      <a:pt x="314325" y="796925"/>
                    </a:lnTo>
                    <a:lnTo>
                      <a:pt x="425450" y="882650"/>
                    </a:lnTo>
                    <a:lnTo>
                      <a:pt x="565150" y="1101725"/>
                    </a:lnTo>
                    <a:lnTo>
                      <a:pt x="476250" y="876300"/>
                    </a:lnTo>
                    <a:lnTo>
                      <a:pt x="301625" y="717550"/>
                    </a:lnTo>
                    <a:lnTo>
                      <a:pt x="171450" y="327025"/>
                    </a:lnTo>
                    <a:lnTo>
                      <a:pt x="492125" y="482600"/>
                    </a:lnTo>
                    <a:lnTo>
                      <a:pt x="571500" y="587375"/>
                    </a:lnTo>
                    <a:lnTo>
                      <a:pt x="619125" y="822325"/>
                    </a:lnTo>
                    <a:lnTo>
                      <a:pt x="609600" y="603250"/>
                    </a:lnTo>
                    <a:lnTo>
                      <a:pt x="682625" y="606425"/>
                    </a:lnTo>
                    <a:lnTo>
                      <a:pt x="539750" y="492125"/>
                    </a:lnTo>
                    <a:lnTo>
                      <a:pt x="438150" y="396875"/>
                    </a:lnTo>
                    <a:lnTo>
                      <a:pt x="139700" y="276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A9028B1E-1144-41BD-9DF1-ED190E3C8BDD}"/>
                  </a:ext>
                </a:extLst>
              </p:cNvPr>
              <p:cNvSpPr/>
              <p:nvPr/>
            </p:nvSpPr>
            <p:spPr>
              <a:xfrm>
                <a:off x="4695825" y="3705225"/>
                <a:ext cx="339725" cy="904875"/>
              </a:xfrm>
              <a:custGeom>
                <a:avLst/>
                <a:gdLst>
                  <a:gd name="connsiteX0" fmla="*/ 231775 w 339725"/>
                  <a:gd name="connsiteY0" fmla="*/ 0 h 904875"/>
                  <a:gd name="connsiteX1" fmla="*/ 136525 w 339725"/>
                  <a:gd name="connsiteY1" fmla="*/ 263525 h 904875"/>
                  <a:gd name="connsiteX2" fmla="*/ 66675 w 339725"/>
                  <a:gd name="connsiteY2" fmla="*/ 539750 h 904875"/>
                  <a:gd name="connsiteX3" fmla="*/ 0 w 339725"/>
                  <a:gd name="connsiteY3" fmla="*/ 768350 h 904875"/>
                  <a:gd name="connsiteX4" fmla="*/ 88900 w 339725"/>
                  <a:gd name="connsiteY4" fmla="*/ 609600 h 904875"/>
                  <a:gd name="connsiteX5" fmla="*/ 117475 w 339725"/>
                  <a:gd name="connsiteY5" fmla="*/ 904875 h 904875"/>
                  <a:gd name="connsiteX6" fmla="*/ 127000 w 339725"/>
                  <a:gd name="connsiteY6" fmla="*/ 498475 h 904875"/>
                  <a:gd name="connsiteX7" fmla="*/ 165100 w 339725"/>
                  <a:gd name="connsiteY7" fmla="*/ 292100 h 904875"/>
                  <a:gd name="connsiteX8" fmla="*/ 193675 w 339725"/>
                  <a:gd name="connsiteY8" fmla="*/ 330200 h 904875"/>
                  <a:gd name="connsiteX9" fmla="*/ 285750 w 339725"/>
                  <a:gd name="connsiteY9" fmla="*/ 463550 h 904875"/>
                  <a:gd name="connsiteX10" fmla="*/ 339725 w 339725"/>
                  <a:gd name="connsiteY10" fmla="*/ 635000 h 904875"/>
                  <a:gd name="connsiteX11" fmla="*/ 301625 w 339725"/>
                  <a:gd name="connsiteY11" fmla="*/ 419100 h 904875"/>
                  <a:gd name="connsiteX12" fmla="*/ 193675 w 339725"/>
                  <a:gd name="connsiteY12" fmla="*/ 244475 h 904875"/>
                  <a:gd name="connsiteX13" fmla="*/ 231775 w 339725"/>
                  <a:gd name="connsiteY13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9725" h="904875">
                    <a:moveTo>
                      <a:pt x="231775" y="0"/>
                    </a:moveTo>
                    <a:lnTo>
                      <a:pt x="136525" y="263525"/>
                    </a:lnTo>
                    <a:lnTo>
                      <a:pt x="66675" y="539750"/>
                    </a:lnTo>
                    <a:lnTo>
                      <a:pt x="0" y="768350"/>
                    </a:lnTo>
                    <a:lnTo>
                      <a:pt x="88900" y="609600"/>
                    </a:lnTo>
                    <a:lnTo>
                      <a:pt x="117475" y="904875"/>
                    </a:lnTo>
                    <a:lnTo>
                      <a:pt x="127000" y="498475"/>
                    </a:lnTo>
                    <a:lnTo>
                      <a:pt x="165100" y="292100"/>
                    </a:lnTo>
                    <a:lnTo>
                      <a:pt x="193675" y="330200"/>
                    </a:lnTo>
                    <a:lnTo>
                      <a:pt x="285750" y="463550"/>
                    </a:lnTo>
                    <a:lnTo>
                      <a:pt x="339725" y="635000"/>
                    </a:lnTo>
                    <a:lnTo>
                      <a:pt x="301625" y="419100"/>
                    </a:lnTo>
                    <a:lnTo>
                      <a:pt x="193675" y="244475"/>
                    </a:lnTo>
                    <a:lnTo>
                      <a:pt x="23177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78A6B383-2E46-4552-ACBD-567DBEE4A4C3}"/>
                  </a:ext>
                </a:extLst>
              </p:cNvPr>
              <p:cNvSpPr/>
              <p:nvPr/>
            </p:nvSpPr>
            <p:spPr>
              <a:xfrm>
                <a:off x="5089525" y="3603625"/>
                <a:ext cx="0" cy="0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0DB40BF3-FDF5-4A15-9821-EC705B24712C}"/>
                  </a:ext>
                </a:extLst>
              </p:cNvPr>
              <p:cNvSpPr/>
              <p:nvPr/>
            </p:nvSpPr>
            <p:spPr>
              <a:xfrm>
                <a:off x="5102225" y="3613150"/>
                <a:ext cx="895350" cy="463550"/>
              </a:xfrm>
              <a:custGeom>
                <a:avLst/>
                <a:gdLst>
                  <a:gd name="connsiteX0" fmla="*/ 0 w 895350"/>
                  <a:gd name="connsiteY0" fmla="*/ 3175 h 463550"/>
                  <a:gd name="connsiteX1" fmla="*/ 301625 w 895350"/>
                  <a:gd name="connsiteY1" fmla="*/ 31750 h 463550"/>
                  <a:gd name="connsiteX2" fmla="*/ 320675 w 895350"/>
                  <a:gd name="connsiteY2" fmla="*/ 53975 h 463550"/>
                  <a:gd name="connsiteX3" fmla="*/ 466725 w 895350"/>
                  <a:gd name="connsiteY3" fmla="*/ 133350 h 463550"/>
                  <a:gd name="connsiteX4" fmla="*/ 692150 w 895350"/>
                  <a:gd name="connsiteY4" fmla="*/ 320675 h 463550"/>
                  <a:gd name="connsiteX5" fmla="*/ 844550 w 895350"/>
                  <a:gd name="connsiteY5" fmla="*/ 463550 h 463550"/>
                  <a:gd name="connsiteX6" fmla="*/ 828675 w 895350"/>
                  <a:gd name="connsiteY6" fmla="*/ 434975 h 463550"/>
                  <a:gd name="connsiteX7" fmla="*/ 742950 w 895350"/>
                  <a:gd name="connsiteY7" fmla="*/ 327025 h 463550"/>
                  <a:gd name="connsiteX8" fmla="*/ 895350 w 895350"/>
                  <a:gd name="connsiteY8" fmla="*/ 323850 h 463550"/>
                  <a:gd name="connsiteX9" fmla="*/ 711200 w 895350"/>
                  <a:gd name="connsiteY9" fmla="*/ 282575 h 463550"/>
                  <a:gd name="connsiteX10" fmla="*/ 520700 w 895350"/>
                  <a:gd name="connsiteY10" fmla="*/ 123825 h 463550"/>
                  <a:gd name="connsiteX11" fmla="*/ 641350 w 895350"/>
                  <a:gd name="connsiteY11" fmla="*/ 114300 h 463550"/>
                  <a:gd name="connsiteX12" fmla="*/ 847725 w 895350"/>
                  <a:gd name="connsiteY12" fmla="*/ 152400 h 463550"/>
                  <a:gd name="connsiteX13" fmla="*/ 631825 w 895350"/>
                  <a:gd name="connsiteY13" fmla="*/ 85725 h 463550"/>
                  <a:gd name="connsiteX14" fmla="*/ 501650 w 895350"/>
                  <a:gd name="connsiteY14" fmla="*/ 95250 h 463550"/>
                  <a:gd name="connsiteX15" fmla="*/ 288925 w 895350"/>
                  <a:gd name="connsiteY15" fmla="*/ 0 h 463550"/>
                  <a:gd name="connsiteX16" fmla="*/ 0 w 895350"/>
                  <a:gd name="connsiteY16" fmla="*/ 3175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95350" h="463550">
                    <a:moveTo>
                      <a:pt x="0" y="3175"/>
                    </a:moveTo>
                    <a:lnTo>
                      <a:pt x="301625" y="31750"/>
                    </a:lnTo>
                    <a:lnTo>
                      <a:pt x="320675" y="53975"/>
                    </a:lnTo>
                    <a:lnTo>
                      <a:pt x="466725" y="133350"/>
                    </a:lnTo>
                    <a:lnTo>
                      <a:pt x="692150" y="320675"/>
                    </a:lnTo>
                    <a:lnTo>
                      <a:pt x="844550" y="463550"/>
                    </a:lnTo>
                    <a:lnTo>
                      <a:pt x="828675" y="434975"/>
                    </a:lnTo>
                    <a:lnTo>
                      <a:pt x="742950" y="327025"/>
                    </a:lnTo>
                    <a:lnTo>
                      <a:pt x="895350" y="323850"/>
                    </a:lnTo>
                    <a:lnTo>
                      <a:pt x="711200" y="282575"/>
                    </a:lnTo>
                    <a:lnTo>
                      <a:pt x="520700" y="123825"/>
                    </a:lnTo>
                    <a:lnTo>
                      <a:pt x="641350" y="114300"/>
                    </a:lnTo>
                    <a:lnTo>
                      <a:pt x="847725" y="152400"/>
                    </a:lnTo>
                    <a:lnTo>
                      <a:pt x="631825" y="85725"/>
                    </a:lnTo>
                    <a:lnTo>
                      <a:pt x="501650" y="95250"/>
                    </a:lnTo>
                    <a:lnTo>
                      <a:pt x="288925" y="0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58E6E63A-18D1-4CCF-BAD6-F2E30F8E54ED}"/>
                  </a:ext>
                </a:extLst>
              </p:cNvPr>
              <p:cNvSpPr/>
              <p:nvPr/>
            </p:nvSpPr>
            <p:spPr>
              <a:xfrm>
                <a:off x="4200525" y="3381375"/>
                <a:ext cx="1358900" cy="304800"/>
              </a:xfrm>
              <a:custGeom>
                <a:avLst/>
                <a:gdLst>
                  <a:gd name="connsiteX0" fmla="*/ 0 w 1358900"/>
                  <a:gd name="connsiteY0" fmla="*/ 304800 h 304800"/>
                  <a:gd name="connsiteX1" fmla="*/ 250825 w 1358900"/>
                  <a:gd name="connsiteY1" fmla="*/ 101600 h 304800"/>
                  <a:gd name="connsiteX2" fmla="*/ 593725 w 1358900"/>
                  <a:gd name="connsiteY2" fmla="*/ 149225 h 304800"/>
                  <a:gd name="connsiteX3" fmla="*/ 714375 w 1358900"/>
                  <a:gd name="connsiteY3" fmla="*/ 165100 h 304800"/>
                  <a:gd name="connsiteX4" fmla="*/ 809625 w 1358900"/>
                  <a:gd name="connsiteY4" fmla="*/ 123825 h 304800"/>
                  <a:gd name="connsiteX5" fmla="*/ 898525 w 1358900"/>
                  <a:gd name="connsiteY5" fmla="*/ 190500 h 304800"/>
                  <a:gd name="connsiteX6" fmla="*/ 946150 w 1358900"/>
                  <a:gd name="connsiteY6" fmla="*/ 98425 h 304800"/>
                  <a:gd name="connsiteX7" fmla="*/ 1209675 w 1358900"/>
                  <a:gd name="connsiteY7" fmla="*/ 28575 h 304800"/>
                  <a:gd name="connsiteX8" fmla="*/ 1158875 w 1358900"/>
                  <a:gd name="connsiteY8" fmla="*/ 22225 h 304800"/>
                  <a:gd name="connsiteX9" fmla="*/ 1358900 w 1358900"/>
                  <a:gd name="connsiteY9" fmla="*/ 63500 h 304800"/>
                  <a:gd name="connsiteX10" fmla="*/ 1171575 w 1358900"/>
                  <a:gd name="connsiteY10" fmla="*/ 0 h 304800"/>
                  <a:gd name="connsiteX11" fmla="*/ 993775 w 1358900"/>
                  <a:gd name="connsiteY11" fmla="*/ 53975 h 304800"/>
                  <a:gd name="connsiteX12" fmla="*/ 920750 w 1358900"/>
                  <a:gd name="connsiteY12" fmla="*/ 73025 h 304800"/>
                  <a:gd name="connsiteX13" fmla="*/ 882650 w 1358900"/>
                  <a:gd name="connsiteY13" fmla="*/ 130175 h 304800"/>
                  <a:gd name="connsiteX14" fmla="*/ 828675 w 1358900"/>
                  <a:gd name="connsiteY14" fmla="*/ 101600 h 304800"/>
                  <a:gd name="connsiteX15" fmla="*/ 701675 w 1358900"/>
                  <a:gd name="connsiteY15" fmla="*/ 123825 h 304800"/>
                  <a:gd name="connsiteX16" fmla="*/ 631825 w 1358900"/>
                  <a:gd name="connsiteY16" fmla="*/ 133350 h 304800"/>
                  <a:gd name="connsiteX17" fmla="*/ 403225 w 1358900"/>
                  <a:gd name="connsiteY17" fmla="*/ 88900 h 304800"/>
                  <a:gd name="connsiteX18" fmla="*/ 263525 w 1358900"/>
                  <a:gd name="connsiteY18" fmla="*/ 76200 h 304800"/>
                  <a:gd name="connsiteX19" fmla="*/ 0 w 1358900"/>
                  <a:gd name="connsiteY19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58900" h="304800">
                    <a:moveTo>
                      <a:pt x="0" y="304800"/>
                    </a:moveTo>
                    <a:lnTo>
                      <a:pt x="250825" y="101600"/>
                    </a:lnTo>
                    <a:lnTo>
                      <a:pt x="593725" y="149225"/>
                    </a:lnTo>
                    <a:lnTo>
                      <a:pt x="714375" y="165100"/>
                    </a:lnTo>
                    <a:lnTo>
                      <a:pt x="809625" y="123825"/>
                    </a:lnTo>
                    <a:lnTo>
                      <a:pt x="898525" y="190500"/>
                    </a:lnTo>
                    <a:lnTo>
                      <a:pt x="946150" y="98425"/>
                    </a:lnTo>
                    <a:lnTo>
                      <a:pt x="1209675" y="28575"/>
                    </a:lnTo>
                    <a:cubicBezTo>
                      <a:pt x="1150421" y="21991"/>
                      <a:pt x="1133358" y="22225"/>
                      <a:pt x="1158875" y="22225"/>
                    </a:cubicBezTo>
                    <a:lnTo>
                      <a:pt x="1358900" y="63500"/>
                    </a:lnTo>
                    <a:lnTo>
                      <a:pt x="1171575" y="0"/>
                    </a:lnTo>
                    <a:lnTo>
                      <a:pt x="993775" y="53975"/>
                    </a:lnTo>
                    <a:lnTo>
                      <a:pt x="920750" y="73025"/>
                    </a:lnTo>
                    <a:lnTo>
                      <a:pt x="882650" y="130175"/>
                    </a:lnTo>
                    <a:lnTo>
                      <a:pt x="828675" y="101600"/>
                    </a:lnTo>
                    <a:lnTo>
                      <a:pt x="701675" y="123825"/>
                    </a:lnTo>
                    <a:lnTo>
                      <a:pt x="631825" y="133350"/>
                    </a:lnTo>
                    <a:lnTo>
                      <a:pt x="403225" y="88900"/>
                    </a:lnTo>
                    <a:lnTo>
                      <a:pt x="263525" y="762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F46099DD-0DA2-407E-B0D7-8CC286ECC324}"/>
                  </a:ext>
                </a:extLst>
              </p:cNvPr>
              <p:cNvSpPr/>
              <p:nvPr/>
            </p:nvSpPr>
            <p:spPr>
              <a:xfrm>
                <a:off x="6311900" y="3787775"/>
                <a:ext cx="793750" cy="930275"/>
              </a:xfrm>
              <a:custGeom>
                <a:avLst/>
                <a:gdLst>
                  <a:gd name="connsiteX0" fmla="*/ 0 w 793750"/>
                  <a:gd name="connsiteY0" fmla="*/ 0 h 930275"/>
                  <a:gd name="connsiteX1" fmla="*/ 203200 w 793750"/>
                  <a:gd name="connsiteY1" fmla="*/ 311150 h 930275"/>
                  <a:gd name="connsiteX2" fmla="*/ 222250 w 793750"/>
                  <a:gd name="connsiteY2" fmla="*/ 482600 h 930275"/>
                  <a:gd name="connsiteX3" fmla="*/ 250825 w 793750"/>
                  <a:gd name="connsiteY3" fmla="*/ 584200 h 930275"/>
                  <a:gd name="connsiteX4" fmla="*/ 273050 w 793750"/>
                  <a:gd name="connsiteY4" fmla="*/ 927100 h 930275"/>
                  <a:gd name="connsiteX5" fmla="*/ 273050 w 793750"/>
                  <a:gd name="connsiteY5" fmla="*/ 889000 h 930275"/>
                  <a:gd name="connsiteX6" fmla="*/ 285750 w 793750"/>
                  <a:gd name="connsiteY6" fmla="*/ 704850 h 930275"/>
                  <a:gd name="connsiteX7" fmla="*/ 485775 w 793750"/>
                  <a:gd name="connsiteY7" fmla="*/ 828675 h 930275"/>
                  <a:gd name="connsiteX8" fmla="*/ 307975 w 793750"/>
                  <a:gd name="connsiteY8" fmla="*/ 669925 h 930275"/>
                  <a:gd name="connsiteX9" fmla="*/ 241300 w 793750"/>
                  <a:gd name="connsiteY9" fmla="*/ 346075 h 930275"/>
                  <a:gd name="connsiteX10" fmla="*/ 428625 w 793750"/>
                  <a:gd name="connsiteY10" fmla="*/ 511175 h 930275"/>
                  <a:gd name="connsiteX11" fmla="*/ 552450 w 793750"/>
                  <a:gd name="connsiteY11" fmla="*/ 600075 h 930275"/>
                  <a:gd name="connsiteX12" fmla="*/ 615950 w 793750"/>
                  <a:gd name="connsiteY12" fmla="*/ 819150 h 930275"/>
                  <a:gd name="connsiteX13" fmla="*/ 717550 w 793750"/>
                  <a:gd name="connsiteY13" fmla="*/ 930275 h 930275"/>
                  <a:gd name="connsiteX14" fmla="*/ 647700 w 793750"/>
                  <a:gd name="connsiteY14" fmla="*/ 815975 h 930275"/>
                  <a:gd name="connsiteX15" fmla="*/ 606425 w 793750"/>
                  <a:gd name="connsiteY15" fmla="*/ 666750 h 930275"/>
                  <a:gd name="connsiteX16" fmla="*/ 790575 w 793750"/>
                  <a:gd name="connsiteY16" fmla="*/ 787400 h 930275"/>
                  <a:gd name="connsiteX17" fmla="*/ 504825 w 793750"/>
                  <a:gd name="connsiteY17" fmla="*/ 517525 h 930275"/>
                  <a:gd name="connsiteX18" fmla="*/ 282575 w 793750"/>
                  <a:gd name="connsiteY18" fmla="*/ 307975 h 930275"/>
                  <a:gd name="connsiteX19" fmla="*/ 152400 w 793750"/>
                  <a:gd name="connsiteY19" fmla="*/ 152400 h 930275"/>
                  <a:gd name="connsiteX20" fmla="*/ 311150 w 793750"/>
                  <a:gd name="connsiteY20" fmla="*/ 158750 h 930275"/>
                  <a:gd name="connsiteX21" fmla="*/ 793750 w 793750"/>
                  <a:gd name="connsiteY21" fmla="*/ 368300 h 930275"/>
                  <a:gd name="connsiteX22" fmla="*/ 428625 w 793750"/>
                  <a:gd name="connsiteY22" fmla="*/ 155575 h 930275"/>
                  <a:gd name="connsiteX23" fmla="*/ 542925 w 793750"/>
                  <a:gd name="connsiteY23" fmla="*/ 92075 h 930275"/>
                  <a:gd name="connsiteX24" fmla="*/ 762000 w 793750"/>
                  <a:gd name="connsiteY24" fmla="*/ 66675 h 930275"/>
                  <a:gd name="connsiteX25" fmla="*/ 590550 w 793750"/>
                  <a:gd name="connsiteY25" fmla="*/ 47625 h 930275"/>
                  <a:gd name="connsiteX26" fmla="*/ 377825 w 793750"/>
                  <a:gd name="connsiteY26" fmla="*/ 139700 h 930275"/>
                  <a:gd name="connsiteX27" fmla="*/ 123825 w 793750"/>
                  <a:gd name="connsiteY27" fmla="*/ 120650 h 930275"/>
                  <a:gd name="connsiteX28" fmla="*/ 0 w 793750"/>
                  <a:gd name="connsiteY28" fmla="*/ 0 h 93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3750" h="930275">
                    <a:moveTo>
                      <a:pt x="0" y="0"/>
                    </a:moveTo>
                    <a:lnTo>
                      <a:pt x="203200" y="311150"/>
                    </a:lnTo>
                    <a:lnTo>
                      <a:pt x="222250" y="482600"/>
                    </a:lnTo>
                    <a:lnTo>
                      <a:pt x="250825" y="584200"/>
                    </a:lnTo>
                    <a:lnTo>
                      <a:pt x="273050" y="927100"/>
                    </a:lnTo>
                    <a:lnTo>
                      <a:pt x="273050" y="889000"/>
                    </a:lnTo>
                    <a:lnTo>
                      <a:pt x="285750" y="704850"/>
                    </a:lnTo>
                    <a:lnTo>
                      <a:pt x="485775" y="828675"/>
                    </a:lnTo>
                    <a:lnTo>
                      <a:pt x="307975" y="669925"/>
                    </a:lnTo>
                    <a:lnTo>
                      <a:pt x="241300" y="346075"/>
                    </a:lnTo>
                    <a:lnTo>
                      <a:pt x="428625" y="511175"/>
                    </a:lnTo>
                    <a:lnTo>
                      <a:pt x="552450" y="600075"/>
                    </a:lnTo>
                    <a:lnTo>
                      <a:pt x="615950" y="819150"/>
                    </a:lnTo>
                    <a:lnTo>
                      <a:pt x="717550" y="930275"/>
                    </a:lnTo>
                    <a:lnTo>
                      <a:pt x="647700" y="815975"/>
                    </a:lnTo>
                    <a:lnTo>
                      <a:pt x="606425" y="666750"/>
                    </a:lnTo>
                    <a:lnTo>
                      <a:pt x="790575" y="787400"/>
                    </a:lnTo>
                    <a:lnTo>
                      <a:pt x="504825" y="517525"/>
                    </a:lnTo>
                    <a:lnTo>
                      <a:pt x="282575" y="307975"/>
                    </a:lnTo>
                    <a:lnTo>
                      <a:pt x="152400" y="152400"/>
                    </a:lnTo>
                    <a:lnTo>
                      <a:pt x="311150" y="158750"/>
                    </a:lnTo>
                    <a:lnTo>
                      <a:pt x="793750" y="368300"/>
                    </a:lnTo>
                    <a:lnTo>
                      <a:pt x="428625" y="155575"/>
                    </a:lnTo>
                    <a:lnTo>
                      <a:pt x="542925" y="92075"/>
                    </a:lnTo>
                    <a:lnTo>
                      <a:pt x="762000" y="66675"/>
                    </a:lnTo>
                    <a:lnTo>
                      <a:pt x="590550" y="47625"/>
                    </a:lnTo>
                    <a:lnTo>
                      <a:pt x="377825" y="139700"/>
                    </a:lnTo>
                    <a:lnTo>
                      <a:pt x="123825" y="1206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8D09A173-E377-409C-8F45-FBF41DB5D24F}"/>
                  </a:ext>
                </a:extLst>
              </p:cNvPr>
              <p:cNvSpPr/>
              <p:nvPr/>
            </p:nvSpPr>
            <p:spPr>
              <a:xfrm>
                <a:off x="6226175" y="3854450"/>
                <a:ext cx="225425" cy="835025"/>
              </a:xfrm>
              <a:custGeom>
                <a:avLst/>
                <a:gdLst>
                  <a:gd name="connsiteX0" fmla="*/ 22225 w 225425"/>
                  <a:gd name="connsiteY0" fmla="*/ 0 h 835025"/>
                  <a:gd name="connsiteX1" fmla="*/ 15875 w 225425"/>
                  <a:gd name="connsiteY1" fmla="*/ 254000 h 835025"/>
                  <a:gd name="connsiteX2" fmla="*/ 34925 w 225425"/>
                  <a:gd name="connsiteY2" fmla="*/ 393700 h 835025"/>
                  <a:gd name="connsiteX3" fmla="*/ 25400 w 225425"/>
                  <a:gd name="connsiteY3" fmla="*/ 434975 h 835025"/>
                  <a:gd name="connsiteX4" fmla="*/ 0 w 225425"/>
                  <a:gd name="connsiteY4" fmla="*/ 577850 h 835025"/>
                  <a:gd name="connsiteX5" fmla="*/ 6350 w 225425"/>
                  <a:gd name="connsiteY5" fmla="*/ 822325 h 835025"/>
                  <a:gd name="connsiteX6" fmla="*/ 9525 w 225425"/>
                  <a:gd name="connsiteY6" fmla="*/ 793750 h 835025"/>
                  <a:gd name="connsiteX7" fmla="*/ 25400 w 225425"/>
                  <a:gd name="connsiteY7" fmla="*/ 577850 h 835025"/>
                  <a:gd name="connsiteX8" fmla="*/ 63500 w 225425"/>
                  <a:gd name="connsiteY8" fmla="*/ 469900 h 835025"/>
                  <a:gd name="connsiteX9" fmla="*/ 133350 w 225425"/>
                  <a:gd name="connsiteY9" fmla="*/ 609600 h 835025"/>
                  <a:gd name="connsiteX10" fmla="*/ 225425 w 225425"/>
                  <a:gd name="connsiteY10" fmla="*/ 835025 h 835025"/>
                  <a:gd name="connsiteX11" fmla="*/ 149225 w 225425"/>
                  <a:gd name="connsiteY11" fmla="*/ 574675 h 835025"/>
                  <a:gd name="connsiteX12" fmla="*/ 63500 w 225425"/>
                  <a:gd name="connsiteY12" fmla="*/ 393700 h 835025"/>
                  <a:gd name="connsiteX13" fmla="*/ 41275 w 225425"/>
                  <a:gd name="connsiteY13" fmla="*/ 177800 h 835025"/>
                  <a:gd name="connsiteX14" fmla="*/ 22225 w 225425"/>
                  <a:gd name="connsiteY14" fmla="*/ 0 h 83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5425" h="835025">
                    <a:moveTo>
                      <a:pt x="22225" y="0"/>
                    </a:moveTo>
                    <a:lnTo>
                      <a:pt x="15875" y="254000"/>
                    </a:lnTo>
                    <a:lnTo>
                      <a:pt x="34925" y="393700"/>
                    </a:lnTo>
                    <a:lnTo>
                      <a:pt x="25400" y="434975"/>
                    </a:lnTo>
                    <a:lnTo>
                      <a:pt x="0" y="577850"/>
                    </a:lnTo>
                    <a:lnTo>
                      <a:pt x="6350" y="822325"/>
                    </a:lnTo>
                    <a:lnTo>
                      <a:pt x="9525" y="793750"/>
                    </a:lnTo>
                    <a:lnTo>
                      <a:pt x="25400" y="577850"/>
                    </a:lnTo>
                    <a:lnTo>
                      <a:pt x="63500" y="469900"/>
                    </a:lnTo>
                    <a:lnTo>
                      <a:pt x="133350" y="609600"/>
                    </a:lnTo>
                    <a:lnTo>
                      <a:pt x="225425" y="835025"/>
                    </a:lnTo>
                    <a:lnTo>
                      <a:pt x="149225" y="574675"/>
                    </a:lnTo>
                    <a:lnTo>
                      <a:pt x="63500" y="393700"/>
                    </a:lnTo>
                    <a:lnTo>
                      <a:pt x="41275" y="177800"/>
                    </a:lnTo>
                    <a:lnTo>
                      <a:pt x="2222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B1A9D801-BF68-4A09-9C1B-E60D2530A707}"/>
                  </a:ext>
                </a:extLst>
              </p:cNvPr>
              <p:cNvSpPr/>
              <p:nvPr/>
            </p:nvSpPr>
            <p:spPr>
              <a:xfrm>
                <a:off x="5107781" y="1747838"/>
                <a:ext cx="309563" cy="126206"/>
              </a:xfrm>
              <a:custGeom>
                <a:avLst/>
                <a:gdLst>
                  <a:gd name="connsiteX0" fmla="*/ 0 w 309563"/>
                  <a:gd name="connsiteY0" fmla="*/ 0 h 126206"/>
                  <a:gd name="connsiteX1" fmla="*/ 66675 w 309563"/>
                  <a:gd name="connsiteY1" fmla="*/ 85725 h 126206"/>
                  <a:gd name="connsiteX2" fmla="*/ 128588 w 309563"/>
                  <a:gd name="connsiteY2" fmla="*/ 104775 h 126206"/>
                  <a:gd name="connsiteX3" fmla="*/ 207169 w 309563"/>
                  <a:gd name="connsiteY3" fmla="*/ 85725 h 126206"/>
                  <a:gd name="connsiteX4" fmla="*/ 233363 w 309563"/>
                  <a:gd name="connsiteY4" fmla="*/ 85725 h 126206"/>
                  <a:gd name="connsiteX5" fmla="*/ 309563 w 309563"/>
                  <a:gd name="connsiteY5" fmla="*/ 126206 h 126206"/>
                  <a:gd name="connsiteX6" fmla="*/ 242888 w 309563"/>
                  <a:gd name="connsiteY6" fmla="*/ 52387 h 126206"/>
                  <a:gd name="connsiteX7" fmla="*/ 150019 w 309563"/>
                  <a:gd name="connsiteY7" fmla="*/ 71437 h 126206"/>
                  <a:gd name="connsiteX8" fmla="*/ 128588 w 309563"/>
                  <a:gd name="connsiteY8" fmla="*/ 83343 h 126206"/>
                  <a:gd name="connsiteX9" fmla="*/ 80963 w 309563"/>
                  <a:gd name="connsiteY9" fmla="*/ 73818 h 126206"/>
                  <a:gd name="connsiteX10" fmla="*/ 0 w 309563"/>
                  <a:gd name="connsiteY10" fmla="*/ 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563" h="126206">
                    <a:moveTo>
                      <a:pt x="0" y="0"/>
                    </a:moveTo>
                    <a:lnTo>
                      <a:pt x="66675" y="85725"/>
                    </a:lnTo>
                    <a:lnTo>
                      <a:pt x="128588" y="104775"/>
                    </a:lnTo>
                    <a:lnTo>
                      <a:pt x="207169" y="85725"/>
                    </a:lnTo>
                    <a:lnTo>
                      <a:pt x="233363" y="85725"/>
                    </a:lnTo>
                    <a:lnTo>
                      <a:pt x="309563" y="126206"/>
                    </a:lnTo>
                    <a:lnTo>
                      <a:pt x="242888" y="52387"/>
                    </a:lnTo>
                    <a:lnTo>
                      <a:pt x="150019" y="71437"/>
                    </a:lnTo>
                    <a:lnTo>
                      <a:pt x="128588" y="83343"/>
                    </a:lnTo>
                    <a:lnTo>
                      <a:pt x="80963" y="738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8EAB1E01-05A9-40D0-BE79-E8695071259B}"/>
                  </a:ext>
                </a:extLst>
              </p:cNvPr>
              <p:cNvSpPr/>
              <p:nvPr/>
            </p:nvSpPr>
            <p:spPr>
              <a:xfrm>
                <a:off x="4367213" y="1754981"/>
                <a:ext cx="230981" cy="123825"/>
              </a:xfrm>
              <a:custGeom>
                <a:avLst/>
                <a:gdLst>
                  <a:gd name="connsiteX0" fmla="*/ 230981 w 230981"/>
                  <a:gd name="connsiteY0" fmla="*/ 59532 h 123825"/>
                  <a:gd name="connsiteX1" fmla="*/ 173831 w 230981"/>
                  <a:gd name="connsiteY1" fmla="*/ 0 h 123825"/>
                  <a:gd name="connsiteX2" fmla="*/ 83343 w 230981"/>
                  <a:gd name="connsiteY2" fmla="*/ 14288 h 123825"/>
                  <a:gd name="connsiteX3" fmla="*/ 80962 w 230981"/>
                  <a:gd name="connsiteY3" fmla="*/ 52388 h 123825"/>
                  <a:gd name="connsiteX4" fmla="*/ 38100 w 230981"/>
                  <a:gd name="connsiteY4" fmla="*/ 76200 h 123825"/>
                  <a:gd name="connsiteX5" fmla="*/ 0 w 230981"/>
                  <a:gd name="connsiteY5" fmla="*/ 123825 h 123825"/>
                  <a:gd name="connsiteX6" fmla="*/ 73818 w 230981"/>
                  <a:gd name="connsiteY6" fmla="*/ 102394 h 123825"/>
                  <a:gd name="connsiteX7" fmla="*/ 121443 w 230981"/>
                  <a:gd name="connsiteY7" fmla="*/ 73819 h 123825"/>
                  <a:gd name="connsiteX8" fmla="*/ 154781 w 230981"/>
                  <a:gd name="connsiteY8" fmla="*/ 52388 h 123825"/>
                  <a:gd name="connsiteX9" fmla="*/ 230981 w 230981"/>
                  <a:gd name="connsiteY9" fmla="*/ 59532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981" h="123825">
                    <a:moveTo>
                      <a:pt x="230981" y="59532"/>
                    </a:moveTo>
                    <a:lnTo>
                      <a:pt x="173831" y="0"/>
                    </a:lnTo>
                    <a:lnTo>
                      <a:pt x="83343" y="14288"/>
                    </a:lnTo>
                    <a:lnTo>
                      <a:pt x="80962" y="52388"/>
                    </a:lnTo>
                    <a:lnTo>
                      <a:pt x="38100" y="76200"/>
                    </a:lnTo>
                    <a:lnTo>
                      <a:pt x="0" y="123825"/>
                    </a:lnTo>
                    <a:lnTo>
                      <a:pt x="73818" y="102394"/>
                    </a:lnTo>
                    <a:lnTo>
                      <a:pt x="121443" y="73819"/>
                    </a:lnTo>
                    <a:lnTo>
                      <a:pt x="154781" y="52388"/>
                    </a:lnTo>
                    <a:lnTo>
                      <a:pt x="230981" y="5953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94CC317F-CE72-45C2-89BA-835F5760DEC2}"/>
                  </a:ext>
                </a:extLst>
              </p:cNvPr>
              <p:cNvSpPr/>
              <p:nvPr/>
            </p:nvSpPr>
            <p:spPr>
              <a:xfrm>
                <a:off x="5224463" y="1895475"/>
                <a:ext cx="109537" cy="164306"/>
              </a:xfrm>
              <a:custGeom>
                <a:avLst/>
                <a:gdLst>
                  <a:gd name="connsiteX0" fmla="*/ 109537 w 109537"/>
                  <a:gd name="connsiteY0" fmla="*/ 0 h 164306"/>
                  <a:gd name="connsiteX1" fmla="*/ 66675 w 109537"/>
                  <a:gd name="connsiteY1" fmla="*/ 69056 h 164306"/>
                  <a:gd name="connsiteX2" fmla="*/ 47625 w 109537"/>
                  <a:gd name="connsiteY2" fmla="*/ 28575 h 164306"/>
                  <a:gd name="connsiteX3" fmla="*/ 38100 w 109537"/>
                  <a:gd name="connsiteY3" fmla="*/ 80963 h 164306"/>
                  <a:gd name="connsiteX4" fmla="*/ 0 w 109537"/>
                  <a:gd name="connsiteY4" fmla="*/ 128588 h 164306"/>
                  <a:gd name="connsiteX5" fmla="*/ 52387 w 109537"/>
                  <a:gd name="connsiteY5" fmla="*/ 100013 h 164306"/>
                  <a:gd name="connsiteX6" fmla="*/ 104775 w 109537"/>
                  <a:gd name="connsiteY6" fmla="*/ 164306 h 164306"/>
                  <a:gd name="connsiteX7" fmla="*/ 80962 w 109537"/>
                  <a:gd name="connsiteY7" fmla="*/ 100013 h 164306"/>
                  <a:gd name="connsiteX8" fmla="*/ 109537 w 109537"/>
                  <a:gd name="connsiteY8" fmla="*/ 0 h 16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537" h="164306">
                    <a:moveTo>
                      <a:pt x="109537" y="0"/>
                    </a:moveTo>
                    <a:lnTo>
                      <a:pt x="66675" y="69056"/>
                    </a:lnTo>
                    <a:lnTo>
                      <a:pt x="47625" y="28575"/>
                    </a:lnTo>
                    <a:lnTo>
                      <a:pt x="38100" y="80963"/>
                    </a:lnTo>
                    <a:lnTo>
                      <a:pt x="0" y="128588"/>
                    </a:lnTo>
                    <a:lnTo>
                      <a:pt x="52387" y="100013"/>
                    </a:lnTo>
                    <a:lnTo>
                      <a:pt x="104775" y="164306"/>
                    </a:lnTo>
                    <a:lnTo>
                      <a:pt x="80962" y="100013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81EF7E19-9D89-4D49-B3E5-15923F1D0714}"/>
                  </a:ext>
                </a:extLst>
              </p:cNvPr>
              <p:cNvSpPr/>
              <p:nvPr/>
            </p:nvSpPr>
            <p:spPr>
              <a:xfrm>
                <a:off x="4193381" y="2126456"/>
                <a:ext cx="202407" cy="328613"/>
              </a:xfrm>
              <a:custGeom>
                <a:avLst/>
                <a:gdLst>
                  <a:gd name="connsiteX0" fmla="*/ 202407 w 202407"/>
                  <a:gd name="connsiteY0" fmla="*/ 0 h 328613"/>
                  <a:gd name="connsiteX1" fmla="*/ 147638 w 202407"/>
                  <a:gd name="connsiteY1" fmla="*/ 33338 h 328613"/>
                  <a:gd name="connsiteX2" fmla="*/ 145257 w 202407"/>
                  <a:gd name="connsiteY2" fmla="*/ 59532 h 328613"/>
                  <a:gd name="connsiteX3" fmla="*/ 111919 w 202407"/>
                  <a:gd name="connsiteY3" fmla="*/ 107157 h 328613"/>
                  <a:gd name="connsiteX4" fmla="*/ 100013 w 202407"/>
                  <a:gd name="connsiteY4" fmla="*/ 147638 h 328613"/>
                  <a:gd name="connsiteX5" fmla="*/ 83344 w 202407"/>
                  <a:gd name="connsiteY5" fmla="*/ 204788 h 328613"/>
                  <a:gd name="connsiteX6" fmla="*/ 78582 w 202407"/>
                  <a:gd name="connsiteY6" fmla="*/ 230982 h 328613"/>
                  <a:gd name="connsiteX7" fmla="*/ 71438 w 202407"/>
                  <a:gd name="connsiteY7" fmla="*/ 278607 h 328613"/>
                  <a:gd name="connsiteX8" fmla="*/ 0 w 202407"/>
                  <a:gd name="connsiteY8" fmla="*/ 328613 h 328613"/>
                  <a:gd name="connsiteX9" fmla="*/ 92869 w 202407"/>
                  <a:gd name="connsiteY9" fmla="*/ 326232 h 328613"/>
                  <a:gd name="connsiteX10" fmla="*/ 116682 w 202407"/>
                  <a:gd name="connsiteY10" fmla="*/ 321469 h 328613"/>
                  <a:gd name="connsiteX11" fmla="*/ 138113 w 202407"/>
                  <a:gd name="connsiteY11" fmla="*/ 300038 h 328613"/>
                  <a:gd name="connsiteX12" fmla="*/ 102394 w 202407"/>
                  <a:gd name="connsiteY12" fmla="*/ 297657 h 328613"/>
                  <a:gd name="connsiteX13" fmla="*/ 107157 w 202407"/>
                  <a:gd name="connsiteY13" fmla="*/ 204788 h 328613"/>
                  <a:gd name="connsiteX14" fmla="*/ 130969 w 202407"/>
                  <a:gd name="connsiteY14" fmla="*/ 138113 h 328613"/>
                  <a:gd name="connsiteX15" fmla="*/ 142875 w 202407"/>
                  <a:gd name="connsiteY15" fmla="*/ 92869 h 328613"/>
                  <a:gd name="connsiteX16" fmla="*/ 202407 w 202407"/>
                  <a:gd name="connsiteY16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2407" h="328613">
                    <a:moveTo>
                      <a:pt x="202407" y="0"/>
                    </a:moveTo>
                    <a:lnTo>
                      <a:pt x="147638" y="33338"/>
                    </a:lnTo>
                    <a:lnTo>
                      <a:pt x="145257" y="59532"/>
                    </a:lnTo>
                    <a:lnTo>
                      <a:pt x="111919" y="107157"/>
                    </a:lnTo>
                    <a:lnTo>
                      <a:pt x="100013" y="147638"/>
                    </a:lnTo>
                    <a:lnTo>
                      <a:pt x="83344" y="204788"/>
                    </a:lnTo>
                    <a:cubicBezTo>
                      <a:pt x="78426" y="229379"/>
                      <a:pt x="78582" y="220506"/>
                      <a:pt x="78582" y="230982"/>
                    </a:cubicBezTo>
                    <a:lnTo>
                      <a:pt x="71438" y="278607"/>
                    </a:lnTo>
                    <a:lnTo>
                      <a:pt x="0" y="328613"/>
                    </a:lnTo>
                    <a:lnTo>
                      <a:pt x="92869" y="326232"/>
                    </a:lnTo>
                    <a:lnTo>
                      <a:pt x="116682" y="321469"/>
                    </a:lnTo>
                    <a:lnTo>
                      <a:pt x="138113" y="300038"/>
                    </a:lnTo>
                    <a:lnTo>
                      <a:pt x="102394" y="297657"/>
                    </a:lnTo>
                    <a:lnTo>
                      <a:pt x="107157" y="204788"/>
                    </a:lnTo>
                    <a:lnTo>
                      <a:pt x="130969" y="138113"/>
                    </a:lnTo>
                    <a:lnTo>
                      <a:pt x="142875" y="92869"/>
                    </a:lnTo>
                    <a:lnTo>
                      <a:pt x="20240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A4CA703B-E688-42A1-92ED-AFECC339C825}"/>
                  </a:ext>
                </a:extLst>
              </p:cNvPr>
              <p:cNvSpPr/>
              <p:nvPr/>
            </p:nvSpPr>
            <p:spPr>
              <a:xfrm>
                <a:off x="4317206" y="2490788"/>
                <a:ext cx="140494" cy="166687"/>
              </a:xfrm>
              <a:custGeom>
                <a:avLst/>
                <a:gdLst>
                  <a:gd name="connsiteX0" fmla="*/ 0 w 140494"/>
                  <a:gd name="connsiteY0" fmla="*/ 0 h 166687"/>
                  <a:gd name="connsiteX1" fmla="*/ 40482 w 140494"/>
                  <a:gd name="connsiteY1" fmla="*/ 76200 h 166687"/>
                  <a:gd name="connsiteX2" fmla="*/ 42863 w 140494"/>
                  <a:gd name="connsiteY2" fmla="*/ 102393 h 166687"/>
                  <a:gd name="connsiteX3" fmla="*/ 66675 w 140494"/>
                  <a:gd name="connsiteY3" fmla="*/ 166687 h 166687"/>
                  <a:gd name="connsiteX4" fmla="*/ 76200 w 140494"/>
                  <a:gd name="connsiteY4" fmla="*/ 126206 h 166687"/>
                  <a:gd name="connsiteX5" fmla="*/ 140494 w 140494"/>
                  <a:gd name="connsiteY5" fmla="*/ 116681 h 166687"/>
                  <a:gd name="connsiteX6" fmla="*/ 66675 w 140494"/>
                  <a:gd name="connsiteY6" fmla="*/ 97631 h 166687"/>
                  <a:gd name="connsiteX7" fmla="*/ 66675 w 140494"/>
                  <a:gd name="connsiteY7" fmla="*/ 57150 h 166687"/>
                  <a:gd name="connsiteX8" fmla="*/ 0 w 140494"/>
                  <a:gd name="connsiteY8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0" y="0"/>
                    </a:moveTo>
                    <a:lnTo>
                      <a:pt x="40482" y="76200"/>
                    </a:lnTo>
                    <a:lnTo>
                      <a:pt x="42863" y="102393"/>
                    </a:lnTo>
                    <a:lnTo>
                      <a:pt x="66675" y="166687"/>
                    </a:lnTo>
                    <a:lnTo>
                      <a:pt x="76200" y="126206"/>
                    </a:lnTo>
                    <a:lnTo>
                      <a:pt x="140494" y="116681"/>
                    </a:lnTo>
                    <a:lnTo>
                      <a:pt x="66675" y="97631"/>
                    </a:lnTo>
                    <a:lnTo>
                      <a:pt x="66675" y="571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BE70F050-1B5B-4187-AC06-0FB7E1DE53C9}"/>
                  </a:ext>
                </a:extLst>
              </p:cNvPr>
              <p:cNvSpPr/>
              <p:nvPr/>
            </p:nvSpPr>
            <p:spPr>
              <a:xfrm>
                <a:off x="3945731" y="2924175"/>
                <a:ext cx="197644" cy="154781"/>
              </a:xfrm>
              <a:custGeom>
                <a:avLst/>
                <a:gdLst>
                  <a:gd name="connsiteX0" fmla="*/ 0 w 197644"/>
                  <a:gd name="connsiteY0" fmla="*/ 0 h 154781"/>
                  <a:gd name="connsiteX1" fmla="*/ 54769 w 197644"/>
                  <a:gd name="connsiteY1" fmla="*/ 14288 h 154781"/>
                  <a:gd name="connsiteX2" fmla="*/ 92869 w 197644"/>
                  <a:gd name="connsiteY2" fmla="*/ 45244 h 154781"/>
                  <a:gd name="connsiteX3" fmla="*/ 109538 w 197644"/>
                  <a:gd name="connsiteY3" fmla="*/ 85725 h 154781"/>
                  <a:gd name="connsiteX4" fmla="*/ 145257 w 197644"/>
                  <a:gd name="connsiteY4" fmla="*/ 114300 h 154781"/>
                  <a:gd name="connsiteX5" fmla="*/ 197644 w 197644"/>
                  <a:gd name="connsiteY5" fmla="*/ 154781 h 154781"/>
                  <a:gd name="connsiteX6" fmla="*/ 164307 w 197644"/>
                  <a:gd name="connsiteY6" fmla="*/ 92869 h 154781"/>
                  <a:gd name="connsiteX7" fmla="*/ 130969 w 197644"/>
                  <a:gd name="connsiteY7" fmla="*/ 69056 h 154781"/>
                  <a:gd name="connsiteX8" fmla="*/ 102394 w 197644"/>
                  <a:gd name="connsiteY8" fmla="*/ 19050 h 154781"/>
                  <a:gd name="connsiteX9" fmla="*/ 0 w 197644"/>
                  <a:gd name="connsiteY9" fmla="*/ 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7644" h="154781">
                    <a:moveTo>
                      <a:pt x="0" y="0"/>
                    </a:moveTo>
                    <a:lnTo>
                      <a:pt x="54769" y="14288"/>
                    </a:lnTo>
                    <a:lnTo>
                      <a:pt x="92869" y="45244"/>
                    </a:lnTo>
                    <a:lnTo>
                      <a:pt x="109538" y="85725"/>
                    </a:lnTo>
                    <a:lnTo>
                      <a:pt x="145257" y="114300"/>
                    </a:lnTo>
                    <a:lnTo>
                      <a:pt x="197644" y="154781"/>
                    </a:lnTo>
                    <a:lnTo>
                      <a:pt x="164307" y="92869"/>
                    </a:lnTo>
                    <a:lnTo>
                      <a:pt x="130969" y="69056"/>
                    </a:lnTo>
                    <a:lnTo>
                      <a:pt x="102394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A52B2706-D611-4CCC-9484-A308B16AAAAF}"/>
                  </a:ext>
                </a:extLst>
              </p:cNvPr>
              <p:cNvSpPr/>
              <p:nvPr/>
            </p:nvSpPr>
            <p:spPr>
              <a:xfrm>
                <a:off x="5117306" y="2524125"/>
                <a:ext cx="90488" cy="119063"/>
              </a:xfrm>
              <a:custGeom>
                <a:avLst/>
                <a:gdLst>
                  <a:gd name="connsiteX0" fmla="*/ 73819 w 90488"/>
                  <a:gd name="connsiteY0" fmla="*/ 0 h 119063"/>
                  <a:gd name="connsiteX1" fmla="*/ 73819 w 90488"/>
                  <a:gd name="connsiteY1" fmla="*/ 52388 h 119063"/>
                  <a:gd name="connsiteX2" fmla="*/ 4763 w 90488"/>
                  <a:gd name="connsiteY2" fmla="*/ 71438 h 119063"/>
                  <a:gd name="connsiteX3" fmla="*/ 0 w 90488"/>
                  <a:gd name="connsiteY3" fmla="*/ 83344 h 119063"/>
                  <a:gd name="connsiteX4" fmla="*/ 47625 w 90488"/>
                  <a:gd name="connsiteY4" fmla="*/ 119063 h 119063"/>
                  <a:gd name="connsiteX5" fmla="*/ 59532 w 90488"/>
                  <a:gd name="connsiteY5" fmla="*/ 97631 h 119063"/>
                  <a:gd name="connsiteX6" fmla="*/ 90488 w 90488"/>
                  <a:gd name="connsiteY6" fmla="*/ 85725 h 119063"/>
                  <a:gd name="connsiteX7" fmla="*/ 73819 w 90488"/>
                  <a:gd name="connsiteY7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0488" h="119063">
                    <a:moveTo>
                      <a:pt x="73819" y="0"/>
                    </a:moveTo>
                    <a:lnTo>
                      <a:pt x="73819" y="52388"/>
                    </a:lnTo>
                    <a:lnTo>
                      <a:pt x="4763" y="71438"/>
                    </a:lnTo>
                    <a:lnTo>
                      <a:pt x="0" y="83344"/>
                    </a:lnTo>
                    <a:lnTo>
                      <a:pt x="47625" y="119063"/>
                    </a:lnTo>
                    <a:lnTo>
                      <a:pt x="59532" y="97631"/>
                    </a:lnTo>
                    <a:lnTo>
                      <a:pt x="90488" y="85725"/>
                    </a:lnTo>
                    <a:cubicBezTo>
                      <a:pt x="89694" y="61913"/>
                      <a:pt x="88901" y="38100"/>
                      <a:pt x="738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59604179-2400-4E65-9289-435053EE2945}"/>
                  </a:ext>
                </a:extLst>
              </p:cNvPr>
              <p:cNvSpPr/>
              <p:nvPr/>
            </p:nvSpPr>
            <p:spPr>
              <a:xfrm>
                <a:off x="5926931" y="2405063"/>
                <a:ext cx="133350" cy="142875"/>
              </a:xfrm>
              <a:custGeom>
                <a:avLst/>
                <a:gdLst>
                  <a:gd name="connsiteX0" fmla="*/ 64294 w 133350"/>
                  <a:gd name="connsiteY0" fmla="*/ 0 h 142875"/>
                  <a:gd name="connsiteX1" fmla="*/ 80963 w 133350"/>
                  <a:gd name="connsiteY1" fmla="*/ 66675 h 142875"/>
                  <a:gd name="connsiteX2" fmla="*/ 59532 w 133350"/>
                  <a:gd name="connsiteY2" fmla="*/ 107156 h 142875"/>
                  <a:gd name="connsiteX3" fmla="*/ 0 w 133350"/>
                  <a:gd name="connsiteY3" fmla="*/ 128587 h 142875"/>
                  <a:gd name="connsiteX4" fmla="*/ 57150 w 133350"/>
                  <a:gd name="connsiteY4" fmla="*/ 142875 h 142875"/>
                  <a:gd name="connsiteX5" fmla="*/ 133350 w 133350"/>
                  <a:gd name="connsiteY5" fmla="*/ 88106 h 142875"/>
                  <a:gd name="connsiteX6" fmla="*/ 109538 w 133350"/>
                  <a:gd name="connsiteY6" fmla="*/ 69056 h 142875"/>
                  <a:gd name="connsiteX7" fmla="*/ 64294 w 133350"/>
                  <a:gd name="connsiteY7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42875">
                    <a:moveTo>
                      <a:pt x="64294" y="0"/>
                    </a:moveTo>
                    <a:lnTo>
                      <a:pt x="80963" y="66675"/>
                    </a:lnTo>
                    <a:lnTo>
                      <a:pt x="59532" y="107156"/>
                    </a:lnTo>
                    <a:lnTo>
                      <a:pt x="0" y="128587"/>
                    </a:lnTo>
                    <a:lnTo>
                      <a:pt x="57150" y="142875"/>
                    </a:lnTo>
                    <a:lnTo>
                      <a:pt x="133350" y="88106"/>
                    </a:lnTo>
                    <a:lnTo>
                      <a:pt x="109538" y="69056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F84F93B0-B563-4FE9-8AF7-9BC74B781E33}"/>
                  </a:ext>
                </a:extLst>
              </p:cNvPr>
              <p:cNvSpPr/>
              <p:nvPr/>
            </p:nvSpPr>
            <p:spPr>
              <a:xfrm>
                <a:off x="4781550" y="2700338"/>
                <a:ext cx="195263" cy="95250"/>
              </a:xfrm>
              <a:custGeom>
                <a:avLst/>
                <a:gdLst>
                  <a:gd name="connsiteX0" fmla="*/ 0 w 195263"/>
                  <a:gd name="connsiteY0" fmla="*/ 0 h 95250"/>
                  <a:gd name="connsiteX1" fmla="*/ 57150 w 195263"/>
                  <a:gd name="connsiteY1" fmla="*/ 23812 h 95250"/>
                  <a:gd name="connsiteX2" fmla="*/ 95250 w 195263"/>
                  <a:gd name="connsiteY2" fmla="*/ 33337 h 95250"/>
                  <a:gd name="connsiteX3" fmla="*/ 128588 w 195263"/>
                  <a:gd name="connsiteY3" fmla="*/ 4762 h 95250"/>
                  <a:gd name="connsiteX4" fmla="*/ 138113 w 195263"/>
                  <a:gd name="connsiteY4" fmla="*/ 38100 h 95250"/>
                  <a:gd name="connsiteX5" fmla="*/ 195263 w 195263"/>
                  <a:gd name="connsiteY5" fmla="*/ 52387 h 95250"/>
                  <a:gd name="connsiteX6" fmla="*/ 176213 w 195263"/>
                  <a:gd name="connsiteY6" fmla="*/ 95250 h 95250"/>
                  <a:gd name="connsiteX7" fmla="*/ 133350 w 195263"/>
                  <a:gd name="connsiteY7" fmla="*/ 80962 h 95250"/>
                  <a:gd name="connsiteX8" fmla="*/ 133350 w 195263"/>
                  <a:gd name="connsiteY8" fmla="*/ 80962 h 95250"/>
                  <a:gd name="connsiteX9" fmla="*/ 52388 w 195263"/>
                  <a:gd name="connsiteY9" fmla="*/ 80962 h 95250"/>
                  <a:gd name="connsiteX10" fmla="*/ 61913 w 195263"/>
                  <a:gd name="connsiteY10" fmla="*/ 61912 h 95250"/>
                  <a:gd name="connsiteX11" fmla="*/ 0 w 195263"/>
                  <a:gd name="connsiteY11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5263" h="95250">
                    <a:moveTo>
                      <a:pt x="0" y="0"/>
                    </a:moveTo>
                    <a:lnTo>
                      <a:pt x="57150" y="23812"/>
                    </a:lnTo>
                    <a:lnTo>
                      <a:pt x="95250" y="33337"/>
                    </a:lnTo>
                    <a:lnTo>
                      <a:pt x="128588" y="4762"/>
                    </a:lnTo>
                    <a:lnTo>
                      <a:pt x="138113" y="38100"/>
                    </a:lnTo>
                    <a:lnTo>
                      <a:pt x="195263" y="52387"/>
                    </a:lnTo>
                    <a:lnTo>
                      <a:pt x="176213" y="95250"/>
                    </a:lnTo>
                    <a:lnTo>
                      <a:pt x="133350" y="80962"/>
                    </a:lnTo>
                    <a:lnTo>
                      <a:pt x="133350" y="80962"/>
                    </a:lnTo>
                    <a:lnTo>
                      <a:pt x="52388" y="80962"/>
                    </a:lnTo>
                    <a:lnTo>
                      <a:pt x="61913" y="619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782E6BC8-1381-40A7-A6FD-CE6C2FB3DABD}"/>
              </a:ext>
            </a:extLst>
          </p:cNvPr>
          <p:cNvGrpSpPr/>
          <p:nvPr/>
        </p:nvGrpSpPr>
        <p:grpSpPr>
          <a:xfrm>
            <a:off x="722530" y="899907"/>
            <a:ext cx="2594394" cy="2594394"/>
            <a:chOff x="-416688" y="861060"/>
            <a:chExt cx="4770120" cy="4770120"/>
          </a:xfrm>
        </p:grpSpPr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17EFAC0B-3C03-46AB-9D45-6493963BC969}"/>
                </a:ext>
              </a:extLst>
            </p:cNvPr>
            <p:cNvSpPr/>
            <p:nvPr/>
          </p:nvSpPr>
          <p:spPr>
            <a:xfrm>
              <a:off x="-416688" y="861060"/>
              <a:ext cx="4770120" cy="4770120"/>
            </a:xfrm>
            <a:custGeom>
              <a:avLst/>
              <a:gdLst>
                <a:gd name="connsiteX0" fmla="*/ 2324735 w 4770120"/>
                <a:gd name="connsiteY0" fmla="*/ 0 h 4770120"/>
                <a:gd name="connsiteX1" fmla="*/ 2445386 w 4770120"/>
                <a:gd name="connsiteY1" fmla="*/ 0 h 4770120"/>
                <a:gd name="connsiteX2" fmla="*/ 2445386 w 4770120"/>
                <a:gd name="connsiteY2" fmla="*/ 17966 h 4770120"/>
                <a:gd name="connsiteX3" fmla="*/ 2627393 w 4770120"/>
                <a:gd name="connsiteY3" fmla="*/ 27157 h 4770120"/>
                <a:gd name="connsiteX4" fmla="*/ 2629909 w 4770120"/>
                <a:gd name="connsiteY4" fmla="*/ 27541 h 4770120"/>
                <a:gd name="connsiteX5" fmla="*/ 2631918 w 4770120"/>
                <a:gd name="connsiteY5" fmla="*/ 12043 h 4770120"/>
                <a:gd name="connsiteX6" fmla="*/ 2751567 w 4770120"/>
                <a:gd name="connsiteY6" fmla="*/ 27557 h 4770120"/>
                <a:gd name="connsiteX7" fmla="*/ 2749208 w 4770120"/>
                <a:gd name="connsiteY7" fmla="*/ 45748 h 4770120"/>
                <a:gd name="connsiteX8" fmla="*/ 2862726 w 4770120"/>
                <a:gd name="connsiteY8" fmla="*/ 63073 h 4770120"/>
                <a:gd name="connsiteX9" fmla="*/ 2939493 w 4770120"/>
                <a:gd name="connsiteY9" fmla="*/ 82812 h 4770120"/>
                <a:gd name="connsiteX10" fmla="*/ 2944090 w 4770120"/>
                <a:gd name="connsiteY10" fmla="*/ 65656 h 4770120"/>
                <a:gd name="connsiteX11" fmla="*/ 3060630 w 4770120"/>
                <a:gd name="connsiteY11" fmla="*/ 96883 h 4770120"/>
                <a:gd name="connsiteX12" fmla="*/ 3056349 w 4770120"/>
                <a:gd name="connsiteY12" fmla="*/ 112859 h 4770120"/>
                <a:gd name="connsiteX13" fmla="*/ 3089867 w 4770120"/>
                <a:gd name="connsiteY13" fmla="*/ 121477 h 4770120"/>
                <a:gd name="connsiteX14" fmla="*/ 3230964 w 4770120"/>
                <a:gd name="connsiteY14" fmla="*/ 173119 h 4770120"/>
                <a:gd name="connsiteX15" fmla="*/ 3237689 w 4770120"/>
                <a:gd name="connsiteY15" fmla="*/ 156793 h 4770120"/>
                <a:gd name="connsiteX16" fmla="*/ 3349246 w 4770120"/>
                <a:gd name="connsiteY16" fmla="*/ 202746 h 4770120"/>
                <a:gd name="connsiteX17" fmla="*/ 3342894 w 4770120"/>
                <a:gd name="connsiteY17" fmla="*/ 218167 h 4770120"/>
                <a:gd name="connsiteX18" fmla="*/ 3514810 w 4770120"/>
                <a:gd name="connsiteY18" fmla="*/ 300983 h 4770120"/>
                <a:gd name="connsiteX19" fmla="*/ 3517649 w 4770120"/>
                <a:gd name="connsiteY19" fmla="*/ 302708 h 4770120"/>
                <a:gd name="connsiteX20" fmla="*/ 3525347 w 4770120"/>
                <a:gd name="connsiteY20" fmla="*/ 289375 h 4770120"/>
                <a:gd name="connsiteX21" fmla="*/ 3629834 w 4770120"/>
                <a:gd name="connsiteY21" fmla="*/ 349701 h 4770120"/>
                <a:gd name="connsiteX22" fmla="*/ 3620789 w 4770120"/>
                <a:gd name="connsiteY22" fmla="*/ 365367 h 4770120"/>
                <a:gd name="connsiteX23" fmla="*/ 3710228 w 4770120"/>
                <a:gd name="connsiteY23" fmla="*/ 419703 h 4770120"/>
                <a:gd name="connsiteX24" fmla="*/ 3774419 w 4770120"/>
                <a:gd name="connsiteY24" fmla="*/ 467704 h 4770120"/>
                <a:gd name="connsiteX25" fmla="*/ 3785354 w 4770120"/>
                <a:gd name="connsiteY25" fmla="*/ 453395 h 4770120"/>
                <a:gd name="connsiteX26" fmla="*/ 3881216 w 4770120"/>
                <a:gd name="connsiteY26" fmla="*/ 526656 h 4770120"/>
                <a:gd name="connsiteX27" fmla="*/ 3871048 w 4770120"/>
                <a:gd name="connsiteY27" fmla="*/ 539962 h 4770120"/>
                <a:gd name="connsiteX28" fmla="*/ 3892689 w 4770120"/>
                <a:gd name="connsiteY28" fmla="*/ 556145 h 4770120"/>
                <a:gd name="connsiteX29" fmla="*/ 4016310 w 4770120"/>
                <a:gd name="connsiteY29" fmla="*/ 668499 h 4770120"/>
                <a:gd name="connsiteX30" fmla="*/ 4028896 w 4770120"/>
                <a:gd name="connsiteY30" fmla="*/ 655912 h 4770120"/>
                <a:gd name="connsiteX31" fmla="*/ 4114209 w 4770120"/>
                <a:gd name="connsiteY31" fmla="*/ 741225 h 4770120"/>
                <a:gd name="connsiteX32" fmla="*/ 4101623 w 4770120"/>
                <a:gd name="connsiteY32" fmla="*/ 753812 h 4770120"/>
                <a:gd name="connsiteX33" fmla="*/ 4213975 w 4770120"/>
                <a:gd name="connsiteY33" fmla="*/ 877431 h 4770120"/>
                <a:gd name="connsiteX34" fmla="*/ 4224604 w 4770120"/>
                <a:gd name="connsiteY34" fmla="*/ 891645 h 4770120"/>
                <a:gd name="connsiteX35" fmla="*/ 4237592 w 4770120"/>
                <a:gd name="connsiteY35" fmla="*/ 881638 h 4770120"/>
                <a:gd name="connsiteX36" fmla="*/ 4311226 w 4770120"/>
                <a:gd name="connsiteY36" fmla="*/ 977213 h 4770120"/>
                <a:gd name="connsiteX37" fmla="*/ 4296865 w 4770120"/>
                <a:gd name="connsiteY37" fmla="*/ 988278 h 4770120"/>
                <a:gd name="connsiteX38" fmla="*/ 4350418 w 4770120"/>
                <a:gd name="connsiteY38" fmla="*/ 1059892 h 4770120"/>
                <a:gd name="connsiteX39" fmla="*/ 4404754 w 4770120"/>
                <a:gd name="connsiteY39" fmla="*/ 1149333 h 4770120"/>
                <a:gd name="connsiteX40" fmla="*/ 4420420 w 4770120"/>
                <a:gd name="connsiteY40" fmla="*/ 1140288 h 4770120"/>
                <a:gd name="connsiteX41" fmla="*/ 4480746 w 4770120"/>
                <a:gd name="connsiteY41" fmla="*/ 1244774 h 4770120"/>
                <a:gd name="connsiteX42" fmla="*/ 4467413 w 4770120"/>
                <a:gd name="connsiteY42" fmla="*/ 1252472 h 4770120"/>
                <a:gd name="connsiteX43" fmla="*/ 4469137 w 4770120"/>
                <a:gd name="connsiteY43" fmla="*/ 1255311 h 4770120"/>
                <a:gd name="connsiteX44" fmla="*/ 4547923 w 4770120"/>
                <a:gd name="connsiteY44" fmla="*/ 1418860 h 4770120"/>
                <a:gd name="connsiteX45" fmla="*/ 4563582 w 4770120"/>
                <a:gd name="connsiteY45" fmla="*/ 1412337 h 4770120"/>
                <a:gd name="connsiteX46" fmla="*/ 4609972 w 4770120"/>
                <a:gd name="connsiteY46" fmla="*/ 1523713 h 4770120"/>
                <a:gd name="connsiteX47" fmla="*/ 4593813 w 4770120"/>
                <a:gd name="connsiteY47" fmla="*/ 1530444 h 4770120"/>
                <a:gd name="connsiteX48" fmla="*/ 4648643 w 4770120"/>
                <a:gd name="connsiteY48" fmla="*/ 1680253 h 4770120"/>
                <a:gd name="connsiteX49" fmla="*/ 4657262 w 4770120"/>
                <a:gd name="connsiteY49" fmla="*/ 1713773 h 4770120"/>
                <a:gd name="connsiteX50" fmla="*/ 4673238 w 4770120"/>
                <a:gd name="connsiteY50" fmla="*/ 1709492 h 4770120"/>
                <a:gd name="connsiteX51" fmla="*/ 4704465 w 4770120"/>
                <a:gd name="connsiteY51" fmla="*/ 1826032 h 4770120"/>
                <a:gd name="connsiteX52" fmla="*/ 4687309 w 4770120"/>
                <a:gd name="connsiteY52" fmla="*/ 1830629 h 4770120"/>
                <a:gd name="connsiteX53" fmla="*/ 4707047 w 4770120"/>
                <a:gd name="connsiteY53" fmla="*/ 1907394 h 4770120"/>
                <a:gd name="connsiteX54" fmla="*/ 4722974 w 4770120"/>
                <a:gd name="connsiteY54" fmla="*/ 2011748 h 4770120"/>
                <a:gd name="connsiteX55" fmla="*/ 4741111 w 4770120"/>
                <a:gd name="connsiteY55" fmla="*/ 2009324 h 4770120"/>
                <a:gd name="connsiteX56" fmla="*/ 4757093 w 4770120"/>
                <a:gd name="connsiteY56" fmla="*/ 2128912 h 4770120"/>
                <a:gd name="connsiteX57" fmla="*/ 4741180 w 4770120"/>
                <a:gd name="connsiteY57" fmla="*/ 2131039 h 4770120"/>
                <a:gd name="connsiteX58" fmla="*/ 4742963 w 4770120"/>
                <a:gd name="connsiteY58" fmla="*/ 2142727 h 4770120"/>
                <a:gd name="connsiteX59" fmla="*/ 4752154 w 4770120"/>
                <a:gd name="connsiteY59" fmla="*/ 2324735 h 4770120"/>
                <a:gd name="connsiteX60" fmla="*/ 4770120 w 4770120"/>
                <a:gd name="connsiteY60" fmla="*/ 2324735 h 4770120"/>
                <a:gd name="connsiteX61" fmla="*/ 4770120 w 4770120"/>
                <a:gd name="connsiteY61" fmla="*/ 2445386 h 4770120"/>
                <a:gd name="connsiteX62" fmla="*/ 4752154 w 4770120"/>
                <a:gd name="connsiteY62" fmla="*/ 2445386 h 4770120"/>
                <a:gd name="connsiteX63" fmla="*/ 4742963 w 4770120"/>
                <a:gd name="connsiteY63" fmla="*/ 2627393 h 4770120"/>
                <a:gd name="connsiteX64" fmla="*/ 4742580 w 4770120"/>
                <a:gd name="connsiteY64" fmla="*/ 2629909 h 4770120"/>
                <a:gd name="connsiteX65" fmla="*/ 4758078 w 4770120"/>
                <a:gd name="connsiteY65" fmla="*/ 2631918 h 4770120"/>
                <a:gd name="connsiteX66" fmla="*/ 4742564 w 4770120"/>
                <a:gd name="connsiteY66" fmla="*/ 2751567 h 4770120"/>
                <a:gd name="connsiteX67" fmla="*/ 4724372 w 4770120"/>
                <a:gd name="connsiteY67" fmla="*/ 2749208 h 4770120"/>
                <a:gd name="connsiteX68" fmla="*/ 4707047 w 4770120"/>
                <a:gd name="connsiteY68" fmla="*/ 2862726 h 4770120"/>
                <a:gd name="connsiteX69" fmla="*/ 4687309 w 4770120"/>
                <a:gd name="connsiteY69" fmla="*/ 2939493 h 4770120"/>
                <a:gd name="connsiteX70" fmla="*/ 4704465 w 4770120"/>
                <a:gd name="connsiteY70" fmla="*/ 2944090 h 4770120"/>
                <a:gd name="connsiteX71" fmla="*/ 4673238 w 4770120"/>
                <a:gd name="connsiteY71" fmla="*/ 3060630 h 4770120"/>
                <a:gd name="connsiteX72" fmla="*/ 4657262 w 4770120"/>
                <a:gd name="connsiteY72" fmla="*/ 3056349 h 4770120"/>
                <a:gd name="connsiteX73" fmla="*/ 4648643 w 4770120"/>
                <a:gd name="connsiteY73" fmla="*/ 3089867 h 4770120"/>
                <a:gd name="connsiteX74" fmla="*/ 4597001 w 4770120"/>
                <a:gd name="connsiteY74" fmla="*/ 3230964 h 4770120"/>
                <a:gd name="connsiteX75" fmla="*/ 4613328 w 4770120"/>
                <a:gd name="connsiteY75" fmla="*/ 3237689 h 4770120"/>
                <a:gd name="connsiteX76" fmla="*/ 4567375 w 4770120"/>
                <a:gd name="connsiteY76" fmla="*/ 3349246 h 4770120"/>
                <a:gd name="connsiteX77" fmla="*/ 4551953 w 4770120"/>
                <a:gd name="connsiteY77" fmla="*/ 3342894 h 4770120"/>
                <a:gd name="connsiteX78" fmla="*/ 4469137 w 4770120"/>
                <a:gd name="connsiteY78" fmla="*/ 3514810 h 4770120"/>
                <a:gd name="connsiteX79" fmla="*/ 4467412 w 4770120"/>
                <a:gd name="connsiteY79" fmla="*/ 3517649 h 4770120"/>
                <a:gd name="connsiteX80" fmla="*/ 4480745 w 4770120"/>
                <a:gd name="connsiteY80" fmla="*/ 3525347 h 4770120"/>
                <a:gd name="connsiteX81" fmla="*/ 4420420 w 4770120"/>
                <a:gd name="connsiteY81" fmla="*/ 3629834 h 4770120"/>
                <a:gd name="connsiteX82" fmla="*/ 4404753 w 4770120"/>
                <a:gd name="connsiteY82" fmla="*/ 3620789 h 4770120"/>
                <a:gd name="connsiteX83" fmla="*/ 4350418 w 4770120"/>
                <a:gd name="connsiteY83" fmla="*/ 3710228 h 4770120"/>
                <a:gd name="connsiteX84" fmla="*/ 4302416 w 4770120"/>
                <a:gd name="connsiteY84" fmla="*/ 3774419 h 4770120"/>
                <a:gd name="connsiteX85" fmla="*/ 4316725 w 4770120"/>
                <a:gd name="connsiteY85" fmla="*/ 3785354 h 4770120"/>
                <a:gd name="connsiteX86" fmla="*/ 4243465 w 4770120"/>
                <a:gd name="connsiteY86" fmla="*/ 3881216 h 4770120"/>
                <a:gd name="connsiteX87" fmla="*/ 4230159 w 4770120"/>
                <a:gd name="connsiteY87" fmla="*/ 3871047 h 4770120"/>
                <a:gd name="connsiteX88" fmla="*/ 4213975 w 4770120"/>
                <a:gd name="connsiteY88" fmla="*/ 3892689 h 4770120"/>
                <a:gd name="connsiteX89" fmla="*/ 4101622 w 4770120"/>
                <a:gd name="connsiteY89" fmla="*/ 4016309 h 4770120"/>
                <a:gd name="connsiteX90" fmla="*/ 4114209 w 4770120"/>
                <a:gd name="connsiteY90" fmla="*/ 4028896 h 4770120"/>
                <a:gd name="connsiteX91" fmla="*/ 4028895 w 4770120"/>
                <a:gd name="connsiteY91" fmla="*/ 4114209 h 4770120"/>
                <a:gd name="connsiteX92" fmla="*/ 4016309 w 4770120"/>
                <a:gd name="connsiteY92" fmla="*/ 4101623 h 4770120"/>
                <a:gd name="connsiteX93" fmla="*/ 3892689 w 4770120"/>
                <a:gd name="connsiteY93" fmla="*/ 4213975 h 4770120"/>
                <a:gd name="connsiteX94" fmla="*/ 3878476 w 4770120"/>
                <a:gd name="connsiteY94" fmla="*/ 4224604 h 4770120"/>
                <a:gd name="connsiteX95" fmla="*/ 3888483 w 4770120"/>
                <a:gd name="connsiteY95" fmla="*/ 4237592 h 4770120"/>
                <a:gd name="connsiteX96" fmla="*/ 3792907 w 4770120"/>
                <a:gd name="connsiteY96" fmla="*/ 4311226 h 4770120"/>
                <a:gd name="connsiteX97" fmla="*/ 3781843 w 4770120"/>
                <a:gd name="connsiteY97" fmla="*/ 4296865 h 4770120"/>
                <a:gd name="connsiteX98" fmla="*/ 3710228 w 4770120"/>
                <a:gd name="connsiteY98" fmla="*/ 4350418 h 4770120"/>
                <a:gd name="connsiteX99" fmla="*/ 3620788 w 4770120"/>
                <a:gd name="connsiteY99" fmla="*/ 4404753 h 4770120"/>
                <a:gd name="connsiteX100" fmla="*/ 3629834 w 4770120"/>
                <a:gd name="connsiteY100" fmla="*/ 4420421 h 4770120"/>
                <a:gd name="connsiteX101" fmla="*/ 3525346 w 4770120"/>
                <a:gd name="connsiteY101" fmla="*/ 4480746 h 4770120"/>
                <a:gd name="connsiteX102" fmla="*/ 3517648 w 4770120"/>
                <a:gd name="connsiteY102" fmla="*/ 4467413 h 4770120"/>
                <a:gd name="connsiteX103" fmla="*/ 3514810 w 4770120"/>
                <a:gd name="connsiteY103" fmla="*/ 4469137 h 4770120"/>
                <a:gd name="connsiteX104" fmla="*/ 3351262 w 4770120"/>
                <a:gd name="connsiteY104" fmla="*/ 4547922 h 4770120"/>
                <a:gd name="connsiteX105" fmla="*/ 3357785 w 4770120"/>
                <a:gd name="connsiteY105" fmla="*/ 4563583 h 4770120"/>
                <a:gd name="connsiteX106" fmla="*/ 3246408 w 4770120"/>
                <a:gd name="connsiteY106" fmla="*/ 4609972 h 4770120"/>
                <a:gd name="connsiteX107" fmla="*/ 3239677 w 4770120"/>
                <a:gd name="connsiteY107" fmla="*/ 4593812 h 4770120"/>
                <a:gd name="connsiteX108" fmla="*/ 3089867 w 4770120"/>
                <a:gd name="connsiteY108" fmla="*/ 4648643 h 4770120"/>
                <a:gd name="connsiteX109" fmla="*/ 3056348 w 4770120"/>
                <a:gd name="connsiteY109" fmla="*/ 4657262 h 4770120"/>
                <a:gd name="connsiteX110" fmla="*/ 3060629 w 4770120"/>
                <a:gd name="connsiteY110" fmla="*/ 4673238 h 4770120"/>
                <a:gd name="connsiteX111" fmla="*/ 2944088 w 4770120"/>
                <a:gd name="connsiteY111" fmla="*/ 4704465 h 4770120"/>
                <a:gd name="connsiteX112" fmla="*/ 2939491 w 4770120"/>
                <a:gd name="connsiteY112" fmla="*/ 4687309 h 4770120"/>
                <a:gd name="connsiteX113" fmla="*/ 2862726 w 4770120"/>
                <a:gd name="connsiteY113" fmla="*/ 4707047 h 4770120"/>
                <a:gd name="connsiteX114" fmla="*/ 2758373 w 4770120"/>
                <a:gd name="connsiteY114" fmla="*/ 4722974 h 4770120"/>
                <a:gd name="connsiteX115" fmla="*/ 2760797 w 4770120"/>
                <a:gd name="connsiteY115" fmla="*/ 4741111 h 4770120"/>
                <a:gd name="connsiteX116" fmla="*/ 2641208 w 4770120"/>
                <a:gd name="connsiteY116" fmla="*/ 4757093 h 4770120"/>
                <a:gd name="connsiteX117" fmla="*/ 2639081 w 4770120"/>
                <a:gd name="connsiteY117" fmla="*/ 4741180 h 4770120"/>
                <a:gd name="connsiteX118" fmla="*/ 2627393 w 4770120"/>
                <a:gd name="connsiteY118" fmla="*/ 4742963 h 4770120"/>
                <a:gd name="connsiteX119" fmla="*/ 2445386 w 4770120"/>
                <a:gd name="connsiteY119" fmla="*/ 4752154 h 4770120"/>
                <a:gd name="connsiteX120" fmla="*/ 2445386 w 4770120"/>
                <a:gd name="connsiteY120" fmla="*/ 4770120 h 4770120"/>
                <a:gd name="connsiteX121" fmla="*/ 2324735 w 4770120"/>
                <a:gd name="connsiteY121" fmla="*/ 4770120 h 4770120"/>
                <a:gd name="connsiteX122" fmla="*/ 2324735 w 4770120"/>
                <a:gd name="connsiteY122" fmla="*/ 4752154 h 4770120"/>
                <a:gd name="connsiteX123" fmla="*/ 2142727 w 4770120"/>
                <a:gd name="connsiteY123" fmla="*/ 4742963 h 4770120"/>
                <a:gd name="connsiteX124" fmla="*/ 2140214 w 4770120"/>
                <a:gd name="connsiteY124" fmla="*/ 4742580 h 4770120"/>
                <a:gd name="connsiteX125" fmla="*/ 2138204 w 4770120"/>
                <a:gd name="connsiteY125" fmla="*/ 4758078 h 4770120"/>
                <a:gd name="connsiteX126" fmla="*/ 2018554 w 4770120"/>
                <a:gd name="connsiteY126" fmla="*/ 4742564 h 4770120"/>
                <a:gd name="connsiteX127" fmla="*/ 2020913 w 4770120"/>
                <a:gd name="connsiteY127" fmla="*/ 4724372 h 4770120"/>
                <a:gd name="connsiteX128" fmla="*/ 1907394 w 4770120"/>
                <a:gd name="connsiteY128" fmla="*/ 4707047 h 4770120"/>
                <a:gd name="connsiteX129" fmla="*/ 1830629 w 4770120"/>
                <a:gd name="connsiteY129" fmla="*/ 4687309 h 4770120"/>
                <a:gd name="connsiteX130" fmla="*/ 1826032 w 4770120"/>
                <a:gd name="connsiteY130" fmla="*/ 4704465 h 4770120"/>
                <a:gd name="connsiteX131" fmla="*/ 1709492 w 4770120"/>
                <a:gd name="connsiteY131" fmla="*/ 4673238 h 4770120"/>
                <a:gd name="connsiteX132" fmla="*/ 1713773 w 4770120"/>
                <a:gd name="connsiteY132" fmla="*/ 4657262 h 4770120"/>
                <a:gd name="connsiteX133" fmla="*/ 1680253 w 4770120"/>
                <a:gd name="connsiteY133" fmla="*/ 4648643 h 4770120"/>
                <a:gd name="connsiteX134" fmla="*/ 1539159 w 4770120"/>
                <a:gd name="connsiteY134" fmla="*/ 4597003 h 4770120"/>
                <a:gd name="connsiteX135" fmla="*/ 1532434 w 4770120"/>
                <a:gd name="connsiteY135" fmla="*/ 4613329 h 4770120"/>
                <a:gd name="connsiteX136" fmla="*/ 1420876 w 4770120"/>
                <a:gd name="connsiteY136" fmla="*/ 4567376 h 4770120"/>
                <a:gd name="connsiteX137" fmla="*/ 1427229 w 4770120"/>
                <a:gd name="connsiteY137" fmla="*/ 4551954 h 4770120"/>
                <a:gd name="connsiteX138" fmla="*/ 1255311 w 4770120"/>
                <a:gd name="connsiteY138" fmla="*/ 4469137 h 4770120"/>
                <a:gd name="connsiteX139" fmla="*/ 1252472 w 4770120"/>
                <a:gd name="connsiteY139" fmla="*/ 4467413 h 4770120"/>
                <a:gd name="connsiteX140" fmla="*/ 1244774 w 4770120"/>
                <a:gd name="connsiteY140" fmla="*/ 4480746 h 4770120"/>
                <a:gd name="connsiteX141" fmla="*/ 1140287 w 4770120"/>
                <a:gd name="connsiteY141" fmla="*/ 4420420 h 4770120"/>
                <a:gd name="connsiteX142" fmla="*/ 1149332 w 4770120"/>
                <a:gd name="connsiteY142" fmla="*/ 4404754 h 4770120"/>
                <a:gd name="connsiteX143" fmla="*/ 1059892 w 4770120"/>
                <a:gd name="connsiteY143" fmla="*/ 4350418 h 4770120"/>
                <a:gd name="connsiteX144" fmla="*/ 995702 w 4770120"/>
                <a:gd name="connsiteY144" fmla="*/ 4302417 h 4770120"/>
                <a:gd name="connsiteX145" fmla="*/ 984767 w 4770120"/>
                <a:gd name="connsiteY145" fmla="*/ 4316726 h 4770120"/>
                <a:gd name="connsiteX146" fmla="*/ 888905 w 4770120"/>
                <a:gd name="connsiteY146" fmla="*/ 4243465 h 4770120"/>
                <a:gd name="connsiteX147" fmla="*/ 899074 w 4770120"/>
                <a:gd name="connsiteY147" fmla="*/ 4230159 h 4770120"/>
                <a:gd name="connsiteX148" fmla="*/ 877431 w 4770120"/>
                <a:gd name="connsiteY148" fmla="*/ 4213975 h 4770120"/>
                <a:gd name="connsiteX149" fmla="*/ 753812 w 4770120"/>
                <a:gd name="connsiteY149" fmla="*/ 4101623 h 4770120"/>
                <a:gd name="connsiteX150" fmla="*/ 741225 w 4770120"/>
                <a:gd name="connsiteY150" fmla="*/ 4114209 h 4770120"/>
                <a:gd name="connsiteX151" fmla="*/ 655912 w 4770120"/>
                <a:gd name="connsiteY151" fmla="*/ 4028896 h 4770120"/>
                <a:gd name="connsiteX152" fmla="*/ 668499 w 4770120"/>
                <a:gd name="connsiteY152" fmla="*/ 4016310 h 4770120"/>
                <a:gd name="connsiteX153" fmla="*/ 556145 w 4770120"/>
                <a:gd name="connsiteY153" fmla="*/ 3892689 h 4770120"/>
                <a:gd name="connsiteX154" fmla="*/ 545517 w 4770120"/>
                <a:gd name="connsiteY154" fmla="*/ 3878477 h 4770120"/>
                <a:gd name="connsiteX155" fmla="*/ 532530 w 4770120"/>
                <a:gd name="connsiteY155" fmla="*/ 3888483 h 4770120"/>
                <a:gd name="connsiteX156" fmla="*/ 458895 w 4770120"/>
                <a:gd name="connsiteY156" fmla="*/ 3792909 h 4770120"/>
                <a:gd name="connsiteX157" fmla="*/ 473257 w 4770120"/>
                <a:gd name="connsiteY157" fmla="*/ 3781844 h 4770120"/>
                <a:gd name="connsiteX158" fmla="*/ 419703 w 4770120"/>
                <a:gd name="connsiteY158" fmla="*/ 3710228 h 4770120"/>
                <a:gd name="connsiteX159" fmla="*/ 365367 w 4770120"/>
                <a:gd name="connsiteY159" fmla="*/ 3620789 h 4770120"/>
                <a:gd name="connsiteX160" fmla="*/ 349701 w 4770120"/>
                <a:gd name="connsiteY160" fmla="*/ 3629834 h 4770120"/>
                <a:gd name="connsiteX161" fmla="*/ 289375 w 4770120"/>
                <a:gd name="connsiteY161" fmla="*/ 3525347 h 4770120"/>
                <a:gd name="connsiteX162" fmla="*/ 302708 w 4770120"/>
                <a:gd name="connsiteY162" fmla="*/ 3517649 h 4770120"/>
                <a:gd name="connsiteX163" fmla="*/ 300983 w 4770120"/>
                <a:gd name="connsiteY163" fmla="*/ 3514810 h 4770120"/>
                <a:gd name="connsiteX164" fmla="*/ 222199 w 4770120"/>
                <a:gd name="connsiteY164" fmla="*/ 3351263 h 4770120"/>
                <a:gd name="connsiteX165" fmla="*/ 206539 w 4770120"/>
                <a:gd name="connsiteY165" fmla="*/ 3357785 h 4770120"/>
                <a:gd name="connsiteX166" fmla="*/ 160149 w 4770120"/>
                <a:gd name="connsiteY166" fmla="*/ 3246409 h 4770120"/>
                <a:gd name="connsiteX167" fmla="*/ 176309 w 4770120"/>
                <a:gd name="connsiteY167" fmla="*/ 3239679 h 4770120"/>
                <a:gd name="connsiteX168" fmla="*/ 121477 w 4770120"/>
                <a:gd name="connsiteY168" fmla="*/ 3089867 h 4770120"/>
                <a:gd name="connsiteX169" fmla="*/ 112859 w 4770120"/>
                <a:gd name="connsiteY169" fmla="*/ 3056350 h 4770120"/>
                <a:gd name="connsiteX170" fmla="*/ 96883 w 4770120"/>
                <a:gd name="connsiteY170" fmla="*/ 3060630 h 4770120"/>
                <a:gd name="connsiteX171" fmla="*/ 65656 w 4770120"/>
                <a:gd name="connsiteY171" fmla="*/ 2944090 h 4770120"/>
                <a:gd name="connsiteX172" fmla="*/ 82812 w 4770120"/>
                <a:gd name="connsiteY172" fmla="*/ 2939493 h 4770120"/>
                <a:gd name="connsiteX173" fmla="*/ 63073 w 4770120"/>
                <a:gd name="connsiteY173" fmla="*/ 2862726 h 4770120"/>
                <a:gd name="connsiteX174" fmla="*/ 47147 w 4770120"/>
                <a:gd name="connsiteY174" fmla="*/ 2758374 h 4770120"/>
                <a:gd name="connsiteX175" fmla="*/ 29010 w 4770120"/>
                <a:gd name="connsiteY175" fmla="*/ 2760798 h 4770120"/>
                <a:gd name="connsiteX176" fmla="*/ 13028 w 4770120"/>
                <a:gd name="connsiteY176" fmla="*/ 2641210 h 4770120"/>
                <a:gd name="connsiteX177" fmla="*/ 28941 w 4770120"/>
                <a:gd name="connsiteY177" fmla="*/ 2639083 h 4770120"/>
                <a:gd name="connsiteX178" fmla="*/ 27157 w 4770120"/>
                <a:gd name="connsiteY178" fmla="*/ 2627393 h 4770120"/>
                <a:gd name="connsiteX179" fmla="*/ 17966 w 4770120"/>
                <a:gd name="connsiteY179" fmla="*/ 2445386 h 4770120"/>
                <a:gd name="connsiteX180" fmla="*/ 0 w 4770120"/>
                <a:gd name="connsiteY180" fmla="*/ 2445386 h 4770120"/>
                <a:gd name="connsiteX181" fmla="*/ 0 w 4770120"/>
                <a:gd name="connsiteY181" fmla="*/ 2324735 h 4770120"/>
                <a:gd name="connsiteX182" fmla="*/ 17966 w 4770120"/>
                <a:gd name="connsiteY182" fmla="*/ 2324735 h 4770120"/>
                <a:gd name="connsiteX183" fmla="*/ 27157 w 4770120"/>
                <a:gd name="connsiteY183" fmla="*/ 2142727 h 4770120"/>
                <a:gd name="connsiteX184" fmla="*/ 27540 w 4770120"/>
                <a:gd name="connsiteY184" fmla="*/ 2140214 h 4770120"/>
                <a:gd name="connsiteX185" fmla="*/ 12043 w 4770120"/>
                <a:gd name="connsiteY185" fmla="*/ 2138204 h 4770120"/>
                <a:gd name="connsiteX186" fmla="*/ 27556 w 4770120"/>
                <a:gd name="connsiteY186" fmla="*/ 2018554 h 4770120"/>
                <a:gd name="connsiteX187" fmla="*/ 45748 w 4770120"/>
                <a:gd name="connsiteY187" fmla="*/ 2020913 h 4770120"/>
                <a:gd name="connsiteX188" fmla="*/ 63073 w 4770120"/>
                <a:gd name="connsiteY188" fmla="*/ 1907394 h 4770120"/>
                <a:gd name="connsiteX189" fmla="*/ 82811 w 4770120"/>
                <a:gd name="connsiteY189" fmla="*/ 1830629 h 4770120"/>
                <a:gd name="connsiteX190" fmla="*/ 65656 w 4770120"/>
                <a:gd name="connsiteY190" fmla="*/ 1826032 h 4770120"/>
                <a:gd name="connsiteX191" fmla="*/ 96882 w 4770120"/>
                <a:gd name="connsiteY191" fmla="*/ 1709492 h 4770120"/>
                <a:gd name="connsiteX192" fmla="*/ 112858 w 4770120"/>
                <a:gd name="connsiteY192" fmla="*/ 1713773 h 4770120"/>
                <a:gd name="connsiteX193" fmla="*/ 121477 w 4770120"/>
                <a:gd name="connsiteY193" fmla="*/ 1680253 h 4770120"/>
                <a:gd name="connsiteX194" fmla="*/ 173118 w 4770120"/>
                <a:gd name="connsiteY194" fmla="*/ 1539159 h 4770120"/>
                <a:gd name="connsiteX195" fmla="*/ 156793 w 4770120"/>
                <a:gd name="connsiteY195" fmla="*/ 1532434 h 4770120"/>
                <a:gd name="connsiteX196" fmla="*/ 202745 w 4770120"/>
                <a:gd name="connsiteY196" fmla="*/ 1420876 h 4770120"/>
                <a:gd name="connsiteX197" fmla="*/ 218166 w 4770120"/>
                <a:gd name="connsiteY197" fmla="*/ 1427228 h 4770120"/>
                <a:gd name="connsiteX198" fmla="*/ 300983 w 4770120"/>
                <a:gd name="connsiteY198" fmla="*/ 1255311 h 4770120"/>
                <a:gd name="connsiteX199" fmla="*/ 302708 w 4770120"/>
                <a:gd name="connsiteY199" fmla="*/ 1252472 h 4770120"/>
                <a:gd name="connsiteX200" fmla="*/ 289375 w 4770120"/>
                <a:gd name="connsiteY200" fmla="*/ 1244774 h 4770120"/>
                <a:gd name="connsiteX201" fmla="*/ 349700 w 4770120"/>
                <a:gd name="connsiteY201" fmla="*/ 1140287 h 4770120"/>
                <a:gd name="connsiteX202" fmla="*/ 365367 w 4770120"/>
                <a:gd name="connsiteY202" fmla="*/ 1149332 h 4770120"/>
                <a:gd name="connsiteX203" fmla="*/ 419703 w 4770120"/>
                <a:gd name="connsiteY203" fmla="*/ 1059892 h 4770120"/>
                <a:gd name="connsiteX204" fmla="*/ 467703 w 4770120"/>
                <a:gd name="connsiteY204" fmla="*/ 995703 h 4770120"/>
                <a:gd name="connsiteX205" fmla="*/ 453395 w 4770120"/>
                <a:gd name="connsiteY205" fmla="*/ 984768 h 4770120"/>
                <a:gd name="connsiteX206" fmla="*/ 526655 w 4770120"/>
                <a:gd name="connsiteY206" fmla="*/ 888905 h 4770120"/>
                <a:gd name="connsiteX207" fmla="*/ 539961 w 4770120"/>
                <a:gd name="connsiteY207" fmla="*/ 899074 h 4770120"/>
                <a:gd name="connsiteX208" fmla="*/ 556145 w 4770120"/>
                <a:gd name="connsiteY208" fmla="*/ 877431 h 4770120"/>
                <a:gd name="connsiteX209" fmla="*/ 668498 w 4770120"/>
                <a:gd name="connsiteY209" fmla="*/ 753812 h 4770120"/>
                <a:gd name="connsiteX210" fmla="*/ 655911 w 4770120"/>
                <a:gd name="connsiteY210" fmla="*/ 741225 h 4770120"/>
                <a:gd name="connsiteX211" fmla="*/ 741224 w 4770120"/>
                <a:gd name="connsiteY211" fmla="*/ 655912 h 4770120"/>
                <a:gd name="connsiteX212" fmla="*/ 753811 w 4770120"/>
                <a:gd name="connsiteY212" fmla="*/ 668499 h 4770120"/>
                <a:gd name="connsiteX213" fmla="*/ 877431 w 4770120"/>
                <a:gd name="connsiteY213" fmla="*/ 556145 h 4770120"/>
                <a:gd name="connsiteX214" fmla="*/ 891643 w 4770120"/>
                <a:gd name="connsiteY214" fmla="*/ 545517 h 4770120"/>
                <a:gd name="connsiteX215" fmla="*/ 881637 w 4770120"/>
                <a:gd name="connsiteY215" fmla="*/ 532530 h 4770120"/>
                <a:gd name="connsiteX216" fmla="*/ 977212 w 4770120"/>
                <a:gd name="connsiteY216" fmla="*/ 458895 h 4770120"/>
                <a:gd name="connsiteX217" fmla="*/ 988277 w 4770120"/>
                <a:gd name="connsiteY217" fmla="*/ 473256 h 4770120"/>
                <a:gd name="connsiteX218" fmla="*/ 1059892 w 4770120"/>
                <a:gd name="connsiteY218" fmla="*/ 419703 h 4770120"/>
                <a:gd name="connsiteX219" fmla="*/ 1149331 w 4770120"/>
                <a:gd name="connsiteY219" fmla="*/ 365367 h 4770120"/>
                <a:gd name="connsiteX220" fmla="*/ 1140286 w 4770120"/>
                <a:gd name="connsiteY220" fmla="*/ 349701 h 4770120"/>
                <a:gd name="connsiteX221" fmla="*/ 1244773 w 4770120"/>
                <a:gd name="connsiteY221" fmla="*/ 289375 h 4770120"/>
                <a:gd name="connsiteX222" fmla="*/ 1252471 w 4770120"/>
                <a:gd name="connsiteY222" fmla="*/ 302708 h 4770120"/>
                <a:gd name="connsiteX223" fmla="*/ 1255311 w 4770120"/>
                <a:gd name="connsiteY223" fmla="*/ 300983 h 4770120"/>
                <a:gd name="connsiteX224" fmla="*/ 1418857 w 4770120"/>
                <a:gd name="connsiteY224" fmla="*/ 222199 h 4770120"/>
                <a:gd name="connsiteX225" fmla="*/ 1412335 w 4770120"/>
                <a:gd name="connsiteY225" fmla="*/ 206539 h 4770120"/>
                <a:gd name="connsiteX226" fmla="*/ 1523712 w 4770120"/>
                <a:gd name="connsiteY226" fmla="*/ 160149 h 4770120"/>
                <a:gd name="connsiteX227" fmla="*/ 1530443 w 4770120"/>
                <a:gd name="connsiteY227" fmla="*/ 176308 h 4770120"/>
                <a:gd name="connsiteX228" fmla="*/ 1680253 w 4770120"/>
                <a:gd name="connsiteY228" fmla="*/ 121477 h 4770120"/>
                <a:gd name="connsiteX229" fmla="*/ 1713772 w 4770120"/>
                <a:gd name="connsiteY229" fmla="*/ 112858 h 4770120"/>
                <a:gd name="connsiteX230" fmla="*/ 1709491 w 4770120"/>
                <a:gd name="connsiteY230" fmla="*/ 96883 h 4770120"/>
                <a:gd name="connsiteX231" fmla="*/ 1826030 w 4770120"/>
                <a:gd name="connsiteY231" fmla="*/ 65656 h 4770120"/>
                <a:gd name="connsiteX232" fmla="*/ 1830627 w 4770120"/>
                <a:gd name="connsiteY232" fmla="*/ 82812 h 4770120"/>
                <a:gd name="connsiteX233" fmla="*/ 1907394 w 4770120"/>
                <a:gd name="connsiteY233" fmla="*/ 63073 h 4770120"/>
                <a:gd name="connsiteX234" fmla="*/ 2011747 w 4770120"/>
                <a:gd name="connsiteY234" fmla="*/ 47147 h 4770120"/>
                <a:gd name="connsiteX235" fmla="*/ 2009323 w 4770120"/>
                <a:gd name="connsiteY235" fmla="*/ 29011 h 4770120"/>
                <a:gd name="connsiteX236" fmla="*/ 2128910 w 4770120"/>
                <a:gd name="connsiteY236" fmla="*/ 13028 h 4770120"/>
                <a:gd name="connsiteX237" fmla="*/ 2131037 w 4770120"/>
                <a:gd name="connsiteY237" fmla="*/ 28941 h 4770120"/>
                <a:gd name="connsiteX238" fmla="*/ 2142727 w 4770120"/>
                <a:gd name="connsiteY238" fmla="*/ 27157 h 4770120"/>
                <a:gd name="connsiteX239" fmla="*/ 2324735 w 4770120"/>
                <a:gd name="connsiteY239" fmla="*/ 17966 h 477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4770120" h="4770120">
                  <a:moveTo>
                    <a:pt x="2324735" y="0"/>
                  </a:moveTo>
                  <a:lnTo>
                    <a:pt x="2445386" y="0"/>
                  </a:lnTo>
                  <a:lnTo>
                    <a:pt x="2445386" y="17966"/>
                  </a:lnTo>
                  <a:lnTo>
                    <a:pt x="2627393" y="27157"/>
                  </a:lnTo>
                  <a:lnTo>
                    <a:pt x="2629909" y="27541"/>
                  </a:lnTo>
                  <a:lnTo>
                    <a:pt x="2631918" y="12043"/>
                  </a:lnTo>
                  <a:lnTo>
                    <a:pt x="2751567" y="27557"/>
                  </a:lnTo>
                  <a:lnTo>
                    <a:pt x="2749208" y="45748"/>
                  </a:lnTo>
                  <a:lnTo>
                    <a:pt x="2862726" y="63073"/>
                  </a:lnTo>
                  <a:lnTo>
                    <a:pt x="2939493" y="82812"/>
                  </a:lnTo>
                  <a:lnTo>
                    <a:pt x="2944090" y="65656"/>
                  </a:lnTo>
                  <a:lnTo>
                    <a:pt x="3060630" y="96883"/>
                  </a:lnTo>
                  <a:lnTo>
                    <a:pt x="3056349" y="112859"/>
                  </a:lnTo>
                  <a:lnTo>
                    <a:pt x="3089867" y="121477"/>
                  </a:lnTo>
                  <a:lnTo>
                    <a:pt x="3230964" y="173119"/>
                  </a:lnTo>
                  <a:lnTo>
                    <a:pt x="3237689" y="156793"/>
                  </a:lnTo>
                  <a:lnTo>
                    <a:pt x="3349246" y="202746"/>
                  </a:lnTo>
                  <a:lnTo>
                    <a:pt x="3342894" y="218167"/>
                  </a:lnTo>
                  <a:lnTo>
                    <a:pt x="3514810" y="300983"/>
                  </a:lnTo>
                  <a:lnTo>
                    <a:pt x="3517649" y="302708"/>
                  </a:lnTo>
                  <a:lnTo>
                    <a:pt x="3525347" y="289375"/>
                  </a:lnTo>
                  <a:lnTo>
                    <a:pt x="3629834" y="349701"/>
                  </a:lnTo>
                  <a:lnTo>
                    <a:pt x="3620789" y="365367"/>
                  </a:lnTo>
                  <a:lnTo>
                    <a:pt x="3710228" y="419703"/>
                  </a:lnTo>
                  <a:lnTo>
                    <a:pt x="3774419" y="467704"/>
                  </a:lnTo>
                  <a:lnTo>
                    <a:pt x="3785354" y="453395"/>
                  </a:lnTo>
                  <a:lnTo>
                    <a:pt x="3881216" y="526656"/>
                  </a:lnTo>
                  <a:lnTo>
                    <a:pt x="3871048" y="539962"/>
                  </a:lnTo>
                  <a:lnTo>
                    <a:pt x="3892689" y="556145"/>
                  </a:lnTo>
                  <a:lnTo>
                    <a:pt x="4016310" y="668499"/>
                  </a:lnTo>
                  <a:lnTo>
                    <a:pt x="4028896" y="655912"/>
                  </a:lnTo>
                  <a:lnTo>
                    <a:pt x="4114209" y="741225"/>
                  </a:lnTo>
                  <a:lnTo>
                    <a:pt x="4101623" y="753812"/>
                  </a:lnTo>
                  <a:lnTo>
                    <a:pt x="4213975" y="877431"/>
                  </a:lnTo>
                  <a:lnTo>
                    <a:pt x="4224604" y="891645"/>
                  </a:lnTo>
                  <a:lnTo>
                    <a:pt x="4237592" y="881638"/>
                  </a:lnTo>
                  <a:lnTo>
                    <a:pt x="4311226" y="977213"/>
                  </a:lnTo>
                  <a:lnTo>
                    <a:pt x="4296865" y="988278"/>
                  </a:lnTo>
                  <a:lnTo>
                    <a:pt x="4350418" y="1059892"/>
                  </a:lnTo>
                  <a:lnTo>
                    <a:pt x="4404754" y="1149333"/>
                  </a:lnTo>
                  <a:lnTo>
                    <a:pt x="4420420" y="1140288"/>
                  </a:lnTo>
                  <a:lnTo>
                    <a:pt x="4480746" y="1244774"/>
                  </a:lnTo>
                  <a:lnTo>
                    <a:pt x="4467413" y="1252472"/>
                  </a:lnTo>
                  <a:lnTo>
                    <a:pt x="4469137" y="1255311"/>
                  </a:lnTo>
                  <a:lnTo>
                    <a:pt x="4547923" y="1418860"/>
                  </a:lnTo>
                  <a:lnTo>
                    <a:pt x="4563582" y="1412337"/>
                  </a:lnTo>
                  <a:lnTo>
                    <a:pt x="4609972" y="1523713"/>
                  </a:lnTo>
                  <a:lnTo>
                    <a:pt x="4593813" y="1530444"/>
                  </a:lnTo>
                  <a:lnTo>
                    <a:pt x="4648643" y="1680253"/>
                  </a:lnTo>
                  <a:lnTo>
                    <a:pt x="4657262" y="1713773"/>
                  </a:lnTo>
                  <a:lnTo>
                    <a:pt x="4673238" y="1709492"/>
                  </a:lnTo>
                  <a:lnTo>
                    <a:pt x="4704465" y="1826032"/>
                  </a:lnTo>
                  <a:lnTo>
                    <a:pt x="4687309" y="1830629"/>
                  </a:lnTo>
                  <a:lnTo>
                    <a:pt x="4707047" y="1907394"/>
                  </a:lnTo>
                  <a:lnTo>
                    <a:pt x="4722974" y="2011748"/>
                  </a:lnTo>
                  <a:lnTo>
                    <a:pt x="4741111" y="2009324"/>
                  </a:lnTo>
                  <a:lnTo>
                    <a:pt x="4757093" y="2128912"/>
                  </a:lnTo>
                  <a:lnTo>
                    <a:pt x="4741180" y="2131039"/>
                  </a:lnTo>
                  <a:lnTo>
                    <a:pt x="4742963" y="2142727"/>
                  </a:lnTo>
                  <a:lnTo>
                    <a:pt x="4752154" y="2324735"/>
                  </a:lnTo>
                  <a:lnTo>
                    <a:pt x="4770120" y="2324735"/>
                  </a:lnTo>
                  <a:lnTo>
                    <a:pt x="4770120" y="2445386"/>
                  </a:lnTo>
                  <a:lnTo>
                    <a:pt x="4752154" y="2445386"/>
                  </a:lnTo>
                  <a:lnTo>
                    <a:pt x="4742963" y="2627393"/>
                  </a:lnTo>
                  <a:lnTo>
                    <a:pt x="4742580" y="2629909"/>
                  </a:lnTo>
                  <a:lnTo>
                    <a:pt x="4758078" y="2631918"/>
                  </a:lnTo>
                  <a:lnTo>
                    <a:pt x="4742564" y="2751567"/>
                  </a:lnTo>
                  <a:lnTo>
                    <a:pt x="4724372" y="2749208"/>
                  </a:lnTo>
                  <a:lnTo>
                    <a:pt x="4707047" y="2862726"/>
                  </a:lnTo>
                  <a:lnTo>
                    <a:pt x="4687309" y="2939493"/>
                  </a:lnTo>
                  <a:lnTo>
                    <a:pt x="4704465" y="2944090"/>
                  </a:lnTo>
                  <a:lnTo>
                    <a:pt x="4673238" y="3060630"/>
                  </a:lnTo>
                  <a:lnTo>
                    <a:pt x="4657262" y="3056349"/>
                  </a:lnTo>
                  <a:lnTo>
                    <a:pt x="4648643" y="3089867"/>
                  </a:lnTo>
                  <a:lnTo>
                    <a:pt x="4597001" y="3230964"/>
                  </a:lnTo>
                  <a:lnTo>
                    <a:pt x="4613328" y="3237689"/>
                  </a:lnTo>
                  <a:lnTo>
                    <a:pt x="4567375" y="3349246"/>
                  </a:lnTo>
                  <a:lnTo>
                    <a:pt x="4551953" y="3342894"/>
                  </a:lnTo>
                  <a:lnTo>
                    <a:pt x="4469137" y="3514810"/>
                  </a:lnTo>
                  <a:lnTo>
                    <a:pt x="4467412" y="3517649"/>
                  </a:lnTo>
                  <a:lnTo>
                    <a:pt x="4480745" y="3525347"/>
                  </a:lnTo>
                  <a:lnTo>
                    <a:pt x="4420420" y="3629834"/>
                  </a:lnTo>
                  <a:lnTo>
                    <a:pt x="4404753" y="3620789"/>
                  </a:lnTo>
                  <a:lnTo>
                    <a:pt x="4350418" y="3710228"/>
                  </a:lnTo>
                  <a:lnTo>
                    <a:pt x="4302416" y="3774419"/>
                  </a:lnTo>
                  <a:lnTo>
                    <a:pt x="4316725" y="3785354"/>
                  </a:lnTo>
                  <a:lnTo>
                    <a:pt x="4243465" y="3881216"/>
                  </a:lnTo>
                  <a:lnTo>
                    <a:pt x="4230159" y="3871047"/>
                  </a:lnTo>
                  <a:lnTo>
                    <a:pt x="4213975" y="3892689"/>
                  </a:lnTo>
                  <a:lnTo>
                    <a:pt x="4101622" y="4016309"/>
                  </a:lnTo>
                  <a:lnTo>
                    <a:pt x="4114209" y="4028896"/>
                  </a:lnTo>
                  <a:lnTo>
                    <a:pt x="4028895" y="4114209"/>
                  </a:lnTo>
                  <a:lnTo>
                    <a:pt x="4016309" y="4101623"/>
                  </a:lnTo>
                  <a:lnTo>
                    <a:pt x="3892689" y="4213975"/>
                  </a:lnTo>
                  <a:lnTo>
                    <a:pt x="3878476" y="4224604"/>
                  </a:lnTo>
                  <a:lnTo>
                    <a:pt x="3888483" y="4237592"/>
                  </a:lnTo>
                  <a:lnTo>
                    <a:pt x="3792907" y="4311226"/>
                  </a:lnTo>
                  <a:lnTo>
                    <a:pt x="3781843" y="4296865"/>
                  </a:lnTo>
                  <a:lnTo>
                    <a:pt x="3710228" y="4350418"/>
                  </a:lnTo>
                  <a:lnTo>
                    <a:pt x="3620788" y="4404753"/>
                  </a:lnTo>
                  <a:lnTo>
                    <a:pt x="3629834" y="4420421"/>
                  </a:lnTo>
                  <a:lnTo>
                    <a:pt x="3525346" y="4480746"/>
                  </a:lnTo>
                  <a:lnTo>
                    <a:pt x="3517648" y="4467413"/>
                  </a:lnTo>
                  <a:lnTo>
                    <a:pt x="3514810" y="4469137"/>
                  </a:lnTo>
                  <a:lnTo>
                    <a:pt x="3351262" y="4547922"/>
                  </a:lnTo>
                  <a:lnTo>
                    <a:pt x="3357785" y="4563583"/>
                  </a:lnTo>
                  <a:lnTo>
                    <a:pt x="3246408" y="4609972"/>
                  </a:lnTo>
                  <a:lnTo>
                    <a:pt x="3239677" y="4593812"/>
                  </a:lnTo>
                  <a:lnTo>
                    <a:pt x="3089867" y="4648643"/>
                  </a:lnTo>
                  <a:lnTo>
                    <a:pt x="3056348" y="4657262"/>
                  </a:lnTo>
                  <a:lnTo>
                    <a:pt x="3060629" y="4673238"/>
                  </a:lnTo>
                  <a:lnTo>
                    <a:pt x="2944088" y="4704465"/>
                  </a:lnTo>
                  <a:lnTo>
                    <a:pt x="2939491" y="4687309"/>
                  </a:lnTo>
                  <a:lnTo>
                    <a:pt x="2862726" y="4707047"/>
                  </a:lnTo>
                  <a:lnTo>
                    <a:pt x="2758373" y="4722974"/>
                  </a:lnTo>
                  <a:lnTo>
                    <a:pt x="2760797" y="4741111"/>
                  </a:lnTo>
                  <a:lnTo>
                    <a:pt x="2641208" y="4757093"/>
                  </a:lnTo>
                  <a:lnTo>
                    <a:pt x="2639081" y="4741180"/>
                  </a:lnTo>
                  <a:lnTo>
                    <a:pt x="2627393" y="4742963"/>
                  </a:lnTo>
                  <a:lnTo>
                    <a:pt x="2445386" y="4752154"/>
                  </a:lnTo>
                  <a:lnTo>
                    <a:pt x="2445386" y="4770120"/>
                  </a:lnTo>
                  <a:lnTo>
                    <a:pt x="2324735" y="4770120"/>
                  </a:lnTo>
                  <a:lnTo>
                    <a:pt x="2324735" y="4752154"/>
                  </a:lnTo>
                  <a:lnTo>
                    <a:pt x="2142727" y="4742963"/>
                  </a:lnTo>
                  <a:lnTo>
                    <a:pt x="2140214" y="4742580"/>
                  </a:lnTo>
                  <a:lnTo>
                    <a:pt x="2138204" y="4758078"/>
                  </a:lnTo>
                  <a:lnTo>
                    <a:pt x="2018554" y="4742564"/>
                  </a:lnTo>
                  <a:lnTo>
                    <a:pt x="2020913" y="4724372"/>
                  </a:lnTo>
                  <a:lnTo>
                    <a:pt x="1907394" y="4707047"/>
                  </a:lnTo>
                  <a:lnTo>
                    <a:pt x="1830629" y="4687309"/>
                  </a:lnTo>
                  <a:lnTo>
                    <a:pt x="1826032" y="4704465"/>
                  </a:lnTo>
                  <a:lnTo>
                    <a:pt x="1709492" y="4673238"/>
                  </a:lnTo>
                  <a:lnTo>
                    <a:pt x="1713773" y="4657262"/>
                  </a:lnTo>
                  <a:lnTo>
                    <a:pt x="1680253" y="4648643"/>
                  </a:lnTo>
                  <a:lnTo>
                    <a:pt x="1539159" y="4597003"/>
                  </a:lnTo>
                  <a:lnTo>
                    <a:pt x="1532434" y="4613329"/>
                  </a:lnTo>
                  <a:lnTo>
                    <a:pt x="1420876" y="4567376"/>
                  </a:lnTo>
                  <a:lnTo>
                    <a:pt x="1427229" y="4551954"/>
                  </a:lnTo>
                  <a:lnTo>
                    <a:pt x="1255311" y="4469137"/>
                  </a:lnTo>
                  <a:lnTo>
                    <a:pt x="1252472" y="4467413"/>
                  </a:lnTo>
                  <a:lnTo>
                    <a:pt x="1244774" y="4480746"/>
                  </a:lnTo>
                  <a:lnTo>
                    <a:pt x="1140287" y="4420420"/>
                  </a:lnTo>
                  <a:lnTo>
                    <a:pt x="1149332" y="4404754"/>
                  </a:lnTo>
                  <a:lnTo>
                    <a:pt x="1059892" y="4350418"/>
                  </a:lnTo>
                  <a:lnTo>
                    <a:pt x="995702" y="4302417"/>
                  </a:lnTo>
                  <a:lnTo>
                    <a:pt x="984767" y="4316726"/>
                  </a:lnTo>
                  <a:lnTo>
                    <a:pt x="888905" y="4243465"/>
                  </a:lnTo>
                  <a:lnTo>
                    <a:pt x="899074" y="4230159"/>
                  </a:lnTo>
                  <a:lnTo>
                    <a:pt x="877431" y="4213975"/>
                  </a:lnTo>
                  <a:lnTo>
                    <a:pt x="753812" y="4101623"/>
                  </a:lnTo>
                  <a:lnTo>
                    <a:pt x="741225" y="4114209"/>
                  </a:lnTo>
                  <a:lnTo>
                    <a:pt x="655912" y="4028896"/>
                  </a:lnTo>
                  <a:lnTo>
                    <a:pt x="668499" y="4016310"/>
                  </a:lnTo>
                  <a:lnTo>
                    <a:pt x="556145" y="3892689"/>
                  </a:lnTo>
                  <a:lnTo>
                    <a:pt x="545517" y="3878477"/>
                  </a:lnTo>
                  <a:lnTo>
                    <a:pt x="532530" y="3888483"/>
                  </a:lnTo>
                  <a:lnTo>
                    <a:pt x="458895" y="3792909"/>
                  </a:lnTo>
                  <a:lnTo>
                    <a:pt x="473257" y="3781844"/>
                  </a:lnTo>
                  <a:lnTo>
                    <a:pt x="419703" y="3710228"/>
                  </a:lnTo>
                  <a:lnTo>
                    <a:pt x="365367" y="3620789"/>
                  </a:lnTo>
                  <a:lnTo>
                    <a:pt x="349701" y="3629834"/>
                  </a:lnTo>
                  <a:lnTo>
                    <a:pt x="289375" y="3525347"/>
                  </a:lnTo>
                  <a:lnTo>
                    <a:pt x="302708" y="3517649"/>
                  </a:lnTo>
                  <a:lnTo>
                    <a:pt x="300983" y="3514810"/>
                  </a:lnTo>
                  <a:lnTo>
                    <a:pt x="222199" y="3351263"/>
                  </a:lnTo>
                  <a:lnTo>
                    <a:pt x="206539" y="3357785"/>
                  </a:lnTo>
                  <a:lnTo>
                    <a:pt x="160149" y="3246409"/>
                  </a:lnTo>
                  <a:lnTo>
                    <a:pt x="176309" y="3239679"/>
                  </a:lnTo>
                  <a:lnTo>
                    <a:pt x="121477" y="3089867"/>
                  </a:lnTo>
                  <a:lnTo>
                    <a:pt x="112859" y="3056350"/>
                  </a:lnTo>
                  <a:lnTo>
                    <a:pt x="96883" y="3060630"/>
                  </a:lnTo>
                  <a:lnTo>
                    <a:pt x="65656" y="2944090"/>
                  </a:lnTo>
                  <a:lnTo>
                    <a:pt x="82812" y="2939493"/>
                  </a:lnTo>
                  <a:lnTo>
                    <a:pt x="63073" y="2862726"/>
                  </a:lnTo>
                  <a:lnTo>
                    <a:pt x="47147" y="2758374"/>
                  </a:lnTo>
                  <a:lnTo>
                    <a:pt x="29010" y="2760798"/>
                  </a:lnTo>
                  <a:lnTo>
                    <a:pt x="13028" y="2641210"/>
                  </a:lnTo>
                  <a:lnTo>
                    <a:pt x="28941" y="2639083"/>
                  </a:lnTo>
                  <a:lnTo>
                    <a:pt x="27157" y="2627393"/>
                  </a:lnTo>
                  <a:lnTo>
                    <a:pt x="17966" y="2445386"/>
                  </a:lnTo>
                  <a:lnTo>
                    <a:pt x="0" y="2445386"/>
                  </a:lnTo>
                  <a:lnTo>
                    <a:pt x="0" y="2324735"/>
                  </a:lnTo>
                  <a:lnTo>
                    <a:pt x="17966" y="2324735"/>
                  </a:lnTo>
                  <a:lnTo>
                    <a:pt x="27157" y="2142727"/>
                  </a:lnTo>
                  <a:lnTo>
                    <a:pt x="27540" y="2140214"/>
                  </a:lnTo>
                  <a:lnTo>
                    <a:pt x="12043" y="2138204"/>
                  </a:lnTo>
                  <a:lnTo>
                    <a:pt x="27556" y="2018554"/>
                  </a:lnTo>
                  <a:lnTo>
                    <a:pt x="45748" y="2020913"/>
                  </a:lnTo>
                  <a:lnTo>
                    <a:pt x="63073" y="1907394"/>
                  </a:lnTo>
                  <a:lnTo>
                    <a:pt x="82811" y="1830629"/>
                  </a:lnTo>
                  <a:lnTo>
                    <a:pt x="65656" y="1826032"/>
                  </a:lnTo>
                  <a:lnTo>
                    <a:pt x="96882" y="1709492"/>
                  </a:lnTo>
                  <a:lnTo>
                    <a:pt x="112858" y="1713773"/>
                  </a:lnTo>
                  <a:lnTo>
                    <a:pt x="121477" y="1680253"/>
                  </a:lnTo>
                  <a:lnTo>
                    <a:pt x="173118" y="1539159"/>
                  </a:lnTo>
                  <a:lnTo>
                    <a:pt x="156793" y="1532434"/>
                  </a:lnTo>
                  <a:lnTo>
                    <a:pt x="202745" y="1420876"/>
                  </a:lnTo>
                  <a:lnTo>
                    <a:pt x="218166" y="1427228"/>
                  </a:lnTo>
                  <a:lnTo>
                    <a:pt x="300983" y="1255311"/>
                  </a:lnTo>
                  <a:lnTo>
                    <a:pt x="302708" y="1252472"/>
                  </a:lnTo>
                  <a:lnTo>
                    <a:pt x="289375" y="1244774"/>
                  </a:lnTo>
                  <a:lnTo>
                    <a:pt x="349700" y="1140287"/>
                  </a:lnTo>
                  <a:lnTo>
                    <a:pt x="365367" y="1149332"/>
                  </a:lnTo>
                  <a:lnTo>
                    <a:pt x="419703" y="1059892"/>
                  </a:lnTo>
                  <a:lnTo>
                    <a:pt x="467703" y="995703"/>
                  </a:lnTo>
                  <a:lnTo>
                    <a:pt x="453395" y="984768"/>
                  </a:lnTo>
                  <a:lnTo>
                    <a:pt x="526655" y="888905"/>
                  </a:lnTo>
                  <a:lnTo>
                    <a:pt x="539961" y="899074"/>
                  </a:lnTo>
                  <a:lnTo>
                    <a:pt x="556145" y="877431"/>
                  </a:lnTo>
                  <a:lnTo>
                    <a:pt x="668498" y="753812"/>
                  </a:lnTo>
                  <a:lnTo>
                    <a:pt x="655911" y="741225"/>
                  </a:lnTo>
                  <a:lnTo>
                    <a:pt x="741224" y="655912"/>
                  </a:lnTo>
                  <a:lnTo>
                    <a:pt x="753811" y="668499"/>
                  </a:lnTo>
                  <a:lnTo>
                    <a:pt x="877431" y="556145"/>
                  </a:lnTo>
                  <a:lnTo>
                    <a:pt x="891643" y="545517"/>
                  </a:lnTo>
                  <a:lnTo>
                    <a:pt x="881637" y="532530"/>
                  </a:lnTo>
                  <a:lnTo>
                    <a:pt x="977212" y="458895"/>
                  </a:lnTo>
                  <a:lnTo>
                    <a:pt x="988277" y="473256"/>
                  </a:lnTo>
                  <a:lnTo>
                    <a:pt x="1059892" y="419703"/>
                  </a:lnTo>
                  <a:lnTo>
                    <a:pt x="1149331" y="365367"/>
                  </a:lnTo>
                  <a:lnTo>
                    <a:pt x="1140286" y="349701"/>
                  </a:lnTo>
                  <a:lnTo>
                    <a:pt x="1244773" y="289375"/>
                  </a:lnTo>
                  <a:lnTo>
                    <a:pt x="1252471" y="302708"/>
                  </a:lnTo>
                  <a:lnTo>
                    <a:pt x="1255311" y="300983"/>
                  </a:lnTo>
                  <a:lnTo>
                    <a:pt x="1418857" y="222199"/>
                  </a:lnTo>
                  <a:lnTo>
                    <a:pt x="1412335" y="206539"/>
                  </a:lnTo>
                  <a:lnTo>
                    <a:pt x="1523712" y="160149"/>
                  </a:lnTo>
                  <a:lnTo>
                    <a:pt x="1530443" y="176308"/>
                  </a:lnTo>
                  <a:lnTo>
                    <a:pt x="1680253" y="121477"/>
                  </a:lnTo>
                  <a:lnTo>
                    <a:pt x="1713772" y="112858"/>
                  </a:lnTo>
                  <a:lnTo>
                    <a:pt x="1709491" y="96883"/>
                  </a:lnTo>
                  <a:lnTo>
                    <a:pt x="1826030" y="65656"/>
                  </a:lnTo>
                  <a:lnTo>
                    <a:pt x="1830627" y="82812"/>
                  </a:lnTo>
                  <a:lnTo>
                    <a:pt x="1907394" y="63073"/>
                  </a:lnTo>
                  <a:lnTo>
                    <a:pt x="2011747" y="47147"/>
                  </a:lnTo>
                  <a:lnTo>
                    <a:pt x="2009323" y="29011"/>
                  </a:lnTo>
                  <a:lnTo>
                    <a:pt x="2128910" y="13028"/>
                  </a:lnTo>
                  <a:lnTo>
                    <a:pt x="2131037" y="28941"/>
                  </a:lnTo>
                  <a:lnTo>
                    <a:pt x="2142727" y="27157"/>
                  </a:lnTo>
                  <a:lnTo>
                    <a:pt x="2324735" y="17966"/>
                  </a:lnTo>
                  <a:close/>
                </a:path>
              </a:pathLst>
            </a:custGeom>
            <a:solidFill>
              <a:srgbClr val="F4F5D6"/>
            </a:solidFill>
            <a:ln w="1905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楕円 779">
              <a:extLst>
                <a:ext uri="{FF2B5EF4-FFF2-40B4-BE49-F238E27FC236}">
                  <a16:creationId xmlns:a16="http://schemas.microsoft.com/office/drawing/2014/main" id="{6F0711D7-5CC3-4A1B-9DA3-7D626379A650}"/>
                </a:ext>
              </a:extLst>
            </p:cNvPr>
            <p:cNvSpPr/>
            <p:nvPr/>
          </p:nvSpPr>
          <p:spPr>
            <a:xfrm>
              <a:off x="-250604" y="1016158"/>
              <a:ext cx="4444048" cy="4444048"/>
            </a:xfrm>
            <a:prstGeom prst="ellipse">
              <a:avLst/>
            </a:prstGeom>
            <a:gradFill>
              <a:gsLst>
                <a:gs pos="100000">
                  <a:srgbClr val="F4F5D6"/>
                </a:gs>
                <a:gs pos="0">
                  <a:srgbClr val="C3C296"/>
                </a:gs>
              </a:gsLst>
              <a:lin ang="5400000" scaled="1"/>
            </a:gra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楕円 780">
              <a:extLst>
                <a:ext uri="{FF2B5EF4-FFF2-40B4-BE49-F238E27FC236}">
                  <a16:creationId xmlns:a16="http://schemas.microsoft.com/office/drawing/2014/main" id="{56FFC234-77C6-4479-8825-46C7FB6A1643}"/>
                </a:ext>
              </a:extLst>
            </p:cNvPr>
            <p:cNvSpPr/>
            <p:nvPr/>
          </p:nvSpPr>
          <p:spPr>
            <a:xfrm>
              <a:off x="-217680" y="1049082"/>
              <a:ext cx="4378200" cy="4378200"/>
            </a:xfrm>
            <a:prstGeom prst="ellipse">
              <a:avLst/>
            </a:prstGeom>
            <a:gradFill>
              <a:gsLst>
                <a:gs pos="0">
                  <a:srgbClr val="F4F5D6"/>
                </a:gs>
                <a:gs pos="100000">
                  <a:srgbClr val="C3C296"/>
                </a:gs>
              </a:gsLst>
              <a:lin ang="5400000" scaled="1"/>
            </a:gra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EB2790E5-44FE-4D85-986A-9F2A4BE2C584}"/>
                </a:ext>
              </a:extLst>
            </p:cNvPr>
            <p:cNvGrpSpPr/>
            <p:nvPr/>
          </p:nvGrpSpPr>
          <p:grpSpPr>
            <a:xfrm>
              <a:off x="-174393" y="1120042"/>
              <a:ext cx="4249760" cy="4249760"/>
              <a:chOff x="728127" y="1120042"/>
              <a:chExt cx="4249760" cy="4249760"/>
            </a:xfrm>
            <a:solidFill>
              <a:schemeClr val="bg1">
                <a:lumMod val="95000"/>
              </a:schemeClr>
            </a:solidFill>
          </p:grpSpPr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5AC576F5-DF7A-4726-88A2-CC61B88BC159}"/>
                  </a:ext>
                </a:extLst>
              </p:cNvPr>
              <p:cNvSpPr/>
              <p:nvPr/>
            </p:nvSpPr>
            <p:spPr>
              <a:xfrm>
                <a:off x="2812197" y="112004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9B9CD613-8209-45E9-A189-B754AD2584C6}"/>
                  </a:ext>
                </a:extLst>
              </p:cNvPr>
              <p:cNvSpPr/>
              <p:nvPr/>
            </p:nvSpPr>
            <p:spPr>
              <a:xfrm>
                <a:off x="2812197" y="528818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851">
                <a:extLst>
                  <a:ext uri="{FF2B5EF4-FFF2-40B4-BE49-F238E27FC236}">
                    <a16:creationId xmlns:a16="http://schemas.microsoft.com/office/drawing/2014/main" id="{E021BAD8-821B-41F2-9B12-BD003E680076}"/>
                  </a:ext>
                </a:extLst>
              </p:cNvPr>
              <p:cNvSpPr/>
              <p:nvPr/>
            </p:nvSpPr>
            <p:spPr>
              <a:xfrm rot="5400000">
                <a:off x="4896267" y="320411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57AF8445-1F19-4A48-B809-C668DCA0DFED}"/>
                  </a:ext>
                </a:extLst>
              </p:cNvPr>
              <p:cNvSpPr/>
              <p:nvPr/>
            </p:nvSpPr>
            <p:spPr>
              <a:xfrm rot="5400000">
                <a:off x="728127" y="320411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86830475-05DB-4A9D-BD79-7CB8C7B9D5B0}"/>
                  </a:ext>
                </a:extLst>
              </p:cNvPr>
              <p:cNvSpPr/>
              <p:nvPr/>
            </p:nvSpPr>
            <p:spPr>
              <a:xfrm rot="2700000">
                <a:off x="4285857" y="17304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F27126FB-51CD-4AE3-9290-A83D405497A9}"/>
                  </a:ext>
                </a:extLst>
              </p:cNvPr>
              <p:cNvSpPr/>
              <p:nvPr/>
            </p:nvSpPr>
            <p:spPr>
              <a:xfrm rot="2700000">
                <a:off x="1338537" y="46777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45BAE6E4-8D83-4F3E-98E8-4F87E27EB951}"/>
                  </a:ext>
                </a:extLst>
              </p:cNvPr>
              <p:cNvSpPr/>
              <p:nvPr/>
            </p:nvSpPr>
            <p:spPr>
              <a:xfrm rot="8100000">
                <a:off x="4285857" y="46777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77C9F8F7-661F-4C2D-8DD2-DF7014AC5C2B}"/>
                  </a:ext>
                </a:extLst>
              </p:cNvPr>
              <p:cNvSpPr/>
              <p:nvPr/>
            </p:nvSpPr>
            <p:spPr>
              <a:xfrm rot="8100000">
                <a:off x="1338537" y="17304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6842A299-047D-4FF6-BA8A-59BDFFAF2B15}"/>
                  </a:ext>
                </a:extLst>
              </p:cNvPr>
              <p:cNvSpPr/>
              <p:nvPr/>
            </p:nvSpPr>
            <p:spPr>
              <a:xfrm rot="1800000">
                <a:off x="3854232" y="13992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楕円 858">
                <a:extLst>
                  <a:ext uri="{FF2B5EF4-FFF2-40B4-BE49-F238E27FC236}">
                    <a16:creationId xmlns:a16="http://schemas.microsoft.com/office/drawing/2014/main" id="{3573B2C1-26E9-4129-9FD5-28D850674F6A}"/>
                  </a:ext>
                </a:extLst>
              </p:cNvPr>
              <p:cNvSpPr/>
              <p:nvPr/>
            </p:nvSpPr>
            <p:spPr>
              <a:xfrm rot="1800000">
                <a:off x="1770162" y="50089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11633CFA-38F8-42FE-AF7D-9CC1728E1A03}"/>
                  </a:ext>
                </a:extLst>
              </p:cNvPr>
              <p:cNvSpPr/>
              <p:nvPr/>
            </p:nvSpPr>
            <p:spPr>
              <a:xfrm rot="7200000">
                <a:off x="4617055" y="424614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D416A4C7-B523-4918-B8EB-CE64FB01F8B6}"/>
                  </a:ext>
                </a:extLst>
              </p:cNvPr>
              <p:cNvSpPr/>
              <p:nvPr/>
            </p:nvSpPr>
            <p:spPr>
              <a:xfrm rot="7200000">
                <a:off x="1007339" y="216207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DBD1CD8A-15A3-4FCB-B67B-D86E165B3FB6}"/>
                  </a:ext>
                </a:extLst>
              </p:cNvPr>
              <p:cNvSpPr/>
              <p:nvPr/>
            </p:nvSpPr>
            <p:spPr>
              <a:xfrm rot="4500000">
                <a:off x="4825254" y="266471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5F9966D5-11FA-4696-9E4C-7081B6CA6AE2}"/>
                  </a:ext>
                </a:extLst>
              </p:cNvPr>
              <p:cNvSpPr/>
              <p:nvPr/>
            </p:nvSpPr>
            <p:spPr>
              <a:xfrm rot="4500000">
                <a:off x="799140" y="374350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A463955B-8A66-4E11-B03F-AA0C5BD8AD3C}"/>
                  </a:ext>
                </a:extLst>
              </p:cNvPr>
              <p:cNvSpPr/>
              <p:nvPr/>
            </p:nvSpPr>
            <p:spPr>
              <a:xfrm rot="9900000">
                <a:off x="3351594" y="521716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3ED70269-3E71-4FD6-8BBF-F34DDE93F4F1}"/>
                  </a:ext>
                </a:extLst>
              </p:cNvPr>
              <p:cNvSpPr/>
              <p:nvPr/>
            </p:nvSpPr>
            <p:spPr>
              <a:xfrm rot="9900000">
                <a:off x="2272800" y="119105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2D6FE0E1-ECCB-4B7E-BFE0-7243F65EBCFF}"/>
                  </a:ext>
                </a:extLst>
              </p:cNvPr>
              <p:cNvSpPr/>
              <p:nvPr/>
            </p:nvSpPr>
            <p:spPr>
              <a:xfrm rot="900000">
                <a:off x="3351594" y="119105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26E7ACC8-6281-4195-BC8E-7B55BD2D4BE0}"/>
                  </a:ext>
                </a:extLst>
              </p:cNvPr>
              <p:cNvSpPr/>
              <p:nvPr/>
            </p:nvSpPr>
            <p:spPr>
              <a:xfrm rot="900000">
                <a:off x="2272800" y="521716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133F96FF-8FAB-461A-9684-855840DCC3ED}"/>
                  </a:ext>
                </a:extLst>
              </p:cNvPr>
              <p:cNvSpPr/>
              <p:nvPr/>
            </p:nvSpPr>
            <p:spPr>
              <a:xfrm rot="6300000">
                <a:off x="4825254" y="374350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A364BB1E-77AC-415E-A3EE-1AC5D57C44C8}"/>
                  </a:ext>
                </a:extLst>
              </p:cNvPr>
              <p:cNvSpPr/>
              <p:nvPr/>
            </p:nvSpPr>
            <p:spPr>
              <a:xfrm rot="6300000">
                <a:off x="799140" y="266471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A100A3B5-4721-4972-95BD-13550E4C2A0F}"/>
                  </a:ext>
                </a:extLst>
              </p:cNvPr>
              <p:cNvSpPr/>
              <p:nvPr/>
            </p:nvSpPr>
            <p:spPr>
              <a:xfrm rot="3600000">
                <a:off x="4617055" y="216207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0A8A43E9-69BC-4ABB-AE21-1BE3B392814A}"/>
                  </a:ext>
                </a:extLst>
              </p:cNvPr>
              <p:cNvSpPr/>
              <p:nvPr/>
            </p:nvSpPr>
            <p:spPr>
              <a:xfrm rot="3600000">
                <a:off x="1007339" y="424614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E235CBB0-BD9D-4E47-AB7D-B2CB15AB3239}"/>
                  </a:ext>
                </a:extLst>
              </p:cNvPr>
              <p:cNvSpPr/>
              <p:nvPr/>
            </p:nvSpPr>
            <p:spPr>
              <a:xfrm rot="9000000">
                <a:off x="3854232" y="50089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DAA28C11-A504-4E7F-9259-5758526F0642}"/>
                  </a:ext>
                </a:extLst>
              </p:cNvPr>
              <p:cNvSpPr/>
              <p:nvPr/>
            </p:nvSpPr>
            <p:spPr>
              <a:xfrm rot="9000000">
                <a:off x="1770162" y="13992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166A1E69-1814-499F-B5E4-86AD988E1C67}"/>
                  </a:ext>
                </a:extLst>
              </p:cNvPr>
              <p:cNvSpPr/>
              <p:nvPr/>
            </p:nvSpPr>
            <p:spPr>
              <a:xfrm rot="21233398">
                <a:off x="2594340" y="113188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D5C2E352-08D8-4C6E-9BB5-98442BA43B5E}"/>
                  </a:ext>
                </a:extLst>
              </p:cNvPr>
              <p:cNvSpPr/>
              <p:nvPr/>
            </p:nvSpPr>
            <p:spPr>
              <a:xfrm rot="21233398">
                <a:off x="3037990" y="527634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B3F3C210-EFDD-4A1F-8AA3-9BA9ACDEED6B}"/>
                  </a:ext>
                </a:extLst>
              </p:cNvPr>
              <p:cNvSpPr/>
              <p:nvPr/>
            </p:nvSpPr>
            <p:spPr>
              <a:xfrm rot="5033398">
                <a:off x="4888396" y="298228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934E64CD-35FB-41F4-BDF8-8195F5AD1CC0}"/>
                  </a:ext>
                </a:extLst>
              </p:cNvPr>
              <p:cNvSpPr/>
              <p:nvPr/>
            </p:nvSpPr>
            <p:spPr>
              <a:xfrm rot="5033398">
                <a:off x="743934" y="342593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DBBCC659-DC71-4E9C-814F-080A37A15BF1}"/>
                  </a:ext>
                </a:extLst>
              </p:cNvPr>
              <p:cNvSpPr/>
              <p:nvPr/>
            </p:nvSpPr>
            <p:spPr>
              <a:xfrm rot="2333398">
                <a:off x="4124600" y="15819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4F9671B6-99BC-4E00-A7A5-4490E7371DB2}"/>
                  </a:ext>
                </a:extLst>
              </p:cNvPr>
              <p:cNvSpPr/>
              <p:nvPr/>
            </p:nvSpPr>
            <p:spPr>
              <a:xfrm rot="2333398">
                <a:off x="1507730" y="48262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53992FA9-82FD-4DCB-ACB4-8A0134F6F193}"/>
                  </a:ext>
                </a:extLst>
              </p:cNvPr>
              <p:cNvSpPr/>
              <p:nvPr/>
            </p:nvSpPr>
            <p:spPr>
              <a:xfrm rot="7733398">
                <a:off x="4438307" y="451254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7D6BC23C-9C61-44E6-B7C1-37AFFD890018}"/>
                  </a:ext>
                </a:extLst>
              </p:cNvPr>
              <p:cNvSpPr/>
              <p:nvPr/>
            </p:nvSpPr>
            <p:spPr>
              <a:xfrm rot="7733398">
                <a:off x="1194023" y="189567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9922A071-277C-452A-9B3E-B2C99550BB23}"/>
                  </a:ext>
                </a:extLst>
              </p:cNvPr>
              <p:cNvSpPr/>
              <p:nvPr/>
            </p:nvSpPr>
            <p:spPr>
              <a:xfrm rot="1433398">
                <a:off x="3660175" y="129859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17D0C02C-6620-4148-AA26-B53D0E8E1EBA}"/>
                  </a:ext>
                </a:extLst>
              </p:cNvPr>
              <p:cNvSpPr/>
              <p:nvPr/>
            </p:nvSpPr>
            <p:spPr>
              <a:xfrm rot="1433398">
                <a:off x="1972155" y="510963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D6360F92-0CF5-41D8-B392-8805699FC573}"/>
                  </a:ext>
                </a:extLst>
              </p:cNvPr>
              <p:cNvSpPr/>
              <p:nvPr/>
            </p:nvSpPr>
            <p:spPr>
              <a:xfrm rot="6833398">
                <a:off x="4721683" y="404812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4A0ED01E-EC43-440B-BB08-A76CEE410A09}"/>
                  </a:ext>
                </a:extLst>
              </p:cNvPr>
              <p:cNvSpPr/>
              <p:nvPr/>
            </p:nvSpPr>
            <p:spPr>
              <a:xfrm rot="6833398">
                <a:off x="910647" y="236010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57F14095-B2C3-48B9-B917-B302EF8A231B}"/>
                  </a:ext>
                </a:extLst>
              </p:cNvPr>
              <p:cNvSpPr/>
              <p:nvPr/>
            </p:nvSpPr>
            <p:spPr>
              <a:xfrm rot="4133398">
                <a:off x="4760374" y="245351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F942F8C8-622C-4FDB-B714-B0BB2B0EC45F}"/>
                  </a:ext>
                </a:extLst>
              </p:cNvPr>
              <p:cNvSpPr/>
              <p:nvPr/>
            </p:nvSpPr>
            <p:spPr>
              <a:xfrm rot="4133398">
                <a:off x="871956" y="395471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楕円 887">
                <a:extLst>
                  <a:ext uri="{FF2B5EF4-FFF2-40B4-BE49-F238E27FC236}">
                    <a16:creationId xmlns:a16="http://schemas.microsoft.com/office/drawing/2014/main" id="{8EF4A0C9-24DB-49BE-8F2A-E69F76A61B7D}"/>
                  </a:ext>
                </a:extLst>
              </p:cNvPr>
              <p:cNvSpPr/>
              <p:nvPr/>
            </p:nvSpPr>
            <p:spPr>
              <a:xfrm rot="9533398">
                <a:off x="3566764" y="514832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90ABB7A1-A1C7-496D-8335-6BDB9DDC79A4}"/>
                  </a:ext>
                </a:extLst>
              </p:cNvPr>
              <p:cNvSpPr/>
              <p:nvPr/>
            </p:nvSpPr>
            <p:spPr>
              <a:xfrm rot="9533398">
                <a:off x="2065566" y="125990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25E39D39-C57C-4947-A2E6-A05FDD7AAFC6}"/>
                  </a:ext>
                </a:extLst>
              </p:cNvPr>
              <p:cNvSpPr/>
              <p:nvPr/>
            </p:nvSpPr>
            <p:spPr>
              <a:xfrm rot="533398">
                <a:off x="3138232" y="114507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F46586A8-BE8C-4B15-931D-4589AEF891D3}"/>
                  </a:ext>
                </a:extLst>
              </p:cNvPr>
              <p:cNvSpPr/>
              <p:nvPr/>
            </p:nvSpPr>
            <p:spPr>
              <a:xfrm rot="533398">
                <a:off x="2494098" y="526314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5DBD471B-0010-4EC6-8373-868B0201C0A2}"/>
                  </a:ext>
                </a:extLst>
              </p:cNvPr>
              <p:cNvSpPr/>
              <p:nvPr/>
            </p:nvSpPr>
            <p:spPr>
              <a:xfrm rot="5933398">
                <a:off x="4875199" y="352617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97DF0F7E-9460-4F32-AC6B-C35C952A9DD6}"/>
                  </a:ext>
                </a:extLst>
              </p:cNvPr>
              <p:cNvSpPr/>
              <p:nvPr/>
            </p:nvSpPr>
            <p:spPr>
              <a:xfrm rot="5933398">
                <a:off x="757131" y="288204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9CF76FC8-ADBD-4911-B56B-7B962DC241AB}"/>
                  </a:ext>
                </a:extLst>
              </p:cNvPr>
              <p:cNvSpPr/>
              <p:nvPr/>
            </p:nvSpPr>
            <p:spPr>
              <a:xfrm rot="3233398">
                <a:off x="4499858" y="197589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F5FB7FED-5EDC-40FE-9C64-BF92E18509B2}"/>
                  </a:ext>
                </a:extLst>
              </p:cNvPr>
              <p:cNvSpPr/>
              <p:nvPr/>
            </p:nvSpPr>
            <p:spPr>
              <a:xfrm rot="3233398">
                <a:off x="1132472" y="443233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0CAE2215-3951-445D-8302-7CEACF4D9F70}"/>
                  </a:ext>
                </a:extLst>
              </p:cNvPr>
              <p:cNvSpPr/>
              <p:nvPr/>
            </p:nvSpPr>
            <p:spPr>
              <a:xfrm rot="8633398">
                <a:off x="4044386" y="488780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084E8BD5-2A0D-434B-8285-F52E5D0F86A5}"/>
                  </a:ext>
                </a:extLst>
              </p:cNvPr>
              <p:cNvSpPr/>
              <p:nvPr/>
            </p:nvSpPr>
            <p:spPr>
              <a:xfrm rot="8633398">
                <a:off x="1587944" y="152041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15605C15-2F64-4497-9373-D995413E118C}"/>
                  </a:ext>
                </a:extLst>
              </p:cNvPr>
              <p:cNvSpPr/>
              <p:nvPr/>
            </p:nvSpPr>
            <p:spPr>
              <a:xfrm rot="20883886">
                <a:off x="2381199" y="116509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8E4413F0-9752-446C-9CD8-38411114E0DC}"/>
                  </a:ext>
                </a:extLst>
              </p:cNvPr>
              <p:cNvSpPr/>
              <p:nvPr/>
            </p:nvSpPr>
            <p:spPr>
              <a:xfrm rot="20883886">
                <a:off x="3243195" y="524312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91CBBC8A-3210-4315-A236-5A761D9191CD}"/>
                  </a:ext>
                </a:extLst>
              </p:cNvPr>
              <p:cNvSpPr/>
              <p:nvPr/>
            </p:nvSpPr>
            <p:spPr>
              <a:xfrm rot="4683886">
                <a:off x="4851214" y="277311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63DB19D7-ADAA-4C1A-A332-5C69B2C646C5}"/>
                  </a:ext>
                </a:extLst>
              </p:cNvPr>
              <p:cNvSpPr/>
              <p:nvPr/>
            </p:nvSpPr>
            <p:spPr>
              <a:xfrm rot="4683886">
                <a:off x="773180" y="363511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45AC7449-8A9F-49DF-8770-10A2F78F5087}"/>
                  </a:ext>
                </a:extLst>
              </p:cNvPr>
              <p:cNvSpPr/>
              <p:nvPr/>
            </p:nvSpPr>
            <p:spPr>
              <a:xfrm rot="1983886">
                <a:off x="3949238" y="145754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8C06B602-B125-45B0-8607-A74830D008A0}"/>
                  </a:ext>
                </a:extLst>
              </p:cNvPr>
              <p:cNvSpPr/>
              <p:nvPr/>
            </p:nvSpPr>
            <p:spPr>
              <a:xfrm rot="1983886">
                <a:off x="1675156" y="495067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B6A7BC2E-3ACD-4F19-AC6A-C100A6AA3D01}"/>
                  </a:ext>
                </a:extLst>
              </p:cNvPr>
              <p:cNvSpPr/>
              <p:nvPr/>
            </p:nvSpPr>
            <p:spPr>
              <a:xfrm rot="7383886">
                <a:off x="4558761" y="434115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1C58F326-F225-4076-BFDF-613C37B11F9B}"/>
                  </a:ext>
                </a:extLst>
              </p:cNvPr>
              <p:cNvSpPr/>
              <p:nvPr/>
            </p:nvSpPr>
            <p:spPr>
              <a:xfrm rot="7383886">
                <a:off x="1065633" y="206707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EACCC0F8-6768-4793-B2C6-EFF4128B7A3C}"/>
                  </a:ext>
                </a:extLst>
              </p:cNvPr>
              <p:cNvSpPr/>
              <p:nvPr/>
            </p:nvSpPr>
            <p:spPr>
              <a:xfrm rot="1083886">
                <a:off x="3458450" y="12227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253DF094-69FC-408C-AE40-D74938FEDAFE}"/>
                  </a:ext>
                </a:extLst>
              </p:cNvPr>
              <p:cNvSpPr/>
              <p:nvPr/>
            </p:nvSpPr>
            <p:spPr>
              <a:xfrm rot="1083886">
                <a:off x="2165944" y="51854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E0086BE0-862A-4A65-AF7B-FF97C58045AC}"/>
                  </a:ext>
                </a:extLst>
              </p:cNvPr>
              <p:cNvSpPr/>
              <p:nvPr/>
            </p:nvSpPr>
            <p:spPr>
              <a:xfrm rot="6483886">
                <a:off x="4793537" y="385036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楕円 908">
                <a:extLst>
                  <a:ext uri="{FF2B5EF4-FFF2-40B4-BE49-F238E27FC236}">
                    <a16:creationId xmlns:a16="http://schemas.microsoft.com/office/drawing/2014/main" id="{0805040E-37E6-4AE4-B496-9A7D48DEF695}"/>
                  </a:ext>
                </a:extLst>
              </p:cNvPr>
              <p:cNvSpPr/>
              <p:nvPr/>
            </p:nvSpPr>
            <p:spPr>
              <a:xfrm rot="6483886">
                <a:off x="830857" y="255785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7771E99E-C90C-4ACC-A569-21E0AD565E6F}"/>
                  </a:ext>
                </a:extLst>
              </p:cNvPr>
              <p:cNvSpPr/>
              <p:nvPr/>
            </p:nvSpPr>
            <p:spPr>
              <a:xfrm rot="3783886">
                <a:off x="4670185" y="226006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3133BC98-175D-4CBB-94B1-4ED24984B0C6}"/>
                  </a:ext>
                </a:extLst>
              </p:cNvPr>
              <p:cNvSpPr/>
              <p:nvPr/>
            </p:nvSpPr>
            <p:spPr>
              <a:xfrm rot="3783886">
                <a:off x="954209" y="414816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A059BB3D-7F91-45D0-8C27-2D5A3DAA10A4}"/>
                  </a:ext>
                </a:extLst>
              </p:cNvPr>
              <p:cNvSpPr/>
              <p:nvPr/>
            </p:nvSpPr>
            <p:spPr>
              <a:xfrm rot="9183886">
                <a:off x="3756245" y="506210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9A674087-449C-4BA7-94BE-D29F338B4125}"/>
                  </a:ext>
                </a:extLst>
              </p:cNvPr>
              <p:cNvSpPr/>
              <p:nvPr/>
            </p:nvSpPr>
            <p:spPr>
              <a:xfrm rot="9183886">
                <a:off x="1868149" y="134612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0562B0BC-B930-4745-B0D5-90DADAC7826B}"/>
                  </a:ext>
                </a:extLst>
              </p:cNvPr>
              <p:cNvSpPr/>
              <p:nvPr/>
            </p:nvSpPr>
            <p:spPr>
              <a:xfrm rot="183886">
                <a:off x="2923621" y="112302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3EC69F34-D9AC-4DCE-9B1A-F62E2CEBDF7B}"/>
                  </a:ext>
                </a:extLst>
              </p:cNvPr>
              <p:cNvSpPr/>
              <p:nvPr/>
            </p:nvSpPr>
            <p:spPr>
              <a:xfrm rot="183886">
                <a:off x="2700773" y="528520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61A48F1E-AED1-4110-A28E-3576188C39F7}"/>
                  </a:ext>
                </a:extLst>
              </p:cNvPr>
              <p:cNvSpPr/>
              <p:nvPr/>
            </p:nvSpPr>
            <p:spPr>
              <a:xfrm rot="5583886">
                <a:off x="4893286" y="331553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4C57D0EC-D120-49C0-A255-8EF5EA4A39D4}"/>
                  </a:ext>
                </a:extLst>
              </p:cNvPr>
              <p:cNvSpPr/>
              <p:nvPr/>
            </p:nvSpPr>
            <p:spPr>
              <a:xfrm rot="5583886">
                <a:off x="731108" y="309268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D65B6FB6-86C8-48BC-93BD-1FB7BD789053}"/>
                  </a:ext>
                </a:extLst>
              </p:cNvPr>
              <p:cNvSpPr/>
              <p:nvPr/>
            </p:nvSpPr>
            <p:spPr>
              <a:xfrm rot="2883886">
                <a:off x="4362539" y="181134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6FEF709C-75BD-4889-BBAE-6789319518CD}"/>
                  </a:ext>
                </a:extLst>
              </p:cNvPr>
              <p:cNvSpPr/>
              <p:nvPr/>
            </p:nvSpPr>
            <p:spPr>
              <a:xfrm rot="2883886">
                <a:off x="1261855" y="459687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F9DDC1CC-6CC2-4C0E-BD8B-EE1E97740196}"/>
                  </a:ext>
                </a:extLst>
              </p:cNvPr>
              <p:cNvSpPr/>
              <p:nvPr/>
            </p:nvSpPr>
            <p:spPr>
              <a:xfrm rot="8283886">
                <a:off x="4204961" y="475445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23BD1C1C-3CFB-42C0-9C46-EA5D6635A8F5}"/>
                  </a:ext>
                </a:extLst>
              </p:cNvPr>
              <p:cNvSpPr/>
              <p:nvPr/>
            </p:nvSpPr>
            <p:spPr>
              <a:xfrm rot="8283886">
                <a:off x="1419433" y="165377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16ADEC19-230E-4FA8-803A-A1CF49839BF5}"/>
                  </a:ext>
                </a:extLst>
              </p:cNvPr>
              <p:cNvSpPr/>
              <p:nvPr/>
            </p:nvSpPr>
            <p:spPr>
              <a:xfrm rot="21422471">
                <a:off x="2704621" y="112282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4C840244-ECAC-4B7C-8462-BC33A57875D1}"/>
                  </a:ext>
                </a:extLst>
              </p:cNvPr>
              <p:cNvSpPr/>
              <p:nvPr/>
            </p:nvSpPr>
            <p:spPr>
              <a:xfrm rot="21422471">
                <a:off x="2919773" y="528540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1F00CABD-FC0F-4FE5-9105-1C92F71786C9}"/>
                  </a:ext>
                </a:extLst>
              </p:cNvPr>
              <p:cNvSpPr/>
              <p:nvPr/>
            </p:nvSpPr>
            <p:spPr>
              <a:xfrm rot="5222471">
                <a:off x="4893489" y="309653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16A4F400-0695-4C78-BDB4-B9686BF0891C}"/>
                  </a:ext>
                </a:extLst>
              </p:cNvPr>
              <p:cNvSpPr/>
              <p:nvPr/>
            </p:nvSpPr>
            <p:spPr>
              <a:xfrm rot="5222471">
                <a:off x="730905" y="331168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EE35C407-D3B8-4C88-84A7-737DA142D300}"/>
                  </a:ext>
                </a:extLst>
              </p:cNvPr>
              <p:cNvSpPr/>
              <p:nvPr/>
            </p:nvSpPr>
            <p:spPr>
              <a:xfrm rot="2522471">
                <a:off x="4207825" y="165634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A0E41147-E2AA-413E-905E-999087C62E8E}"/>
                  </a:ext>
                </a:extLst>
              </p:cNvPr>
              <p:cNvSpPr/>
              <p:nvPr/>
            </p:nvSpPr>
            <p:spPr>
              <a:xfrm rot="2522471">
                <a:off x="1416569" y="475187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36D3414E-5C7F-4DEB-8638-CBD5CDAB8649}"/>
                  </a:ext>
                </a:extLst>
              </p:cNvPr>
              <p:cNvSpPr/>
              <p:nvPr/>
            </p:nvSpPr>
            <p:spPr>
              <a:xfrm rot="7922471">
                <a:off x="4359960" y="459974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6ED01366-B3C7-45FC-975C-DB940462C489}"/>
                  </a:ext>
                </a:extLst>
              </p:cNvPr>
              <p:cNvSpPr/>
              <p:nvPr/>
            </p:nvSpPr>
            <p:spPr>
              <a:xfrm rot="7922471">
                <a:off x="1264434" y="180848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E286C082-7DF7-466C-BE2C-BBD2E57A335E}"/>
                  </a:ext>
                </a:extLst>
              </p:cNvPr>
              <p:cNvSpPr/>
              <p:nvPr/>
            </p:nvSpPr>
            <p:spPr>
              <a:xfrm rot="1622471">
                <a:off x="3759679" y="134787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216A6366-A35B-43CE-B828-61C4AD9BAD46}"/>
                  </a:ext>
                </a:extLst>
              </p:cNvPr>
              <p:cNvSpPr/>
              <p:nvPr/>
            </p:nvSpPr>
            <p:spPr>
              <a:xfrm rot="1622471">
                <a:off x="1864715" y="5060352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FC5401F2-43DE-461A-959D-12B60F3F9336}"/>
                  </a:ext>
                </a:extLst>
              </p:cNvPr>
              <p:cNvSpPr/>
              <p:nvPr/>
            </p:nvSpPr>
            <p:spPr>
              <a:xfrm rot="7022471">
                <a:off x="4668437" y="415159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DEB225C5-2D9C-4B62-B56D-6694D798C857}"/>
                  </a:ext>
                </a:extLst>
              </p:cNvPr>
              <p:cNvSpPr/>
              <p:nvPr/>
            </p:nvSpPr>
            <p:spPr>
              <a:xfrm rot="7022471">
                <a:off x="955957" y="225663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C16563F2-AFB5-44F9-9285-971A384E82BC}"/>
                  </a:ext>
                </a:extLst>
              </p:cNvPr>
              <p:cNvSpPr/>
              <p:nvPr/>
            </p:nvSpPr>
            <p:spPr>
              <a:xfrm rot="4322471">
                <a:off x="4794728" y="256152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9A593909-76F7-4310-BD2B-C2F12E9F99EE}"/>
                  </a:ext>
                </a:extLst>
              </p:cNvPr>
              <p:cNvSpPr/>
              <p:nvPr/>
            </p:nvSpPr>
            <p:spPr>
              <a:xfrm rot="4322471">
                <a:off x="829666" y="384670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1BC2CF54-7EBE-474F-8C2D-1240D97E5BFB}"/>
                  </a:ext>
                </a:extLst>
              </p:cNvPr>
              <p:cNvSpPr/>
              <p:nvPr/>
            </p:nvSpPr>
            <p:spPr>
              <a:xfrm rot="9722471">
                <a:off x="3454785" y="518664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BEBD4F2A-7726-4B03-BEAD-DAEA0D771B43}"/>
                  </a:ext>
                </a:extLst>
              </p:cNvPr>
              <p:cNvSpPr/>
              <p:nvPr/>
            </p:nvSpPr>
            <p:spPr>
              <a:xfrm rot="9722471">
                <a:off x="2169609" y="122158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2681B76B-61DB-4C33-AFEC-EA6243F1662F}"/>
                  </a:ext>
                </a:extLst>
              </p:cNvPr>
              <p:cNvSpPr/>
              <p:nvPr/>
            </p:nvSpPr>
            <p:spPr>
              <a:xfrm rot="722471">
                <a:off x="3246965" y="116589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5964C988-60E8-4140-8468-E8A385A28A9C}"/>
                  </a:ext>
                </a:extLst>
              </p:cNvPr>
              <p:cNvSpPr/>
              <p:nvPr/>
            </p:nvSpPr>
            <p:spPr>
              <a:xfrm rot="722471">
                <a:off x="2377429" y="524232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D28954DC-EB2D-432A-86D5-4FDC71FDC8FB}"/>
                  </a:ext>
                </a:extLst>
              </p:cNvPr>
              <p:cNvSpPr/>
              <p:nvPr/>
            </p:nvSpPr>
            <p:spPr>
              <a:xfrm rot="6122471">
                <a:off x="4850413" y="363888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A75FF3C1-0018-478E-8A67-3DB71CFE36D7}"/>
                  </a:ext>
                </a:extLst>
              </p:cNvPr>
              <p:cNvSpPr/>
              <p:nvPr/>
            </p:nvSpPr>
            <p:spPr>
              <a:xfrm rot="6122471">
                <a:off x="773981" y="276934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3D74C422-D569-4FB6-848C-6127AB6975D6}"/>
                  </a:ext>
                </a:extLst>
              </p:cNvPr>
              <p:cNvSpPr/>
              <p:nvPr/>
            </p:nvSpPr>
            <p:spPr>
              <a:xfrm rot="3422471">
                <a:off x="4560861" y="2070303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C80EBC17-5E8D-40EE-9E2A-E1D5E7F15D22}"/>
                  </a:ext>
                </a:extLst>
              </p:cNvPr>
              <p:cNvSpPr/>
              <p:nvPr/>
            </p:nvSpPr>
            <p:spPr>
              <a:xfrm rot="3422471">
                <a:off x="1063533" y="4337921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3DBCBB9E-85E0-4B1B-ADAF-3BEEE951EC5E}"/>
                  </a:ext>
                </a:extLst>
              </p:cNvPr>
              <p:cNvSpPr/>
              <p:nvPr/>
            </p:nvSpPr>
            <p:spPr>
              <a:xfrm rot="8822471">
                <a:off x="3946006" y="495277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BC9F3DA3-9E44-4358-8B8C-CEB9A165986B}"/>
                  </a:ext>
                </a:extLst>
              </p:cNvPr>
              <p:cNvSpPr/>
              <p:nvPr/>
            </p:nvSpPr>
            <p:spPr>
              <a:xfrm rot="8822471">
                <a:off x="1678388" y="145544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DAF5D5E6-C403-40EC-977C-1542044AB718}"/>
                  </a:ext>
                </a:extLst>
              </p:cNvPr>
              <p:cNvSpPr/>
              <p:nvPr/>
            </p:nvSpPr>
            <p:spPr>
              <a:xfrm rot="21059372">
                <a:off x="2485801" y="114576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6315F16B-759D-4289-8666-B4C5969119FC}"/>
                  </a:ext>
                </a:extLst>
              </p:cNvPr>
              <p:cNvSpPr/>
              <p:nvPr/>
            </p:nvSpPr>
            <p:spPr>
              <a:xfrm rot="21059372">
                <a:off x="3138593" y="526246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7AE16468-9A3A-42A5-B094-8EEF93F5892C}"/>
                  </a:ext>
                </a:extLst>
              </p:cNvPr>
              <p:cNvSpPr/>
              <p:nvPr/>
            </p:nvSpPr>
            <p:spPr>
              <a:xfrm rot="4859372">
                <a:off x="4870549" y="287771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EDBF709B-3E54-470D-8DF5-76BB4D8D75DF}"/>
                  </a:ext>
                </a:extLst>
              </p:cNvPr>
              <p:cNvSpPr/>
              <p:nvPr/>
            </p:nvSpPr>
            <p:spPr>
              <a:xfrm rot="4859372">
                <a:off x="753845" y="353050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B09F2E4D-84F6-43BB-BEBE-E920FCD27C05}"/>
                  </a:ext>
                </a:extLst>
              </p:cNvPr>
              <p:cNvSpPr/>
              <p:nvPr/>
            </p:nvSpPr>
            <p:spPr>
              <a:xfrm rot="2159372">
                <a:off x="4036875" y="151784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2D1EF77D-A80D-4131-91BB-1430B963703E}"/>
                  </a:ext>
                </a:extLst>
              </p:cNvPr>
              <p:cNvSpPr/>
              <p:nvPr/>
            </p:nvSpPr>
            <p:spPr>
              <a:xfrm rot="2159372">
                <a:off x="1587519" y="489038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楕円 951">
                <a:extLst>
                  <a:ext uri="{FF2B5EF4-FFF2-40B4-BE49-F238E27FC236}">
                    <a16:creationId xmlns:a16="http://schemas.microsoft.com/office/drawing/2014/main" id="{9E6066B9-043D-4567-A2E5-DD7BBA363D19}"/>
                  </a:ext>
                </a:extLst>
              </p:cNvPr>
              <p:cNvSpPr/>
              <p:nvPr/>
            </p:nvSpPr>
            <p:spPr>
              <a:xfrm rot="7559372">
                <a:off x="4498469" y="442879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楕円 952">
                <a:extLst>
                  <a:ext uri="{FF2B5EF4-FFF2-40B4-BE49-F238E27FC236}">
                    <a16:creationId xmlns:a16="http://schemas.microsoft.com/office/drawing/2014/main" id="{29911A4E-843B-43B5-9B0A-D6C7BBEA8E2E}"/>
                  </a:ext>
                </a:extLst>
              </p:cNvPr>
              <p:cNvSpPr/>
              <p:nvPr/>
            </p:nvSpPr>
            <p:spPr>
              <a:xfrm rot="7559372">
                <a:off x="1125925" y="197943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楕円 953">
                <a:extLst>
                  <a:ext uri="{FF2B5EF4-FFF2-40B4-BE49-F238E27FC236}">
                    <a16:creationId xmlns:a16="http://schemas.microsoft.com/office/drawing/2014/main" id="{52397294-6702-415D-A2AE-D1F80EECD02C}"/>
                  </a:ext>
                </a:extLst>
              </p:cNvPr>
              <p:cNvSpPr/>
              <p:nvPr/>
            </p:nvSpPr>
            <p:spPr>
              <a:xfrm rot="1259372">
                <a:off x="3558705" y="125832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楕円 954">
                <a:extLst>
                  <a:ext uri="{FF2B5EF4-FFF2-40B4-BE49-F238E27FC236}">
                    <a16:creationId xmlns:a16="http://schemas.microsoft.com/office/drawing/2014/main" id="{976FDADC-3F4B-48EE-9E7F-D1945CB32CF2}"/>
                  </a:ext>
                </a:extLst>
              </p:cNvPr>
              <p:cNvSpPr/>
              <p:nvPr/>
            </p:nvSpPr>
            <p:spPr>
              <a:xfrm rot="1259372">
                <a:off x="2065689" y="514989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5DD87B92-A268-4B96-A992-B84B1F3B1A7F}"/>
                  </a:ext>
                </a:extLst>
              </p:cNvPr>
              <p:cNvSpPr/>
              <p:nvPr/>
            </p:nvSpPr>
            <p:spPr>
              <a:xfrm rot="6659372">
                <a:off x="4757981" y="395062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75B53721-3ED4-4F06-946D-548A7D61CC18}"/>
                  </a:ext>
                </a:extLst>
              </p:cNvPr>
              <p:cNvSpPr/>
              <p:nvPr/>
            </p:nvSpPr>
            <p:spPr>
              <a:xfrm rot="6659372">
                <a:off x="866413" y="245760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C39E92A4-B585-4688-A596-B3BCFFDC68EB}"/>
                  </a:ext>
                </a:extLst>
              </p:cNvPr>
              <p:cNvSpPr/>
              <p:nvPr/>
            </p:nvSpPr>
            <p:spPr>
              <a:xfrm rot="3959372">
                <a:off x="4715935" y="235609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8E7291BA-3B30-44F9-BB1A-C9498FFC2BF3}"/>
                  </a:ext>
                </a:extLst>
              </p:cNvPr>
              <p:cNvSpPr/>
              <p:nvPr/>
            </p:nvSpPr>
            <p:spPr>
              <a:xfrm rot="3959372">
                <a:off x="908459" y="4052127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C3A1DAB5-6736-46F5-A916-964184354C94}"/>
                  </a:ext>
                </a:extLst>
              </p:cNvPr>
              <p:cNvSpPr/>
              <p:nvPr/>
            </p:nvSpPr>
            <p:spPr>
              <a:xfrm rot="9359372">
                <a:off x="3660212" y="5107850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1055D1EA-5448-46E8-8303-5D3A46719D74}"/>
                  </a:ext>
                </a:extLst>
              </p:cNvPr>
              <p:cNvSpPr/>
              <p:nvPr/>
            </p:nvSpPr>
            <p:spPr>
              <a:xfrm rot="9359372">
                <a:off x="1964182" y="1300374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EF1066CF-1D62-4584-8C64-A52A34CA2B3F}"/>
                  </a:ext>
                </a:extLst>
              </p:cNvPr>
              <p:cNvSpPr/>
              <p:nvPr/>
            </p:nvSpPr>
            <p:spPr>
              <a:xfrm rot="359372">
                <a:off x="3029663" y="113141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945BB1F8-0156-4AA2-9E64-95AD7DD88A9E}"/>
                  </a:ext>
                </a:extLst>
              </p:cNvPr>
              <p:cNvSpPr/>
              <p:nvPr/>
            </p:nvSpPr>
            <p:spPr>
              <a:xfrm rot="359372">
                <a:off x="2594731" y="527680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D59C4147-A1A4-4A02-AEE7-AD4882A8AA65}"/>
                  </a:ext>
                </a:extLst>
              </p:cNvPr>
              <p:cNvSpPr/>
              <p:nvPr/>
            </p:nvSpPr>
            <p:spPr>
              <a:xfrm rot="5759372">
                <a:off x="4884890" y="342157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1C049F73-C98E-4701-8E88-814B0F07B9AC}"/>
                  </a:ext>
                </a:extLst>
              </p:cNvPr>
              <p:cNvSpPr/>
              <p:nvPr/>
            </p:nvSpPr>
            <p:spPr>
              <a:xfrm rot="5759372">
                <a:off x="739504" y="298664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D55F5332-A0B3-4716-AE84-C3AF90BA1DBB}"/>
                  </a:ext>
                </a:extLst>
              </p:cNvPr>
              <p:cNvSpPr/>
              <p:nvPr/>
            </p:nvSpPr>
            <p:spPr>
              <a:xfrm rot="3059372">
                <a:off x="4431584" y="1892268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889CDFC7-7CE7-4C0B-9692-C5020C4448EC}"/>
                  </a:ext>
                </a:extLst>
              </p:cNvPr>
              <p:cNvSpPr/>
              <p:nvPr/>
            </p:nvSpPr>
            <p:spPr>
              <a:xfrm rot="3059372">
                <a:off x="1192810" y="4515956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8B025998-DEA8-4F59-A5AC-8B5BE9D853D5}"/>
                  </a:ext>
                </a:extLst>
              </p:cNvPr>
              <p:cNvSpPr/>
              <p:nvPr/>
            </p:nvSpPr>
            <p:spPr>
              <a:xfrm rot="8459372">
                <a:off x="4124041" y="4823499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397BD640-6E76-4877-9A50-2D6563F7DDA3}"/>
                  </a:ext>
                </a:extLst>
              </p:cNvPr>
              <p:cNvSpPr/>
              <p:nvPr/>
            </p:nvSpPr>
            <p:spPr>
              <a:xfrm rot="8459372">
                <a:off x="1500353" y="1584725"/>
                <a:ext cx="81620" cy="81620"/>
              </a:xfrm>
              <a:prstGeom prst="ellipse">
                <a:avLst/>
              </a:prstGeom>
              <a:grpFill/>
              <a:ln w="127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462718C1-EC3D-4A0A-BF3C-F867BF425F5B}"/>
                </a:ext>
              </a:extLst>
            </p:cNvPr>
            <p:cNvSpPr/>
            <p:nvPr/>
          </p:nvSpPr>
          <p:spPr>
            <a:xfrm>
              <a:off x="492482" y="1794294"/>
              <a:ext cx="2901296" cy="290129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テキスト ボックス 783">
              <a:extLst>
                <a:ext uri="{FF2B5EF4-FFF2-40B4-BE49-F238E27FC236}">
                  <a16:creationId xmlns:a16="http://schemas.microsoft.com/office/drawing/2014/main" id="{E6D0B6C5-1047-4AF9-8453-0FB411A176C0}"/>
                </a:ext>
              </a:extLst>
            </p:cNvPr>
            <p:cNvSpPr txBox="1"/>
            <p:nvPr/>
          </p:nvSpPr>
          <p:spPr>
            <a:xfrm rot="2700000">
              <a:off x="545361" y="4288864"/>
              <a:ext cx="445912" cy="475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令</a:t>
              </a:r>
            </a:p>
          </p:txBody>
        </p:sp>
        <p:sp>
          <p:nvSpPr>
            <p:cNvPr id="785" name="テキスト ボックス 784">
              <a:extLst>
                <a:ext uri="{FF2B5EF4-FFF2-40B4-BE49-F238E27FC236}">
                  <a16:creationId xmlns:a16="http://schemas.microsoft.com/office/drawing/2014/main" id="{56E4F5C9-B10B-409D-A7A6-00247E3B6545}"/>
                </a:ext>
              </a:extLst>
            </p:cNvPr>
            <p:cNvSpPr txBox="1"/>
            <p:nvPr/>
          </p:nvSpPr>
          <p:spPr>
            <a:xfrm rot="18900000">
              <a:off x="2923942" y="4272254"/>
              <a:ext cx="445912" cy="475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</a:t>
              </a:r>
            </a:p>
          </p:txBody>
        </p:sp>
        <p:sp>
          <p:nvSpPr>
            <p:cNvPr id="786" name="テキスト ボックス 785">
              <a:extLst>
                <a:ext uri="{FF2B5EF4-FFF2-40B4-BE49-F238E27FC236}">
                  <a16:creationId xmlns:a16="http://schemas.microsoft.com/office/drawing/2014/main" id="{1D0769E7-200C-4F4B-8C8E-C016DF4DF26D}"/>
                </a:ext>
              </a:extLst>
            </p:cNvPr>
            <p:cNvSpPr txBox="1"/>
            <p:nvPr/>
          </p:nvSpPr>
          <p:spPr>
            <a:xfrm rot="20700000">
              <a:off x="2180583" y="4725138"/>
              <a:ext cx="426354" cy="39978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787" name="テキスト ボックス 786">
              <a:extLst>
                <a:ext uri="{FF2B5EF4-FFF2-40B4-BE49-F238E27FC236}">
                  <a16:creationId xmlns:a16="http://schemas.microsoft.com/office/drawing/2014/main" id="{34AB1FBB-6EE0-444D-89F4-B6BE0BCF14DD}"/>
                </a:ext>
              </a:extLst>
            </p:cNvPr>
            <p:cNvSpPr txBox="1"/>
            <p:nvPr/>
          </p:nvSpPr>
          <p:spPr>
            <a:xfrm rot="900000">
              <a:off x="1320621" y="4703247"/>
              <a:ext cx="445912" cy="4754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</a:t>
              </a:r>
            </a:p>
          </p:txBody>
        </p:sp>
        <p:sp>
          <p:nvSpPr>
            <p:cNvPr id="788" name="楕円 212">
              <a:extLst>
                <a:ext uri="{FF2B5EF4-FFF2-40B4-BE49-F238E27FC236}">
                  <a16:creationId xmlns:a16="http://schemas.microsoft.com/office/drawing/2014/main" id="{CDD1AF95-DFAC-496A-9CFE-AE955D02F281}"/>
                </a:ext>
              </a:extLst>
            </p:cNvPr>
            <p:cNvSpPr/>
            <p:nvPr/>
          </p:nvSpPr>
          <p:spPr>
            <a:xfrm>
              <a:off x="1533015" y="2271714"/>
              <a:ext cx="876810" cy="1864498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789" name="楕円 212">
              <a:extLst>
                <a:ext uri="{FF2B5EF4-FFF2-40B4-BE49-F238E27FC236}">
                  <a16:creationId xmlns:a16="http://schemas.microsoft.com/office/drawing/2014/main" id="{ED7C2062-4D5C-4DE7-8E72-740371293EAA}"/>
                </a:ext>
              </a:extLst>
            </p:cNvPr>
            <p:cNvSpPr/>
            <p:nvPr/>
          </p:nvSpPr>
          <p:spPr>
            <a:xfrm>
              <a:off x="2547428" y="2271714"/>
              <a:ext cx="876810" cy="1864498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C9F808ED-0DD9-45D5-9581-F1DE713009CC}"/>
                </a:ext>
              </a:extLst>
            </p:cNvPr>
            <p:cNvGrpSpPr/>
            <p:nvPr/>
          </p:nvGrpSpPr>
          <p:grpSpPr>
            <a:xfrm>
              <a:off x="3505948" y="2730201"/>
              <a:ext cx="377062" cy="986102"/>
              <a:chOff x="8282502" y="6860977"/>
              <a:chExt cx="377062" cy="986102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A8D6FDD6-39DD-4281-9389-CD69D6A25F1F}"/>
                  </a:ext>
                </a:extLst>
              </p:cNvPr>
              <p:cNvSpPr/>
              <p:nvPr/>
            </p:nvSpPr>
            <p:spPr>
              <a:xfrm>
                <a:off x="8282502" y="6860977"/>
                <a:ext cx="377062" cy="986102"/>
              </a:xfrm>
              <a:custGeom>
                <a:avLst/>
                <a:gdLst>
                  <a:gd name="connsiteX0" fmla="*/ 379336 w 1432038"/>
                  <a:gd name="connsiteY0" fmla="*/ 0 h 3745107"/>
                  <a:gd name="connsiteX1" fmla="*/ 850824 w 1432038"/>
                  <a:gd name="connsiteY1" fmla="*/ 442912 h 3745107"/>
                  <a:gd name="connsiteX2" fmla="*/ 874776 w 1432038"/>
                  <a:gd name="connsiteY2" fmla="*/ 491201 h 3745107"/>
                  <a:gd name="connsiteX3" fmla="*/ 897456 w 1432038"/>
                  <a:gd name="connsiteY3" fmla="*/ 443210 h 3745107"/>
                  <a:gd name="connsiteX4" fmla="*/ 1098473 w 1432038"/>
                  <a:gd name="connsiteY4" fmla="*/ 185737 h 3745107"/>
                  <a:gd name="connsiteX5" fmla="*/ 1136573 w 1432038"/>
                  <a:gd name="connsiteY5" fmla="*/ 400050 h 3745107"/>
                  <a:gd name="connsiteX6" fmla="*/ 1225473 w 1432038"/>
                  <a:gd name="connsiteY6" fmla="*/ 865186 h 3745107"/>
                  <a:gd name="connsiteX7" fmla="*/ 1085946 w 1432038"/>
                  <a:gd name="connsiteY7" fmla="*/ 1217575 h 3745107"/>
                  <a:gd name="connsiteX8" fmla="*/ 1082781 w 1432038"/>
                  <a:gd name="connsiteY8" fmla="*/ 1221288 h 3745107"/>
                  <a:gd name="connsiteX9" fmla="*/ 1090606 w 1432038"/>
                  <a:gd name="connsiteY9" fmla="*/ 1230771 h 3745107"/>
                  <a:gd name="connsiteX10" fmla="*/ 1151236 w 1432038"/>
                  <a:gd name="connsiteY10" fmla="*/ 1429261 h 3745107"/>
                  <a:gd name="connsiteX11" fmla="*/ 1150012 w 1432038"/>
                  <a:gd name="connsiteY11" fmla="*/ 1441412 h 3745107"/>
                  <a:gd name="connsiteX12" fmla="*/ 1195240 w 1432038"/>
                  <a:gd name="connsiteY12" fmla="*/ 1396491 h 3745107"/>
                  <a:gd name="connsiteX13" fmla="*/ 1293736 w 1432038"/>
                  <a:gd name="connsiteY13" fmla="*/ 1319211 h 3745107"/>
                  <a:gd name="connsiteX14" fmla="*/ 1287385 w 1432038"/>
                  <a:gd name="connsiteY14" fmla="*/ 1701800 h 3745107"/>
                  <a:gd name="connsiteX15" fmla="*/ 1200074 w 1432038"/>
                  <a:gd name="connsiteY15" fmla="*/ 2162175 h 3745107"/>
                  <a:gd name="connsiteX16" fmla="*/ 974933 w 1432038"/>
                  <a:gd name="connsiteY16" fmla="*/ 2395351 h 3745107"/>
                  <a:gd name="connsiteX17" fmla="*/ 950970 w 1432038"/>
                  <a:gd name="connsiteY17" fmla="*/ 2409941 h 3745107"/>
                  <a:gd name="connsiteX18" fmla="*/ 957139 w 1432038"/>
                  <a:gd name="connsiteY18" fmla="*/ 2471148 h 3745107"/>
                  <a:gd name="connsiteX19" fmla="*/ 898208 w 1432038"/>
                  <a:gd name="connsiteY19" fmla="*/ 2664077 h 3745107"/>
                  <a:gd name="connsiteX20" fmla="*/ 853480 w 1432038"/>
                  <a:gd name="connsiteY20" fmla="*/ 2713302 h 3745107"/>
                  <a:gd name="connsiteX21" fmla="*/ 856735 w 1432038"/>
                  <a:gd name="connsiteY21" fmla="*/ 2718462 h 3745107"/>
                  <a:gd name="connsiteX22" fmla="*/ 859032 w 1432038"/>
                  <a:gd name="connsiteY22" fmla="*/ 2723999 h 3745107"/>
                  <a:gd name="connsiteX23" fmla="*/ 893686 w 1432038"/>
                  <a:gd name="connsiteY23" fmla="*/ 2681288 h 3745107"/>
                  <a:gd name="connsiteX24" fmla="*/ 1431849 w 1432038"/>
                  <a:gd name="connsiteY24" fmla="*/ 2405063 h 3745107"/>
                  <a:gd name="connsiteX25" fmla="*/ 1120698 w 1432038"/>
                  <a:gd name="connsiteY25" fmla="*/ 3090864 h 3745107"/>
                  <a:gd name="connsiteX26" fmla="*/ 698423 w 1432038"/>
                  <a:gd name="connsiteY26" fmla="*/ 3416301 h 3745107"/>
                  <a:gd name="connsiteX27" fmla="*/ 595236 w 1432038"/>
                  <a:gd name="connsiteY27" fmla="*/ 3706813 h 3745107"/>
                  <a:gd name="connsiteX28" fmla="*/ 458710 w 1432038"/>
                  <a:gd name="connsiteY28" fmla="*/ 3732213 h 3745107"/>
                  <a:gd name="connsiteX29" fmla="*/ 492048 w 1432038"/>
                  <a:gd name="connsiteY29" fmla="*/ 3630613 h 3745107"/>
                  <a:gd name="connsiteX30" fmla="*/ 607936 w 1432038"/>
                  <a:gd name="connsiteY30" fmla="*/ 3354388 h 3745107"/>
                  <a:gd name="connsiteX31" fmla="*/ 611664 w 1432038"/>
                  <a:gd name="connsiteY31" fmla="*/ 3253301 h 3745107"/>
                  <a:gd name="connsiteX32" fmla="*/ 610798 w 1432038"/>
                  <a:gd name="connsiteY32" fmla="*/ 3252746 h 3745107"/>
                  <a:gd name="connsiteX33" fmla="*/ 122162 w 1432038"/>
                  <a:gd name="connsiteY33" fmla="*/ 2747963 h 3745107"/>
                  <a:gd name="connsiteX34" fmla="*/ 17386 w 1432038"/>
                  <a:gd name="connsiteY34" fmla="*/ 1981202 h 3745107"/>
                  <a:gd name="connsiteX35" fmla="*/ 288254 w 1432038"/>
                  <a:gd name="connsiteY35" fmla="*/ 2211885 h 3745107"/>
                  <a:gd name="connsiteX36" fmla="*/ 341224 w 1432038"/>
                  <a:gd name="connsiteY36" fmla="*/ 2259698 h 3745107"/>
                  <a:gd name="connsiteX37" fmla="*/ 368079 w 1432038"/>
                  <a:gd name="connsiteY37" fmla="*/ 2227151 h 3745107"/>
                  <a:gd name="connsiteX38" fmla="*/ 389830 w 1432038"/>
                  <a:gd name="connsiteY38" fmla="*/ 2209204 h 3745107"/>
                  <a:gd name="connsiteX39" fmla="*/ 303508 w 1432038"/>
                  <a:gd name="connsiteY39" fmla="*/ 2106885 h 3745107"/>
                  <a:gd name="connsiteX40" fmla="*/ 230112 w 1432038"/>
                  <a:gd name="connsiteY40" fmla="*/ 1998661 h 3745107"/>
                  <a:gd name="connsiteX41" fmla="*/ 72950 w 1432038"/>
                  <a:gd name="connsiteY41" fmla="*/ 1493836 h 3745107"/>
                  <a:gd name="connsiteX42" fmla="*/ 491032 w 1432038"/>
                  <a:gd name="connsiteY42" fmla="*/ 1664470 h 3745107"/>
                  <a:gd name="connsiteX43" fmla="*/ 520963 w 1432038"/>
                  <a:gd name="connsiteY43" fmla="*/ 1680657 h 3745107"/>
                  <a:gd name="connsiteX44" fmla="*/ 521880 w 1432038"/>
                  <a:gd name="connsiteY44" fmla="*/ 1668755 h 3745107"/>
                  <a:gd name="connsiteX45" fmla="*/ 511395 w 1432038"/>
                  <a:gd name="connsiteY45" fmla="*/ 1663006 h 3745107"/>
                  <a:gd name="connsiteX46" fmla="*/ 320598 w 1432038"/>
                  <a:gd name="connsiteY46" fmla="*/ 1433513 h 3745107"/>
                  <a:gd name="connsiteX47" fmla="*/ 333297 w 1432038"/>
                  <a:gd name="connsiteY47" fmla="*/ 785813 h 3745107"/>
                  <a:gd name="connsiteX48" fmla="*/ 550785 w 1432038"/>
                  <a:gd name="connsiteY48" fmla="*/ 995363 h 3745107"/>
                  <a:gd name="connsiteX49" fmla="*/ 615451 w 1432038"/>
                  <a:gd name="connsiteY49" fmla="*/ 1060884 h 3745107"/>
                  <a:gd name="connsiteX50" fmla="*/ 658354 w 1432038"/>
                  <a:gd name="connsiteY50" fmla="*/ 1102086 h 3745107"/>
                  <a:gd name="connsiteX51" fmla="*/ 663633 w 1432038"/>
                  <a:gd name="connsiteY51" fmla="*/ 1101019 h 3745107"/>
                  <a:gd name="connsiteX52" fmla="*/ 592557 w 1432038"/>
                  <a:gd name="connsiteY52" fmla="*/ 1019572 h 3745107"/>
                  <a:gd name="connsiteX53" fmla="*/ 420611 w 1432038"/>
                  <a:gd name="connsiteY53" fmla="*/ 744537 h 3745107"/>
                  <a:gd name="connsiteX54" fmla="*/ 411086 w 1432038"/>
                  <a:gd name="connsiteY54" fmla="*/ 303212 h 3745107"/>
                  <a:gd name="connsiteX55" fmla="*/ 379336 w 1432038"/>
                  <a:gd name="connsiteY55" fmla="*/ 0 h 374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32038" h="3745107">
                    <a:moveTo>
                      <a:pt x="379336" y="0"/>
                    </a:moveTo>
                    <a:cubicBezTo>
                      <a:pt x="545230" y="82550"/>
                      <a:pt x="764305" y="296862"/>
                      <a:pt x="850824" y="442912"/>
                    </a:cubicBezTo>
                    <a:lnTo>
                      <a:pt x="874776" y="491201"/>
                    </a:lnTo>
                    <a:lnTo>
                      <a:pt x="897456" y="443210"/>
                    </a:lnTo>
                    <a:cubicBezTo>
                      <a:pt x="958509" y="330596"/>
                      <a:pt x="1031004" y="228996"/>
                      <a:pt x="1098473" y="185737"/>
                    </a:cubicBezTo>
                    <a:cubicBezTo>
                      <a:pt x="1100061" y="289718"/>
                      <a:pt x="1115406" y="286808"/>
                      <a:pt x="1136573" y="400050"/>
                    </a:cubicBezTo>
                    <a:cubicBezTo>
                      <a:pt x="1157740" y="513291"/>
                      <a:pt x="1249286" y="670718"/>
                      <a:pt x="1225473" y="865186"/>
                    </a:cubicBezTo>
                    <a:cubicBezTo>
                      <a:pt x="1207613" y="1011039"/>
                      <a:pt x="1143915" y="1137543"/>
                      <a:pt x="1085946" y="1217575"/>
                    </a:cubicBezTo>
                    <a:lnTo>
                      <a:pt x="1082781" y="1221288"/>
                    </a:lnTo>
                    <a:lnTo>
                      <a:pt x="1090606" y="1230771"/>
                    </a:lnTo>
                    <a:cubicBezTo>
                      <a:pt x="1128885" y="1287432"/>
                      <a:pt x="1151236" y="1355736"/>
                      <a:pt x="1151236" y="1429261"/>
                    </a:cubicBezTo>
                    <a:lnTo>
                      <a:pt x="1150012" y="1441412"/>
                    </a:lnTo>
                    <a:lnTo>
                      <a:pt x="1195240" y="1396491"/>
                    </a:lnTo>
                    <a:cubicBezTo>
                      <a:pt x="1235487" y="1358664"/>
                      <a:pt x="1269947" y="1331019"/>
                      <a:pt x="1293736" y="1319211"/>
                    </a:cubicBezTo>
                    <a:cubicBezTo>
                      <a:pt x="1297703" y="1430337"/>
                      <a:pt x="1302995" y="1561306"/>
                      <a:pt x="1287385" y="1701800"/>
                    </a:cubicBezTo>
                    <a:cubicBezTo>
                      <a:pt x="1271776" y="1842295"/>
                      <a:pt x="1265955" y="2028031"/>
                      <a:pt x="1200074" y="2162175"/>
                    </a:cubicBezTo>
                    <a:cubicBezTo>
                      <a:pt x="1150663" y="2262783"/>
                      <a:pt x="1051841" y="2345531"/>
                      <a:pt x="974933" y="2395351"/>
                    </a:cubicBezTo>
                    <a:lnTo>
                      <a:pt x="950970" y="2409941"/>
                    </a:lnTo>
                    <a:lnTo>
                      <a:pt x="957139" y="2471148"/>
                    </a:lnTo>
                    <a:cubicBezTo>
                      <a:pt x="957139" y="2542614"/>
                      <a:pt x="935414" y="2609005"/>
                      <a:pt x="898208" y="2664077"/>
                    </a:cubicBezTo>
                    <a:lnTo>
                      <a:pt x="853480" y="2713302"/>
                    </a:lnTo>
                    <a:lnTo>
                      <a:pt x="856735" y="2718462"/>
                    </a:lnTo>
                    <a:lnTo>
                      <a:pt x="859032" y="2723999"/>
                    </a:lnTo>
                    <a:lnTo>
                      <a:pt x="893686" y="2681288"/>
                    </a:lnTo>
                    <a:cubicBezTo>
                      <a:pt x="1031004" y="2523067"/>
                      <a:pt x="1180230" y="2433638"/>
                      <a:pt x="1431849" y="2405063"/>
                    </a:cubicBezTo>
                    <a:cubicBezTo>
                      <a:pt x="1438993" y="2643189"/>
                      <a:pt x="1242937" y="2922323"/>
                      <a:pt x="1120698" y="3090864"/>
                    </a:cubicBezTo>
                    <a:cubicBezTo>
                      <a:pt x="998462" y="3259404"/>
                      <a:pt x="904534" y="3331105"/>
                      <a:pt x="698423" y="3416301"/>
                    </a:cubicBezTo>
                    <a:cubicBezTo>
                      <a:pt x="698689" y="3457047"/>
                      <a:pt x="614551" y="3581665"/>
                      <a:pt x="595236" y="3706813"/>
                    </a:cubicBezTo>
                    <a:cubicBezTo>
                      <a:pt x="556871" y="3762111"/>
                      <a:pt x="475908" y="3744913"/>
                      <a:pt x="458710" y="3732213"/>
                    </a:cubicBezTo>
                    <a:cubicBezTo>
                      <a:pt x="441512" y="3719513"/>
                      <a:pt x="467178" y="3693584"/>
                      <a:pt x="492048" y="3630613"/>
                    </a:cubicBezTo>
                    <a:cubicBezTo>
                      <a:pt x="516920" y="3567643"/>
                      <a:pt x="546817" y="3514725"/>
                      <a:pt x="607936" y="3354388"/>
                    </a:cubicBezTo>
                    <a:lnTo>
                      <a:pt x="611664" y="3253301"/>
                    </a:lnTo>
                    <a:lnTo>
                      <a:pt x="610798" y="3252746"/>
                    </a:lnTo>
                    <a:cubicBezTo>
                      <a:pt x="483925" y="3164856"/>
                      <a:pt x="215228" y="2937570"/>
                      <a:pt x="122162" y="2747963"/>
                    </a:cubicBezTo>
                    <a:cubicBezTo>
                      <a:pt x="15798" y="2531270"/>
                      <a:pt x="-27064" y="2240757"/>
                      <a:pt x="17386" y="1981202"/>
                    </a:cubicBezTo>
                    <a:cubicBezTo>
                      <a:pt x="84061" y="2043511"/>
                      <a:pt x="187646" y="2124077"/>
                      <a:pt x="288254" y="2211885"/>
                    </a:cubicBezTo>
                    <a:lnTo>
                      <a:pt x="341224" y="2259698"/>
                    </a:lnTo>
                    <a:lnTo>
                      <a:pt x="368079" y="2227151"/>
                    </a:lnTo>
                    <a:lnTo>
                      <a:pt x="389830" y="2209204"/>
                    </a:lnTo>
                    <a:lnTo>
                      <a:pt x="303508" y="2106885"/>
                    </a:lnTo>
                    <a:cubicBezTo>
                      <a:pt x="275885" y="2070529"/>
                      <a:pt x="250748" y="2033587"/>
                      <a:pt x="230112" y="1998661"/>
                    </a:cubicBezTo>
                    <a:cubicBezTo>
                      <a:pt x="147561" y="1858961"/>
                      <a:pt x="49930" y="1612106"/>
                      <a:pt x="72950" y="1493836"/>
                    </a:cubicBezTo>
                    <a:cubicBezTo>
                      <a:pt x="148852" y="1513184"/>
                      <a:pt x="333171" y="1584208"/>
                      <a:pt x="491032" y="1664470"/>
                    </a:cubicBezTo>
                    <a:lnTo>
                      <a:pt x="520963" y="1680657"/>
                    </a:lnTo>
                    <a:lnTo>
                      <a:pt x="521880" y="1668755"/>
                    </a:lnTo>
                    <a:lnTo>
                      <a:pt x="511395" y="1663006"/>
                    </a:lnTo>
                    <a:cubicBezTo>
                      <a:pt x="434500" y="1608138"/>
                      <a:pt x="357771" y="1526778"/>
                      <a:pt x="320598" y="1433513"/>
                    </a:cubicBezTo>
                    <a:cubicBezTo>
                      <a:pt x="246249" y="1246982"/>
                      <a:pt x="310279" y="873125"/>
                      <a:pt x="333297" y="785813"/>
                    </a:cubicBezTo>
                    <a:cubicBezTo>
                      <a:pt x="372191" y="847726"/>
                      <a:pt x="467705" y="900112"/>
                      <a:pt x="550785" y="995363"/>
                    </a:cubicBezTo>
                    <a:cubicBezTo>
                      <a:pt x="571555" y="1019175"/>
                      <a:pt x="593548" y="1040358"/>
                      <a:pt x="615451" y="1060884"/>
                    </a:cubicBezTo>
                    <a:lnTo>
                      <a:pt x="658354" y="1102086"/>
                    </a:lnTo>
                    <a:lnTo>
                      <a:pt x="663633" y="1101019"/>
                    </a:lnTo>
                    <a:lnTo>
                      <a:pt x="592557" y="1019572"/>
                    </a:lnTo>
                    <a:cubicBezTo>
                      <a:pt x="520690" y="927299"/>
                      <a:pt x="451302" y="819282"/>
                      <a:pt x="420611" y="744537"/>
                    </a:cubicBezTo>
                    <a:cubicBezTo>
                      <a:pt x="359227" y="595047"/>
                      <a:pt x="417965" y="427302"/>
                      <a:pt x="411086" y="303212"/>
                    </a:cubicBezTo>
                    <a:cubicBezTo>
                      <a:pt x="404206" y="179123"/>
                      <a:pt x="400767" y="123824"/>
                      <a:pt x="379336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381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6D84D456-7063-4C7F-9CD3-13A40A26C1EF}"/>
                  </a:ext>
                </a:extLst>
              </p:cNvPr>
              <p:cNvGrpSpPr/>
              <p:nvPr/>
            </p:nvGrpSpPr>
            <p:grpSpPr>
              <a:xfrm>
                <a:off x="8282502" y="6860977"/>
                <a:ext cx="377062" cy="986102"/>
                <a:chOff x="7755014" y="1328738"/>
                <a:chExt cx="1432038" cy="3745107"/>
              </a:xfrm>
            </p:grpSpPr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413C7027-F2C5-48D2-8498-B979C9E93CC1}"/>
                    </a:ext>
                  </a:extLst>
                </p:cNvPr>
                <p:cNvSpPr/>
                <p:nvPr/>
              </p:nvSpPr>
              <p:spPr>
                <a:xfrm>
                  <a:off x="8134350" y="1328738"/>
                  <a:ext cx="537223" cy="1201966"/>
                </a:xfrm>
                <a:custGeom>
                  <a:avLst/>
                  <a:gdLst>
                    <a:gd name="connsiteX0" fmla="*/ 410725 w 547898"/>
                    <a:gd name="connsiteY0" fmla="*/ 1193677 h 1197207"/>
                    <a:gd name="connsiteX1" fmla="*/ 29725 w 547898"/>
                    <a:gd name="connsiteY1" fmla="*/ 674564 h 1197207"/>
                    <a:gd name="connsiteX2" fmla="*/ 77350 w 547898"/>
                    <a:gd name="connsiteY2" fmla="*/ 264989 h 1197207"/>
                    <a:gd name="connsiteX3" fmla="*/ 20200 w 547898"/>
                    <a:gd name="connsiteY3" fmla="*/ 3052 h 1197207"/>
                    <a:gd name="connsiteX4" fmla="*/ 482163 w 547898"/>
                    <a:gd name="connsiteY4" fmla="*/ 436439 h 1197207"/>
                    <a:gd name="connsiteX5" fmla="*/ 539313 w 547898"/>
                    <a:gd name="connsiteY5" fmla="*/ 879352 h 1197207"/>
                    <a:gd name="connsiteX6" fmla="*/ 410725 w 547898"/>
                    <a:gd name="connsiteY6" fmla="*/ 1193677 h 1197207"/>
                    <a:gd name="connsiteX0" fmla="*/ 397262 w 534435"/>
                    <a:gd name="connsiteY0" fmla="*/ 1190625 h 1194155"/>
                    <a:gd name="connsiteX1" fmla="*/ 16262 w 534435"/>
                    <a:gd name="connsiteY1" fmla="*/ 671512 h 1194155"/>
                    <a:gd name="connsiteX2" fmla="*/ 63887 w 534435"/>
                    <a:gd name="connsiteY2" fmla="*/ 261937 h 1194155"/>
                    <a:gd name="connsiteX3" fmla="*/ 6737 w 534435"/>
                    <a:gd name="connsiteY3" fmla="*/ 0 h 1194155"/>
                    <a:gd name="connsiteX4" fmla="*/ 468700 w 534435"/>
                    <a:gd name="connsiteY4" fmla="*/ 433387 h 1194155"/>
                    <a:gd name="connsiteX5" fmla="*/ 525850 w 534435"/>
                    <a:gd name="connsiteY5" fmla="*/ 876300 h 1194155"/>
                    <a:gd name="connsiteX6" fmla="*/ 397262 w 534435"/>
                    <a:gd name="connsiteY6" fmla="*/ 1190625 h 1194155"/>
                    <a:gd name="connsiteX0" fmla="*/ 409937 w 547110"/>
                    <a:gd name="connsiteY0" fmla="*/ 1190625 h 1194155"/>
                    <a:gd name="connsiteX1" fmla="*/ 28937 w 547110"/>
                    <a:gd name="connsiteY1" fmla="*/ 671512 h 1194155"/>
                    <a:gd name="connsiteX2" fmla="*/ 25762 w 547110"/>
                    <a:gd name="connsiteY2" fmla="*/ 322262 h 1194155"/>
                    <a:gd name="connsiteX3" fmla="*/ 19412 w 547110"/>
                    <a:gd name="connsiteY3" fmla="*/ 0 h 1194155"/>
                    <a:gd name="connsiteX4" fmla="*/ 481375 w 547110"/>
                    <a:gd name="connsiteY4" fmla="*/ 433387 h 1194155"/>
                    <a:gd name="connsiteX5" fmla="*/ 538525 w 547110"/>
                    <a:gd name="connsiteY5" fmla="*/ 876300 h 1194155"/>
                    <a:gd name="connsiteX6" fmla="*/ 409937 w 547110"/>
                    <a:gd name="connsiteY6" fmla="*/ 1190625 h 1194155"/>
                    <a:gd name="connsiteX0" fmla="*/ 409577 w 546750"/>
                    <a:gd name="connsiteY0" fmla="*/ 1200150 h 1203680"/>
                    <a:gd name="connsiteX1" fmla="*/ 28577 w 546750"/>
                    <a:gd name="connsiteY1" fmla="*/ 681037 h 1203680"/>
                    <a:gd name="connsiteX2" fmla="*/ 25402 w 546750"/>
                    <a:gd name="connsiteY2" fmla="*/ 331787 h 1203680"/>
                    <a:gd name="connsiteX3" fmla="*/ 9527 w 546750"/>
                    <a:gd name="connsiteY3" fmla="*/ 0 h 1203680"/>
                    <a:gd name="connsiteX4" fmla="*/ 481015 w 546750"/>
                    <a:gd name="connsiteY4" fmla="*/ 442912 h 1203680"/>
                    <a:gd name="connsiteX5" fmla="*/ 538165 w 546750"/>
                    <a:gd name="connsiteY5" fmla="*/ 885825 h 1203680"/>
                    <a:gd name="connsiteX6" fmla="*/ 409577 w 546750"/>
                    <a:gd name="connsiteY6" fmla="*/ 1200150 h 1203680"/>
                    <a:gd name="connsiteX0" fmla="*/ 409577 w 546750"/>
                    <a:gd name="connsiteY0" fmla="*/ 1200150 h 1203680"/>
                    <a:gd name="connsiteX1" fmla="*/ 28577 w 546750"/>
                    <a:gd name="connsiteY1" fmla="*/ 681037 h 1203680"/>
                    <a:gd name="connsiteX2" fmla="*/ 25402 w 546750"/>
                    <a:gd name="connsiteY2" fmla="*/ 331787 h 1203680"/>
                    <a:gd name="connsiteX3" fmla="*/ 9527 w 546750"/>
                    <a:gd name="connsiteY3" fmla="*/ 0 h 1203680"/>
                    <a:gd name="connsiteX4" fmla="*/ 481015 w 546750"/>
                    <a:gd name="connsiteY4" fmla="*/ 442912 h 1203680"/>
                    <a:gd name="connsiteX5" fmla="*/ 538165 w 546750"/>
                    <a:gd name="connsiteY5" fmla="*/ 885825 h 1203680"/>
                    <a:gd name="connsiteX6" fmla="*/ 409577 w 546750"/>
                    <a:gd name="connsiteY6" fmla="*/ 1200150 h 1203680"/>
                    <a:gd name="connsiteX0" fmla="*/ 400050 w 537223"/>
                    <a:gd name="connsiteY0" fmla="*/ 1200150 h 1201892"/>
                    <a:gd name="connsiteX1" fmla="*/ 66675 w 537223"/>
                    <a:gd name="connsiteY1" fmla="*/ 747712 h 1201892"/>
                    <a:gd name="connsiteX2" fmla="*/ 15875 w 537223"/>
                    <a:gd name="connsiteY2" fmla="*/ 331787 h 1201892"/>
                    <a:gd name="connsiteX3" fmla="*/ 0 w 537223"/>
                    <a:gd name="connsiteY3" fmla="*/ 0 h 1201892"/>
                    <a:gd name="connsiteX4" fmla="*/ 471488 w 537223"/>
                    <a:gd name="connsiteY4" fmla="*/ 442912 h 1201892"/>
                    <a:gd name="connsiteX5" fmla="*/ 528638 w 537223"/>
                    <a:gd name="connsiteY5" fmla="*/ 885825 h 1201892"/>
                    <a:gd name="connsiteX6" fmla="*/ 400050 w 537223"/>
                    <a:gd name="connsiteY6" fmla="*/ 1200150 h 1201892"/>
                    <a:gd name="connsiteX0" fmla="*/ 400050 w 537223"/>
                    <a:gd name="connsiteY0" fmla="*/ 1200150 h 1201892"/>
                    <a:gd name="connsiteX1" fmla="*/ 66675 w 537223"/>
                    <a:gd name="connsiteY1" fmla="*/ 747712 h 1201892"/>
                    <a:gd name="connsiteX2" fmla="*/ 15875 w 537223"/>
                    <a:gd name="connsiteY2" fmla="*/ 331787 h 1201892"/>
                    <a:gd name="connsiteX3" fmla="*/ 0 w 537223"/>
                    <a:gd name="connsiteY3" fmla="*/ 0 h 1201892"/>
                    <a:gd name="connsiteX4" fmla="*/ 471488 w 537223"/>
                    <a:gd name="connsiteY4" fmla="*/ 442912 h 1201892"/>
                    <a:gd name="connsiteX5" fmla="*/ 528638 w 537223"/>
                    <a:gd name="connsiteY5" fmla="*/ 885825 h 1201892"/>
                    <a:gd name="connsiteX6" fmla="*/ 400050 w 537223"/>
                    <a:gd name="connsiteY6" fmla="*/ 1200150 h 1201892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15875 w 537223"/>
                    <a:gd name="connsiteY2" fmla="*/ 331787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41275 w 537223"/>
                    <a:gd name="connsiteY2" fmla="*/ 331787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31750 w 537223"/>
                    <a:gd name="connsiteY2" fmla="*/ 303212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31750 w 537223"/>
                    <a:gd name="connsiteY2" fmla="*/ 303212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7223" h="1201966">
                      <a:moveTo>
                        <a:pt x="400050" y="1200150"/>
                      </a:moveTo>
                      <a:cubicBezTo>
                        <a:pt x="318823" y="1176602"/>
                        <a:pt x="102658" y="894027"/>
                        <a:pt x="41275" y="744537"/>
                      </a:cubicBezTo>
                      <a:cubicBezTo>
                        <a:pt x="-20108" y="595047"/>
                        <a:pt x="38629" y="427302"/>
                        <a:pt x="31750" y="303212"/>
                      </a:cubicBezTo>
                      <a:cubicBezTo>
                        <a:pt x="24871" y="179123"/>
                        <a:pt x="21431" y="123825"/>
                        <a:pt x="0" y="0"/>
                      </a:cubicBezTo>
                      <a:cubicBezTo>
                        <a:pt x="165894" y="82550"/>
                        <a:pt x="384969" y="296862"/>
                        <a:pt x="471488" y="442912"/>
                      </a:cubicBezTo>
                      <a:cubicBezTo>
                        <a:pt x="558007" y="588962"/>
                        <a:pt x="537369" y="758825"/>
                        <a:pt x="528638" y="885825"/>
                      </a:cubicBezTo>
                      <a:cubicBezTo>
                        <a:pt x="519907" y="1012825"/>
                        <a:pt x="481277" y="1223698"/>
                        <a:pt x="400050" y="12001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479921D2-0D2C-4796-918F-D29A78A24856}"/>
                    </a:ext>
                  </a:extLst>
                </p:cNvPr>
                <p:cNvSpPr/>
                <p:nvPr/>
              </p:nvSpPr>
              <p:spPr>
                <a:xfrm rot="14936682">
                  <a:off x="8015907" y="1951975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29985C3A-5839-458B-9F6F-CEBF71FCC45E}"/>
                    </a:ext>
                  </a:extLst>
                </p:cNvPr>
                <p:cNvSpPr/>
                <p:nvPr/>
              </p:nvSpPr>
              <p:spPr>
                <a:xfrm>
                  <a:off x="8506701" y="1514475"/>
                  <a:ext cx="477707" cy="1129894"/>
                </a:xfrm>
                <a:custGeom>
                  <a:avLst/>
                  <a:gdLst>
                    <a:gd name="connsiteX0" fmla="*/ 120817 w 503667"/>
                    <a:gd name="connsiteY0" fmla="*/ 1079476 h 1158010"/>
                    <a:gd name="connsiteX1" fmla="*/ 6517 w 503667"/>
                    <a:gd name="connsiteY1" fmla="*/ 603226 h 1158010"/>
                    <a:gd name="connsiteX2" fmla="*/ 320842 w 503667"/>
                    <a:gd name="connsiteY2" fmla="*/ 12676 h 1158010"/>
                    <a:gd name="connsiteX3" fmla="*/ 377992 w 503667"/>
                    <a:gd name="connsiteY3" fmla="*/ 236514 h 1158010"/>
                    <a:gd name="connsiteX4" fmla="*/ 501817 w 503667"/>
                    <a:gd name="connsiteY4" fmla="*/ 679426 h 1158010"/>
                    <a:gd name="connsiteX5" fmla="*/ 273217 w 503667"/>
                    <a:gd name="connsiteY5" fmla="*/ 1117576 h 1158010"/>
                    <a:gd name="connsiteX6" fmla="*/ 120817 w 503667"/>
                    <a:gd name="connsiteY6" fmla="*/ 1079476 h 1158010"/>
                    <a:gd name="connsiteX0" fmla="*/ 85175 w 509300"/>
                    <a:gd name="connsiteY0" fmla="*/ 1069951 h 1153717"/>
                    <a:gd name="connsiteX1" fmla="*/ 12150 w 509300"/>
                    <a:gd name="connsiteY1" fmla="*/ 603226 h 1153717"/>
                    <a:gd name="connsiteX2" fmla="*/ 326475 w 509300"/>
                    <a:gd name="connsiteY2" fmla="*/ 12676 h 1153717"/>
                    <a:gd name="connsiteX3" fmla="*/ 383625 w 509300"/>
                    <a:gd name="connsiteY3" fmla="*/ 236514 h 1153717"/>
                    <a:gd name="connsiteX4" fmla="*/ 507450 w 509300"/>
                    <a:gd name="connsiteY4" fmla="*/ 679426 h 1153717"/>
                    <a:gd name="connsiteX5" fmla="*/ 278850 w 509300"/>
                    <a:gd name="connsiteY5" fmla="*/ 1117576 h 1153717"/>
                    <a:gd name="connsiteX6" fmla="*/ 85175 w 509300"/>
                    <a:gd name="connsiteY6" fmla="*/ 1069951 h 1153717"/>
                    <a:gd name="connsiteX0" fmla="*/ 85175 w 509300"/>
                    <a:gd name="connsiteY0" fmla="*/ 1069951 h 1153717"/>
                    <a:gd name="connsiteX1" fmla="*/ 12150 w 509300"/>
                    <a:gd name="connsiteY1" fmla="*/ 603226 h 1153717"/>
                    <a:gd name="connsiteX2" fmla="*/ 326475 w 509300"/>
                    <a:gd name="connsiteY2" fmla="*/ 12676 h 1153717"/>
                    <a:gd name="connsiteX3" fmla="*/ 383625 w 509300"/>
                    <a:gd name="connsiteY3" fmla="*/ 236514 h 1153717"/>
                    <a:gd name="connsiteX4" fmla="*/ 507450 w 509300"/>
                    <a:gd name="connsiteY4" fmla="*/ 679426 h 1153717"/>
                    <a:gd name="connsiteX5" fmla="*/ 278850 w 509300"/>
                    <a:gd name="connsiteY5" fmla="*/ 1117576 h 1153717"/>
                    <a:gd name="connsiteX6" fmla="*/ 85175 w 509300"/>
                    <a:gd name="connsiteY6" fmla="*/ 1069951 h 1153717"/>
                    <a:gd name="connsiteX0" fmla="*/ 85175 w 509300"/>
                    <a:gd name="connsiteY0" fmla="*/ 1057275 h 1141041"/>
                    <a:gd name="connsiteX1" fmla="*/ 12150 w 509300"/>
                    <a:gd name="connsiteY1" fmla="*/ 590550 h 1141041"/>
                    <a:gd name="connsiteX2" fmla="*/ 326475 w 509300"/>
                    <a:gd name="connsiteY2" fmla="*/ 0 h 1141041"/>
                    <a:gd name="connsiteX3" fmla="*/ 383625 w 509300"/>
                    <a:gd name="connsiteY3" fmla="*/ 223838 h 1141041"/>
                    <a:gd name="connsiteX4" fmla="*/ 507450 w 509300"/>
                    <a:gd name="connsiteY4" fmla="*/ 666750 h 1141041"/>
                    <a:gd name="connsiteX5" fmla="*/ 278850 w 509300"/>
                    <a:gd name="connsiteY5" fmla="*/ 1104900 h 1141041"/>
                    <a:gd name="connsiteX6" fmla="*/ 85175 w 509300"/>
                    <a:gd name="connsiteY6" fmla="*/ 1057275 h 1141041"/>
                    <a:gd name="connsiteX0" fmla="*/ 85175 w 474943"/>
                    <a:gd name="connsiteY0" fmla="*/ 1057275 h 1139419"/>
                    <a:gd name="connsiteX1" fmla="*/ 12150 w 474943"/>
                    <a:gd name="connsiteY1" fmla="*/ 590550 h 1139419"/>
                    <a:gd name="connsiteX2" fmla="*/ 326475 w 474943"/>
                    <a:gd name="connsiteY2" fmla="*/ 0 h 1139419"/>
                    <a:gd name="connsiteX3" fmla="*/ 383625 w 474943"/>
                    <a:gd name="connsiteY3" fmla="*/ 223838 h 1139419"/>
                    <a:gd name="connsiteX4" fmla="*/ 472525 w 474943"/>
                    <a:gd name="connsiteY4" fmla="*/ 688975 h 1139419"/>
                    <a:gd name="connsiteX5" fmla="*/ 278850 w 474943"/>
                    <a:gd name="connsiteY5" fmla="*/ 1104900 h 1139419"/>
                    <a:gd name="connsiteX6" fmla="*/ 85175 w 474943"/>
                    <a:gd name="connsiteY6" fmla="*/ 1057275 h 1139419"/>
                    <a:gd name="connsiteX0" fmla="*/ 85175 w 476558"/>
                    <a:gd name="connsiteY0" fmla="*/ 1057275 h 1139419"/>
                    <a:gd name="connsiteX1" fmla="*/ 12150 w 476558"/>
                    <a:gd name="connsiteY1" fmla="*/ 590550 h 1139419"/>
                    <a:gd name="connsiteX2" fmla="*/ 326475 w 476558"/>
                    <a:gd name="connsiteY2" fmla="*/ 0 h 1139419"/>
                    <a:gd name="connsiteX3" fmla="*/ 383625 w 476558"/>
                    <a:gd name="connsiteY3" fmla="*/ 223838 h 1139419"/>
                    <a:gd name="connsiteX4" fmla="*/ 472525 w 476558"/>
                    <a:gd name="connsiteY4" fmla="*/ 688975 h 1139419"/>
                    <a:gd name="connsiteX5" fmla="*/ 278850 w 476558"/>
                    <a:gd name="connsiteY5" fmla="*/ 1104900 h 1139419"/>
                    <a:gd name="connsiteX6" fmla="*/ 85175 w 476558"/>
                    <a:gd name="connsiteY6" fmla="*/ 1057275 h 1139419"/>
                    <a:gd name="connsiteX0" fmla="*/ 86436 w 477707"/>
                    <a:gd name="connsiteY0" fmla="*/ 1047750 h 1129894"/>
                    <a:gd name="connsiteX1" fmla="*/ 13411 w 477707"/>
                    <a:gd name="connsiteY1" fmla="*/ 581025 h 1129894"/>
                    <a:gd name="connsiteX2" fmla="*/ 346786 w 477707"/>
                    <a:gd name="connsiteY2" fmla="*/ 0 h 1129894"/>
                    <a:gd name="connsiteX3" fmla="*/ 384886 w 477707"/>
                    <a:gd name="connsiteY3" fmla="*/ 214313 h 1129894"/>
                    <a:gd name="connsiteX4" fmla="*/ 473786 w 477707"/>
                    <a:gd name="connsiteY4" fmla="*/ 679450 h 1129894"/>
                    <a:gd name="connsiteX5" fmla="*/ 280111 w 477707"/>
                    <a:gd name="connsiteY5" fmla="*/ 1095375 h 1129894"/>
                    <a:gd name="connsiteX6" fmla="*/ 86436 w 477707"/>
                    <a:gd name="connsiteY6" fmla="*/ 1047750 h 1129894"/>
                    <a:gd name="connsiteX0" fmla="*/ 86436 w 477707"/>
                    <a:gd name="connsiteY0" fmla="*/ 1047750 h 1129894"/>
                    <a:gd name="connsiteX1" fmla="*/ 13411 w 477707"/>
                    <a:gd name="connsiteY1" fmla="*/ 581025 h 1129894"/>
                    <a:gd name="connsiteX2" fmla="*/ 346786 w 477707"/>
                    <a:gd name="connsiteY2" fmla="*/ 0 h 1129894"/>
                    <a:gd name="connsiteX3" fmla="*/ 384886 w 477707"/>
                    <a:gd name="connsiteY3" fmla="*/ 214313 h 1129894"/>
                    <a:gd name="connsiteX4" fmla="*/ 473786 w 477707"/>
                    <a:gd name="connsiteY4" fmla="*/ 679450 h 1129894"/>
                    <a:gd name="connsiteX5" fmla="*/ 280111 w 477707"/>
                    <a:gd name="connsiteY5" fmla="*/ 1095375 h 1129894"/>
                    <a:gd name="connsiteX6" fmla="*/ 86436 w 477707"/>
                    <a:gd name="connsiteY6" fmla="*/ 1047750 h 1129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7707" h="1129894">
                      <a:moveTo>
                        <a:pt x="86436" y="1047750"/>
                      </a:moveTo>
                      <a:cubicBezTo>
                        <a:pt x="41986" y="962025"/>
                        <a:pt x="-29981" y="755650"/>
                        <a:pt x="13411" y="581025"/>
                      </a:cubicBezTo>
                      <a:cubicBezTo>
                        <a:pt x="56803" y="406400"/>
                        <a:pt x="211849" y="86519"/>
                        <a:pt x="346786" y="0"/>
                      </a:cubicBezTo>
                      <a:cubicBezTo>
                        <a:pt x="348374" y="103981"/>
                        <a:pt x="363719" y="101072"/>
                        <a:pt x="384886" y="214313"/>
                      </a:cubicBezTo>
                      <a:cubicBezTo>
                        <a:pt x="406053" y="327554"/>
                        <a:pt x="497599" y="484981"/>
                        <a:pt x="473786" y="679450"/>
                      </a:cubicBezTo>
                      <a:cubicBezTo>
                        <a:pt x="449973" y="873919"/>
                        <a:pt x="344669" y="1033992"/>
                        <a:pt x="280111" y="1095375"/>
                      </a:cubicBezTo>
                      <a:cubicBezTo>
                        <a:pt x="215553" y="1156758"/>
                        <a:pt x="130886" y="1133475"/>
                        <a:pt x="86436" y="10477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8A53B45E-BE5A-4872-BF52-52A1C184BB3D}"/>
                    </a:ext>
                  </a:extLst>
                </p:cNvPr>
                <p:cNvSpPr/>
                <p:nvPr/>
              </p:nvSpPr>
              <p:spPr>
                <a:xfrm>
                  <a:off x="8040707" y="2114551"/>
                  <a:ext cx="504669" cy="950739"/>
                </a:xfrm>
                <a:custGeom>
                  <a:avLst/>
                  <a:gdLst>
                    <a:gd name="connsiteX0" fmla="*/ 27830 w 445739"/>
                    <a:gd name="connsiteY0" fmla="*/ 27124 h 948525"/>
                    <a:gd name="connsiteX1" fmla="*/ 37355 w 445739"/>
                    <a:gd name="connsiteY1" fmla="*/ 646249 h 948525"/>
                    <a:gd name="connsiteX2" fmla="*/ 404067 w 445739"/>
                    <a:gd name="connsiteY2" fmla="*/ 946287 h 948525"/>
                    <a:gd name="connsiteX3" fmla="*/ 437405 w 445739"/>
                    <a:gd name="connsiteY3" fmla="*/ 503374 h 948525"/>
                    <a:gd name="connsiteX4" fmla="*/ 404067 w 445739"/>
                    <a:gd name="connsiteY4" fmla="*/ 236674 h 948525"/>
                    <a:gd name="connsiteX5" fmla="*/ 175467 w 445739"/>
                    <a:gd name="connsiteY5" fmla="*/ 122374 h 948525"/>
                    <a:gd name="connsiteX6" fmla="*/ 27830 w 445739"/>
                    <a:gd name="connsiteY6" fmla="*/ 27124 h 948525"/>
                    <a:gd name="connsiteX0" fmla="*/ 27830 w 441762"/>
                    <a:gd name="connsiteY0" fmla="*/ 27124 h 959301"/>
                    <a:gd name="connsiteX1" fmla="*/ 37355 w 441762"/>
                    <a:gd name="connsiteY1" fmla="*/ 646249 h 959301"/>
                    <a:gd name="connsiteX2" fmla="*/ 404067 w 441762"/>
                    <a:gd name="connsiteY2" fmla="*/ 946287 h 959301"/>
                    <a:gd name="connsiteX3" fmla="*/ 404067 w 441762"/>
                    <a:gd name="connsiteY3" fmla="*/ 236674 h 959301"/>
                    <a:gd name="connsiteX4" fmla="*/ 175467 w 441762"/>
                    <a:gd name="connsiteY4" fmla="*/ 122374 h 959301"/>
                    <a:gd name="connsiteX5" fmla="*/ 27830 w 441762"/>
                    <a:gd name="connsiteY5" fmla="*/ 27124 h 959301"/>
                    <a:gd name="connsiteX0" fmla="*/ 27830 w 490802"/>
                    <a:gd name="connsiteY0" fmla="*/ 33026 h 954697"/>
                    <a:gd name="connsiteX1" fmla="*/ 37355 w 490802"/>
                    <a:gd name="connsiteY1" fmla="*/ 652151 h 954697"/>
                    <a:gd name="connsiteX2" fmla="*/ 404067 w 490802"/>
                    <a:gd name="connsiteY2" fmla="*/ 952189 h 954697"/>
                    <a:gd name="connsiteX3" fmla="*/ 475505 w 490802"/>
                    <a:gd name="connsiteY3" fmla="*/ 499751 h 954697"/>
                    <a:gd name="connsiteX4" fmla="*/ 175467 w 490802"/>
                    <a:gd name="connsiteY4" fmla="*/ 128276 h 954697"/>
                    <a:gd name="connsiteX5" fmla="*/ 27830 w 490802"/>
                    <a:gd name="connsiteY5" fmla="*/ 33026 h 954697"/>
                    <a:gd name="connsiteX0" fmla="*/ 31236 w 487858"/>
                    <a:gd name="connsiteY0" fmla="*/ 29185 h 979492"/>
                    <a:gd name="connsiteX1" fmla="*/ 34411 w 487858"/>
                    <a:gd name="connsiteY1" fmla="*/ 676885 h 979492"/>
                    <a:gd name="connsiteX2" fmla="*/ 401123 w 487858"/>
                    <a:gd name="connsiteY2" fmla="*/ 976923 h 979492"/>
                    <a:gd name="connsiteX3" fmla="*/ 472561 w 487858"/>
                    <a:gd name="connsiteY3" fmla="*/ 524485 h 979492"/>
                    <a:gd name="connsiteX4" fmla="*/ 172523 w 487858"/>
                    <a:gd name="connsiteY4" fmla="*/ 153010 h 979492"/>
                    <a:gd name="connsiteX5" fmla="*/ 31236 w 487858"/>
                    <a:gd name="connsiteY5" fmla="*/ 29185 h 979492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172523 w 487858"/>
                    <a:gd name="connsiteY4" fmla="*/ 123825 h 950307"/>
                    <a:gd name="connsiteX5" fmla="*/ 31236 w 487858"/>
                    <a:gd name="connsiteY5" fmla="*/ 0 h 950307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191573 w 487858"/>
                    <a:gd name="connsiteY4" fmla="*/ 206375 h 950307"/>
                    <a:gd name="connsiteX5" fmla="*/ 31236 w 487858"/>
                    <a:gd name="connsiteY5" fmla="*/ 0 h 950307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191573 w 487858"/>
                    <a:gd name="connsiteY4" fmla="*/ 206375 h 950307"/>
                    <a:gd name="connsiteX5" fmla="*/ 31236 w 487858"/>
                    <a:gd name="connsiteY5" fmla="*/ 0 h 950307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248723 w 487858"/>
                    <a:gd name="connsiteY4" fmla="*/ 209550 h 950307"/>
                    <a:gd name="connsiteX5" fmla="*/ 31236 w 487858"/>
                    <a:gd name="connsiteY5" fmla="*/ 0 h 950307"/>
                    <a:gd name="connsiteX0" fmla="*/ 41969 w 499033"/>
                    <a:gd name="connsiteY0" fmla="*/ 0 h 950307"/>
                    <a:gd name="connsiteX1" fmla="*/ 29269 w 499033"/>
                    <a:gd name="connsiteY1" fmla="*/ 647700 h 950307"/>
                    <a:gd name="connsiteX2" fmla="*/ 411856 w 499033"/>
                    <a:gd name="connsiteY2" fmla="*/ 947738 h 950307"/>
                    <a:gd name="connsiteX3" fmla="*/ 483294 w 499033"/>
                    <a:gd name="connsiteY3" fmla="*/ 495300 h 950307"/>
                    <a:gd name="connsiteX4" fmla="*/ 259456 w 499033"/>
                    <a:gd name="connsiteY4" fmla="*/ 209550 h 950307"/>
                    <a:gd name="connsiteX5" fmla="*/ 41969 w 499033"/>
                    <a:gd name="connsiteY5" fmla="*/ 0 h 950307"/>
                    <a:gd name="connsiteX0" fmla="*/ 47605 w 504669"/>
                    <a:gd name="connsiteY0" fmla="*/ 0 h 950739"/>
                    <a:gd name="connsiteX1" fmla="*/ 34905 w 504669"/>
                    <a:gd name="connsiteY1" fmla="*/ 647700 h 950739"/>
                    <a:gd name="connsiteX2" fmla="*/ 417492 w 504669"/>
                    <a:gd name="connsiteY2" fmla="*/ 947738 h 950739"/>
                    <a:gd name="connsiteX3" fmla="*/ 488930 w 504669"/>
                    <a:gd name="connsiteY3" fmla="*/ 495300 h 950739"/>
                    <a:gd name="connsiteX4" fmla="*/ 265092 w 504669"/>
                    <a:gd name="connsiteY4" fmla="*/ 209550 h 950739"/>
                    <a:gd name="connsiteX5" fmla="*/ 47605 w 504669"/>
                    <a:gd name="connsiteY5" fmla="*/ 0 h 950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669" h="950739">
                      <a:moveTo>
                        <a:pt x="47605" y="0"/>
                      </a:moveTo>
                      <a:cubicBezTo>
                        <a:pt x="24586" y="87312"/>
                        <a:pt x="-39443" y="461169"/>
                        <a:pt x="34905" y="647700"/>
                      </a:cubicBezTo>
                      <a:cubicBezTo>
                        <a:pt x="109253" y="834231"/>
                        <a:pt x="341821" y="973138"/>
                        <a:pt x="417492" y="947738"/>
                      </a:cubicBezTo>
                      <a:cubicBezTo>
                        <a:pt x="493163" y="922338"/>
                        <a:pt x="527030" y="632619"/>
                        <a:pt x="488930" y="495300"/>
                      </a:cubicBezTo>
                      <a:cubicBezTo>
                        <a:pt x="450830" y="357981"/>
                        <a:pt x="348171" y="304800"/>
                        <a:pt x="265092" y="209550"/>
                      </a:cubicBezTo>
                      <a:cubicBezTo>
                        <a:pt x="182013" y="114300"/>
                        <a:pt x="86499" y="61913"/>
                        <a:pt x="47605" y="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12462624-DC0A-48A0-AE70-A810CF3E516F}"/>
                    </a:ext>
                  </a:extLst>
                </p:cNvPr>
                <p:cNvSpPr/>
                <p:nvPr/>
              </p:nvSpPr>
              <p:spPr>
                <a:xfrm>
                  <a:off x="7824541" y="2822574"/>
                  <a:ext cx="761018" cy="864285"/>
                </a:xfrm>
                <a:custGeom>
                  <a:avLst/>
                  <a:gdLst>
                    <a:gd name="connsiteX0" fmla="*/ 790333 w 803495"/>
                    <a:gd name="connsiteY0" fmla="*/ 715365 h 856328"/>
                    <a:gd name="connsiteX1" fmla="*/ 690321 w 803495"/>
                    <a:gd name="connsiteY1" fmla="*/ 301028 h 856328"/>
                    <a:gd name="connsiteX2" fmla="*/ 42621 w 803495"/>
                    <a:gd name="connsiteY2" fmla="*/ 990 h 856328"/>
                    <a:gd name="connsiteX3" fmla="*/ 114058 w 803495"/>
                    <a:gd name="connsiteY3" fmla="*/ 401040 h 856328"/>
                    <a:gd name="connsiteX4" fmla="*/ 537921 w 803495"/>
                    <a:gd name="connsiteY4" fmla="*/ 839190 h 856328"/>
                    <a:gd name="connsiteX5" fmla="*/ 790333 w 803495"/>
                    <a:gd name="connsiteY5" fmla="*/ 715365 h 856328"/>
                    <a:gd name="connsiteX0" fmla="*/ 787921 w 800979"/>
                    <a:gd name="connsiteY0" fmla="*/ 731182 h 872145"/>
                    <a:gd name="connsiteX1" fmla="*/ 687909 w 800979"/>
                    <a:gd name="connsiteY1" fmla="*/ 316845 h 872145"/>
                    <a:gd name="connsiteX2" fmla="*/ 43384 w 800979"/>
                    <a:gd name="connsiteY2" fmla="*/ 932 h 872145"/>
                    <a:gd name="connsiteX3" fmla="*/ 111646 w 800979"/>
                    <a:gd name="connsiteY3" fmla="*/ 416857 h 872145"/>
                    <a:gd name="connsiteX4" fmla="*/ 535509 w 800979"/>
                    <a:gd name="connsiteY4" fmla="*/ 855007 h 872145"/>
                    <a:gd name="connsiteX5" fmla="*/ 787921 w 800979"/>
                    <a:gd name="connsiteY5" fmla="*/ 731182 h 872145"/>
                    <a:gd name="connsiteX0" fmla="*/ 787921 w 800979"/>
                    <a:gd name="connsiteY0" fmla="*/ 730250 h 871213"/>
                    <a:gd name="connsiteX1" fmla="*/ 687909 w 800979"/>
                    <a:gd name="connsiteY1" fmla="*/ 315913 h 871213"/>
                    <a:gd name="connsiteX2" fmla="*/ 43384 w 800979"/>
                    <a:gd name="connsiteY2" fmla="*/ 0 h 871213"/>
                    <a:gd name="connsiteX3" fmla="*/ 111646 w 800979"/>
                    <a:gd name="connsiteY3" fmla="*/ 415925 h 871213"/>
                    <a:gd name="connsiteX4" fmla="*/ 535509 w 800979"/>
                    <a:gd name="connsiteY4" fmla="*/ 854075 h 871213"/>
                    <a:gd name="connsiteX5" fmla="*/ 787921 w 800979"/>
                    <a:gd name="connsiteY5" fmla="*/ 730250 h 871213"/>
                    <a:gd name="connsiteX0" fmla="*/ 759757 w 772815"/>
                    <a:gd name="connsiteY0" fmla="*/ 730250 h 871213"/>
                    <a:gd name="connsiteX1" fmla="*/ 659745 w 772815"/>
                    <a:gd name="connsiteY1" fmla="*/ 315913 h 871213"/>
                    <a:gd name="connsiteX2" fmla="*/ 15220 w 772815"/>
                    <a:gd name="connsiteY2" fmla="*/ 0 h 871213"/>
                    <a:gd name="connsiteX3" fmla="*/ 83482 w 772815"/>
                    <a:gd name="connsiteY3" fmla="*/ 415925 h 871213"/>
                    <a:gd name="connsiteX4" fmla="*/ 507345 w 772815"/>
                    <a:gd name="connsiteY4" fmla="*/ 854075 h 871213"/>
                    <a:gd name="connsiteX5" fmla="*/ 759757 w 772815"/>
                    <a:gd name="connsiteY5" fmla="*/ 730250 h 871213"/>
                    <a:gd name="connsiteX0" fmla="*/ 750514 w 763572"/>
                    <a:gd name="connsiteY0" fmla="*/ 730250 h 864285"/>
                    <a:gd name="connsiteX1" fmla="*/ 650502 w 763572"/>
                    <a:gd name="connsiteY1" fmla="*/ 315913 h 864285"/>
                    <a:gd name="connsiteX2" fmla="*/ 5977 w 763572"/>
                    <a:gd name="connsiteY2" fmla="*/ 0 h 864285"/>
                    <a:gd name="connsiteX3" fmla="*/ 163139 w 763572"/>
                    <a:gd name="connsiteY3" fmla="*/ 504825 h 864285"/>
                    <a:gd name="connsiteX4" fmla="*/ 498102 w 763572"/>
                    <a:gd name="connsiteY4" fmla="*/ 854075 h 864285"/>
                    <a:gd name="connsiteX5" fmla="*/ 750514 w 763572"/>
                    <a:gd name="connsiteY5" fmla="*/ 730250 h 864285"/>
                    <a:gd name="connsiteX0" fmla="*/ 747960 w 761018"/>
                    <a:gd name="connsiteY0" fmla="*/ 730250 h 864285"/>
                    <a:gd name="connsiteX1" fmla="*/ 647948 w 761018"/>
                    <a:gd name="connsiteY1" fmla="*/ 315913 h 864285"/>
                    <a:gd name="connsiteX2" fmla="*/ 3423 w 761018"/>
                    <a:gd name="connsiteY2" fmla="*/ 0 h 864285"/>
                    <a:gd name="connsiteX3" fmla="*/ 160585 w 761018"/>
                    <a:gd name="connsiteY3" fmla="*/ 504825 h 864285"/>
                    <a:gd name="connsiteX4" fmla="*/ 495548 w 761018"/>
                    <a:gd name="connsiteY4" fmla="*/ 854075 h 864285"/>
                    <a:gd name="connsiteX5" fmla="*/ 747960 w 761018"/>
                    <a:gd name="connsiteY5" fmla="*/ 730250 h 864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018" h="864285">
                      <a:moveTo>
                        <a:pt x="747960" y="730250"/>
                      </a:moveTo>
                      <a:cubicBezTo>
                        <a:pt x="773360" y="640556"/>
                        <a:pt x="772038" y="437621"/>
                        <a:pt x="647948" y="315913"/>
                      </a:cubicBezTo>
                      <a:cubicBezTo>
                        <a:pt x="523858" y="194205"/>
                        <a:pt x="124867" y="30956"/>
                        <a:pt x="3423" y="0"/>
                      </a:cubicBezTo>
                      <a:cubicBezTo>
                        <a:pt x="-19596" y="118269"/>
                        <a:pt x="78035" y="365125"/>
                        <a:pt x="160585" y="504825"/>
                      </a:cubicBezTo>
                      <a:cubicBezTo>
                        <a:pt x="243135" y="644525"/>
                        <a:pt x="397652" y="816504"/>
                        <a:pt x="495548" y="854075"/>
                      </a:cubicBezTo>
                      <a:cubicBezTo>
                        <a:pt x="593444" y="891646"/>
                        <a:pt x="722560" y="819944"/>
                        <a:pt x="747960" y="7302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848D685B-0802-4499-9774-63B50AEBDF5E}"/>
                    </a:ext>
                  </a:extLst>
                </p:cNvPr>
                <p:cNvSpPr/>
                <p:nvPr/>
              </p:nvSpPr>
              <p:spPr>
                <a:xfrm>
                  <a:off x="8475108" y="2647950"/>
                  <a:ext cx="577814" cy="1132417"/>
                </a:xfrm>
                <a:custGeom>
                  <a:avLst/>
                  <a:gdLst>
                    <a:gd name="connsiteX0" fmla="*/ 45005 w 617541"/>
                    <a:gd name="connsiteY0" fmla="*/ 1059940 h 1141961"/>
                    <a:gd name="connsiteX1" fmla="*/ 45005 w 617541"/>
                    <a:gd name="connsiteY1" fmla="*/ 621790 h 1141961"/>
                    <a:gd name="connsiteX2" fmla="*/ 573642 w 617541"/>
                    <a:gd name="connsiteY2" fmla="*/ 7427 h 1141961"/>
                    <a:gd name="connsiteX3" fmla="*/ 583167 w 617541"/>
                    <a:gd name="connsiteY3" fmla="*/ 316990 h 1141961"/>
                    <a:gd name="connsiteX4" fmla="*/ 540305 w 617541"/>
                    <a:gd name="connsiteY4" fmla="*/ 840865 h 1141961"/>
                    <a:gd name="connsiteX5" fmla="*/ 187880 w 617541"/>
                    <a:gd name="connsiteY5" fmla="*/ 1121852 h 1141961"/>
                    <a:gd name="connsiteX6" fmla="*/ 45005 w 617541"/>
                    <a:gd name="connsiteY6" fmla="*/ 1059940 h 1141961"/>
                    <a:gd name="connsiteX0" fmla="*/ 45005 w 617541"/>
                    <a:gd name="connsiteY0" fmla="*/ 1059940 h 1141961"/>
                    <a:gd name="connsiteX1" fmla="*/ 45005 w 617541"/>
                    <a:gd name="connsiteY1" fmla="*/ 621790 h 1141961"/>
                    <a:gd name="connsiteX2" fmla="*/ 573642 w 617541"/>
                    <a:gd name="connsiteY2" fmla="*/ 7427 h 1141961"/>
                    <a:gd name="connsiteX3" fmla="*/ 583167 w 617541"/>
                    <a:gd name="connsiteY3" fmla="*/ 316990 h 1141961"/>
                    <a:gd name="connsiteX4" fmla="*/ 540305 w 617541"/>
                    <a:gd name="connsiteY4" fmla="*/ 840865 h 1141961"/>
                    <a:gd name="connsiteX5" fmla="*/ 187880 w 617541"/>
                    <a:gd name="connsiteY5" fmla="*/ 1121852 h 1141961"/>
                    <a:gd name="connsiteX6" fmla="*/ 45005 w 617541"/>
                    <a:gd name="connsiteY6" fmla="*/ 1059940 h 1141961"/>
                    <a:gd name="connsiteX0" fmla="*/ 45005 w 584708"/>
                    <a:gd name="connsiteY0" fmla="*/ 1052513 h 1134534"/>
                    <a:gd name="connsiteX1" fmla="*/ 45005 w 584708"/>
                    <a:gd name="connsiteY1" fmla="*/ 614363 h 1134534"/>
                    <a:gd name="connsiteX2" fmla="*/ 573642 w 584708"/>
                    <a:gd name="connsiteY2" fmla="*/ 0 h 1134534"/>
                    <a:gd name="connsiteX3" fmla="*/ 583167 w 584708"/>
                    <a:gd name="connsiteY3" fmla="*/ 309563 h 1134534"/>
                    <a:gd name="connsiteX4" fmla="*/ 540305 w 584708"/>
                    <a:gd name="connsiteY4" fmla="*/ 833438 h 1134534"/>
                    <a:gd name="connsiteX5" fmla="*/ 187880 w 584708"/>
                    <a:gd name="connsiteY5" fmla="*/ 1114425 h 1134534"/>
                    <a:gd name="connsiteX6" fmla="*/ 45005 w 584708"/>
                    <a:gd name="connsiteY6" fmla="*/ 1052513 h 1134534"/>
                    <a:gd name="connsiteX0" fmla="*/ 45005 w 576846"/>
                    <a:gd name="connsiteY0" fmla="*/ 1052513 h 1134534"/>
                    <a:gd name="connsiteX1" fmla="*/ 45005 w 576846"/>
                    <a:gd name="connsiteY1" fmla="*/ 614363 h 1134534"/>
                    <a:gd name="connsiteX2" fmla="*/ 573642 w 576846"/>
                    <a:gd name="connsiteY2" fmla="*/ 0 h 1134534"/>
                    <a:gd name="connsiteX3" fmla="*/ 567292 w 576846"/>
                    <a:gd name="connsiteY3" fmla="*/ 382588 h 1134534"/>
                    <a:gd name="connsiteX4" fmla="*/ 540305 w 576846"/>
                    <a:gd name="connsiteY4" fmla="*/ 833438 h 1134534"/>
                    <a:gd name="connsiteX5" fmla="*/ 187880 w 576846"/>
                    <a:gd name="connsiteY5" fmla="*/ 1114425 h 1134534"/>
                    <a:gd name="connsiteX6" fmla="*/ 45005 w 576846"/>
                    <a:gd name="connsiteY6" fmla="*/ 1052513 h 1134534"/>
                    <a:gd name="connsiteX0" fmla="*/ 45005 w 577814"/>
                    <a:gd name="connsiteY0" fmla="*/ 1052513 h 1132417"/>
                    <a:gd name="connsiteX1" fmla="*/ 45005 w 577814"/>
                    <a:gd name="connsiteY1" fmla="*/ 614363 h 1132417"/>
                    <a:gd name="connsiteX2" fmla="*/ 573642 w 577814"/>
                    <a:gd name="connsiteY2" fmla="*/ 0 h 1132417"/>
                    <a:gd name="connsiteX3" fmla="*/ 567292 w 577814"/>
                    <a:gd name="connsiteY3" fmla="*/ 382588 h 1132417"/>
                    <a:gd name="connsiteX4" fmla="*/ 479980 w 577814"/>
                    <a:gd name="connsiteY4" fmla="*/ 842963 h 1132417"/>
                    <a:gd name="connsiteX5" fmla="*/ 187880 w 577814"/>
                    <a:gd name="connsiteY5" fmla="*/ 1114425 h 1132417"/>
                    <a:gd name="connsiteX6" fmla="*/ 45005 w 577814"/>
                    <a:gd name="connsiteY6" fmla="*/ 1052513 h 1132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7814" h="1132417">
                      <a:moveTo>
                        <a:pt x="45005" y="1052513"/>
                      </a:moveTo>
                      <a:cubicBezTo>
                        <a:pt x="21192" y="969169"/>
                        <a:pt x="-43101" y="789782"/>
                        <a:pt x="45005" y="614363"/>
                      </a:cubicBezTo>
                      <a:cubicBezTo>
                        <a:pt x="133111" y="438944"/>
                        <a:pt x="464899" y="53975"/>
                        <a:pt x="573642" y="0"/>
                      </a:cubicBezTo>
                      <a:cubicBezTo>
                        <a:pt x="577610" y="111125"/>
                        <a:pt x="582902" y="242094"/>
                        <a:pt x="567292" y="382588"/>
                      </a:cubicBezTo>
                      <a:cubicBezTo>
                        <a:pt x="551682" y="523082"/>
                        <a:pt x="545861" y="708819"/>
                        <a:pt x="479980" y="842963"/>
                      </a:cubicBezTo>
                      <a:cubicBezTo>
                        <a:pt x="414099" y="977107"/>
                        <a:pt x="260376" y="1079500"/>
                        <a:pt x="187880" y="1114425"/>
                      </a:cubicBezTo>
                      <a:cubicBezTo>
                        <a:pt x="115384" y="1149350"/>
                        <a:pt x="68818" y="1135857"/>
                        <a:pt x="45005" y="1052513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4FAA3A63-F82A-4A4D-A0CE-A247728C04B2}"/>
                    </a:ext>
                  </a:extLst>
                </p:cNvPr>
                <p:cNvSpPr/>
                <p:nvPr/>
              </p:nvSpPr>
              <p:spPr>
                <a:xfrm>
                  <a:off x="7755014" y="3309939"/>
                  <a:ext cx="707380" cy="1311870"/>
                </a:xfrm>
                <a:custGeom>
                  <a:avLst/>
                  <a:gdLst>
                    <a:gd name="connsiteX0" fmla="*/ 685611 w 718379"/>
                    <a:gd name="connsiteY0" fmla="*/ 1098960 h 1315455"/>
                    <a:gd name="connsiteX1" fmla="*/ 552261 w 718379"/>
                    <a:gd name="connsiteY1" fmla="*/ 508410 h 1315455"/>
                    <a:gd name="connsiteX2" fmla="*/ 28386 w 718379"/>
                    <a:gd name="connsiteY2" fmla="*/ 3585 h 1315455"/>
                    <a:gd name="connsiteX3" fmla="*/ 133161 w 718379"/>
                    <a:gd name="connsiteY3" fmla="*/ 770347 h 1315455"/>
                    <a:gd name="connsiteX4" fmla="*/ 666561 w 718379"/>
                    <a:gd name="connsiteY4" fmla="*/ 1303747 h 1315455"/>
                    <a:gd name="connsiteX5" fmla="*/ 685611 w 718379"/>
                    <a:gd name="connsiteY5" fmla="*/ 1098960 h 1315455"/>
                    <a:gd name="connsiteX0" fmla="*/ 674612 w 707380"/>
                    <a:gd name="connsiteY0" fmla="*/ 1098960 h 1315455"/>
                    <a:gd name="connsiteX1" fmla="*/ 541262 w 707380"/>
                    <a:gd name="connsiteY1" fmla="*/ 508410 h 1315455"/>
                    <a:gd name="connsiteX2" fmla="*/ 17387 w 707380"/>
                    <a:gd name="connsiteY2" fmla="*/ 3585 h 1315455"/>
                    <a:gd name="connsiteX3" fmla="*/ 122162 w 707380"/>
                    <a:gd name="connsiteY3" fmla="*/ 770347 h 1315455"/>
                    <a:gd name="connsiteX4" fmla="*/ 655562 w 707380"/>
                    <a:gd name="connsiteY4" fmla="*/ 1303747 h 1315455"/>
                    <a:gd name="connsiteX5" fmla="*/ 674612 w 707380"/>
                    <a:gd name="connsiteY5" fmla="*/ 1098960 h 1315455"/>
                    <a:gd name="connsiteX0" fmla="*/ 674612 w 707380"/>
                    <a:gd name="connsiteY0" fmla="*/ 1095375 h 1311870"/>
                    <a:gd name="connsiteX1" fmla="*/ 541262 w 707380"/>
                    <a:gd name="connsiteY1" fmla="*/ 504825 h 1311870"/>
                    <a:gd name="connsiteX2" fmla="*/ 17387 w 707380"/>
                    <a:gd name="connsiteY2" fmla="*/ 0 h 1311870"/>
                    <a:gd name="connsiteX3" fmla="*/ 122162 w 707380"/>
                    <a:gd name="connsiteY3" fmla="*/ 766762 h 1311870"/>
                    <a:gd name="connsiteX4" fmla="*/ 655562 w 707380"/>
                    <a:gd name="connsiteY4" fmla="*/ 1300162 h 1311870"/>
                    <a:gd name="connsiteX5" fmla="*/ 674612 w 707380"/>
                    <a:gd name="connsiteY5" fmla="*/ 1095375 h 1311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7380" h="1311870">
                      <a:moveTo>
                        <a:pt x="674612" y="1095375"/>
                      </a:moveTo>
                      <a:cubicBezTo>
                        <a:pt x="655562" y="962819"/>
                        <a:pt x="650799" y="687387"/>
                        <a:pt x="541262" y="504825"/>
                      </a:cubicBezTo>
                      <a:cubicBezTo>
                        <a:pt x="431725" y="322263"/>
                        <a:pt x="150737" y="124619"/>
                        <a:pt x="17387" y="0"/>
                      </a:cubicBezTo>
                      <a:cubicBezTo>
                        <a:pt x="-27063" y="259556"/>
                        <a:pt x="15799" y="550068"/>
                        <a:pt x="122162" y="766762"/>
                      </a:cubicBezTo>
                      <a:cubicBezTo>
                        <a:pt x="228524" y="983456"/>
                        <a:pt x="564281" y="1249362"/>
                        <a:pt x="655562" y="1300162"/>
                      </a:cubicBezTo>
                      <a:cubicBezTo>
                        <a:pt x="746843" y="1350962"/>
                        <a:pt x="693662" y="1227931"/>
                        <a:pt x="674612" y="1095375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1999B41E-FD4C-4E11-AE7C-191849FD4757}"/>
                    </a:ext>
                  </a:extLst>
                </p:cNvPr>
                <p:cNvSpPr/>
                <p:nvPr/>
              </p:nvSpPr>
              <p:spPr>
                <a:xfrm>
                  <a:off x="8208129" y="3733801"/>
                  <a:ext cx="978923" cy="1340044"/>
                </a:xfrm>
                <a:custGeom>
                  <a:avLst/>
                  <a:gdLst>
                    <a:gd name="connsiteX0" fmla="*/ 2277 w 972707"/>
                    <a:gd name="connsiteY0" fmla="*/ 1356717 h 1359391"/>
                    <a:gd name="connsiteX1" fmla="*/ 154677 w 972707"/>
                    <a:gd name="connsiteY1" fmla="*/ 1299567 h 1359391"/>
                    <a:gd name="connsiteX2" fmla="*/ 226115 w 972707"/>
                    <a:gd name="connsiteY2" fmla="*/ 1009055 h 1359391"/>
                    <a:gd name="connsiteX3" fmla="*/ 645215 w 972707"/>
                    <a:gd name="connsiteY3" fmla="*/ 689967 h 1359391"/>
                    <a:gd name="connsiteX4" fmla="*/ 969065 w 972707"/>
                    <a:gd name="connsiteY4" fmla="*/ 13692 h 1359391"/>
                    <a:gd name="connsiteX5" fmla="*/ 430902 w 972707"/>
                    <a:gd name="connsiteY5" fmla="*/ 289917 h 1359391"/>
                    <a:gd name="connsiteX6" fmla="*/ 107052 w 972707"/>
                    <a:gd name="connsiteY6" fmla="*/ 928092 h 1359391"/>
                    <a:gd name="connsiteX7" fmla="*/ 64190 w 972707"/>
                    <a:gd name="connsiteY7" fmla="*/ 1251942 h 1359391"/>
                    <a:gd name="connsiteX8" fmla="*/ 2277 w 972707"/>
                    <a:gd name="connsiteY8" fmla="*/ 1356717 h 1359391"/>
                    <a:gd name="connsiteX0" fmla="*/ 6487 w 976917"/>
                    <a:gd name="connsiteY0" fmla="*/ 1356717 h 1360236"/>
                    <a:gd name="connsiteX1" fmla="*/ 158887 w 976917"/>
                    <a:gd name="connsiteY1" fmla="*/ 1299567 h 1360236"/>
                    <a:gd name="connsiteX2" fmla="*/ 230325 w 976917"/>
                    <a:gd name="connsiteY2" fmla="*/ 1009055 h 1360236"/>
                    <a:gd name="connsiteX3" fmla="*/ 649425 w 976917"/>
                    <a:gd name="connsiteY3" fmla="*/ 689967 h 1360236"/>
                    <a:gd name="connsiteX4" fmla="*/ 973275 w 976917"/>
                    <a:gd name="connsiteY4" fmla="*/ 13692 h 1360236"/>
                    <a:gd name="connsiteX5" fmla="*/ 435112 w 976917"/>
                    <a:gd name="connsiteY5" fmla="*/ 289917 h 1360236"/>
                    <a:gd name="connsiteX6" fmla="*/ 111262 w 976917"/>
                    <a:gd name="connsiteY6" fmla="*/ 928092 h 1360236"/>
                    <a:gd name="connsiteX7" fmla="*/ 33475 w 976917"/>
                    <a:gd name="connsiteY7" fmla="*/ 1239242 h 1360236"/>
                    <a:gd name="connsiteX8" fmla="*/ 6487 w 976917"/>
                    <a:gd name="connsiteY8" fmla="*/ 1356717 h 1360236"/>
                    <a:gd name="connsiteX0" fmla="*/ 7984 w 978414"/>
                    <a:gd name="connsiteY0" fmla="*/ 1357021 h 1360540"/>
                    <a:gd name="connsiteX1" fmla="*/ 160384 w 978414"/>
                    <a:gd name="connsiteY1" fmla="*/ 1299871 h 1360540"/>
                    <a:gd name="connsiteX2" fmla="*/ 231822 w 978414"/>
                    <a:gd name="connsiteY2" fmla="*/ 1009359 h 1360540"/>
                    <a:gd name="connsiteX3" fmla="*/ 650922 w 978414"/>
                    <a:gd name="connsiteY3" fmla="*/ 690271 h 1360540"/>
                    <a:gd name="connsiteX4" fmla="*/ 974772 w 978414"/>
                    <a:gd name="connsiteY4" fmla="*/ 13996 h 1360540"/>
                    <a:gd name="connsiteX5" fmla="*/ 436609 w 978414"/>
                    <a:gd name="connsiteY5" fmla="*/ 290221 h 1360540"/>
                    <a:gd name="connsiteX6" fmla="*/ 150859 w 978414"/>
                    <a:gd name="connsiteY6" fmla="*/ 963321 h 1360540"/>
                    <a:gd name="connsiteX7" fmla="*/ 34972 w 978414"/>
                    <a:gd name="connsiteY7" fmla="*/ 1239546 h 1360540"/>
                    <a:gd name="connsiteX8" fmla="*/ 7984 w 978414"/>
                    <a:gd name="connsiteY8" fmla="*/ 1357021 h 1360540"/>
                    <a:gd name="connsiteX0" fmla="*/ 7984 w 978414"/>
                    <a:gd name="connsiteY0" fmla="*/ 1357021 h 1360540"/>
                    <a:gd name="connsiteX1" fmla="*/ 160384 w 978414"/>
                    <a:gd name="connsiteY1" fmla="*/ 1299871 h 1360540"/>
                    <a:gd name="connsiteX2" fmla="*/ 231822 w 978414"/>
                    <a:gd name="connsiteY2" fmla="*/ 1009359 h 1360540"/>
                    <a:gd name="connsiteX3" fmla="*/ 650922 w 978414"/>
                    <a:gd name="connsiteY3" fmla="*/ 690271 h 1360540"/>
                    <a:gd name="connsiteX4" fmla="*/ 974772 w 978414"/>
                    <a:gd name="connsiteY4" fmla="*/ 13996 h 1360540"/>
                    <a:gd name="connsiteX5" fmla="*/ 436609 w 978414"/>
                    <a:gd name="connsiteY5" fmla="*/ 290221 h 1360540"/>
                    <a:gd name="connsiteX6" fmla="*/ 150859 w 978414"/>
                    <a:gd name="connsiteY6" fmla="*/ 963321 h 1360540"/>
                    <a:gd name="connsiteX7" fmla="*/ 34972 w 978414"/>
                    <a:gd name="connsiteY7" fmla="*/ 1239546 h 1360540"/>
                    <a:gd name="connsiteX8" fmla="*/ 7984 w 978414"/>
                    <a:gd name="connsiteY8" fmla="*/ 1357021 h 1360540"/>
                    <a:gd name="connsiteX0" fmla="*/ 7984 w 978414"/>
                    <a:gd name="connsiteY0" fmla="*/ 1357021 h 1360540"/>
                    <a:gd name="connsiteX1" fmla="*/ 160384 w 978414"/>
                    <a:gd name="connsiteY1" fmla="*/ 1299871 h 1360540"/>
                    <a:gd name="connsiteX2" fmla="*/ 231822 w 978414"/>
                    <a:gd name="connsiteY2" fmla="*/ 1009359 h 1360540"/>
                    <a:gd name="connsiteX3" fmla="*/ 650922 w 978414"/>
                    <a:gd name="connsiteY3" fmla="*/ 690271 h 1360540"/>
                    <a:gd name="connsiteX4" fmla="*/ 974772 w 978414"/>
                    <a:gd name="connsiteY4" fmla="*/ 13996 h 1360540"/>
                    <a:gd name="connsiteX5" fmla="*/ 436609 w 978414"/>
                    <a:gd name="connsiteY5" fmla="*/ 290221 h 1360540"/>
                    <a:gd name="connsiteX6" fmla="*/ 150859 w 978414"/>
                    <a:gd name="connsiteY6" fmla="*/ 963321 h 1360540"/>
                    <a:gd name="connsiteX7" fmla="*/ 34972 w 978414"/>
                    <a:gd name="connsiteY7" fmla="*/ 1239546 h 1360540"/>
                    <a:gd name="connsiteX8" fmla="*/ 7984 w 978414"/>
                    <a:gd name="connsiteY8" fmla="*/ 1357021 h 1360540"/>
                    <a:gd name="connsiteX0" fmla="*/ 6395 w 976825"/>
                    <a:gd name="connsiteY0" fmla="*/ 1357021 h 1364867"/>
                    <a:gd name="connsiteX1" fmla="*/ 136570 w 976825"/>
                    <a:gd name="connsiteY1" fmla="*/ 1315746 h 1364867"/>
                    <a:gd name="connsiteX2" fmla="*/ 230233 w 976825"/>
                    <a:gd name="connsiteY2" fmla="*/ 1009359 h 1364867"/>
                    <a:gd name="connsiteX3" fmla="*/ 649333 w 976825"/>
                    <a:gd name="connsiteY3" fmla="*/ 690271 h 1364867"/>
                    <a:gd name="connsiteX4" fmla="*/ 973183 w 976825"/>
                    <a:gd name="connsiteY4" fmla="*/ 13996 h 1364867"/>
                    <a:gd name="connsiteX5" fmla="*/ 435020 w 976825"/>
                    <a:gd name="connsiteY5" fmla="*/ 290221 h 1364867"/>
                    <a:gd name="connsiteX6" fmla="*/ 149270 w 976825"/>
                    <a:gd name="connsiteY6" fmla="*/ 963321 h 1364867"/>
                    <a:gd name="connsiteX7" fmla="*/ 33383 w 976825"/>
                    <a:gd name="connsiteY7" fmla="*/ 1239546 h 1364867"/>
                    <a:gd name="connsiteX8" fmla="*/ 6395 w 976825"/>
                    <a:gd name="connsiteY8" fmla="*/ 1357021 h 1364867"/>
                    <a:gd name="connsiteX0" fmla="*/ 6395 w 976825"/>
                    <a:gd name="connsiteY0" fmla="*/ 1357021 h 1360729"/>
                    <a:gd name="connsiteX1" fmla="*/ 136570 w 976825"/>
                    <a:gd name="connsiteY1" fmla="*/ 1315746 h 1360729"/>
                    <a:gd name="connsiteX2" fmla="*/ 230233 w 976825"/>
                    <a:gd name="connsiteY2" fmla="*/ 1009359 h 1360729"/>
                    <a:gd name="connsiteX3" fmla="*/ 649333 w 976825"/>
                    <a:gd name="connsiteY3" fmla="*/ 690271 h 1360729"/>
                    <a:gd name="connsiteX4" fmla="*/ 973183 w 976825"/>
                    <a:gd name="connsiteY4" fmla="*/ 13996 h 1360729"/>
                    <a:gd name="connsiteX5" fmla="*/ 435020 w 976825"/>
                    <a:gd name="connsiteY5" fmla="*/ 290221 h 1360729"/>
                    <a:gd name="connsiteX6" fmla="*/ 149270 w 976825"/>
                    <a:gd name="connsiteY6" fmla="*/ 963321 h 1360729"/>
                    <a:gd name="connsiteX7" fmla="*/ 33383 w 976825"/>
                    <a:gd name="connsiteY7" fmla="*/ 1239546 h 1360729"/>
                    <a:gd name="connsiteX8" fmla="*/ 6395 w 976825"/>
                    <a:gd name="connsiteY8" fmla="*/ 1357021 h 1360729"/>
                    <a:gd name="connsiteX0" fmla="*/ 5596 w 982376"/>
                    <a:gd name="connsiteY0" fmla="*/ 1341146 h 1354040"/>
                    <a:gd name="connsiteX1" fmla="*/ 142121 w 982376"/>
                    <a:gd name="connsiteY1" fmla="*/ 1315746 h 1354040"/>
                    <a:gd name="connsiteX2" fmla="*/ 235784 w 982376"/>
                    <a:gd name="connsiteY2" fmla="*/ 1009359 h 1354040"/>
                    <a:gd name="connsiteX3" fmla="*/ 654884 w 982376"/>
                    <a:gd name="connsiteY3" fmla="*/ 690271 h 1354040"/>
                    <a:gd name="connsiteX4" fmla="*/ 978734 w 982376"/>
                    <a:gd name="connsiteY4" fmla="*/ 13996 h 1354040"/>
                    <a:gd name="connsiteX5" fmla="*/ 440571 w 982376"/>
                    <a:gd name="connsiteY5" fmla="*/ 290221 h 1354040"/>
                    <a:gd name="connsiteX6" fmla="*/ 154821 w 982376"/>
                    <a:gd name="connsiteY6" fmla="*/ 963321 h 1354040"/>
                    <a:gd name="connsiteX7" fmla="*/ 38934 w 982376"/>
                    <a:gd name="connsiteY7" fmla="*/ 1239546 h 1354040"/>
                    <a:gd name="connsiteX8" fmla="*/ 5596 w 982376"/>
                    <a:gd name="connsiteY8" fmla="*/ 1341146 h 1354040"/>
                    <a:gd name="connsiteX0" fmla="*/ 5596 w 982376"/>
                    <a:gd name="connsiteY0" fmla="*/ 1341146 h 1354040"/>
                    <a:gd name="connsiteX1" fmla="*/ 142121 w 982376"/>
                    <a:gd name="connsiteY1" fmla="*/ 1315746 h 1354040"/>
                    <a:gd name="connsiteX2" fmla="*/ 235784 w 982376"/>
                    <a:gd name="connsiteY2" fmla="*/ 1009359 h 1354040"/>
                    <a:gd name="connsiteX3" fmla="*/ 654884 w 982376"/>
                    <a:gd name="connsiteY3" fmla="*/ 690271 h 1354040"/>
                    <a:gd name="connsiteX4" fmla="*/ 978734 w 982376"/>
                    <a:gd name="connsiteY4" fmla="*/ 13996 h 1354040"/>
                    <a:gd name="connsiteX5" fmla="*/ 440571 w 982376"/>
                    <a:gd name="connsiteY5" fmla="*/ 290221 h 1354040"/>
                    <a:gd name="connsiteX6" fmla="*/ 154821 w 982376"/>
                    <a:gd name="connsiteY6" fmla="*/ 963321 h 1354040"/>
                    <a:gd name="connsiteX7" fmla="*/ 38934 w 982376"/>
                    <a:gd name="connsiteY7" fmla="*/ 1239546 h 1354040"/>
                    <a:gd name="connsiteX8" fmla="*/ 5596 w 982376"/>
                    <a:gd name="connsiteY8" fmla="*/ 1341146 h 1354040"/>
                    <a:gd name="connsiteX0" fmla="*/ 5596 w 982376"/>
                    <a:gd name="connsiteY0" fmla="*/ 1341146 h 1354040"/>
                    <a:gd name="connsiteX1" fmla="*/ 142121 w 982376"/>
                    <a:gd name="connsiteY1" fmla="*/ 1315746 h 1354040"/>
                    <a:gd name="connsiteX2" fmla="*/ 235784 w 982376"/>
                    <a:gd name="connsiteY2" fmla="*/ 1009359 h 1354040"/>
                    <a:gd name="connsiteX3" fmla="*/ 654884 w 982376"/>
                    <a:gd name="connsiteY3" fmla="*/ 690271 h 1354040"/>
                    <a:gd name="connsiteX4" fmla="*/ 978734 w 982376"/>
                    <a:gd name="connsiteY4" fmla="*/ 13996 h 1354040"/>
                    <a:gd name="connsiteX5" fmla="*/ 440571 w 982376"/>
                    <a:gd name="connsiteY5" fmla="*/ 290221 h 1354040"/>
                    <a:gd name="connsiteX6" fmla="*/ 154821 w 982376"/>
                    <a:gd name="connsiteY6" fmla="*/ 963321 h 1354040"/>
                    <a:gd name="connsiteX7" fmla="*/ 38934 w 982376"/>
                    <a:gd name="connsiteY7" fmla="*/ 1239546 h 1354040"/>
                    <a:gd name="connsiteX8" fmla="*/ 5596 w 982376"/>
                    <a:gd name="connsiteY8" fmla="*/ 1341146 h 1354040"/>
                    <a:gd name="connsiteX0" fmla="*/ 5596 w 982376"/>
                    <a:gd name="connsiteY0" fmla="*/ 1327150 h 1340044"/>
                    <a:gd name="connsiteX1" fmla="*/ 142121 w 982376"/>
                    <a:gd name="connsiteY1" fmla="*/ 1301750 h 1340044"/>
                    <a:gd name="connsiteX2" fmla="*/ 235784 w 982376"/>
                    <a:gd name="connsiteY2" fmla="*/ 995363 h 1340044"/>
                    <a:gd name="connsiteX3" fmla="*/ 654884 w 982376"/>
                    <a:gd name="connsiteY3" fmla="*/ 676275 h 1340044"/>
                    <a:gd name="connsiteX4" fmla="*/ 978734 w 982376"/>
                    <a:gd name="connsiteY4" fmla="*/ 0 h 1340044"/>
                    <a:gd name="connsiteX5" fmla="*/ 440571 w 982376"/>
                    <a:gd name="connsiteY5" fmla="*/ 276225 h 1340044"/>
                    <a:gd name="connsiteX6" fmla="*/ 154821 w 982376"/>
                    <a:gd name="connsiteY6" fmla="*/ 949325 h 1340044"/>
                    <a:gd name="connsiteX7" fmla="*/ 38934 w 982376"/>
                    <a:gd name="connsiteY7" fmla="*/ 1225550 h 1340044"/>
                    <a:gd name="connsiteX8" fmla="*/ 5596 w 982376"/>
                    <a:gd name="connsiteY8" fmla="*/ 1327150 h 1340044"/>
                    <a:gd name="connsiteX0" fmla="*/ 5596 w 978914"/>
                    <a:gd name="connsiteY0" fmla="*/ 1327150 h 1340044"/>
                    <a:gd name="connsiteX1" fmla="*/ 142121 w 978914"/>
                    <a:gd name="connsiteY1" fmla="*/ 1301750 h 1340044"/>
                    <a:gd name="connsiteX2" fmla="*/ 235784 w 978914"/>
                    <a:gd name="connsiteY2" fmla="*/ 995363 h 1340044"/>
                    <a:gd name="connsiteX3" fmla="*/ 654884 w 978914"/>
                    <a:gd name="connsiteY3" fmla="*/ 676275 h 1340044"/>
                    <a:gd name="connsiteX4" fmla="*/ 978734 w 978914"/>
                    <a:gd name="connsiteY4" fmla="*/ 0 h 1340044"/>
                    <a:gd name="connsiteX5" fmla="*/ 440571 w 978914"/>
                    <a:gd name="connsiteY5" fmla="*/ 276225 h 1340044"/>
                    <a:gd name="connsiteX6" fmla="*/ 154821 w 978914"/>
                    <a:gd name="connsiteY6" fmla="*/ 949325 h 1340044"/>
                    <a:gd name="connsiteX7" fmla="*/ 38934 w 978914"/>
                    <a:gd name="connsiteY7" fmla="*/ 1225550 h 1340044"/>
                    <a:gd name="connsiteX8" fmla="*/ 5596 w 978914"/>
                    <a:gd name="connsiteY8" fmla="*/ 1327150 h 1340044"/>
                    <a:gd name="connsiteX0" fmla="*/ 5596 w 978925"/>
                    <a:gd name="connsiteY0" fmla="*/ 1327150 h 1340044"/>
                    <a:gd name="connsiteX1" fmla="*/ 142121 w 978925"/>
                    <a:gd name="connsiteY1" fmla="*/ 1301750 h 1340044"/>
                    <a:gd name="connsiteX2" fmla="*/ 235784 w 978925"/>
                    <a:gd name="connsiteY2" fmla="*/ 995363 h 1340044"/>
                    <a:gd name="connsiteX3" fmla="*/ 667584 w 978925"/>
                    <a:gd name="connsiteY3" fmla="*/ 685800 h 1340044"/>
                    <a:gd name="connsiteX4" fmla="*/ 978734 w 978925"/>
                    <a:gd name="connsiteY4" fmla="*/ 0 h 1340044"/>
                    <a:gd name="connsiteX5" fmla="*/ 440571 w 978925"/>
                    <a:gd name="connsiteY5" fmla="*/ 276225 h 1340044"/>
                    <a:gd name="connsiteX6" fmla="*/ 154821 w 978925"/>
                    <a:gd name="connsiteY6" fmla="*/ 949325 h 1340044"/>
                    <a:gd name="connsiteX7" fmla="*/ 38934 w 978925"/>
                    <a:gd name="connsiteY7" fmla="*/ 1225550 h 1340044"/>
                    <a:gd name="connsiteX8" fmla="*/ 5596 w 978925"/>
                    <a:gd name="connsiteY8" fmla="*/ 1327150 h 1340044"/>
                    <a:gd name="connsiteX0" fmla="*/ 5596 w 978925"/>
                    <a:gd name="connsiteY0" fmla="*/ 1327150 h 1340044"/>
                    <a:gd name="connsiteX1" fmla="*/ 142121 w 978925"/>
                    <a:gd name="connsiteY1" fmla="*/ 1301750 h 1340044"/>
                    <a:gd name="connsiteX2" fmla="*/ 235784 w 978925"/>
                    <a:gd name="connsiteY2" fmla="*/ 995363 h 1340044"/>
                    <a:gd name="connsiteX3" fmla="*/ 667584 w 978925"/>
                    <a:gd name="connsiteY3" fmla="*/ 685800 h 1340044"/>
                    <a:gd name="connsiteX4" fmla="*/ 978734 w 978925"/>
                    <a:gd name="connsiteY4" fmla="*/ 0 h 1340044"/>
                    <a:gd name="connsiteX5" fmla="*/ 440571 w 978925"/>
                    <a:gd name="connsiteY5" fmla="*/ 276225 h 1340044"/>
                    <a:gd name="connsiteX6" fmla="*/ 154821 w 978925"/>
                    <a:gd name="connsiteY6" fmla="*/ 949325 h 1340044"/>
                    <a:gd name="connsiteX7" fmla="*/ 38934 w 978925"/>
                    <a:gd name="connsiteY7" fmla="*/ 1225550 h 1340044"/>
                    <a:gd name="connsiteX8" fmla="*/ 5596 w 978925"/>
                    <a:gd name="connsiteY8" fmla="*/ 1327150 h 1340044"/>
                    <a:gd name="connsiteX0" fmla="*/ 5596 w 978923"/>
                    <a:gd name="connsiteY0" fmla="*/ 1327150 h 1340044"/>
                    <a:gd name="connsiteX1" fmla="*/ 142121 w 978923"/>
                    <a:gd name="connsiteY1" fmla="*/ 1301750 h 1340044"/>
                    <a:gd name="connsiteX2" fmla="*/ 245309 w 978923"/>
                    <a:gd name="connsiteY2" fmla="*/ 1011238 h 1340044"/>
                    <a:gd name="connsiteX3" fmla="*/ 667584 w 978923"/>
                    <a:gd name="connsiteY3" fmla="*/ 685800 h 1340044"/>
                    <a:gd name="connsiteX4" fmla="*/ 978734 w 978923"/>
                    <a:gd name="connsiteY4" fmla="*/ 0 h 1340044"/>
                    <a:gd name="connsiteX5" fmla="*/ 440571 w 978923"/>
                    <a:gd name="connsiteY5" fmla="*/ 276225 h 1340044"/>
                    <a:gd name="connsiteX6" fmla="*/ 154821 w 978923"/>
                    <a:gd name="connsiteY6" fmla="*/ 949325 h 1340044"/>
                    <a:gd name="connsiteX7" fmla="*/ 38934 w 978923"/>
                    <a:gd name="connsiteY7" fmla="*/ 1225550 h 1340044"/>
                    <a:gd name="connsiteX8" fmla="*/ 5596 w 978923"/>
                    <a:gd name="connsiteY8" fmla="*/ 1327150 h 134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8923" h="1340044">
                      <a:moveTo>
                        <a:pt x="5596" y="1327150"/>
                      </a:moveTo>
                      <a:cubicBezTo>
                        <a:pt x="22794" y="1339850"/>
                        <a:pt x="103756" y="1357048"/>
                        <a:pt x="142121" y="1301750"/>
                      </a:cubicBezTo>
                      <a:cubicBezTo>
                        <a:pt x="161436" y="1176602"/>
                        <a:pt x="245574" y="1051984"/>
                        <a:pt x="245309" y="1011238"/>
                      </a:cubicBezTo>
                      <a:cubicBezTo>
                        <a:pt x="451419" y="926042"/>
                        <a:pt x="545347" y="854340"/>
                        <a:pt x="667584" y="685800"/>
                      </a:cubicBezTo>
                      <a:cubicBezTo>
                        <a:pt x="789822" y="517260"/>
                        <a:pt x="985878" y="238125"/>
                        <a:pt x="978734" y="0"/>
                      </a:cubicBezTo>
                      <a:cubicBezTo>
                        <a:pt x="727115" y="28575"/>
                        <a:pt x="577890" y="118004"/>
                        <a:pt x="440571" y="276225"/>
                      </a:cubicBezTo>
                      <a:cubicBezTo>
                        <a:pt x="303252" y="434446"/>
                        <a:pt x="146090" y="636588"/>
                        <a:pt x="154821" y="949325"/>
                      </a:cubicBezTo>
                      <a:cubicBezTo>
                        <a:pt x="93702" y="1109662"/>
                        <a:pt x="63805" y="1162579"/>
                        <a:pt x="38934" y="1225550"/>
                      </a:cubicBezTo>
                      <a:cubicBezTo>
                        <a:pt x="14063" y="1288521"/>
                        <a:pt x="-11602" y="1314450"/>
                        <a:pt x="5596" y="13271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E87F78A5-1B44-48F8-B713-1227F9EC0ADC}"/>
                    </a:ext>
                  </a:extLst>
                </p:cNvPr>
                <p:cNvSpPr/>
                <p:nvPr/>
              </p:nvSpPr>
              <p:spPr>
                <a:xfrm rot="5975860">
                  <a:off x="8438341" y="2117630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B5BF8584-B8FA-440B-BADC-C253766FA5C1}"/>
                    </a:ext>
                  </a:extLst>
                </p:cNvPr>
                <p:cNvSpPr/>
                <p:nvPr/>
              </p:nvSpPr>
              <p:spPr>
                <a:xfrm rot="18819556">
                  <a:off x="8357592" y="4169936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71C76E31-5122-4226-912C-D11CA6D3B375}"/>
                    </a:ext>
                  </a:extLst>
                </p:cNvPr>
                <p:cNvSpPr/>
                <p:nvPr/>
              </p:nvSpPr>
              <p:spPr>
                <a:xfrm rot="2904182">
                  <a:off x="7917223" y="3278329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7C0BEB89-DACF-43CF-9F37-ECB8655BB575}"/>
                    </a:ext>
                  </a:extLst>
                </p:cNvPr>
                <p:cNvSpPr/>
                <p:nvPr/>
              </p:nvSpPr>
              <p:spPr>
                <a:xfrm rot="17399149">
                  <a:off x="8393364" y="3252920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楕円 845">
                  <a:extLst>
                    <a:ext uri="{FF2B5EF4-FFF2-40B4-BE49-F238E27FC236}">
                      <a16:creationId xmlns:a16="http://schemas.microsoft.com/office/drawing/2014/main" id="{8C0EA6CA-4DCD-4A7F-903F-98178813B671}"/>
                    </a:ext>
                  </a:extLst>
                </p:cNvPr>
                <p:cNvSpPr/>
                <p:nvPr/>
              </p:nvSpPr>
              <p:spPr>
                <a:xfrm>
                  <a:off x="8022026" y="3454822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楕円 846">
                  <a:extLst>
                    <a:ext uri="{FF2B5EF4-FFF2-40B4-BE49-F238E27FC236}">
                      <a16:creationId xmlns:a16="http://schemas.microsoft.com/office/drawing/2014/main" id="{D9179B3A-1930-42BB-A523-652EB0B2B88D}"/>
                    </a:ext>
                  </a:extLst>
                </p:cNvPr>
                <p:cNvSpPr/>
                <p:nvPr/>
              </p:nvSpPr>
              <p:spPr>
                <a:xfrm>
                  <a:off x="8196229" y="2402989"/>
                  <a:ext cx="710022" cy="710020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C030AA95-22EF-4AA8-9784-007D95544AF3}"/>
                    </a:ext>
                  </a:extLst>
                </p:cNvPr>
                <p:cNvSpPr/>
                <p:nvPr/>
              </p:nvSpPr>
              <p:spPr>
                <a:xfrm>
                  <a:off x="8231048" y="3558136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楕円 848">
                  <a:extLst>
                    <a:ext uri="{FF2B5EF4-FFF2-40B4-BE49-F238E27FC236}">
                      <a16:creationId xmlns:a16="http://schemas.microsoft.com/office/drawing/2014/main" id="{4BED2251-E442-4A12-9FE5-6C1F09B70F81}"/>
                    </a:ext>
                  </a:extLst>
                </p:cNvPr>
                <p:cNvSpPr/>
                <p:nvPr/>
              </p:nvSpPr>
              <p:spPr>
                <a:xfrm>
                  <a:off x="8455335" y="2522966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D79392BC-B1F4-4EED-9664-37A1A7D49C17}"/>
                </a:ext>
              </a:extLst>
            </p:cNvPr>
            <p:cNvGrpSpPr/>
            <p:nvPr/>
          </p:nvGrpSpPr>
          <p:grpSpPr>
            <a:xfrm>
              <a:off x="60167" y="2651741"/>
              <a:ext cx="371598" cy="1033288"/>
              <a:chOff x="6368194" y="6782517"/>
              <a:chExt cx="371598" cy="1033288"/>
            </a:xfrm>
          </p:grpSpPr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F6C3841-4405-43AA-B2F0-5FFFF2B0CB78}"/>
                  </a:ext>
                </a:extLst>
              </p:cNvPr>
              <p:cNvSpPr/>
              <p:nvPr/>
            </p:nvSpPr>
            <p:spPr>
              <a:xfrm>
                <a:off x="6368194" y="6782517"/>
                <a:ext cx="371598" cy="1033287"/>
              </a:xfrm>
              <a:custGeom>
                <a:avLst/>
                <a:gdLst>
                  <a:gd name="connsiteX0" fmla="*/ 881063 w 1411286"/>
                  <a:gd name="connsiteY0" fmla="*/ 0 h 3924304"/>
                  <a:gd name="connsiteX1" fmla="*/ 885825 w 1411286"/>
                  <a:gd name="connsiteY1" fmla="*/ 211138 h 3924304"/>
                  <a:gd name="connsiteX2" fmla="*/ 957263 w 1411286"/>
                  <a:gd name="connsiteY2" fmla="*/ 606426 h 3924304"/>
                  <a:gd name="connsiteX3" fmla="*/ 949226 w 1411286"/>
                  <a:gd name="connsiteY3" fmla="*/ 758417 h 3924304"/>
                  <a:gd name="connsiteX4" fmla="*/ 932520 w 1411286"/>
                  <a:gd name="connsiteY4" fmla="*/ 917091 h 3924304"/>
                  <a:gd name="connsiteX5" fmla="*/ 1000124 w 1411286"/>
                  <a:gd name="connsiteY5" fmla="*/ 792163 h 3924304"/>
                  <a:gd name="connsiteX6" fmla="*/ 1381124 w 1411286"/>
                  <a:gd name="connsiteY6" fmla="*/ 487363 h 3924304"/>
                  <a:gd name="connsiteX7" fmla="*/ 1304924 w 1411286"/>
                  <a:gd name="connsiteY7" fmla="*/ 1054101 h 3924304"/>
                  <a:gd name="connsiteX8" fmla="*/ 1144120 w 1411286"/>
                  <a:gd name="connsiteY8" fmla="*/ 1297043 h 3924304"/>
                  <a:gd name="connsiteX9" fmla="*/ 1134014 w 1411286"/>
                  <a:gd name="connsiteY9" fmla="*/ 1307798 h 3924304"/>
                  <a:gd name="connsiteX10" fmla="*/ 1129594 w 1411286"/>
                  <a:gd name="connsiteY10" fmla="*/ 1351654 h 3924304"/>
                  <a:gd name="connsiteX11" fmla="*/ 1109487 w 1411286"/>
                  <a:gd name="connsiteY11" fmla="*/ 1416426 h 3924304"/>
                  <a:gd name="connsiteX12" fmla="*/ 1098796 w 1411286"/>
                  <a:gd name="connsiteY12" fmla="*/ 1436123 h 3924304"/>
                  <a:gd name="connsiteX13" fmla="*/ 1185863 w 1411286"/>
                  <a:gd name="connsiteY13" fmla="*/ 1368426 h 3924304"/>
                  <a:gd name="connsiteX14" fmla="*/ 1162050 w 1411286"/>
                  <a:gd name="connsiteY14" fmla="*/ 2054226 h 3924304"/>
                  <a:gd name="connsiteX15" fmla="*/ 974823 w 1411286"/>
                  <a:gd name="connsiteY15" fmla="*/ 2332833 h 3924304"/>
                  <a:gd name="connsiteX16" fmla="*/ 968024 w 1411286"/>
                  <a:gd name="connsiteY16" fmla="*/ 2339425 h 3924304"/>
                  <a:gd name="connsiteX17" fmla="*/ 1025743 w 1411286"/>
                  <a:gd name="connsiteY17" fmla="*/ 2370755 h 3924304"/>
                  <a:gd name="connsiteX18" fmla="*/ 1076812 w 1411286"/>
                  <a:gd name="connsiteY18" fmla="*/ 2412890 h 3924304"/>
                  <a:gd name="connsiteX19" fmla="*/ 1093064 w 1411286"/>
                  <a:gd name="connsiteY19" fmla="*/ 2432587 h 3924304"/>
                  <a:gd name="connsiteX20" fmla="*/ 1139922 w 1411286"/>
                  <a:gd name="connsiteY20" fmla="*/ 2392463 h 3924304"/>
                  <a:gd name="connsiteX21" fmla="*/ 1411286 w 1411286"/>
                  <a:gd name="connsiteY21" fmla="*/ 2243139 h 3924304"/>
                  <a:gd name="connsiteX22" fmla="*/ 1333498 w 1411286"/>
                  <a:gd name="connsiteY22" fmla="*/ 2855914 h 3924304"/>
                  <a:gd name="connsiteX23" fmla="*/ 1133473 w 1411286"/>
                  <a:gd name="connsiteY23" fmla="*/ 3203576 h 3924304"/>
                  <a:gd name="connsiteX24" fmla="*/ 1012129 w 1411286"/>
                  <a:gd name="connsiteY24" fmla="*/ 3383063 h 3924304"/>
                  <a:gd name="connsiteX25" fmla="*/ 982918 w 1411286"/>
                  <a:gd name="connsiteY25" fmla="*/ 3440110 h 3924304"/>
                  <a:gd name="connsiteX26" fmla="*/ 983059 w 1411286"/>
                  <a:gd name="connsiteY26" fmla="*/ 3449837 h 3924304"/>
                  <a:gd name="connsiteX27" fmla="*/ 942975 w 1411286"/>
                  <a:gd name="connsiteY27" fmla="*/ 3625850 h 3924304"/>
                  <a:gd name="connsiteX28" fmla="*/ 1058863 w 1411286"/>
                  <a:gd name="connsiteY28" fmla="*/ 3894138 h 3924304"/>
                  <a:gd name="connsiteX29" fmla="*/ 947738 w 1411286"/>
                  <a:gd name="connsiteY29" fmla="*/ 3906839 h 3924304"/>
                  <a:gd name="connsiteX30" fmla="*/ 842963 w 1411286"/>
                  <a:gd name="connsiteY30" fmla="*/ 3668714 h 3924304"/>
                  <a:gd name="connsiteX31" fmla="*/ 542924 w 1411286"/>
                  <a:gd name="connsiteY31" fmla="*/ 3516314 h 3924304"/>
                  <a:gd name="connsiteX32" fmla="*/ 257174 w 1411286"/>
                  <a:gd name="connsiteY32" fmla="*/ 3159126 h 3924304"/>
                  <a:gd name="connsiteX33" fmla="*/ 38099 w 1411286"/>
                  <a:gd name="connsiteY33" fmla="*/ 2854326 h 3924304"/>
                  <a:gd name="connsiteX34" fmla="*/ 178184 w 1411286"/>
                  <a:gd name="connsiteY34" fmla="*/ 2830402 h 3924304"/>
                  <a:gd name="connsiteX35" fmla="*/ 313326 w 1411286"/>
                  <a:gd name="connsiteY35" fmla="*/ 2824007 h 3924304"/>
                  <a:gd name="connsiteX36" fmla="*/ 267792 w 1411286"/>
                  <a:gd name="connsiteY36" fmla="*/ 2784022 h 3924304"/>
                  <a:gd name="connsiteX37" fmla="*/ 147637 w 1411286"/>
                  <a:gd name="connsiteY37" fmla="*/ 2663826 h 3924304"/>
                  <a:gd name="connsiteX38" fmla="*/ 0 w 1411286"/>
                  <a:gd name="connsiteY38" fmla="*/ 2206626 h 3924304"/>
                  <a:gd name="connsiteX39" fmla="*/ 140139 w 1411286"/>
                  <a:gd name="connsiteY39" fmla="*/ 2228689 h 3924304"/>
                  <a:gd name="connsiteX40" fmla="*/ 133932 w 1411286"/>
                  <a:gd name="connsiteY40" fmla="*/ 2221166 h 3924304"/>
                  <a:gd name="connsiteX41" fmla="*/ 75001 w 1411286"/>
                  <a:gd name="connsiteY41" fmla="*/ 2028237 h 3924304"/>
                  <a:gd name="connsiteX42" fmla="*/ 285750 w 1411286"/>
                  <a:gd name="connsiteY42" fmla="*/ 1710290 h 3924304"/>
                  <a:gd name="connsiteX43" fmla="*/ 403829 w 1411286"/>
                  <a:gd name="connsiteY43" fmla="*/ 1686451 h 3924304"/>
                  <a:gd name="connsiteX44" fmla="*/ 345012 w 1411286"/>
                  <a:gd name="connsiteY44" fmla="*/ 1646661 h 3924304"/>
                  <a:gd name="connsiteX45" fmla="*/ 209550 w 1411286"/>
                  <a:gd name="connsiteY45" fmla="*/ 1516064 h 3924304"/>
                  <a:gd name="connsiteX46" fmla="*/ 120650 w 1411286"/>
                  <a:gd name="connsiteY46" fmla="*/ 1158876 h 3924304"/>
                  <a:gd name="connsiteX47" fmla="*/ 112712 w 1411286"/>
                  <a:gd name="connsiteY47" fmla="*/ 754063 h 3924304"/>
                  <a:gd name="connsiteX48" fmla="*/ 460637 w 1411286"/>
                  <a:gd name="connsiteY48" fmla="*/ 1111452 h 3924304"/>
                  <a:gd name="connsiteX49" fmla="*/ 480352 w 1411286"/>
                  <a:gd name="connsiteY49" fmla="*/ 1135344 h 3924304"/>
                  <a:gd name="connsiteX50" fmla="*/ 505407 w 1411286"/>
                  <a:gd name="connsiteY50" fmla="*/ 1089183 h 3924304"/>
                  <a:gd name="connsiteX51" fmla="*/ 547543 w 1411286"/>
                  <a:gd name="connsiteY51" fmla="*/ 1038115 h 3924304"/>
                  <a:gd name="connsiteX52" fmla="*/ 557386 w 1411286"/>
                  <a:gd name="connsiteY52" fmla="*/ 1029993 h 3924304"/>
                  <a:gd name="connsiteX53" fmla="*/ 531668 w 1411286"/>
                  <a:gd name="connsiteY53" fmla="*/ 949898 h 3924304"/>
                  <a:gd name="connsiteX54" fmla="*/ 504824 w 1411286"/>
                  <a:gd name="connsiteY54" fmla="*/ 658814 h 3924304"/>
                  <a:gd name="connsiteX55" fmla="*/ 881063 w 1411286"/>
                  <a:gd name="connsiteY55" fmla="*/ 0 h 392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11286" h="3924304">
                    <a:moveTo>
                      <a:pt x="881063" y="0"/>
                    </a:moveTo>
                    <a:cubicBezTo>
                      <a:pt x="890588" y="87314"/>
                      <a:pt x="873125" y="110068"/>
                      <a:pt x="885825" y="211138"/>
                    </a:cubicBezTo>
                    <a:cubicBezTo>
                      <a:pt x="898525" y="312209"/>
                      <a:pt x="959644" y="437356"/>
                      <a:pt x="957263" y="606426"/>
                    </a:cubicBezTo>
                    <a:cubicBezTo>
                      <a:pt x="956668" y="648693"/>
                      <a:pt x="953840" y="701378"/>
                      <a:pt x="949226" y="758417"/>
                    </a:cubicBezTo>
                    <a:lnTo>
                      <a:pt x="932520" y="917091"/>
                    </a:lnTo>
                    <a:lnTo>
                      <a:pt x="1000124" y="792163"/>
                    </a:lnTo>
                    <a:cubicBezTo>
                      <a:pt x="1110455" y="620449"/>
                      <a:pt x="1222374" y="570707"/>
                      <a:pt x="1381124" y="487363"/>
                    </a:cubicBezTo>
                    <a:cubicBezTo>
                      <a:pt x="1355724" y="686595"/>
                      <a:pt x="1375568" y="861220"/>
                      <a:pt x="1304924" y="1054101"/>
                    </a:cubicBezTo>
                    <a:cubicBezTo>
                      <a:pt x="1278433" y="1126431"/>
                      <a:pt x="1215329" y="1215840"/>
                      <a:pt x="1144120" y="1297043"/>
                    </a:cubicBezTo>
                    <a:lnTo>
                      <a:pt x="1134014" y="1307798"/>
                    </a:lnTo>
                    <a:lnTo>
                      <a:pt x="1129594" y="1351654"/>
                    </a:lnTo>
                    <a:cubicBezTo>
                      <a:pt x="1124997" y="1374117"/>
                      <a:pt x="1118218" y="1395785"/>
                      <a:pt x="1109487" y="1416426"/>
                    </a:cubicBezTo>
                    <a:lnTo>
                      <a:pt x="1098796" y="1436123"/>
                    </a:lnTo>
                    <a:lnTo>
                      <a:pt x="1185863" y="1368426"/>
                    </a:lnTo>
                    <a:cubicBezTo>
                      <a:pt x="1241425" y="1577976"/>
                      <a:pt x="1227931" y="1873251"/>
                      <a:pt x="1162050" y="2054226"/>
                    </a:cubicBezTo>
                    <a:cubicBezTo>
                      <a:pt x="1129109" y="2144713"/>
                      <a:pt x="1051718" y="2251870"/>
                      <a:pt x="974823" y="2332833"/>
                    </a:cubicBezTo>
                    <a:lnTo>
                      <a:pt x="968024" y="2339425"/>
                    </a:lnTo>
                    <a:lnTo>
                      <a:pt x="1025743" y="2370755"/>
                    </a:lnTo>
                    <a:cubicBezTo>
                      <a:pt x="1044101" y="2383157"/>
                      <a:pt x="1061202" y="2397278"/>
                      <a:pt x="1076812" y="2412890"/>
                    </a:cubicBezTo>
                    <a:lnTo>
                      <a:pt x="1093064" y="2432587"/>
                    </a:lnTo>
                    <a:lnTo>
                      <a:pt x="1139922" y="2392463"/>
                    </a:lnTo>
                    <a:cubicBezTo>
                      <a:pt x="1231699" y="2322911"/>
                      <a:pt x="1330323" y="2265761"/>
                      <a:pt x="1411286" y="2243139"/>
                    </a:cubicBezTo>
                    <a:cubicBezTo>
                      <a:pt x="1358105" y="2445016"/>
                      <a:pt x="1370275" y="2660916"/>
                      <a:pt x="1333498" y="2855914"/>
                    </a:cubicBezTo>
                    <a:cubicBezTo>
                      <a:pt x="1296721" y="3050912"/>
                      <a:pt x="1240100" y="3091922"/>
                      <a:pt x="1133473" y="3203576"/>
                    </a:cubicBezTo>
                    <a:cubicBezTo>
                      <a:pt x="1080159" y="3259403"/>
                      <a:pt x="1043515" y="3322705"/>
                      <a:pt x="1012129" y="3383063"/>
                    </a:cubicBezTo>
                    <a:lnTo>
                      <a:pt x="982918" y="3440110"/>
                    </a:lnTo>
                    <a:lnTo>
                      <a:pt x="983059" y="3449837"/>
                    </a:lnTo>
                    <a:cubicBezTo>
                      <a:pt x="977768" y="3512609"/>
                      <a:pt x="961496" y="3572934"/>
                      <a:pt x="942975" y="3625850"/>
                    </a:cubicBezTo>
                    <a:cubicBezTo>
                      <a:pt x="959908" y="3731684"/>
                      <a:pt x="1070769" y="3875883"/>
                      <a:pt x="1058863" y="3894138"/>
                    </a:cubicBezTo>
                    <a:cubicBezTo>
                      <a:pt x="1046957" y="3912395"/>
                      <a:pt x="983721" y="3944410"/>
                      <a:pt x="947738" y="3906839"/>
                    </a:cubicBezTo>
                    <a:cubicBezTo>
                      <a:pt x="911755" y="3869267"/>
                      <a:pt x="904082" y="3752851"/>
                      <a:pt x="842963" y="3668714"/>
                    </a:cubicBezTo>
                    <a:cubicBezTo>
                      <a:pt x="743744" y="3635376"/>
                      <a:pt x="640556" y="3601245"/>
                      <a:pt x="542924" y="3516314"/>
                    </a:cubicBezTo>
                    <a:cubicBezTo>
                      <a:pt x="445293" y="3431383"/>
                      <a:pt x="341312" y="3269457"/>
                      <a:pt x="257174" y="3159126"/>
                    </a:cubicBezTo>
                    <a:cubicBezTo>
                      <a:pt x="173037" y="3048794"/>
                      <a:pt x="165100" y="3009901"/>
                      <a:pt x="38099" y="2854326"/>
                    </a:cubicBezTo>
                    <a:cubicBezTo>
                      <a:pt x="80962" y="2844006"/>
                      <a:pt x="128339" y="2835821"/>
                      <a:pt x="178184" y="2830402"/>
                    </a:cubicBezTo>
                    <a:lnTo>
                      <a:pt x="313326" y="2824007"/>
                    </a:lnTo>
                    <a:lnTo>
                      <a:pt x="267792" y="2784022"/>
                    </a:lnTo>
                    <a:cubicBezTo>
                      <a:pt x="218143" y="2738726"/>
                      <a:pt x="175939" y="2696643"/>
                      <a:pt x="147637" y="2663826"/>
                    </a:cubicBezTo>
                    <a:cubicBezTo>
                      <a:pt x="18257" y="2513808"/>
                      <a:pt x="4763" y="2374901"/>
                      <a:pt x="0" y="2206626"/>
                    </a:cubicBezTo>
                    <a:lnTo>
                      <a:pt x="140139" y="2228689"/>
                    </a:lnTo>
                    <a:lnTo>
                      <a:pt x="133932" y="2221166"/>
                    </a:lnTo>
                    <a:cubicBezTo>
                      <a:pt x="96726" y="2166094"/>
                      <a:pt x="75000" y="2099702"/>
                      <a:pt x="75001" y="2028237"/>
                    </a:cubicBezTo>
                    <a:cubicBezTo>
                      <a:pt x="75000" y="1885306"/>
                      <a:pt x="161901" y="1762674"/>
                      <a:pt x="285750" y="1710290"/>
                    </a:cubicBezTo>
                    <a:lnTo>
                      <a:pt x="403829" y="1686451"/>
                    </a:lnTo>
                    <a:lnTo>
                      <a:pt x="345012" y="1646661"/>
                    </a:lnTo>
                    <a:cubicBezTo>
                      <a:pt x="282761" y="1600561"/>
                      <a:pt x="234454" y="1552675"/>
                      <a:pt x="209550" y="1516064"/>
                    </a:cubicBezTo>
                    <a:cubicBezTo>
                      <a:pt x="143139" y="1418433"/>
                      <a:pt x="105039" y="1289051"/>
                      <a:pt x="120650" y="1158876"/>
                    </a:cubicBezTo>
                    <a:cubicBezTo>
                      <a:pt x="136260" y="1028701"/>
                      <a:pt x="138907" y="923926"/>
                      <a:pt x="112712" y="754063"/>
                    </a:cubicBezTo>
                    <a:cubicBezTo>
                      <a:pt x="169763" y="792759"/>
                      <a:pt x="326240" y="953617"/>
                      <a:pt x="460637" y="1111452"/>
                    </a:cubicBezTo>
                    <a:lnTo>
                      <a:pt x="480352" y="1135344"/>
                    </a:lnTo>
                    <a:lnTo>
                      <a:pt x="505407" y="1089183"/>
                    </a:lnTo>
                    <a:cubicBezTo>
                      <a:pt x="517809" y="1070826"/>
                      <a:pt x="531931" y="1053725"/>
                      <a:pt x="547543" y="1038115"/>
                    </a:cubicBezTo>
                    <a:lnTo>
                      <a:pt x="557386" y="1029993"/>
                    </a:lnTo>
                    <a:lnTo>
                      <a:pt x="531668" y="949898"/>
                    </a:lnTo>
                    <a:cubicBezTo>
                      <a:pt x="506425" y="857883"/>
                      <a:pt x="492620" y="757437"/>
                      <a:pt x="504824" y="658814"/>
                    </a:cubicBezTo>
                    <a:cubicBezTo>
                      <a:pt x="537368" y="395818"/>
                      <a:pt x="776288" y="80963"/>
                      <a:pt x="881063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381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79C633F6-F15A-4407-8980-6B53FB7D5965}"/>
                  </a:ext>
                </a:extLst>
              </p:cNvPr>
              <p:cNvGrpSpPr/>
              <p:nvPr/>
            </p:nvGrpSpPr>
            <p:grpSpPr>
              <a:xfrm>
                <a:off x="6368194" y="6782518"/>
                <a:ext cx="371598" cy="1033287"/>
                <a:chOff x="5848350" y="1184275"/>
                <a:chExt cx="1411286" cy="3924304"/>
              </a:xfrm>
            </p:grpSpPr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6A555B57-8DB5-4AA3-B34E-9FAE095F77E0}"/>
                    </a:ext>
                  </a:extLst>
                </p:cNvPr>
                <p:cNvSpPr/>
                <p:nvPr/>
              </p:nvSpPr>
              <p:spPr>
                <a:xfrm>
                  <a:off x="6348671" y="1184275"/>
                  <a:ext cx="457009" cy="1342783"/>
                </a:xfrm>
                <a:custGeom>
                  <a:avLst/>
                  <a:gdLst>
                    <a:gd name="connsiteX0" fmla="*/ 184761 w 446781"/>
                    <a:gd name="connsiteY0" fmla="*/ 1267989 h 1319167"/>
                    <a:gd name="connsiteX1" fmla="*/ 3786 w 446781"/>
                    <a:gd name="connsiteY1" fmla="*/ 634577 h 1319167"/>
                    <a:gd name="connsiteX2" fmla="*/ 360974 w 446781"/>
                    <a:gd name="connsiteY2" fmla="*/ 20214 h 1319167"/>
                    <a:gd name="connsiteX3" fmla="*/ 384786 w 446781"/>
                    <a:gd name="connsiteY3" fmla="*/ 186902 h 1319167"/>
                    <a:gd name="connsiteX4" fmla="*/ 446699 w 446781"/>
                    <a:gd name="connsiteY4" fmla="*/ 572664 h 1319167"/>
                    <a:gd name="connsiteX5" fmla="*/ 370499 w 446781"/>
                    <a:gd name="connsiteY5" fmla="*/ 1201314 h 1319167"/>
                    <a:gd name="connsiteX6" fmla="*/ 184761 w 446781"/>
                    <a:gd name="connsiteY6" fmla="*/ 1267989 h 1319167"/>
                    <a:gd name="connsiteX0" fmla="*/ 184761 w 446781"/>
                    <a:gd name="connsiteY0" fmla="*/ 1270379 h 1321557"/>
                    <a:gd name="connsiteX1" fmla="*/ 3786 w 446781"/>
                    <a:gd name="connsiteY1" fmla="*/ 636967 h 1321557"/>
                    <a:gd name="connsiteX2" fmla="*/ 360974 w 446781"/>
                    <a:gd name="connsiteY2" fmla="*/ 22604 h 1321557"/>
                    <a:gd name="connsiteX3" fmla="*/ 384786 w 446781"/>
                    <a:gd name="connsiteY3" fmla="*/ 189292 h 1321557"/>
                    <a:gd name="connsiteX4" fmla="*/ 446699 w 446781"/>
                    <a:gd name="connsiteY4" fmla="*/ 575054 h 1321557"/>
                    <a:gd name="connsiteX5" fmla="*/ 370499 w 446781"/>
                    <a:gd name="connsiteY5" fmla="*/ 1203704 h 1321557"/>
                    <a:gd name="connsiteX6" fmla="*/ 184761 w 446781"/>
                    <a:gd name="connsiteY6" fmla="*/ 1270379 h 1321557"/>
                    <a:gd name="connsiteX0" fmla="*/ 184995 w 447013"/>
                    <a:gd name="connsiteY0" fmla="*/ 1299731 h 1350909"/>
                    <a:gd name="connsiteX1" fmla="*/ 4020 w 447013"/>
                    <a:gd name="connsiteY1" fmla="*/ 666319 h 1350909"/>
                    <a:gd name="connsiteX2" fmla="*/ 367558 w 447013"/>
                    <a:gd name="connsiteY2" fmla="*/ 20206 h 1350909"/>
                    <a:gd name="connsiteX3" fmla="*/ 385020 w 447013"/>
                    <a:gd name="connsiteY3" fmla="*/ 218644 h 1350909"/>
                    <a:gd name="connsiteX4" fmla="*/ 446933 w 447013"/>
                    <a:gd name="connsiteY4" fmla="*/ 604406 h 1350909"/>
                    <a:gd name="connsiteX5" fmla="*/ 370733 w 447013"/>
                    <a:gd name="connsiteY5" fmla="*/ 1233056 h 1350909"/>
                    <a:gd name="connsiteX6" fmla="*/ 184995 w 447013"/>
                    <a:gd name="connsiteY6" fmla="*/ 1299731 h 1350909"/>
                    <a:gd name="connsiteX0" fmla="*/ 184995 w 447013"/>
                    <a:gd name="connsiteY0" fmla="*/ 1279525 h 1330703"/>
                    <a:gd name="connsiteX1" fmla="*/ 4020 w 447013"/>
                    <a:gd name="connsiteY1" fmla="*/ 646113 h 1330703"/>
                    <a:gd name="connsiteX2" fmla="*/ 367558 w 447013"/>
                    <a:gd name="connsiteY2" fmla="*/ 0 h 1330703"/>
                    <a:gd name="connsiteX3" fmla="*/ 385020 w 447013"/>
                    <a:gd name="connsiteY3" fmla="*/ 198438 h 1330703"/>
                    <a:gd name="connsiteX4" fmla="*/ 446933 w 447013"/>
                    <a:gd name="connsiteY4" fmla="*/ 584200 h 1330703"/>
                    <a:gd name="connsiteX5" fmla="*/ 370733 w 447013"/>
                    <a:gd name="connsiteY5" fmla="*/ 1212850 h 1330703"/>
                    <a:gd name="connsiteX6" fmla="*/ 184995 w 447013"/>
                    <a:gd name="connsiteY6" fmla="*/ 1279525 h 1330703"/>
                    <a:gd name="connsiteX0" fmla="*/ 185479 w 447494"/>
                    <a:gd name="connsiteY0" fmla="*/ 1292225 h 1343403"/>
                    <a:gd name="connsiteX1" fmla="*/ 4504 w 447494"/>
                    <a:gd name="connsiteY1" fmla="*/ 658813 h 1343403"/>
                    <a:gd name="connsiteX2" fmla="*/ 380742 w 447494"/>
                    <a:gd name="connsiteY2" fmla="*/ 0 h 1343403"/>
                    <a:gd name="connsiteX3" fmla="*/ 385504 w 447494"/>
                    <a:gd name="connsiteY3" fmla="*/ 211138 h 1343403"/>
                    <a:gd name="connsiteX4" fmla="*/ 447417 w 447494"/>
                    <a:gd name="connsiteY4" fmla="*/ 596900 h 1343403"/>
                    <a:gd name="connsiteX5" fmla="*/ 371217 w 447494"/>
                    <a:gd name="connsiteY5" fmla="*/ 1225550 h 1343403"/>
                    <a:gd name="connsiteX6" fmla="*/ 185479 w 447494"/>
                    <a:gd name="connsiteY6" fmla="*/ 1292225 h 1343403"/>
                    <a:gd name="connsiteX0" fmla="*/ 185479 w 447494"/>
                    <a:gd name="connsiteY0" fmla="*/ 1292225 h 1343403"/>
                    <a:gd name="connsiteX1" fmla="*/ 4504 w 447494"/>
                    <a:gd name="connsiteY1" fmla="*/ 658813 h 1343403"/>
                    <a:gd name="connsiteX2" fmla="*/ 380742 w 447494"/>
                    <a:gd name="connsiteY2" fmla="*/ 0 h 1343403"/>
                    <a:gd name="connsiteX3" fmla="*/ 385504 w 447494"/>
                    <a:gd name="connsiteY3" fmla="*/ 211138 h 1343403"/>
                    <a:gd name="connsiteX4" fmla="*/ 447417 w 447494"/>
                    <a:gd name="connsiteY4" fmla="*/ 596900 h 1343403"/>
                    <a:gd name="connsiteX5" fmla="*/ 371217 w 447494"/>
                    <a:gd name="connsiteY5" fmla="*/ 1225550 h 1343403"/>
                    <a:gd name="connsiteX6" fmla="*/ 185479 w 447494"/>
                    <a:gd name="connsiteY6" fmla="*/ 1292225 h 1343403"/>
                    <a:gd name="connsiteX0" fmla="*/ 185479 w 457009"/>
                    <a:gd name="connsiteY0" fmla="*/ 1292225 h 1342783"/>
                    <a:gd name="connsiteX1" fmla="*/ 4504 w 457009"/>
                    <a:gd name="connsiteY1" fmla="*/ 658813 h 1342783"/>
                    <a:gd name="connsiteX2" fmla="*/ 380742 w 457009"/>
                    <a:gd name="connsiteY2" fmla="*/ 0 h 1342783"/>
                    <a:gd name="connsiteX3" fmla="*/ 385504 w 457009"/>
                    <a:gd name="connsiteY3" fmla="*/ 211138 h 1342783"/>
                    <a:gd name="connsiteX4" fmla="*/ 456942 w 457009"/>
                    <a:gd name="connsiteY4" fmla="*/ 606425 h 1342783"/>
                    <a:gd name="connsiteX5" fmla="*/ 371217 w 457009"/>
                    <a:gd name="connsiteY5" fmla="*/ 1225550 h 1342783"/>
                    <a:gd name="connsiteX6" fmla="*/ 185479 w 457009"/>
                    <a:gd name="connsiteY6" fmla="*/ 1292225 h 134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7009" h="1342783">
                      <a:moveTo>
                        <a:pt x="185479" y="1292225"/>
                      </a:moveTo>
                      <a:cubicBezTo>
                        <a:pt x="124360" y="1197769"/>
                        <a:pt x="-28040" y="921809"/>
                        <a:pt x="4504" y="658813"/>
                      </a:cubicBezTo>
                      <a:cubicBezTo>
                        <a:pt x="37048" y="395817"/>
                        <a:pt x="275967" y="80962"/>
                        <a:pt x="380742" y="0"/>
                      </a:cubicBezTo>
                      <a:cubicBezTo>
                        <a:pt x="390267" y="87313"/>
                        <a:pt x="372804" y="110067"/>
                        <a:pt x="385504" y="211138"/>
                      </a:cubicBezTo>
                      <a:cubicBezTo>
                        <a:pt x="398204" y="312209"/>
                        <a:pt x="459323" y="437356"/>
                        <a:pt x="456942" y="606425"/>
                      </a:cubicBezTo>
                      <a:cubicBezTo>
                        <a:pt x="454561" y="775494"/>
                        <a:pt x="416461" y="1111250"/>
                        <a:pt x="371217" y="1225550"/>
                      </a:cubicBezTo>
                      <a:cubicBezTo>
                        <a:pt x="325973" y="1339850"/>
                        <a:pt x="246598" y="1386681"/>
                        <a:pt x="185479" y="1292225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CCAB1434-BA61-4A6A-A8FC-A63BD5830031}"/>
                    </a:ext>
                  </a:extLst>
                </p:cNvPr>
                <p:cNvSpPr/>
                <p:nvPr/>
              </p:nvSpPr>
              <p:spPr>
                <a:xfrm>
                  <a:off x="6683632" y="1671638"/>
                  <a:ext cx="545842" cy="1034395"/>
                </a:xfrm>
                <a:custGeom>
                  <a:avLst/>
                  <a:gdLst>
                    <a:gd name="connsiteX0" fmla="*/ 634 w 567862"/>
                    <a:gd name="connsiteY0" fmla="*/ 954076 h 1041788"/>
                    <a:gd name="connsiteX1" fmla="*/ 167321 w 567862"/>
                    <a:gd name="connsiteY1" fmla="*/ 311139 h 1041788"/>
                    <a:gd name="connsiteX2" fmla="*/ 548321 w 567862"/>
                    <a:gd name="connsiteY2" fmla="*/ 6339 h 1041788"/>
                    <a:gd name="connsiteX3" fmla="*/ 472121 w 567862"/>
                    <a:gd name="connsiteY3" fmla="*/ 573076 h 1041788"/>
                    <a:gd name="connsiteX4" fmla="*/ 124459 w 567862"/>
                    <a:gd name="connsiteY4" fmla="*/ 992176 h 1041788"/>
                    <a:gd name="connsiteX5" fmla="*/ 634 w 567862"/>
                    <a:gd name="connsiteY5" fmla="*/ 954076 h 1041788"/>
                    <a:gd name="connsiteX0" fmla="*/ 634 w 567862"/>
                    <a:gd name="connsiteY0" fmla="*/ 947737 h 1035449"/>
                    <a:gd name="connsiteX1" fmla="*/ 167321 w 567862"/>
                    <a:gd name="connsiteY1" fmla="*/ 304800 h 1035449"/>
                    <a:gd name="connsiteX2" fmla="*/ 548321 w 567862"/>
                    <a:gd name="connsiteY2" fmla="*/ 0 h 1035449"/>
                    <a:gd name="connsiteX3" fmla="*/ 472121 w 567862"/>
                    <a:gd name="connsiteY3" fmla="*/ 566737 h 1035449"/>
                    <a:gd name="connsiteX4" fmla="*/ 124459 w 567862"/>
                    <a:gd name="connsiteY4" fmla="*/ 985837 h 1035449"/>
                    <a:gd name="connsiteX5" fmla="*/ 634 w 567862"/>
                    <a:gd name="connsiteY5" fmla="*/ 947737 h 1035449"/>
                    <a:gd name="connsiteX0" fmla="*/ 634 w 548321"/>
                    <a:gd name="connsiteY0" fmla="*/ 947737 h 1035449"/>
                    <a:gd name="connsiteX1" fmla="*/ 167321 w 548321"/>
                    <a:gd name="connsiteY1" fmla="*/ 304800 h 1035449"/>
                    <a:gd name="connsiteX2" fmla="*/ 548321 w 548321"/>
                    <a:gd name="connsiteY2" fmla="*/ 0 h 1035449"/>
                    <a:gd name="connsiteX3" fmla="*/ 472121 w 548321"/>
                    <a:gd name="connsiteY3" fmla="*/ 566737 h 1035449"/>
                    <a:gd name="connsiteX4" fmla="*/ 124459 w 548321"/>
                    <a:gd name="connsiteY4" fmla="*/ 985837 h 1035449"/>
                    <a:gd name="connsiteX5" fmla="*/ 634 w 548321"/>
                    <a:gd name="connsiteY5" fmla="*/ 947737 h 1035449"/>
                    <a:gd name="connsiteX0" fmla="*/ 27399 w 451261"/>
                    <a:gd name="connsiteY0" fmla="*/ 985837 h 990147"/>
                    <a:gd name="connsiteX1" fmla="*/ 70261 w 451261"/>
                    <a:gd name="connsiteY1" fmla="*/ 304800 h 990147"/>
                    <a:gd name="connsiteX2" fmla="*/ 451261 w 451261"/>
                    <a:gd name="connsiteY2" fmla="*/ 0 h 990147"/>
                    <a:gd name="connsiteX3" fmla="*/ 375061 w 451261"/>
                    <a:gd name="connsiteY3" fmla="*/ 566737 h 990147"/>
                    <a:gd name="connsiteX4" fmla="*/ 27399 w 451261"/>
                    <a:gd name="connsiteY4" fmla="*/ 985837 h 990147"/>
                    <a:gd name="connsiteX0" fmla="*/ 12848 w 541485"/>
                    <a:gd name="connsiteY0" fmla="*/ 1030287 h 1034093"/>
                    <a:gd name="connsiteX1" fmla="*/ 160485 w 541485"/>
                    <a:gd name="connsiteY1" fmla="*/ 304800 h 1034093"/>
                    <a:gd name="connsiteX2" fmla="*/ 541485 w 541485"/>
                    <a:gd name="connsiteY2" fmla="*/ 0 h 1034093"/>
                    <a:gd name="connsiteX3" fmla="*/ 465285 w 541485"/>
                    <a:gd name="connsiteY3" fmla="*/ 566737 h 1034093"/>
                    <a:gd name="connsiteX4" fmla="*/ 12848 w 541485"/>
                    <a:gd name="connsiteY4" fmla="*/ 1030287 h 1034093"/>
                    <a:gd name="connsiteX0" fmla="*/ 15152 w 543789"/>
                    <a:gd name="connsiteY0" fmla="*/ 1030287 h 1034093"/>
                    <a:gd name="connsiteX1" fmla="*/ 162789 w 543789"/>
                    <a:gd name="connsiteY1" fmla="*/ 304800 h 1034093"/>
                    <a:gd name="connsiteX2" fmla="*/ 543789 w 543789"/>
                    <a:gd name="connsiteY2" fmla="*/ 0 h 1034093"/>
                    <a:gd name="connsiteX3" fmla="*/ 467589 w 543789"/>
                    <a:gd name="connsiteY3" fmla="*/ 566737 h 1034093"/>
                    <a:gd name="connsiteX4" fmla="*/ 15152 w 543789"/>
                    <a:gd name="connsiteY4" fmla="*/ 1030287 h 1034093"/>
                    <a:gd name="connsiteX0" fmla="*/ 17205 w 545842"/>
                    <a:gd name="connsiteY0" fmla="*/ 1030287 h 1034093"/>
                    <a:gd name="connsiteX1" fmla="*/ 164842 w 545842"/>
                    <a:gd name="connsiteY1" fmla="*/ 304800 h 1034093"/>
                    <a:gd name="connsiteX2" fmla="*/ 545842 w 545842"/>
                    <a:gd name="connsiteY2" fmla="*/ 0 h 1034093"/>
                    <a:gd name="connsiteX3" fmla="*/ 469642 w 545842"/>
                    <a:gd name="connsiteY3" fmla="*/ 566737 h 1034093"/>
                    <a:gd name="connsiteX4" fmla="*/ 17205 w 545842"/>
                    <a:gd name="connsiteY4" fmla="*/ 1030287 h 1034093"/>
                    <a:gd name="connsiteX0" fmla="*/ 17205 w 545842"/>
                    <a:gd name="connsiteY0" fmla="*/ 1030287 h 1034395"/>
                    <a:gd name="connsiteX1" fmla="*/ 164842 w 545842"/>
                    <a:gd name="connsiteY1" fmla="*/ 304800 h 1034395"/>
                    <a:gd name="connsiteX2" fmla="*/ 545842 w 545842"/>
                    <a:gd name="connsiteY2" fmla="*/ 0 h 1034395"/>
                    <a:gd name="connsiteX3" fmla="*/ 469642 w 545842"/>
                    <a:gd name="connsiteY3" fmla="*/ 566737 h 1034395"/>
                    <a:gd name="connsiteX4" fmla="*/ 17205 w 545842"/>
                    <a:gd name="connsiteY4" fmla="*/ 1030287 h 103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5842" h="1034395">
                      <a:moveTo>
                        <a:pt x="17205" y="1030287"/>
                      </a:moveTo>
                      <a:cubicBezTo>
                        <a:pt x="-39945" y="729456"/>
                        <a:pt x="54511" y="476514"/>
                        <a:pt x="164842" y="304800"/>
                      </a:cubicBezTo>
                      <a:cubicBezTo>
                        <a:pt x="275173" y="133086"/>
                        <a:pt x="387092" y="83344"/>
                        <a:pt x="545842" y="0"/>
                      </a:cubicBezTo>
                      <a:cubicBezTo>
                        <a:pt x="520442" y="199231"/>
                        <a:pt x="540286" y="373856"/>
                        <a:pt x="469642" y="566737"/>
                      </a:cubicBezTo>
                      <a:cubicBezTo>
                        <a:pt x="398998" y="759618"/>
                        <a:pt x="68005" y="1073943"/>
                        <a:pt x="17205" y="1030287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005A728B-CB81-4861-AD37-EE8BD4CFA831}"/>
                    </a:ext>
                  </a:extLst>
                </p:cNvPr>
                <p:cNvSpPr/>
                <p:nvPr/>
              </p:nvSpPr>
              <p:spPr>
                <a:xfrm>
                  <a:off x="5961063" y="1938338"/>
                  <a:ext cx="643350" cy="1047750"/>
                </a:xfrm>
                <a:custGeom>
                  <a:avLst/>
                  <a:gdLst>
                    <a:gd name="connsiteX0" fmla="*/ 639965 w 690127"/>
                    <a:gd name="connsiteY0" fmla="*/ 1041245 h 1043087"/>
                    <a:gd name="connsiteX1" fmla="*/ 601865 w 690127"/>
                    <a:gd name="connsiteY1" fmla="*/ 626907 h 1043087"/>
                    <a:gd name="connsiteX2" fmla="*/ 39890 w 690127"/>
                    <a:gd name="connsiteY2" fmla="*/ 12545 h 1043087"/>
                    <a:gd name="connsiteX3" fmla="*/ 54177 w 690127"/>
                    <a:gd name="connsiteY3" fmla="*/ 255432 h 1043087"/>
                    <a:gd name="connsiteX4" fmla="*/ 120852 w 690127"/>
                    <a:gd name="connsiteY4" fmla="*/ 755495 h 1043087"/>
                    <a:gd name="connsiteX5" fmla="*/ 639965 w 690127"/>
                    <a:gd name="connsiteY5" fmla="*/ 1041245 h 1043087"/>
                    <a:gd name="connsiteX0" fmla="*/ 652262 w 703247"/>
                    <a:gd name="connsiteY0" fmla="*/ 1059359 h 1061201"/>
                    <a:gd name="connsiteX1" fmla="*/ 614162 w 703247"/>
                    <a:gd name="connsiteY1" fmla="*/ 645021 h 1061201"/>
                    <a:gd name="connsiteX2" fmla="*/ 36312 w 703247"/>
                    <a:gd name="connsiteY2" fmla="*/ 11609 h 1061201"/>
                    <a:gd name="connsiteX3" fmla="*/ 66474 w 703247"/>
                    <a:gd name="connsiteY3" fmla="*/ 273546 h 1061201"/>
                    <a:gd name="connsiteX4" fmla="*/ 133149 w 703247"/>
                    <a:gd name="connsiteY4" fmla="*/ 773609 h 1061201"/>
                    <a:gd name="connsiteX5" fmla="*/ 652262 w 703247"/>
                    <a:gd name="connsiteY5" fmla="*/ 1059359 h 1061201"/>
                    <a:gd name="connsiteX0" fmla="*/ 615950 w 666935"/>
                    <a:gd name="connsiteY0" fmla="*/ 1047750 h 1049592"/>
                    <a:gd name="connsiteX1" fmla="*/ 577850 w 666935"/>
                    <a:gd name="connsiteY1" fmla="*/ 633412 h 1049592"/>
                    <a:gd name="connsiteX2" fmla="*/ 0 w 666935"/>
                    <a:gd name="connsiteY2" fmla="*/ 0 h 1049592"/>
                    <a:gd name="connsiteX3" fmla="*/ 30162 w 666935"/>
                    <a:gd name="connsiteY3" fmla="*/ 261937 h 1049592"/>
                    <a:gd name="connsiteX4" fmla="*/ 96837 w 666935"/>
                    <a:gd name="connsiteY4" fmla="*/ 762000 h 1049592"/>
                    <a:gd name="connsiteX5" fmla="*/ 615950 w 666935"/>
                    <a:gd name="connsiteY5" fmla="*/ 1047750 h 1049592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7503 w 668488"/>
                    <a:gd name="connsiteY0" fmla="*/ 1047750 h 1049343"/>
                    <a:gd name="connsiteX1" fmla="*/ 579403 w 668488"/>
                    <a:gd name="connsiteY1" fmla="*/ 633412 h 1049343"/>
                    <a:gd name="connsiteX2" fmla="*/ 1553 w 668488"/>
                    <a:gd name="connsiteY2" fmla="*/ 0 h 1049343"/>
                    <a:gd name="connsiteX3" fmla="*/ 9490 w 668488"/>
                    <a:gd name="connsiteY3" fmla="*/ 404812 h 1049343"/>
                    <a:gd name="connsiteX4" fmla="*/ 98390 w 668488"/>
                    <a:gd name="connsiteY4" fmla="*/ 762000 h 1049343"/>
                    <a:gd name="connsiteX5" fmla="*/ 617503 w 668488"/>
                    <a:gd name="connsiteY5" fmla="*/ 1047750 h 1049343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5950 w 656418"/>
                    <a:gd name="connsiteY0" fmla="*/ 1047750 h 1049343"/>
                    <a:gd name="connsiteX1" fmla="*/ 577850 w 656418"/>
                    <a:gd name="connsiteY1" fmla="*/ 633412 h 1049343"/>
                    <a:gd name="connsiteX2" fmla="*/ 0 w 656418"/>
                    <a:gd name="connsiteY2" fmla="*/ 0 h 1049343"/>
                    <a:gd name="connsiteX3" fmla="*/ 7937 w 656418"/>
                    <a:gd name="connsiteY3" fmla="*/ 404812 h 1049343"/>
                    <a:gd name="connsiteX4" fmla="*/ 96837 w 656418"/>
                    <a:gd name="connsiteY4" fmla="*/ 762000 h 1049343"/>
                    <a:gd name="connsiteX5" fmla="*/ 615950 w 656418"/>
                    <a:gd name="connsiteY5" fmla="*/ 1047750 h 1049343"/>
                    <a:gd name="connsiteX0" fmla="*/ 615950 w 656418"/>
                    <a:gd name="connsiteY0" fmla="*/ 1047750 h 1047750"/>
                    <a:gd name="connsiteX1" fmla="*/ 577850 w 656418"/>
                    <a:gd name="connsiteY1" fmla="*/ 633412 h 1047750"/>
                    <a:gd name="connsiteX2" fmla="*/ 0 w 656418"/>
                    <a:gd name="connsiteY2" fmla="*/ 0 h 1047750"/>
                    <a:gd name="connsiteX3" fmla="*/ 7937 w 656418"/>
                    <a:gd name="connsiteY3" fmla="*/ 404812 h 1047750"/>
                    <a:gd name="connsiteX4" fmla="*/ 96837 w 656418"/>
                    <a:gd name="connsiteY4" fmla="*/ 762000 h 1047750"/>
                    <a:gd name="connsiteX5" fmla="*/ 615950 w 656418"/>
                    <a:gd name="connsiteY5" fmla="*/ 1047750 h 1047750"/>
                    <a:gd name="connsiteX0" fmla="*/ 615950 w 656418"/>
                    <a:gd name="connsiteY0" fmla="*/ 1047750 h 1047750"/>
                    <a:gd name="connsiteX1" fmla="*/ 577850 w 656418"/>
                    <a:gd name="connsiteY1" fmla="*/ 633412 h 1047750"/>
                    <a:gd name="connsiteX2" fmla="*/ 0 w 656418"/>
                    <a:gd name="connsiteY2" fmla="*/ 0 h 1047750"/>
                    <a:gd name="connsiteX3" fmla="*/ 7937 w 656418"/>
                    <a:gd name="connsiteY3" fmla="*/ 404812 h 1047750"/>
                    <a:gd name="connsiteX4" fmla="*/ 96837 w 656418"/>
                    <a:gd name="connsiteY4" fmla="*/ 762000 h 1047750"/>
                    <a:gd name="connsiteX5" fmla="*/ 615950 w 656418"/>
                    <a:gd name="connsiteY5" fmla="*/ 1047750 h 1047750"/>
                    <a:gd name="connsiteX0" fmla="*/ 615950 w 643350"/>
                    <a:gd name="connsiteY0" fmla="*/ 1047750 h 1047750"/>
                    <a:gd name="connsiteX1" fmla="*/ 539750 w 643350"/>
                    <a:gd name="connsiteY1" fmla="*/ 611187 h 1047750"/>
                    <a:gd name="connsiteX2" fmla="*/ 0 w 643350"/>
                    <a:gd name="connsiteY2" fmla="*/ 0 h 1047750"/>
                    <a:gd name="connsiteX3" fmla="*/ 7937 w 643350"/>
                    <a:gd name="connsiteY3" fmla="*/ 404812 h 1047750"/>
                    <a:gd name="connsiteX4" fmla="*/ 96837 w 643350"/>
                    <a:gd name="connsiteY4" fmla="*/ 762000 h 1047750"/>
                    <a:gd name="connsiteX5" fmla="*/ 615950 w 643350"/>
                    <a:gd name="connsiteY5" fmla="*/ 1047750 h 104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50" h="1047750">
                      <a:moveTo>
                        <a:pt x="615950" y="1047750"/>
                      </a:moveTo>
                      <a:cubicBezTo>
                        <a:pt x="670719" y="943769"/>
                        <a:pt x="642408" y="785812"/>
                        <a:pt x="539750" y="611187"/>
                      </a:cubicBezTo>
                      <a:cubicBezTo>
                        <a:pt x="437092" y="436562"/>
                        <a:pt x="91281" y="61912"/>
                        <a:pt x="0" y="0"/>
                      </a:cubicBezTo>
                      <a:cubicBezTo>
                        <a:pt x="26194" y="169862"/>
                        <a:pt x="23547" y="274637"/>
                        <a:pt x="7937" y="404812"/>
                      </a:cubicBezTo>
                      <a:cubicBezTo>
                        <a:pt x="-7673" y="534987"/>
                        <a:pt x="30426" y="664369"/>
                        <a:pt x="96837" y="762000"/>
                      </a:cubicBezTo>
                      <a:cubicBezTo>
                        <a:pt x="163248" y="859631"/>
                        <a:pt x="396081" y="1037431"/>
                        <a:pt x="615950" y="10477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A2D0E19E-BAFE-49FC-BCB5-2B62F52D99FC}"/>
                    </a:ext>
                  </a:extLst>
                </p:cNvPr>
                <p:cNvSpPr/>
                <p:nvPr/>
              </p:nvSpPr>
              <p:spPr>
                <a:xfrm>
                  <a:off x="6588856" y="2552700"/>
                  <a:ext cx="480058" cy="1088116"/>
                </a:xfrm>
                <a:custGeom>
                  <a:avLst/>
                  <a:gdLst>
                    <a:gd name="connsiteX0" fmla="*/ 50069 w 482749"/>
                    <a:gd name="connsiteY0" fmla="*/ 1087434 h 1089700"/>
                    <a:gd name="connsiteX1" fmla="*/ 421544 w 482749"/>
                    <a:gd name="connsiteY1" fmla="*/ 687384 h 1089700"/>
                    <a:gd name="connsiteX2" fmla="*/ 445357 w 482749"/>
                    <a:gd name="connsiteY2" fmla="*/ 1584 h 1089700"/>
                    <a:gd name="connsiteX3" fmla="*/ 50069 w 482749"/>
                    <a:gd name="connsiteY3" fmla="*/ 515934 h 1089700"/>
                    <a:gd name="connsiteX4" fmla="*/ 50069 w 482749"/>
                    <a:gd name="connsiteY4" fmla="*/ 1087434 h 1089700"/>
                    <a:gd name="connsiteX0" fmla="*/ 50069 w 482749"/>
                    <a:gd name="connsiteY0" fmla="*/ 1085850 h 1088116"/>
                    <a:gd name="connsiteX1" fmla="*/ 421544 w 482749"/>
                    <a:gd name="connsiteY1" fmla="*/ 685800 h 1088116"/>
                    <a:gd name="connsiteX2" fmla="*/ 445357 w 482749"/>
                    <a:gd name="connsiteY2" fmla="*/ 0 h 1088116"/>
                    <a:gd name="connsiteX3" fmla="*/ 50069 w 482749"/>
                    <a:gd name="connsiteY3" fmla="*/ 514350 h 1088116"/>
                    <a:gd name="connsiteX4" fmla="*/ 50069 w 482749"/>
                    <a:gd name="connsiteY4" fmla="*/ 1085850 h 1088116"/>
                    <a:gd name="connsiteX0" fmla="*/ 50069 w 480058"/>
                    <a:gd name="connsiteY0" fmla="*/ 1085850 h 1088116"/>
                    <a:gd name="connsiteX1" fmla="*/ 421544 w 480058"/>
                    <a:gd name="connsiteY1" fmla="*/ 685800 h 1088116"/>
                    <a:gd name="connsiteX2" fmla="*/ 445357 w 480058"/>
                    <a:gd name="connsiteY2" fmla="*/ 0 h 1088116"/>
                    <a:gd name="connsiteX3" fmla="*/ 50069 w 480058"/>
                    <a:gd name="connsiteY3" fmla="*/ 514350 h 1088116"/>
                    <a:gd name="connsiteX4" fmla="*/ 50069 w 480058"/>
                    <a:gd name="connsiteY4" fmla="*/ 1085850 h 108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0058" h="1088116">
                      <a:moveTo>
                        <a:pt x="50069" y="1085850"/>
                      </a:moveTo>
                      <a:cubicBezTo>
                        <a:pt x="111981" y="1114425"/>
                        <a:pt x="355663" y="866775"/>
                        <a:pt x="421544" y="685800"/>
                      </a:cubicBezTo>
                      <a:cubicBezTo>
                        <a:pt x="487425" y="504825"/>
                        <a:pt x="500919" y="209550"/>
                        <a:pt x="445357" y="0"/>
                      </a:cubicBezTo>
                      <a:cubicBezTo>
                        <a:pt x="170720" y="200025"/>
                        <a:pt x="121506" y="336550"/>
                        <a:pt x="50069" y="514350"/>
                      </a:cubicBezTo>
                      <a:cubicBezTo>
                        <a:pt x="-21368" y="692150"/>
                        <a:pt x="-11843" y="1057275"/>
                        <a:pt x="50069" y="10858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280EB10E-A5AB-418C-8FC6-7ED94794F66F}"/>
                    </a:ext>
                  </a:extLst>
                </p:cNvPr>
                <p:cNvSpPr/>
                <p:nvPr/>
              </p:nvSpPr>
              <p:spPr>
                <a:xfrm>
                  <a:off x="5848350" y="3390900"/>
                  <a:ext cx="840886" cy="913052"/>
                </a:xfrm>
                <a:custGeom>
                  <a:avLst/>
                  <a:gdLst>
                    <a:gd name="connsiteX0" fmla="*/ 791308 w 834550"/>
                    <a:gd name="connsiteY0" fmla="*/ 962058 h 965472"/>
                    <a:gd name="connsiteX1" fmla="*/ 710346 w 834550"/>
                    <a:gd name="connsiteY1" fmla="*/ 261970 h 965472"/>
                    <a:gd name="connsiteX2" fmla="*/ 181708 w 834550"/>
                    <a:gd name="connsiteY2" fmla="*/ 33370 h 965472"/>
                    <a:gd name="connsiteX3" fmla="*/ 733 w 834550"/>
                    <a:gd name="connsiteY3" fmla="*/ 52420 h 965472"/>
                    <a:gd name="connsiteX4" fmla="*/ 148371 w 834550"/>
                    <a:gd name="connsiteY4" fmla="*/ 509620 h 965472"/>
                    <a:gd name="connsiteX5" fmla="*/ 791308 w 834550"/>
                    <a:gd name="connsiteY5" fmla="*/ 962058 h 965472"/>
                    <a:gd name="connsiteX0" fmla="*/ 792070 w 835312"/>
                    <a:gd name="connsiteY0" fmla="*/ 962058 h 965472"/>
                    <a:gd name="connsiteX1" fmla="*/ 711108 w 835312"/>
                    <a:gd name="connsiteY1" fmla="*/ 261970 h 965472"/>
                    <a:gd name="connsiteX2" fmla="*/ 182470 w 835312"/>
                    <a:gd name="connsiteY2" fmla="*/ 33370 h 965472"/>
                    <a:gd name="connsiteX3" fmla="*/ 1495 w 835312"/>
                    <a:gd name="connsiteY3" fmla="*/ 52420 h 965472"/>
                    <a:gd name="connsiteX4" fmla="*/ 149133 w 835312"/>
                    <a:gd name="connsiteY4" fmla="*/ 509620 h 965472"/>
                    <a:gd name="connsiteX5" fmla="*/ 792070 w 835312"/>
                    <a:gd name="connsiteY5" fmla="*/ 962058 h 965472"/>
                    <a:gd name="connsiteX0" fmla="*/ 825247 w 875558"/>
                    <a:gd name="connsiteY0" fmla="*/ 919034 h 922448"/>
                    <a:gd name="connsiteX1" fmla="*/ 744285 w 875558"/>
                    <a:gd name="connsiteY1" fmla="*/ 218946 h 922448"/>
                    <a:gd name="connsiteX2" fmla="*/ 34672 w 875558"/>
                    <a:gd name="connsiteY2" fmla="*/ 9396 h 922448"/>
                    <a:gd name="connsiteX3" fmla="*/ 182310 w 875558"/>
                    <a:gd name="connsiteY3" fmla="*/ 466596 h 922448"/>
                    <a:gd name="connsiteX4" fmla="*/ 825247 w 875558"/>
                    <a:gd name="connsiteY4" fmla="*/ 919034 h 922448"/>
                    <a:gd name="connsiteX0" fmla="*/ 790575 w 840886"/>
                    <a:gd name="connsiteY0" fmla="*/ 919034 h 922448"/>
                    <a:gd name="connsiteX1" fmla="*/ 709613 w 840886"/>
                    <a:gd name="connsiteY1" fmla="*/ 218946 h 922448"/>
                    <a:gd name="connsiteX2" fmla="*/ 0 w 840886"/>
                    <a:gd name="connsiteY2" fmla="*/ 9396 h 922448"/>
                    <a:gd name="connsiteX3" fmla="*/ 147638 w 840886"/>
                    <a:gd name="connsiteY3" fmla="*/ 466596 h 922448"/>
                    <a:gd name="connsiteX4" fmla="*/ 790575 w 840886"/>
                    <a:gd name="connsiteY4" fmla="*/ 919034 h 922448"/>
                    <a:gd name="connsiteX0" fmla="*/ 790575 w 840886"/>
                    <a:gd name="connsiteY0" fmla="*/ 909638 h 913052"/>
                    <a:gd name="connsiteX1" fmla="*/ 709613 w 840886"/>
                    <a:gd name="connsiteY1" fmla="*/ 209550 h 913052"/>
                    <a:gd name="connsiteX2" fmla="*/ 0 w 840886"/>
                    <a:gd name="connsiteY2" fmla="*/ 0 h 913052"/>
                    <a:gd name="connsiteX3" fmla="*/ 147638 w 840886"/>
                    <a:gd name="connsiteY3" fmla="*/ 457200 h 913052"/>
                    <a:gd name="connsiteX4" fmla="*/ 790575 w 840886"/>
                    <a:gd name="connsiteY4" fmla="*/ 909638 h 913052"/>
                    <a:gd name="connsiteX0" fmla="*/ 790575 w 840886"/>
                    <a:gd name="connsiteY0" fmla="*/ 909638 h 913052"/>
                    <a:gd name="connsiteX1" fmla="*/ 709613 w 840886"/>
                    <a:gd name="connsiteY1" fmla="*/ 209550 h 913052"/>
                    <a:gd name="connsiteX2" fmla="*/ 0 w 840886"/>
                    <a:gd name="connsiteY2" fmla="*/ 0 h 913052"/>
                    <a:gd name="connsiteX3" fmla="*/ 147638 w 840886"/>
                    <a:gd name="connsiteY3" fmla="*/ 457200 h 913052"/>
                    <a:gd name="connsiteX4" fmla="*/ 790575 w 840886"/>
                    <a:gd name="connsiteY4" fmla="*/ 909638 h 913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0886" h="913052">
                      <a:moveTo>
                        <a:pt x="790575" y="909638"/>
                      </a:moveTo>
                      <a:cubicBezTo>
                        <a:pt x="884237" y="868363"/>
                        <a:pt x="841376" y="361156"/>
                        <a:pt x="709613" y="209550"/>
                      </a:cubicBezTo>
                      <a:cubicBezTo>
                        <a:pt x="577851" y="57944"/>
                        <a:pt x="255587" y="47625"/>
                        <a:pt x="0" y="0"/>
                      </a:cubicBezTo>
                      <a:cubicBezTo>
                        <a:pt x="4763" y="168275"/>
                        <a:pt x="18257" y="307181"/>
                        <a:pt x="147638" y="457200"/>
                      </a:cubicBezTo>
                      <a:cubicBezTo>
                        <a:pt x="277019" y="607219"/>
                        <a:pt x="696913" y="950913"/>
                        <a:pt x="790575" y="909638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137B2178-8D26-42CC-89BD-A01D4F41BB3B}"/>
                    </a:ext>
                  </a:extLst>
                </p:cNvPr>
                <p:cNvSpPr/>
                <p:nvPr/>
              </p:nvSpPr>
              <p:spPr>
                <a:xfrm>
                  <a:off x="6616612" y="3427413"/>
                  <a:ext cx="643024" cy="1301750"/>
                </a:xfrm>
                <a:custGeom>
                  <a:avLst/>
                  <a:gdLst>
                    <a:gd name="connsiteX0" fmla="*/ 133377 w 626989"/>
                    <a:gd name="connsiteY0" fmla="*/ 1224977 h 1281183"/>
                    <a:gd name="connsiteX1" fmla="*/ 342927 w 626989"/>
                    <a:gd name="connsiteY1" fmla="*/ 910652 h 1281183"/>
                    <a:gd name="connsiteX2" fmla="*/ 571527 w 626989"/>
                    <a:gd name="connsiteY2" fmla="*/ 543940 h 1281183"/>
                    <a:gd name="connsiteX3" fmla="*/ 576290 w 626989"/>
                    <a:gd name="connsiteY3" fmla="*/ 267715 h 1281183"/>
                    <a:gd name="connsiteX4" fmla="*/ 595340 w 626989"/>
                    <a:gd name="connsiteY4" fmla="*/ 1015 h 1281183"/>
                    <a:gd name="connsiteX5" fmla="*/ 100040 w 626989"/>
                    <a:gd name="connsiteY5" fmla="*/ 367727 h 1281183"/>
                    <a:gd name="connsiteX6" fmla="*/ 27 w 626989"/>
                    <a:gd name="connsiteY6" fmla="*/ 972565 h 1281183"/>
                    <a:gd name="connsiteX7" fmla="*/ 90515 w 626989"/>
                    <a:gd name="connsiteY7" fmla="*/ 1258315 h 1281183"/>
                    <a:gd name="connsiteX8" fmla="*/ 133377 w 626989"/>
                    <a:gd name="connsiteY8" fmla="*/ 1224977 h 1281183"/>
                    <a:gd name="connsiteX0" fmla="*/ 136526 w 630138"/>
                    <a:gd name="connsiteY0" fmla="*/ 1224977 h 1281183"/>
                    <a:gd name="connsiteX1" fmla="*/ 346076 w 630138"/>
                    <a:gd name="connsiteY1" fmla="*/ 910652 h 1281183"/>
                    <a:gd name="connsiteX2" fmla="*/ 574676 w 630138"/>
                    <a:gd name="connsiteY2" fmla="*/ 543940 h 1281183"/>
                    <a:gd name="connsiteX3" fmla="*/ 579439 w 630138"/>
                    <a:gd name="connsiteY3" fmla="*/ 267715 h 1281183"/>
                    <a:gd name="connsiteX4" fmla="*/ 598489 w 630138"/>
                    <a:gd name="connsiteY4" fmla="*/ 1015 h 1281183"/>
                    <a:gd name="connsiteX5" fmla="*/ 103189 w 630138"/>
                    <a:gd name="connsiteY5" fmla="*/ 367727 h 1281183"/>
                    <a:gd name="connsiteX6" fmla="*/ 3176 w 630138"/>
                    <a:gd name="connsiteY6" fmla="*/ 972565 h 1281183"/>
                    <a:gd name="connsiteX7" fmla="*/ 93664 w 630138"/>
                    <a:gd name="connsiteY7" fmla="*/ 1258315 h 1281183"/>
                    <a:gd name="connsiteX8" fmla="*/ 136526 w 630138"/>
                    <a:gd name="connsiteY8" fmla="*/ 1224977 h 1281183"/>
                    <a:gd name="connsiteX0" fmla="*/ 158770 w 652382"/>
                    <a:gd name="connsiteY0" fmla="*/ 1224977 h 1282229"/>
                    <a:gd name="connsiteX1" fmla="*/ 368320 w 652382"/>
                    <a:gd name="connsiteY1" fmla="*/ 910652 h 1282229"/>
                    <a:gd name="connsiteX2" fmla="*/ 596920 w 652382"/>
                    <a:gd name="connsiteY2" fmla="*/ 543940 h 1282229"/>
                    <a:gd name="connsiteX3" fmla="*/ 601683 w 652382"/>
                    <a:gd name="connsiteY3" fmla="*/ 267715 h 1282229"/>
                    <a:gd name="connsiteX4" fmla="*/ 620733 w 652382"/>
                    <a:gd name="connsiteY4" fmla="*/ 1015 h 1282229"/>
                    <a:gd name="connsiteX5" fmla="*/ 125433 w 652382"/>
                    <a:gd name="connsiteY5" fmla="*/ 367727 h 1282229"/>
                    <a:gd name="connsiteX6" fmla="*/ 20 w 652382"/>
                    <a:gd name="connsiteY6" fmla="*/ 963040 h 1282229"/>
                    <a:gd name="connsiteX7" fmla="*/ 115908 w 652382"/>
                    <a:gd name="connsiteY7" fmla="*/ 1258315 h 1282229"/>
                    <a:gd name="connsiteX8" fmla="*/ 158770 w 652382"/>
                    <a:gd name="connsiteY8" fmla="*/ 1224977 h 1282229"/>
                    <a:gd name="connsiteX0" fmla="*/ 158823 w 652435"/>
                    <a:gd name="connsiteY0" fmla="*/ 1224977 h 1282229"/>
                    <a:gd name="connsiteX1" fmla="*/ 368373 w 652435"/>
                    <a:gd name="connsiteY1" fmla="*/ 910652 h 1282229"/>
                    <a:gd name="connsiteX2" fmla="*/ 596973 w 652435"/>
                    <a:gd name="connsiteY2" fmla="*/ 543940 h 1282229"/>
                    <a:gd name="connsiteX3" fmla="*/ 601736 w 652435"/>
                    <a:gd name="connsiteY3" fmla="*/ 267715 h 1282229"/>
                    <a:gd name="connsiteX4" fmla="*/ 620786 w 652435"/>
                    <a:gd name="connsiteY4" fmla="*/ 1015 h 1282229"/>
                    <a:gd name="connsiteX5" fmla="*/ 125486 w 652435"/>
                    <a:gd name="connsiteY5" fmla="*/ 367727 h 1282229"/>
                    <a:gd name="connsiteX6" fmla="*/ 73 w 652435"/>
                    <a:gd name="connsiteY6" fmla="*/ 963040 h 1282229"/>
                    <a:gd name="connsiteX7" fmla="*/ 115961 w 652435"/>
                    <a:gd name="connsiteY7" fmla="*/ 1258315 h 1282229"/>
                    <a:gd name="connsiteX8" fmla="*/ 158823 w 652435"/>
                    <a:gd name="connsiteY8" fmla="*/ 1224977 h 1282229"/>
                    <a:gd name="connsiteX0" fmla="*/ 158823 w 652435"/>
                    <a:gd name="connsiteY0" fmla="*/ 1224977 h 1282229"/>
                    <a:gd name="connsiteX1" fmla="*/ 368373 w 652435"/>
                    <a:gd name="connsiteY1" fmla="*/ 910652 h 1282229"/>
                    <a:gd name="connsiteX2" fmla="*/ 596973 w 652435"/>
                    <a:gd name="connsiteY2" fmla="*/ 543940 h 1282229"/>
                    <a:gd name="connsiteX3" fmla="*/ 601736 w 652435"/>
                    <a:gd name="connsiteY3" fmla="*/ 267715 h 1282229"/>
                    <a:gd name="connsiteX4" fmla="*/ 620786 w 652435"/>
                    <a:gd name="connsiteY4" fmla="*/ 1015 h 1282229"/>
                    <a:gd name="connsiteX5" fmla="*/ 125486 w 652435"/>
                    <a:gd name="connsiteY5" fmla="*/ 367727 h 1282229"/>
                    <a:gd name="connsiteX6" fmla="*/ 73 w 652435"/>
                    <a:gd name="connsiteY6" fmla="*/ 963040 h 1282229"/>
                    <a:gd name="connsiteX7" fmla="*/ 115961 w 652435"/>
                    <a:gd name="connsiteY7" fmla="*/ 1258315 h 1282229"/>
                    <a:gd name="connsiteX8" fmla="*/ 158823 w 652435"/>
                    <a:gd name="connsiteY8" fmla="*/ 1224977 h 1282229"/>
                    <a:gd name="connsiteX0" fmla="*/ 115961 w 652435"/>
                    <a:gd name="connsiteY0" fmla="*/ 1258315 h 1258653"/>
                    <a:gd name="connsiteX1" fmla="*/ 368373 w 652435"/>
                    <a:gd name="connsiteY1" fmla="*/ 910652 h 1258653"/>
                    <a:gd name="connsiteX2" fmla="*/ 596973 w 652435"/>
                    <a:gd name="connsiteY2" fmla="*/ 543940 h 1258653"/>
                    <a:gd name="connsiteX3" fmla="*/ 601736 w 652435"/>
                    <a:gd name="connsiteY3" fmla="*/ 267715 h 1258653"/>
                    <a:gd name="connsiteX4" fmla="*/ 620786 w 652435"/>
                    <a:gd name="connsiteY4" fmla="*/ 1015 h 1258653"/>
                    <a:gd name="connsiteX5" fmla="*/ 125486 w 652435"/>
                    <a:gd name="connsiteY5" fmla="*/ 367727 h 1258653"/>
                    <a:gd name="connsiteX6" fmla="*/ 73 w 652435"/>
                    <a:gd name="connsiteY6" fmla="*/ 963040 h 1258653"/>
                    <a:gd name="connsiteX7" fmla="*/ 115961 w 652435"/>
                    <a:gd name="connsiteY7" fmla="*/ 1258315 h 1258653"/>
                    <a:gd name="connsiteX0" fmla="*/ 115961 w 652435"/>
                    <a:gd name="connsiteY0" fmla="*/ 1258315 h 1258315"/>
                    <a:gd name="connsiteX1" fmla="*/ 368373 w 652435"/>
                    <a:gd name="connsiteY1" fmla="*/ 910652 h 1258315"/>
                    <a:gd name="connsiteX2" fmla="*/ 596973 w 652435"/>
                    <a:gd name="connsiteY2" fmla="*/ 543940 h 1258315"/>
                    <a:gd name="connsiteX3" fmla="*/ 601736 w 652435"/>
                    <a:gd name="connsiteY3" fmla="*/ 267715 h 1258315"/>
                    <a:gd name="connsiteX4" fmla="*/ 620786 w 652435"/>
                    <a:gd name="connsiteY4" fmla="*/ 1015 h 1258315"/>
                    <a:gd name="connsiteX5" fmla="*/ 125486 w 652435"/>
                    <a:gd name="connsiteY5" fmla="*/ 367727 h 1258315"/>
                    <a:gd name="connsiteX6" fmla="*/ 73 w 652435"/>
                    <a:gd name="connsiteY6" fmla="*/ 963040 h 1258315"/>
                    <a:gd name="connsiteX7" fmla="*/ 115961 w 652435"/>
                    <a:gd name="connsiteY7" fmla="*/ 1258315 h 1258315"/>
                    <a:gd name="connsiteX0" fmla="*/ 115961 w 652435"/>
                    <a:gd name="connsiteY0" fmla="*/ 1258315 h 1258315"/>
                    <a:gd name="connsiteX1" fmla="*/ 368373 w 652435"/>
                    <a:gd name="connsiteY1" fmla="*/ 910652 h 1258315"/>
                    <a:gd name="connsiteX2" fmla="*/ 596973 w 652435"/>
                    <a:gd name="connsiteY2" fmla="*/ 543940 h 1258315"/>
                    <a:gd name="connsiteX3" fmla="*/ 601736 w 652435"/>
                    <a:gd name="connsiteY3" fmla="*/ 267715 h 1258315"/>
                    <a:gd name="connsiteX4" fmla="*/ 620786 w 652435"/>
                    <a:gd name="connsiteY4" fmla="*/ 1015 h 1258315"/>
                    <a:gd name="connsiteX5" fmla="*/ 125486 w 652435"/>
                    <a:gd name="connsiteY5" fmla="*/ 367727 h 1258315"/>
                    <a:gd name="connsiteX6" fmla="*/ 73 w 652435"/>
                    <a:gd name="connsiteY6" fmla="*/ 963040 h 1258315"/>
                    <a:gd name="connsiteX7" fmla="*/ 115961 w 652435"/>
                    <a:gd name="connsiteY7" fmla="*/ 1258315 h 1258315"/>
                    <a:gd name="connsiteX0" fmla="*/ 131812 w 668286"/>
                    <a:gd name="connsiteY0" fmla="*/ 1258315 h 1258315"/>
                    <a:gd name="connsiteX1" fmla="*/ 384224 w 668286"/>
                    <a:gd name="connsiteY1" fmla="*/ 910652 h 1258315"/>
                    <a:gd name="connsiteX2" fmla="*/ 612824 w 668286"/>
                    <a:gd name="connsiteY2" fmla="*/ 543940 h 1258315"/>
                    <a:gd name="connsiteX3" fmla="*/ 617587 w 668286"/>
                    <a:gd name="connsiteY3" fmla="*/ 267715 h 1258315"/>
                    <a:gd name="connsiteX4" fmla="*/ 636637 w 668286"/>
                    <a:gd name="connsiteY4" fmla="*/ 1015 h 1258315"/>
                    <a:gd name="connsiteX5" fmla="*/ 141337 w 668286"/>
                    <a:gd name="connsiteY5" fmla="*/ 367727 h 1258315"/>
                    <a:gd name="connsiteX6" fmla="*/ 49 w 668286"/>
                    <a:gd name="connsiteY6" fmla="*/ 861440 h 1258315"/>
                    <a:gd name="connsiteX7" fmla="*/ 131812 w 668286"/>
                    <a:gd name="connsiteY7" fmla="*/ 1258315 h 1258315"/>
                    <a:gd name="connsiteX0" fmla="*/ 131812 w 668286"/>
                    <a:gd name="connsiteY0" fmla="*/ 1258315 h 1258315"/>
                    <a:gd name="connsiteX1" fmla="*/ 355649 w 668286"/>
                    <a:gd name="connsiteY1" fmla="*/ 907477 h 1258315"/>
                    <a:gd name="connsiteX2" fmla="*/ 612824 w 668286"/>
                    <a:gd name="connsiteY2" fmla="*/ 543940 h 1258315"/>
                    <a:gd name="connsiteX3" fmla="*/ 617587 w 668286"/>
                    <a:gd name="connsiteY3" fmla="*/ 267715 h 1258315"/>
                    <a:gd name="connsiteX4" fmla="*/ 636637 w 668286"/>
                    <a:gd name="connsiteY4" fmla="*/ 1015 h 1258315"/>
                    <a:gd name="connsiteX5" fmla="*/ 141337 w 668286"/>
                    <a:gd name="connsiteY5" fmla="*/ 367727 h 1258315"/>
                    <a:gd name="connsiteX6" fmla="*/ 49 w 668286"/>
                    <a:gd name="connsiteY6" fmla="*/ 861440 h 1258315"/>
                    <a:gd name="connsiteX7" fmla="*/ 131812 w 668286"/>
                    <a:gd name="connsiteY7" fmla="*/ 1258315 h 1258315"/>
                    <a:gd name="connsiteX0" fmla="*/ 154072 w 668321"/>
                    <a:gd name="connsiteY0" fmla="*/ 1296415 h 1296415"/>
                    <a:gd name="connsiteX1" fmla="*/ 355684 w 668321"/>
                    <a:gd name="connsiteY1" fmla="*/ 907477 h 1296415"/>
                    <a:gd name="connsiteX2" fmla="*/ 612859 w 668321"/>
                    <a:gd name="connsiteY2" fmla="*/ 543940 h 1296415"/>
                    <a:gd name="connsiteX3" fmla="*/ 617622 w 668321"/>
                    <a:gd name="connsiteY3" fmla="*/ 267715 h 1296415"/>
                    <a:gd name="connsiteX4" fmla="*/ 636672 w 668321"/>
                    <a:gd name="connsiteY4" fmla="*/ 1015 h 1296415"/>
                    <a:gd name="connsiteX5" fmla="*/ 141372 w 668321"/>
                    <a:gd name="connsiteY5" fmla="*/ 367727 h 1296415"/>
                    <a:gd name="connsiteX6" fmla="*/ 84 w 668321"/>
                    <a:gd name="connsiteY6" fmla="*/ 861440 h 1296415"/>
                    <a:gd name="connsiteX7" fmla="*/ 154072 w 668321"/>
                    <a:gd name="connsiteY7" fmla="*/ 1296415 h 1296415"/>
                    <a:gd name="connsiteX0" fmla="*/ 154072 w 669829"/>
                    <a:gd name="connsiteY0" fmla="*/ 1296468 h 1296468"/>
                    <a:gd name="connsiteX1" fmla="*/ 355684 w 669829"/>
                    <a:gd name="connsiteY1" fmla="*/ 907530 h 1296468"/>
                    <a:gd name="connsiteX2" fmla="*/ 565234 w 669829"/>
                    <a:gd name="connsiteY2" fmla="*/ 607493 h 1296468"/>
                    <a:gd name="connsiteX3" fmla="*/ 617622 w 669829"/>
                    <a:gd name="connsiteY3" fmla="*/ 267768 h 1296468"/>
                    <a:gd name="connsiteX4" fmla="*/ 636672 w 669829"/>
                    <a:gd name="connsiteY4" fmla="*/ 1068 h 1296468"/>
                    <a:gd name="connsiteX5" fmla="*/ 141372 w 669829"/>
                    <a:gd name="connsiteY5" fmla="*/ 367780 h 1296468"/>
                    <a:gd name="connsiteX6" fmla="*/ 84 w 669829"/>
                    <a:gd name="connsiteY6" fmla="*/ 861493 h 1296468"/>
                    <a:gd name="connsiteX7" fmla="*/ 154072 w 669829"/>
                    <a:gd name="connsiteY7" fmla="*/ 1296468 h 1296468"/>
                    <a:gd name="connsiteX0" fmla="*/ 154072 w 669829"/>
                    <a:gd name="connsiteY0" fmla="*/ 1296468 h 1296468"/>
                    <a:gd name="connsiteX1" fmla="*/ 355684 w 669829"/>
                    <a:gd name="connsiteY1" fmla="*/ 907530 h 1296468"/>
                    <a:gd name="connsiteX2" fmla="*/ 565234 w 669829"/>
                    <a:gd name="connsiteY2" fmla="*/ 607493 h 1296468"/>
                    <a:gd name="connsiteX3" fmla="*/ 617622 w 669829"/>
                    <a:gd name="connsiteY3" fmla="*/ 267768 h 1296468"/>
                    <a:gd name="connsiteX4" fmla="*/ 636672 w 669829"/>
                    <a:gd name="connsiteY4" fmla="*/ 1068 h 1296468"/>
                    <a:gd name="connsiteX5" fmla="*/ 141372 w 669829"/>
                    <a:gd name="connsiteY5" fmla="*/ 367780 h 1296468"/>
                    <a:gd name="connsiteX6" fmla="*/ 84 w 669829"/>
                    <a:gd name="connsiteY6" fmla="*/ 861493 h 1296468"/>
                    <a:gd name="connsiteX7" fmla="*/ 154072 w 669829"/>
                    <a:gd name="connsiteY7" fmla="*/ 1296468 h 1296468"/>
                    <a:gd name="connsiteX0" fmla="*/ 154074 w 674997"/>
                    <a:gd name="connsiteY0" fmla="*/ 1302790 h 1302790"/>
                    <a:gd name="connsiteX1" fmla="*/ 355686 w 674997"/>
                    <a:gd name="connsiteY1" fmla="*/ 913852 h 1302790"/>
                    <a:gd name="connsiteX2" fmla="*/ 565236 w 674997"/>
                    <a:gd name="connsiteY2" fmla="*/ 613815 h 1302790"/>
                    <a:gd name="connsiteX3" fmla="*/ 617624 w 674997"/>
                    <a:gd name="connsiteY3" fmla="*/ 274090 h 1302790"/>
                    <a:gd name="connsiteX4" fmla="*/ 643024 w 674997"/>
                    <a:gd name="connsiteY4" fmla="*/ 1040 h 1302790"/>
                    <a:gd name="connsiteX5" fmla="*/ 141374 w 674997"/>
                    <a:gd name="connsiteY5" fmla="*/ 374102 h 1302790"/>
                    <a:gd name="connsiteX6" fmla="*/ 86 w 674997"/>
                    <a:gd name="connsiteY6" fmla="*/ 867815 h 1302790"/>
                    <a:gd name="connsiteX7" fmla="*/ 154074 w 674997"/>
                    <a:gd name="connsiteY7" fmla="*/ 1302790 h 1302790"/>
                    <a:gd name="connsiteX0" fmla="*/ 154074 w 674997"/>
                    <a:gd name="connsiteY0" fmla="*/ 1302790 h 1302790"/>
                    <a:gd name="connsiteX1" fmla="*/ 355686 w 674997"/>
                    <a:gd name="connsiteY1" fmla="*/ 913852 h 1302790"/>
                    <a:gd name="connsiteX2" fmla="*/ 565236 w 674997"/>
                    <a:gd name="connsiteY2" fmla="*/ 613815 h 1302790"/>
                    <a:gd name="connsiteX3" fmla="*/ 617624 w 674997"/>
                    <a:gd name="connsiteY3" fmla="*/ 274090 h 1302790"/>
                    <a:gd name="connsiteX4" fmla="*/ 643024 w 674997"/>
                    <a:gd name="connsiteY4" fmla="*/ 1040 h 1302790"/>
                    <a:gd name="connsiteX5" fmla="*/ 141374 w 674997"/>
                    <a:gd name="connsiteY5" fmla="*/ 374102 h 1302790"/>
                    <a:gd name="connsiteX6" fmla="*/ 86 w 674997"/>
                    <a:gd name="connsiteY6" fmla="*/ 867815 h 1302790"/>
                    <a:gd name="connsiteX7" fmla="*/ 154074 w 674997"/>
                    <a:gd name="connsiteY7" fmla="*/ 1302790 h 1302790"/>
                    <a:gd name="connsiteX0" fmla="*/ 154074 w 643024"/>
                    <a:gd name="connsiteY0" fmla="*/ 1301750 h 1301750"/>
                    <a:gd name="connsiteX1" fmla="*/ 355686 w 643024"/>
                    <a:gd name="connsiteY1" fmla="*/ 912812 h 1301750"/>
                    <a:gd name="connsiteX2" fmla="*/ 565236 w 643024"/>
                    <a:gd name="connsiteY2" fmla="*/ 612775 h 1301750"/>
                    <a:gd name="connsiteX3" fmla="*/ 617624 w 643024"/>
                    <a:gd name="connsiteY3" fmla="*/ 273050 h 1301750"/>
                    <a:gd name="connsiteX4" fmla="*/ 643024 w 643024"/>
                    <a:gd name="connsiteY4" fmla="*/ 0 h 1301750"/>
                    <a:gd name="connsiteX5" fmla="*/ 141374 w 643024"/>
                    <a:gd name="connsiteY5" fmla="*/ 373062 h 1301750"/>
                    <a:gd name="connsiteX6" fmla="*/ 86 w 643024"/>
                    <a:gd name="connsiteY6" fmla="*/ 866775 h 1301750"/>
                    <a:gd name="connsiteX7" fmla="*/ 154074 w 643024"/>
                    <a:gd name="connsiteY7" fmla="*/ 1301750 h 1301750"/>
                    <a:gd name="connsiteX0" fmla="*/ 154074 w 667413"/>
                    <a:gd name="connsiteY0" fmla="*/ 1301750 h 1301750"/>
                    <a:gd name="connsiteX1" fmla="*/ 355686 w 667413"/>
                    <a:gd name="connsiteY1" fmla="*/ 912812 h 1301750"/>
                    <a:gd name="connsiteX2" fmla="*/ 565236 w 667413"/>
                    <a:gd name="connsiteY2" fmla="*/ 612775 h 1301750"/>
                    <a:gd name="connsiteX3" fmla="*/ 643024 w 667413"/>
                    <a:gd name="connsiteY3" fmla="*/ 0 h 1301750"/>
                    <a:gd name="connsiteX4" fmla="*/ 141374 w 667413"/>
                    <a:gd name="connsiteY4" fmla="*/ 373062 h 1301750"/>
                    <a:gd name="connsiteX5" fmla="*/ 86 w 667413"/>
                    <a:gd name="connsiteY5" fmla="*/ 866775 h 1301750"/>
                    <a:gd name="connsiteX6" fmla="*/ 154074 w 667413"/>
                    <a:gd name="connsiteY6" fmla="*/ 1301750 h 1301750"/>
                    <a:gd name="connsiteX0" fmla="*/ 154074 w 643024"/>
                    <a:gd name="connsiteY0" fmla="*/ 1301750 h 1301750"/>
                    <a:gd name="connsiteX1" fmla="*/ 355686 w 643024"/>
                    <a:gd name="connsiteY1" fmla="*/ 912812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3024" h="1301750">
                      <a:moveTo>
                        <a:pt x="154074" y="1301750"/>
                      </a:moveTo>
                      <a:cubicBezTo>
                        <a:pt x="218632" y="1213644"/>
                        <a:pt x="258584" y="1072091"/>
                        <a:pt x="365211" y="960437"/>
                      </a:cubicBezTo>
                      <a:cubicBezTo>
                        <a:pt x="471838" y="848783"/>
                        <a:pt x="528459" y="807773"/>
                        <a:pt x="565236" y="612775"/>
                      </a:cubicBezTo>
                      <a:cubicBezTo>
                        <a:pt x="602013" y="417777"/>
                        <a:pt x="589843" y="201877"/>
                        <a:pt x="643024" y="0"/>
                      </a:cubicBezTo>
                      <a:cubicBezTo>
                        <a:pt x="481099" y="45244"/>
                        <a:pt x="248530" y="228600"/>
                        <a:pt x="141374" y="373062"/>
                      </a:cubicBezTo>
                      <a:cubicBezTo>
                        <a:pt x="34218" y="517524"/>
                        <a:pt x="-2031" y="711994"/>
                        <a:pt x="86" y="866775"/>
                      </a:cubicBezTo>
                      <a:cubicBezTo>
                        <a:pt x="2203" y="1021556"/>
                        <a:pt x="57766" y="1183481"/>
                        <a:pt x="154074" y="13017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02DCBC3B-C9A2-4FD1-9BB9-60EDEB999154}"/>
                    </a:ext>
                  </a:extLst>
                </p:cNvPr>
                <p:cNvSpPr/>
                <p:nvPr/>
              </p:nvSpPr>
              <p:spPr>
                <a:xfrm>
                  <a:off x="5886450" y="4007222"/>
                  <a:ext cx="1021655" cy="1101357"/>
                </a:xfrm>
                <a:custGeom>
                  <a:avLst/>
                  <a:gdLst>
                    <a:gd name="connsiteX0" fmla="*/ 1036260 w 1036265"/>
                    <a:gd name="connsiteY0" fmla="*/ 1105471 h 1130069"/>
                    <a:gd name="connsiteX1" fmla="*/ 917197 w 1036265"/>
                    <a:gd name="connsiteY1" fmla="*/ 805433 h 1130069"/>
                    <a:gd name="connsiteX2" fmla="*/ 931485 w 1036265"/>
                    <a:gd name="connsiteY2" fmla="*/ 438721 h 1130069"/>
                    <a:gd name="connsiteX3" fmla="*/ 612397 w 1036265"/>
                    <a:gd name="connsiteY3" fmla="*/ 52958 h 1130069"/>
                    <a:gd name="connsiteX4" fmla="*/ 12322 w 1036265"/>
                    <a:gd name="connsiteY4" fmla="*/ 33908 h 1130069"/>
                    <a:gd name="connsiteX5" fmla="*/ 231397 w 1036265"/>
                    <a:gd name="connsiteY5" fmla="*/ 338708 h 1130069"/>
                    <a:gd name="connsiteX6" fmla="*/ 517147 w 1036265"/>
                    <a:gd name="connsiteY6" fmla="*/ 695896 h 1130069"/>
                    <a:gd name="connsiteX7" fmla="*/ 817185 w 1036265"/>
                    <a:gd name="connsiteY7" fmla="*/ 848296 h 1130069"/>
                    <a:gd name="connsiteX8" fmla="*/ 921960 w 1036265"/>
                    <a:gd name="connsiteY8" fmla="*/ 1086421 h 1130069"/>
                    <a:gd name="connsiteX9" fmla="*/ 1036260 w 1036265"/>
                    <a:gd name="connsiteY9" fmla="*/ 1105471 h 1130069"/>
                    <a:gd name="connsiteX0" fmla="*/ 1036260 w 1036265"/>
                    <a:gd name="connsiteY0" fmla="*/ 1102941 h 1127539"/>
                    <a:gd name="connsiteX1" fmla="*/ 917197 w 1036265"/>
                    <a:gd name="connsiteY1" fmla="*/ 802903 h 1127539"/>
                    <a:gd name="connsiteX2" fmla="*/ 931485 w 1036265"/>
                    <a:gd name="connsiteY2" fmla="*/ 436191 h 1127539"/>
                    <a:gd name="connsiteX3" fmla="*/ 612397 w 1036265"/>
                    <a:gd name="connsiteY3" fmla="*/ 50428 h 1127539"/>
                    <a:gd name="connsiteX4" fmla="*/ 12322 w 1036265"/>
                    <a:gd name="connsiteY4" fmla="*/ 31378 h 1127539"/>
                    <a:gd name="connsiteX5" fmla="*/ 231397 w 1036265"/>
                    <a:gd name="connsiteY5" fmla="*/ 336178 h 1127539"/>
                    <a:gd name="connsiteX6" fmla="*/ 517147 w 1036265"/>
                    <a:gd name="connsiteY6" fmla="*/ 693366 h 1127539"/>
                    <a:gd name="connsiteX7" fmla="*/ 817185 w 1036265"/>
                    <a:gd name="connsiteY7" fmla="*/ 845766 h 1127539"/>
                    <a:gd name="connsiteX8" fmla="*/ 921960 w 1036265"/>
                    <a:gd name="connsiteY8" fmla="*/ 1083891 h 1127539"/>
                    <a:gd name="connsiteX9" fmla="*/ 1036260 w 1036265"/>
                    <a:gd name="connsiteY9" fmla="*/ 1102941 h 1127539"/>
                    <a:gd name="connsiteX0" fmla="*/ 1023938 w 1023943"/>
                    <a:gd name="connsiteY0" fmla="*/ 1102941 h 1127539"/>
                    <a:gd name="connsiteX1" fmla="*/ 904875 w 1023943"/>
                    <a:gd name="connsiteY1" fmla="*/ 802903 h 1127539"/>
                    <a:gd name="connsiteX2" fmla="*/ 919163 w 1023943"/>
                    <a:gd name="connsiteY2" fmla="*/ 436191 h 1127539"/>
                    <a:gd name="connsiteX3" fmla="*/ 600075 w 1023943"/>
                    <a:gd name="connsiteY3" fmla="*/ 50428 h 1127539"/>
                    <a:gd name="connsiteX4" fmla="*/ 0 w 1023943"/>
                    <a:gd name="connsiteY4" fmla="*/ 31378 h 1127539"/>
                    <a:gd name="connsiteX5" fmla="*/ 219075 w 1023943"/>
                    <a:gd name="connsiteY5" fmla="*/ 336178 h 1127539"/>
                    <a:gd name="connsiteX6" fmla="*/ 504825 w 1023943"/>
                    <a:gd name="connsiteY6" fmla="*/ 693366 h 1127539"/>
                    <a:gd name="connsiteX7" fmla="*/ 804863 w 1023943"/>
                    <a:gd name="connsiteY7" fmla="*/ 845766 h 1127539"/>
                    <a:gd name="connsiteX8" fmla="*/ 909638 w 1023943"/>
                    <a:gd name="connsiteY8" fmla="*/ 1083891 h 1127539"/>
                    <a:gd name="connsiteX9" fmla="*/ 1023938 w 1023943"/>
                    <a:gd name="connsiteY9" fmla="*/ 1102941 h 1127539"/>
                    <a:gd name="connsiteX0" fmla="*/ 1023938 w 1023943"/>
                    <a:gd name="connsiteY0" fmla="*/ 1102941 h 1127539"/>
                    <a:gd name="connsiteX1" fmla="*/ 904875 w 1023943"/>
                    <a:gd name="connsiteY1" fmla="*/ 802903 h 1127539"/>
                    <a:gd name="connsiteX2" fmla="*/ 919163 w 1023943"/>
                    <a:gd name="connsiteY2" fmla="*/ 436191 h 1127539"/>
                    <a:gd name="connsiteX3" fmla="*/ 600075 w 1023943"/>
                    <a:gd name="connsiteY3" fmla="*/ 50428 h 1127539"/>
                    <a:gd name="connsiteX4" fmla="*/ 0 w 1023943"/>
                    <a:gd name="connsiteY4" fmla="*/ 31378 h 1127539"/>
                    <a:gd name="connsiteX5" fmla="*/ 219075 w 1023943"/>
                    <a:gd name="connsiteY5" fmla="*/ 336178 h 1127539"/>
                    <a:gd name="connsiteX6" fmla="*/ 504825 w 1023943"/>
                    <a:gd name="connsiteY6" fmla="*/ 693366 h 1127539"/>
                    <a:gd name="connsiteX7" fmla="*/ 804863 w 1023943"/>
                    <a:gd name="connsiteY7" fmla="*/ 845766 h 1127539"/>
                    <a:gd name="connsiteX8" fmla="*/ 909638 w 1023943"/>
                    <a:gd name="connsiteY8" fmla="*/ 1083891 h 1127539"/>
                    <a:gd name="connsiteX9" fmla="*/ 1023938 w 1023943"/>
                    <a:gd name="connsiteY9" fmla="*/ 1102941 h 1127539"/>
                    <a:gd name="connsiteX0" fmla="*/ 1023938 w 1023943"/>
                    <a:gd name="connsiteY0" fmla="*/ 1102941 h 1127539"/>
                    <a:gd name="connsiteX1" fmla="*/ 904875 w 1023943"/>
                    <a:gd name="connsiteY1" fmla="*/ 802903 h 1127539"/>
                    <a:gd name="connsiteX2" fmla="*/ 919163 w 1023943"/>
                    <a:gd name="connsiteY2" fmla="*/ 436191 h 1127539"/>
                    <a:gd name="connsiteX3" fmla="*/ 600075 w 1023943"/>
                    <a:gd name="connsiteY3" fmla="*/ 50428 h 1127539"/>
                    <a:gd name="connsiteX4" fmla="*/ 0 w 1023943"/>
                    <a:gd name="connsiteY4" fmla="*/ 31378 h 1127539"/>
                    <a:gd name="connsiteX5" fmla="*/ 219075 w 1023943"/>
                    <a:gd name="connsiteY5" fmla="*/ 336178 h 1127539"/>
                    <a:gd name="connsiteX6" fmla="*/ 504825 w 1023943"/>
                    <a:gd name="connsiteY6" fmla="*/ 693366 h 1127539"/>
                    <a:gd name="connsiteX7" fmla="*/ 804863 w 1023943"/>
                    <a:gd name="connsiteY7" fmla="*/ 845766 h 1127539"/>
                    <a:gd name="connsiteX8" fmla="*/ 909638 w 1023943"/>
                    <a:gd name="connsiteY8" fmla="*/ 1083891 h 1127539"/>
                    <a:gd name="connsiteX9" fmla="*/ 1023938 w 1023943"/>
                    <a:gd name="connsiteY9" fmla="*/ 1102941 h 1127539"/>
                    <a:gd name="connsiteX0" fmla="*/ 1023938 w 1023942"/>
                    <a:gd name="connsiteY0" fmla="*/ 1102941 h 1123111"/>
                    <a:gd name="connsiteX1" fmla="*/ 904875 w 1023942"/>
                    <a:gd name="connsiteY1" fmla="*/ 802903 h 1123111"/>
                    <a:gd name="connsiteX2" fmla="*/ 919163 w 1023942"/>
                    <a:gd name="connsiteY2" fmla="*/ 436191 h 1123111"/>
                    <a:gd name="connsiteX3" fmla="*/ 600075 w 1023942"/>
                    <a:gd name="connsiteY3" fmla="*/ 50428 h 1123111"/>
                    <a:gd name="connsiteX4" fmla="*/ 0 w 1023942"/>
                    <a:gd name="connsiteY4" fmla="*/ 31378 h 1123111"/>
                    <a:gd name="connsiteX5" fmla="*/ 219075 w 1023942"/>
                    <a:gd name="connsiteY5" fmla="*/ 336178 h 1123111"/>
                    <a:gd name="connsiteX6" fmla="*/ 504825 w 1023942"/>
                    <a:gd name="connsiteY6" fmla="*/ 693366 h 1123111"/>
                    <a:gd name="connsiteX7" fmla="*/ 804863 w 1023942"/>
                    <a:gd name="connsiteY7" fmla="*/ 845766 h 1123111"/>
                    <a:gd name="connsiteX8" fmla="*/ 909638 w 1023942"/>
                    <a:gd name="connsiteY8" fmla="*/ 1083891 h 1123111"/>
                    <a:gd name="connsiteX9" fmla="*/ 1023938 w 1023942"/>
                    <a:gd name="connsiteY9" fmla="*/ 1102941 h 1123111"/>
                    <a:gd name="connsiteX0" fmla="*/ 1023938 w 1024811"/>
                    <a:gd name="connsiteY0" fmla="*/ 1102941 h 1110483"/>
                    <a:gd name="connsiteX1" fmla="*/ 904875 w 1024811"/>
                    <a:gd name="connsiteY1" fmla="*/ 802903 h 1110483"/>
                    <a:gd name="connsiteX2" fmla="*/ 919163 w 1024811"/>
                    <a:gd name="connsiteY2" fmla="*/ 436191 h 1110483"/>
                    <a:gd name="connsiteX3" fmla="*/ 600075 w 1024811"/>
                    <a:gd name="connsiteY3" fmla="*/ 50428 h 1110483"/>
                    <a:gd name="connsiteX4" fmla="*/ 0 w 1024811"/>
                    <a:gd name="connsiteY4" fmla="*/ 31378 h 1110483"/>
                    <a:gd name="connsiteX5" fmla="*/ 219075 w 1024811"/>
                    <a:gd name="connsiteY5" fmla="*/ 336178 h 1110483"/>
                    <a:gd name="connsiteX6" fmla="*/ 504825 w 1024811"/>
                    <a:gd name="connsiteY6" fmla="*/ 693366 h 1110483"/>
                    <a:gd name="connsiteX7" fmla="*/ 804863 w 1024811"/>
                    <a:gd name="connsiteY7" fmla="*/ 845766 h 1110483"/>
                    <a:gd name="connsiteX8" fmla="*/ 909638 w 1024811"/>
                    <a:gd name="connsiteY8" fmla="*/ 1083891 h 1110483"/>
                    <a:gd name="connsiteX9" fmla="*/ 1023938 w 1024811"/>
                    <a:gd name="connsiteY9" fmla="*/ 1102941 h 1110483"/>
                    <a:gd name="connsiteX0" fmla="*/ 1020763 w 1021655"/>
                    <a:gd name="connsiteY0" fmla="*/ 1071191 h 1101357"/>
                    <a:gd name="connsiteX1" fmla="*/ 904875 w 1021655"/>
                    <a:gd name="connsiteY1" fmla="*/ 802903 h 1101357"/>
                    <a:gd name="connsiteX2" fmla="*/ 919163 w 1021655"/>
                    <a:gd name="connsiteY2" fmla="*/ 436191 h 1101357"/>
                    <a:gd name="connsiteX3" fmla="*/ 600075 w 1021655"/>
                    <a:gd name="connsiteY3" fmla="*/ 50428 h 1101357"/>
                    <a:gd name="connsiteX4" fmla="*/ 0 w 1021655"/>
                    <a:gd name="connsiteY4" fmla="*/ 31378 h 1101357"/>
                    <a:gd name="connsiteX5" fmla="*/ 219075 w 1021655"/>
                    <a:gd name="connsiteY5" fmla="*/ 336178 h 1101357"/>
                    <a:gd name="connsiteX6" fmla="*/ 504825 w 1021655"/>
                    <a:gd name="connsiteY6" fmla="*/ 693366 h 1101357"/>
                    <a:gd name="connsiteX7" fmla="*/ 804863 w 1021655"/>
                    <a:gd name="connsiteY7" fmla="*/ 845766 h 1101357"/>
                    <a:gd name="connsiteX8" fmla="*/ 909638 w 1021655"/>
                    <a:gd name="connsiteY8" fmla="*/ 1083891 h 1101357"/>
                    <a:gd name="connsiteX9" fmla="*/ 1020763 w 1021655"/>
                    <a:gd name="connsiteY9" fmla="*/ 1071191 h 1101357"/>
                    <a:gd name="connsiteX0" fmla="*/ 1020763 w 1021655"/>
                    <a:gd name="connsiteY0" fmla="*/ 1071191 h 1101357"/>
                    <a:gd name="connsiteX1" fmla="*/ 904875 w 1021655"/>
                    <a:gd name="connsiteY1" fmla="*/ 802903 h 1101357"/>
                    <a:gd name="connsiteX2" fmla="*/ 919163 w 1021655"/>
                    <a:gd name="connsiteY2" fmla="*/ 436191 h 1101357"/>
                    <a:gd name="connsiteX3" fmla="*/ 600075 w 1021655"/>
                    <a:gd name="connsiteY3" fmla="*/ 50428 h 1101357"/>
                    <a:gd name="connsiteX4" fmla="*/ 0 w 1021655"/>
                    <a:gd name="connsiteY4" fmla="*/ 31378 h 1101357"/>
                    <a:gd name="connsiteX5" fmla="*/ 219075 w 1021655"/>
                    <a:gd name="connsiteY5" fmla="*/ 336178 h 1101357"/>
                    <a:gd name="connsiteX6" fmla="*/ 504825 w 1021655"/>
                    <a:gd name="connsiteY6" fmla="*/ 693366 h 1101357"/>
                    <a:gd name="connsiteX7" fmla="*/ 804863 w 1021655"/>
                    <a:gd name="connsiteY7" fmla="*/ 845766 h 1101357"/>
                    <a:gd name="connsiteX8" fmla="*/ 909638 w 1021655"/>
                    <a:gd name="connsiteY8" fmla="*/ 1083891 h 1101357"/>
                    <a:gd name="connsiteX9" fmla="*/ 1020763 w 1021655"/>
                    <a:gd name="connsiteY9" fmla="*/ 1071191 h 1101357"/>
                    <a:gd name="connsiteX0" fmla="*/ 1020763 w 1021655"/>
                    <a:gd name="connsiteY0" fmla="*/ 1071191 h 1101357"/>
                    <a:gd name="connsiteX1" fmla="*/ 904875 w 1021655"/>
                    <a:gd name="connsiteY1" fmla="*/ 802903 h 1101357"/>
                    <a:gd name="connsiteX2" fmla="*/ 919163 w 1021655"/>
                    <a:gd name="connsiteY2" fmla="*/ 436191 h 1101357"/>
                    <a:gd name="connsiteX3" fmla="*/ 600075 w 1021655"/>
                    <a:gd name="connsiteY3" fmla="*/ 50428 h 1101357"/>
                    <a:gd name="connsiteX4" fmla="*/ 0 w 1021655"/>
                    <a:gd name="connsiteY4" fmla="*/ 31378 h 1101357"/>
                    <a:gd name="connsiteX5" fmla="*/ 219075 w 1021655"/>
                    <a:gd name="connsiteY5" fmla="*/ 336178 h 1101357"/>
                    <a:gd name="connsiteX6" fmla="*/ 504825 w 1021655"/>
                    <a:gd name="connsiteY6" fmla="*/ 693366 h 1101357"/>
                    <a:gd name="connsiteX7" fmla="*/ 804863 w 1021655"/>
                    <a:gd name="connsiteY7" fmla="*/ 845766 h 1101357"/>
                    <a:gd name="connsiteX8" fmla="*/ 909638 w 1021655"/>
                    <a:gd name="connsiteY8" fmla="*/ 1083891 h 1101357"/>
                    <a:gd name="connsiteX9" fmla="*/ 1020763 w 1021655"/>
                    <a:gd name="connsiteY9" fmla="*/ 1071191 h 1101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1655" h="1101357">
                      <a:moveTo>
                        <a:pt x="1020763" y="1071191"/>
                      </a:moveTo>
                      <a:cubicBezTo>
                        <a:pt x="1032669" y="1052935"/>
                        <a:pt x="921808" y="908736"/>
                        <a:pt x="904875" y="802903"/>
                      </a:cubicBezTo>
                      <a:cubicBezTo>
                        <a:pt x="941917" y="697070"/>
                        <a:pt x="969963" y="561603"/>
                        <a:pt x="919163" y="436191"/>
                      </a:cubicBezTo>
                      <a:cubicBezTo>
                        <a:pt x="868363" y="310779"/>
                        <a:pt x="785019" y="117897"/>
                        <a:pt x="600075" y="50428"/>
                      </a:cubicBezTo>
                      <a:cubicBezTo>
                        <a:pt x="415131" y="-17041"/>
                        <a:pt x="171450" y="-9897"/>
                        <a:pt x="0" y="31378"/>
                      </a:cubicBezTo>
                      <a:cubicBezTo>
                        <a:pt x="127000" y="186953"/>
                        <a:pt x="134938" y="225847"/>
                        <a:pt x="219075" y="336178"/>
                      </a:cubicBezTo>
                      <a:cubicBezTo>
                        <a:pt x="303212" y="446509"/>
                        <a:pt x="407194" y="608435"/>
                        <a:pt x="504825" y="693366"/>
                      </a:cubicBezTo>
                      <a:cubicBezTo>
                        <a:pt x="602456" y="778297"/>
                        <a:pt x="705644" y="812428"/>
                        <a:pt x="804863" y="845766"/>
                      </a:cubicBezTo>
                      <a:cubicBezTo>
                        <a:pt x="865982" y="929903"/>
                        <a:pt x="873655" y="1046320"/>
                        <a:pt x="909638" y="1083891"/>
                      </a:cubicBezTo>
                      <a:cubicBezTo>
                        <a:pt x="945621" y="1121462"/>
                        <a:pt x="1008857" y="1089447"/>
                        <a:pt x="1020763" y="1071191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3F8DB96B-A4F7-4E75-8FBF-19FF6C66490F}"/>
                    </a:ext>
                  </a:extLst>
                </p:cNvPr>
                <p:cNvSpPr/>
                <p:nvPr/>
              </p:nvSpPr>
              <p:spPr>
                <a:xfrm>
                  <a:off x="5923351" y="2867447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6273233D-E2E5-42E9-9515-23BDDB528B70}"/>
                    </a:ext>
                  </a:extLst>
                </p:cNvPr>
                <p:cNvSpPr/>
                <p:nvPr/>
              </p:nvSpPr>
              <p:spPr>
                <a:xfrm rot="16578495">
                  <a:off x="6169740" y="1849593"/>
                  <a:ext cx="799608" cy="66912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F9717EC5-EA7F-434E-8DBA-45C963570D78}"/>
                    </a:ext>
                  </a:extLst>
                </p:cNvPr>
                <p:cNvSpPr/>
                <p:nvPr/>
              </p:nvSpPr>
              <p:spPr>
                <a:xfrm rot="14689061">
                  <a:off x="5838835" y="2482012"/>
                  <a:ext cx="653063" cy="4571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ABCE604D-BF50-47C0-AC67-766FB6508FB4}"/>
                    </a:ext>
                  </a:extLst>
                </p:cNvPr>
                <p:cNvSpPr/>
                <p:nvPr/>
              </p:nvSpPr>
              <p:spPr>
                <a:xfrm rot="17405159">
                  <a:off x="6429263" y="3097492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82944A55-95F3-4EEE-8759-3554144BC875}"/>
                    </a:ext>
                  </a:extLst>
                </p:cNvPr>
                <p:cNvSpPr/>
                <p:nvPr/>
              </p:nvSpPr>
              <p:spPr>
                <a:xfrm rot="2130621">
                  <a:off x="5924687" y="3707308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6F9A0535-6EAD-4A26-95C2-46294276A1A3}"/>
                    </a:ext>
                  </a:extLst>
                </p:cNvPr>
                <p:cNvSpPr/>
                <p:nvPr/>
              </p:nvSpPr>
              <p:spPr>
                <a:xfrm rot="2507874">
                  <a:off x="6089868" y="4322585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FB0F7F6C-AC7E-466D-90F1-8FB27AC51C6A}"/>
                    </a:ext>
                  </a:extLst>
                </p:cNvPr>
                <p:cNvSpPr/>
                <p:nvPr/>
              </p:nvSpPr>
              <p:spPr>
                <a:xfrm rot="17405159">
                  <a:off x="6588013" y="2189441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3A515797-C709-4727-B878-3601C3D16911}"/>
                    </a:ext>
                  </a:extLst>
                </p:cNvPr>
                <p:cNvSpPr/>
                <p:nvPr/>
              </p:nvSpPr>
              <p:spPr>
                <a:xfrm>
                  <a:off x="6294826" y="2121322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楕円 827">
                  <a:extLst>
                    <a:ext uri="{FF2B5EF4-FFF2-40B4-BE49-F238E27FC236}">
                      <a16:creationId xmlns:a16="http://schemas.microsoft.com/office/drawing/2014/main" id="{46D1C379-719B-4798-B708-96A01DF3D63E}"/>
                    </a:ext>
                  </a:extLst>
                </p:cNvPr>
                <p:cNvSpPr/>
                <p:nvPr/>
              </p:nvSpPr>
              <p:spPr>
                <a:xfrm>
                  <a:off x="6336101" y="3496097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641D23B5-1876-4ED9-B75D-343B0295A251}"/>
                    </a:ext>
                  </a:extLst>
                </p:cNvPr>
                <p:cNvSpPr/>
                <p:nvPr/>
              </p:nvSpPr>
              <p:spPr>
                <a:xfrm rot="1006930">
                  <a:off x="6282395" y="2971562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ABC76AD6-3C60-4B54-B829-49519CF66C56}"/>
                    </a:ext>
                  </a:extLst>
                </p:cNvPr>
                <p:cNvSpPr/>
                <p:nvPr/>
              </p:nvSpPr>
              <p:spPr>
                <a:xfrm rot="1006930">
                  <a:off x="6769687" y="3814276"/>
                  <a:ext cx="149814" cy="133876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楕円 830">
                  <a:extLst>
                    <a:ext uri="{FF2B5EF4-FFF2-40B4-BE49-F238E27FC236}">
                      <a16:creationId xmlns:a16="http://schemas.microsoft.com/office/drawing/2014/main" id="{01A6D045-C699-40F0-909C-A7BA1A57C387}"/>
                    </a:ext>
                  </a:extLst>
                </p:cNvPr>
                <p:cNvSpPr/>
                <p:nvPr/>
              </p:nvSpPr>
              <p:spPr>
                <a:xfrm rot="1006930">
                  <a:off x="6696462" y="2229690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4D1951F6-FE5A-4C67-BFF0-FA3F66B89271}"/>
                </a:ext>
              </a:extLst>
            </p:cNvPr>
            <p:cNvGrpSpPr/>
            <p:nvPr/>
          </p:nvGrpSpPr>
          <p:grpSpPr>
            <a:xfrm>
              <a:off x="1346943" y="1441367"/>
              <a:ext cx="1199602" cy="452326"/>
              <a:chOff x="2190579" y="5954004"/>
              <a:chExt cx="1199602" cy="452326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A3E6E9A5-42E3-40E8-BB1E-7BDFD4AE27EE}"/>
                  </a:ext>
                </a:extLst>
              </p:cNvPr>
              <p:cNvSpPr/>
              <p:nvPr/>
            </p:nvSpPr>
            <p:spPr>
              <a:xfrm>
                <a:off x="2190579" y="5954004"/>
                <a:ext cx="1199602" cy="452326"/>
              </a:xfrm>
              <a:custGeom>
                <a:avLst/>
                <a:gdLst>
                  <a:gd name="connsiteX0" fmla="*/ 2319059 w 4555954"/>
                  <a:gd name="connsiteY0" fmla="*/ 65 h 1717883"/>
                  <a:gd name="connsiteX1" fmla="*/ 2494721 w 4555954"/>
                  <a:gd name="connsiteY1" fmla="*/ 132226 h 1717883"/>
                  <a:gd name="connsiteX2" fmla="*/ 2504959 w 4555954"/>
                  <a:gd name="connsiteY2" fmla="*/ 158732 h 1717883"/>
                  <a:gd name="connsiteX3" fmla="*/ 2530133 w 4555954"/>
                  <a:gd name="connsiteY3" fmla="*/ 115478 h 1717883"/>
                  <a:gd name="connsiteX4" fmla="*/ 2617804 w 4555954"/>
                  <a:gd name="connsiteY4" fmla="*/ 56078 h 1717883"/>
                  <a:gd name="connsiteX5" fmla="*/ 2908911 w 4555954"/>
                  <a:gd name="connsiteY5" fmla="*/ 134325 h 1717883"/>
                  <a:gd name="connsiteX6" fmla="*/ 2960876 w 4555954"/>
                  <a:gd name="connsiteY6" fmla="*/ 178105 h 1717883"/>
                  <a:gd name="connsiteX7" fmla="*/ 2962296 w 4555954"/>
                  <a:gd name="connsiteY7" fmla="*/ 165550 h 1717883"/>
                  <a:gd name="connsiteX8" fmla="*/ 2983775 w 4555954"/>
                  <a:gd name="connsiteY8" fmla="*/ 123297 h 1717883"/>
                  <a:gd name="connsiteX9" fmla="*/ 3360951 w 4555954"/>
                  <a:gd name="connsiteY9" fmla="*/ 63547 h 1717883"/>
                  <a:gd name="connsiteX10" fmla="*/ 3865092 w 4555954"/>
                  <a:gd name="connsiteY10" fmla="*/ 332423 h 1717883"/>
                  <a:gd name="connsiteX11" fmla="*/ 4555954 w 4555954"/>
                  <a:gd name="connsiteY11" fmla="*/ 1101707 h 1717883"/>
                  <a:gd name="connsiteX12" fmla="*/ 3790404 w 4555954"/>
                  <a:gd name="connsiteY12" fmla="*/ 750675 h 1717883"/>
                  <a:gd name="connsiteX13" fmla="*/ 3307968 w 4555954"/>
                  <a:gd name="connsiteY13" fmla="*/ 556544 h 1717883"/>
                  <a:gd name="connsiteX14" fmla="*/ 3194585 w 4555954"/>
                  <a:gd name="connsiteY14" fmla="*/ 512170 h 1717883"/>
                  <a:gd name="connsiteX15" fmla="*/ 3241446 w 4555954"/>
                  <a:gd name="connsiteY15" fmla="*/ 601300 h 1717883"/>
                  <a:gd name="connsiteX16" fmla="*/ 3491651 w 4555954"/>
                  <a:gd name="connsiteY16" fmla="*/ 1452739 h 1717883"/>
                  <a:gd name="connsiteX17" fmla="*/ 2968837 w 4555954"/>
                  <a:gd name="connsiteY17" fmla="*/ 944862 h 1717883"/>
                  <a:gd name="connsiteX18" fmla="*/ 2566748 w 4555954"/>
                  <a:gd name="connsiteY18" fmla="*/ 538836 h 1717883"/>
                  <a:gd name="connsiteX19" fmla="*/ 2532765 w 4555954"/>
                  <a:gd name="connsiteY19" fmla="*/ 484884 h 1717883"/>
                  <a:gd name="connsiteX20" fmla="*/ 2530839 w 4555954"/>
                  <a:gd name="connsiteY20" fmla="*/ 505811 h 1717883"/>
                  <a:gd name="connsiteX21" fmla="*/ 2513246 w 4555954"/>
                  <a:gd name="connsiteY21" fmla="*/ 623707 h 1717883"/>
                  <a:gd name="connsiteX22" fmla="*/ 2401215 w 4555954"/>
                  <a:gd name="connsiteY22" fmla="*/ 1142788 h 1717883"/>
                  <a:gd name="connsiteX23" fmla="*/ 2322791 w 4555954"/>
                  <a:gd name="connsiteY23" fmla="*/ 1717883 h 1717883"/>
                  <a:gd name="connsiteX24" fmla="*/ 2065119 w 4555954"/>
                  <a:gd name="connsiteY24" fmla="*/ 1195069 h 1717883"/>
                  <a:gd name="connsiteX25" fmla="*/ 2042275 w 4555954"/>
                  <a:gd name="connsiteY25" fmla="*/ 555701 h 1717883"/>
                  <a:gd name="connsiteX26" fmla="*/ 2047041 w 4555954"/>
                  <a:gd name="connsiteY26" fmla="*/ 500758 h 1717883"/>
                  <a:gd name="connsiteX27" fmla="*/ 2022815 w 4555954"/>
                  <a:gd name="connsiteY27" fmla="*/ 534779 h 1717883"/>
                  <a:gd name="connsiteX28" fmla="*/ 1919477 w 4555954"/>
                  <a:gd name="connsiteY28" fmla="*/ 672252 h 1717883"/>
                  <a:gd name="connsiteX29" fmla="*/ 1560977 w 4555954"/>
                  <a:gd name="connsiteY29" fmla="*/ 978470 h 1717883"/>
                  <a:gd name="connsiteX30" fmla="*/ 1138990 w 4555954"/>
                  <a:gd name="connsiteY30" fmla="*/ 1351910 h 1717883"/>
                  <a:gd name="connsiteX31" fmla="*/ 1328501 w 4555954"/>
                  <a:gd name="connsiteY31" fmla="*/ 704503 h 1717883"/>
                  <a:gd name="connsiteX32" fmla="*/ 1383455 w 4555954"/>
                  <a:gd name="connsiteY32" fmla="*/ 606006 h 1717883"/>
                  <a:gd name="connsiteX33" fmla="*/ 1226048 w 4555954"/>
                  <a:gd name="connsiteY33" fmla="*/ 659742 h 1717883"/>
                  <a:gd name="connsiteX34" fmla="*/ 780488 w 4555954"/>
                  <a:gd name="connsiteY34" fmla="*/ 811918 h 1717883"/>
                  <a:gd name="connsiteX35" fmla="*/ 0 w 4555954"/>
                  <a:gd name="connsiteY35" fmla="*/ 1170420 h 1717883"/>
                  <a:gd name="connsiteX36" fmla="*/ 713268 w 4555954"/>
                  <a:gd name="connsiteY36" fmla="*/ 348854 h 1717883"/>
                  <a:gd name="connsiteX37" fmla="*/ 1426537 w 4555954"/>
                  <a:gd name="connsiteY37" fmla="*/ 76244 h 1717883"/>
                  <a:gd name="connsiteX38" fmla="*/ 1486678 w 4555954"/>
                  <a:gd name="connsiteY38" fmla="*/ 74431 h 1717883"/>
                  <a:gd name="connsiteX39" fmla="*/ 1696602 w 4555954"/>
                  <a:gd name="connsiteY39" fmla="*/ 182274 h 1717883"/>
                  <a:gd name="connsiteX40" fmla="*/ 1719852 w 4555954"/>
                  <a:gd name="connsiteY40" fmla="*/ 223459 h 1717883"/>
                  <a:gd name="connsiteX41" fmla="*/ 1772057 w 4555954"/>
                  <a:gd name="connsiteY41" fmla="*/ 192734 h 1717883"/>
                  <a:gd name="connsiteX42" fmla="*/ 2111591 w 4555954"/>
                  <a:gd name="connsiteY42" fmla="*/ 96804 h 1717883"/>
                  <a:gd name="connsiteX43" fmla="*/ 2170141 w 4555954"/>
                  <a:gd name="connsiteY43" fmla="*/ 101418 h 1717883"/>
                  <a:gd name="connsiteX44" fmla="*/ 2199817 w 4555954"/>
                  <a:gd name="connsiteY44" fmla="*/ 63531 h 1717883"/>
                  <a:gd name="connsiteX45" fmla="*/ 2319059 w 4555954"/>
                  <a:gd name="connsiteY45" fmla="*/ 65 h 1717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555954" h="1717883">
                    <a:moveTo>
                      <a:pt x="2319059" y="65"/>
                    </a:moveTo>
                    <a:cubicBezTo>
                      <a:pt x="2404483" y="-2269"/>
                      <a:pt x="2459098" y="58064"/>
                      <a:pt x="2494721" y="132226"/>
                    </a:cubicBezTo>
                    <a:lnTo>
                      <a:pt x="2504959" y="158732"/>
                    </a:lnTo>
                    <a:lnTo>
                      <a:pt x="2530133" y="115478"/>
                    </a:lnTo>
                    <a:cubicBezTo>
                      <a:pt x="2553229" y="90465"/>
                      <a:pt x="2582482" y="70082"/>
                      <a:pt x="2617804" y="56078"/>
                    </a:cubicBezTo>
                    <a:cubicBezTo>
                      <a:pt x="2723767" y="14066"/>
                      <a:pt x="2828680" y="72181"/>
                      <a:pt x="2908911" y="134325"/>
                    </a:cubicBezTo>
                    <a:lnTo>
                      <a:pt x="2960876" y="178105"/>
                    </a:lnTo>
                    <a:lnTo>
                      <a:pt x="2962296" y="165550"/>
                    </a:lnTo>
                    <a:cubicBezTo>
                      <a:pt x="2966737" y="150002"/>
                      <a:pt x="2973816" y="135745"/>
                      <a:pt x="2983775" y="123297"/>
                    </a:cubicBezTo>
                    <a:cubicBezTo>
                      <a:pt x="3063442" y="23714"/>
                      <a:pt x="3247673" y="43630"/>
                      <a:pt x="3360951" y="63547"/>
                    </a:cubicBezTo>
                    <a:cubicBezTo>
                      <a:pt x="3474229" y="83464"/>
                      <a:pt x="3665924" y="159397"/>
                      <a:pt x="3865092" y="332423"/>
                    </a:cubicBezTo>
                    <a:cubicBezTo>
                      <a:pt x="4064259" y="505450"/>
                      <a:pt x="4397866" y="811669"/>
                      <a:pt x="4555954" y="1101707"/>
                    </a:cubicBezTo>
                    <a:cubicBezTo>
                      <a:pt x="4300771" y="984696"/>
                      <a:pt x="4020691" y="850259"/>
                      <a:pt x="3790404" y="750675"/>
                    </a:cubicBezTo>
                    <a:cubicBezTo>
                      <a:pt x="3617688" y="675987"/>
                      <a:pt x="3450575" y="611802"/>
                      <a:pt x="3307968" y="556544"/>
                    </a:cubicBezTo>
                    <a:lnTo>
                      <a:pt x="3194585" y="512170"/>
                    </a:lnTo>
                    <a:lnTo>
                      <a:pt x="3241446" y="601300"/>
                    </a:lnTo>
                    <a:cubicBezTo>
                      <a:pt x="3319246" y="755031"/>
                      <a:pt x="3475468" y="1055027"/>
                      <a:pt x="3491651" y="1452739"/>
                    </a:cubicBezTo>
                    <a:cubicBezTo>
                      <a:pt x="3238957" y="1223075"/>
                      <a:pt x="3135639" y="1117265"/>
                      <a:pt x="2968837" y="944862"/>
                    </a:cubicBezTo>
                    <a:cubicBezTo>
                      <a:pt x="2843735" y="815559"/>
                      <a:pt x="2670319" y="667351"/>
                      <a:pt x="2566748" y="538836"/>
                    </a:cubicBezTo>
                    <a:lnTo>
                      <a:pt x="2532765" y="484884"/>
                    </a:lnTo>
                    <a:lnTo>
                      <a:pt x="2530839" y="505811"/>
                    </a:lnTo>
                    <a:cubicBezTo>
                      <a:pt x="2526004" y="544079"/>
                      <a:pt x="2519937" y="583562"/>
                      <a:pt x="2513246" y="623707"/>
                    </a:cubicBezTo>
                    <a:cubicBezTo>
                      <a:pt x="2486482" y="784286"/>
                      <a:pt x="2432958" y="960427"/>
                      <a:pt x="2401215" y="1142788"/>
                    </a:cubicBezTo>
                    <a:cubicBezTo>
                      <a:pt x="2369472" y="1325150"/>
                      <a:pt x="2345198" y="1552949"/>
                      <a:pt x="2322791" y="1717883"/>
                    </a:cubicBezTo>
                    <a:cubicBezTo>
                      <a:pt x="2147275" y="1501912"/>
                      <a:pt x="2100595" y="1342577"/>
                      <a:pt x="2065119" y="1195069"/>
                    </a:cubicBezTo>
                    <a:cubicBezTo>
                      <a:pt x="2038512" y="1084439"/>
                      <a:pt x="2028008" y="783353"/>
                      <a:pt x="2042275" y="555701"/>
                    </a:cubicBezTo>
                    <a:lnTo>
                      <a:pt x="2047041" y="500758"/>
                    </a:lnTo>
                    <a:lnTo>
                      <a:pt x="2022815" y="534779"/>
                    </a:lnTo>
                    <a:cubicBezTo>
                      <a:pt x="1983779" y="588150"/>
                      <a:pt x="1946708" y="636464"/>
                      <a:pt x="1919477" y="672252"/>
                    </a:cubicBezTo>
                    <a:cubicBezTo>
                      <a:pt x="1810558" y="815402"/>
                      <a:pt x="1743340" y="865195"/>
                      <a:pt x="1560977" y="978470"/>
                    </a:cubicBezTo>
                    <a:cubicBezTo>
                      <a:pt x="1378614" y="1091746"/>
                      <a:pt x="1284010" y="1193199"/>
                      <a:pt x="1138990" y="1351910"/>
                    </a:cubicBezTo>
                    <a:cubicBezTo>
                      <a:pt x="1118373" y="1252717"/>
                      <a:pt x="1195980" y="967776"/>
                      <a:pt x="1328501" y="704503"/>
                    </a:cubicBezTo>
                    <a:lnTo>
                      <a:pt x="1383455" y="606006"/>
                    </a:lnTo>
                    <a:lnTo>
                      <a:pt x="1226048" y="659742"/>
                    </a:lnTo>
                    <a:cubicBezTo>
                      <a:pt x="1076284" y="707822"/>
                      <a:pt x="913059" y="757459"/>
                      <a:pt x="780488" y="811918"/>
                    </a:cubicBezTo>
                    <a:cubicBezTo>
                      <a:pt x="515347" y="920838"/>
                      <a:pt x="239625" y="1048430"/>
                      <a:pt x="0" y="1170420"/>
                    </a:cubicBezTo>
                    <a:cubicBezTo>
                      <a:pt x="111409" y="915236"/>
                      <a:pt x="468046" y="520014"/>
                      <a:pt x="713268" y="348854"/>
                    </a:cubicBezTo>
                    <a:cubicBezTo>
                      <a:pt x="958492" y="177694"/>
                      <a:pt x="1257868" y="95538"/>
                      <a:pt x="1426537" y="76244"/>
                    </a:cubicBezTo>
                    <a:cubicBezTo>
                      <a:pt x="1447621" y="73832"/>
                      <a:pt x="1467673" y="73326"/>
                      <a:pt x="1486678" y="74431"/>
                    </a:cubicBezTo>
                    <a:cubicBezTo>
                      <a:pt x="1586447" y="80233"/>
                      <a:pt x="1657302" y="130428"/>
                      <a:pt x="1696602" y="182274"/>
                    </a:cubicBezTo>
                    <a:lnTo>
                      <a:pt x="1719852" y="223459"/>
                    </a:lnTo>
                    <a:lnTo>
                      <a:pt x="1772057" y="192734"/>
                    </a:lnTo>
                    <a:cubicBezTo>
                      <a:pt x="1887763" y="133527"/>
                      <a:pt x="2019068" y="98749"/>
                      <a:pt x="2111591" y="96804"/>
                    </a:cubicBezTo>
                    <a:lnTo>
                      <a:pt x="2170141" y="101418"/>
                    </a:lnTo>
                    <a:lnTo>
                      <a:pt x="2199817" y="63531"/>
                    </a:lnTo>
                    <a:cubicBezTo>
                      <a:pt x="2235910" y="24456"/>
                      <a:pt x="2276348" y="1233"/>
                      <a:pt x="2319059" y="65"/>
                    </a:cubicBezTo>
                    <a:close/>
                  </a:path>
                </a:pathLst>
              </a:custGeom>
              <a:solidFill>
                <a:srgbClr val="6C6A42"/>
              </a:solidFill>
              <a:ln w="381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18B4E2E2-520D-419B-A206-04F0A8276538}"/>
                  </a:ext>
                </a:extLst>
              </p:cNvPr>
              <p:cNvGrpSpPr/>
              <p:nvPr/>
            </p:nvGrpSpPr>
            <p:grpSpPr>
              <a:xfrm>
                <a:off x="2190579" y="5954005"/>
                <a:ext cx="1199602" cy="452325"/>
                <a:chOff x="512403" y="1168491"/>
                <a:chExt cx="4555954" cy="1717882"/>
              </a:xfrm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FE714DD5-410D-478F-BC4E-C64E03657C75}"/>
                    </a:ext>
                  </a:extLst>
                </p:cNvPr>
                <p:cNvSpPr/>
                <p:nvPr/>
              </p:nvSpPr>
              <p:spPr>
                <a:xfrm>
                  <a:off x="3468936" y="1215776"/>
                  <a:ext cx="1599421" cy="1054420"/>
                </a:xfrm>
                <a:custGeom>
                  <a:avLst/>
                  <a:gdLst>
                    <a:gd name="connsiteX0" fmla="*/ 47514 w 1021540"/>
                    <a:gd name="connsiteY0" fmla="*/ 53502 h 667249"/>
                    <a:gd name="connsiteX1" fmla="*/ 202296 w 1021540"/>
                    <a:gd name="connsiteY1" fmla="*/ 5877 h 667249"/>
                    <a:gd name="connsiteX2" fmla="*/ 576152 w 1021540"/>
                    <a:gd name="connsiteY2" fmla="*/ 182090 h 667249"/>
                    <a:gd name="connsiteX3" fmla="*/ 1021446 w 1021540"/>
                    <a:gd name="connsiteY3" fmla="*/ 660721 h 667249"/>
                    <a:gd name="connsiteX4" fmla="*/ 538052 w 1021540"/>
                    <a:gd name="connsiteY4" fmla="*/ 448790 h 667249"/>
                    <a:gd name="connsiteX5" fmla="*/ 145146 w 1021540"/>
                    <a:gd name="connsiteY5" fmla="*/ 291627 h 667249"/>
                    <a:gd name="connsiteX6" fmla="*/ 4652 w 1021540"/>
                    <a:gd name="connsiteY6" fmla="*/ 167802 h 667249"/>
                    <a:gd name="connsiteX7" fmla="*/ 47514 w 1021540"/>
                    <a:gd name="connsiteY7" fmla="*/ 53502 h 667249"/>
                    <a:gd name="connsiteX0" fmla="*/ 47514 w 1021540"/>
                    <a:gd name="connsiteY0" fmla="*/ 53502 h 660721"/>
                    <a:gd name="connsiteX1" fmla="*/ 202296 w 1021540"/>
                    <a:gd name="connsiteY1" fmla="*/ 5877 h 660721"/>
                    <a:gd name="connsiteX2" fmla="*/ 576152 w 1021540"/>
                    <a:gd name="connsiteY2" fmla="*/ 182090 h 660721"/>
                    <a:gd name="connsiteX3" fmla="*/ 1021446 w 1021540"/>
                    <a:gd name="connsiteY3" fmla="*/ 660721 h 660721"/>
                    <a:gd name="connsiteX4" fmla="*/ 538052 w 1021540"/>
                    <a:gd name="connsiteY4" fmla="*/ 448790 h 660721"/>
                    <a:gd name="connsiteX5" fmla="*/ 145146 w 1021540"/>
                    <a:gd name="connsiteY5" fmla="*/ 291627 h 660721"/>
                    <a:gd name="connsiteX6" fmla="*/ 4652 w 1021540"/>
                    <a:gd name="connsiteY6" fmla="*/ 167802 h 660721"/>
                    <a:gd name="connsiteX7" fmla="*/ 47514 w 1021540"/>
                    <a:gd name="connsiteY7" fmla="*/ 53502 h 660721"/>
                    <a:gd name="connsiteX0" fmla="*/ 47514 w 1021446"/>
                    <a:gd name="connsiteY0" fmla="*/ 53502 h 660721"/>
                    <a:gd name="connsiteX1" fmla="*/ 202296 w 1021446"/>
                    <a:gd name="connsiteY1" fmla="*/ 5877 h 660721"/>
                    <a:gd name="connsiteX2" fmla="*/ 576152 w 1021446"/>
                    <a:gd name="connsiteY2" fmla="*/ 182090 h 660721"/>
                    <a:gd name="connsiteX3" fmla="*/ 1021446 w 1021446"/>
                    <a:gd name="connsiteY3" fmla="*/ 660721 h 660721"/>
                    <a:gd name="connsiteX4" fmla="*/ 538052 w 1021446"/>
                    <a:gd name="connsiteY4" fmla="*/ 448790 h 660721"/>
                    <a:gd name="connsiteX5" fmla="*/ 145146 w 1021446"/>
                    <a:gd name="connsiteY5" fmla="*/ 291627 h 660721"/>
                    <a:gd name="connsiteX6" fmla="*/ 4652 w 1021446"/>
                    <a:gd name="connsiteY6" fmla="*/ 167802 h 660721"/>
                    <a:gd name="connsiteX7" fmla="*/ 47514 w 1021446"/>
                    <a:gd name="connsiteY7" fmla="*/ 53502 h 660721"/>
                    <a:gd name="connsiteX0" fmla="*/ 29203 w 1029329"/>
                    <a:gd name="connsiteY0" fmla="*/ 41972 h 663478"/>
                    <a:gd name="connsiteX1" fmla="*/ 210179 w 1029329"/>
                    <a:gd name="connsiteY1" fmla="*/ 8634 h 663478"/>
                    <a:gd name="connsiteX2" fmla="*/ 584035 w 1029329"/>
                    <a:gd name="connsiteY2" fmla="*/ 184847 h 663478"/>
                    <a:gd name="connsiteX3" fmla="*/ 1029329 w 1029329"/>
                    <a:gd name="connsiteY3" fmla="*/ 663478 h 663478"/>
                    <a:gd name="connsiteX4" fmla="*/ 545935 w 1029329"/>
                    <a:gd name="connsiteY4" fmla="*/ 451547 h 663478"/>
                    <a:gd name="connsiteX5" fmla="*/ 153029 w 1029329"/>
                    <a:gd name="connsiteY5" fmla="*/ 294384 h 663478"/>
                    <a:gd name="connsiteX6" fmla="*/ 12535 w 1029329"/>
                    <a:gd name="connsiteY6" fmla="*/ 170559 h 663478"/>
                    <a:gd name="connsiteX7" fmla="*/ 29203 w 1029329"/>
                    <a:gd name="connsiteY7" fmla="*/ 41972 h 663478"/>
                    <a:gd name="connsiteX0" fmla="*/ 33011 w 1033137"/>
                    <a:gd name="connsiteY0" fmla="*/ 46662 h 668168"/>
                    <a:gd name="connsiteX1" fmla="*/ 213987 w 1033137"/>
                    <a:gd name="connsiteY1" fmla="*/ 13324 h 668168"/>
                    <a:gd name="connsiteX2" fmla="*/ 587843 w 1033137"/>
                    <a:gd name="connsiteY2" fmla="*/ 189537 h 668168"/>
                    <a:gd name="connsiteX3" fmla="*/ 1033137 w 1033137"/>
                    <a:gd name="connsiteY3" fmla="*/ 668168 h 668168"/>
                    <a:gd name="connsiteX4" fmla="*/ 549743 w 1033137"/>
                    <a:gd name="connsiteY4" fmla="*/ 456237 h 668168"/>
                    <a:gd name="connsiteX5" fmla="*/ 156837 w 1033137"/>
                    <a:gd name="connsiteY5" fmla="*/ 299074 h 668168"/>
                    <a:gd name="connsiteX6" fmla="*/ 16343 w 1033137"/>
                    <a:gd name="connsiteY6" fmla="*/ 175249 h 668168"/>
                    <a:gd name="connsiteX7" fmla="*/ 33011 w 1033137"/>
                    <a:gd name="connsiteY7" fmla="*/ 46662 h 668168"/>
                    <a:gd name="connsiteX0" fmla="*/ 1210 w 1001336"/>
                    <a:gd name="connsiteY0" fmla="*/ 45886 h 667392"/>
                    <a:gd name="connsiteX1" fmla="*/ 182186 w 1001336"/>
                    <a:gd name="connsiteY1" fmla="*/ 12548 h 667392"/>
                    <a:gd name="connsiteX2" fmla="*/ 556042 w 1001336"/>
                    <a:gd name="connsiteY2" fmla="*/ 188761 h 667392"/>
                    <a:gd name="connsiteX3" fmla="*/ 1001336 w 1001336"/>
                    <a:gd name="connsiteY3" fmla="*/ 667392 h 667392"/>
                    <a:gd name="connsiteX4" fmla="*/ 517942 w 1001336"/>
                    <a:gd name="connsiteY4" fmla="*/ 455461 h 667392"/>
                    <a:gd name="connsiteX5" fmla="*/ 125036 w 1001336"/>
                    <a:gd name="connsiteY5" fmla="*/ 298298 h 667392"/>
                    <a:gd name="connsiteX6" fmla="*/ 1210 w 1001336"/>
                    <a:gd name="connsiteY6" fmla="*/ 45886 h 667392"/>
                    <a:gd name="connsiteX0" fmla="*/ 17383 w 1017509"/>
                    <a:gd name="connsiteY0" fmla="*/ 53554 h 675060"/>
                    <a:gd name="connsiteX1" fmla="*/ 198359 w 1017509"/>
                    <a:gd name="connsiteY1" fmla="*/ 20216 h 675060"/>
                    <a:gd name="connsiteX2" fmla="*/ 572215 w 1017509"/>
                    <a:gd name="connsiteY2" fmla="*/ 196429 h 675060"/>
                    <a:gd name="connsiteX3" fmla="*/ 1017509 w 1017509"/>
                    <a:gd name="connsiteY3" fmla="*/ 675060 h 675060"/>
                    <a:gd name="connsiteX4" fmla="*/ 534115 w 1017509"/>
                    <a:gd name="connsiteY4" fmla="*/ 463129 h 675060"/>
                    <a:gd name="connsiteX5" fmla="*/ 141209 w 1017509"/>
                    <a:gd name="connsiteY5" fmla="*/ 305966 h 675060"/>
                    <a:gd name="connsiteX6" fmla="*/ 17383 w 1017509"/>
                    <a:gd name="connsiteY6" fmla="*/ 53554 h 675060"/>
                    <a:gd name="connsiteX0" fmla="*/ 22148 w 1022274"/>
                    <a:gd name="connsiteY0" fmla="*/ 60428 h 681934"/>
                    <a:gd name="connsiteX1" fmla="*/ 203124 w 1022274"/>
                    <a:gd name="connsiteY1" fmla="*/ 27090 h 681934"/>
                    <a:gd name="connsiteX2" fmla="*/ 576980 w 1022274"/>
                    <a:gd name="connsiteY2" fmla="*/ 203303 h 681934"/>
                    <a:gd name="connsiteX3" fmla="*/ 1022274 w 1022274"/>
                    <a:gd name="connsiteY3" fmla="*/ 681934 h 681934"/>
                    <a:gd name="connsiteX4" fmla="*/ 538880 w 1022274"/>
                    <a:gd name="connsiteY4" fmla="*/ 470003 h 681934"/>
                    <a:gd name="connsiteX5" fmla="*/ 145974 w 1022274"/>
                    <a:gd name="connsiteY5" fmla="*/ 312840 h 681934"/>
                    <a:gd name="connsiteX6" fmla="*/ 22148 w 1022274"/>
                    <a:gd name="connsiteY6" fmla="*/ 60428 h 681934"/>
                    <a:gd name="connsiteX0" fmla="*/ 4046 w 1004172"/>
                    <a:gd name="connsiteY0" fmla="*/ 37368 h 658874"/>
                    <a:gd name="connsiteX1" fmla="*/ 249316 w 1004172"/>
                    <a:gd name="connsiteY1" fmla="*/ 15937 h 658874"/>
                    <a:gd name="connsiteX2" fmla="*/ 558878 w 1004172"/>
                    <a:gd name="connsiteY2" fmla="*/ 180243 h 658874"/>
                    <a:gd name="connsiteX3" fmla="*/ 1004172 w 1004172"/>
                    <a:gd name="connsiteY3" fmla="*/ 658874 h 658874"/>
                    <a:gd name="connsiteX4" fmla="*/ 520778 w 1004172"/>
                    <a:gd name="connsiteY4" fmla="*/ 446943 h 658874"/>
                    <a:gd name="connsiteX5" fmla="*/ 127872 w 1004172"/>
                    <a:gd name="connsiteY5" fmla="*/ 289780 h 658874"/>
                    <a:gd name="connsiteX6" fmla="*/ 4046 w 1004172"/>
                    <a:gd name="connsiteY6" fmla="*/ 37368 h 658874"/>
                    <a:gd name="connsiteX0" fmla="*/ 17854 w 1017980"/>
                    <a:gd name="connsiteY0" fmla="*/ 43907 h 665413"/>
                    <a:gd name="connsiteX1" fmla="*/ 263124 w 1017980"/>
                    <a:gd name="connsiteY1" fmla="*/ 22476 h 665413"/>
                    <a:gd name="connsiteX2" fmla="*/ 572686 w 1017980"/>
                    <a:gd name="connsiteY2" fmla="*/ 186782 h 665413"/>
                    <a:gd name="connsiteX3" fmla="*/ 1017980 w 1017980"/>
                    <a:gd name="connsiteY3" fmla="*/ 665413 h 665413"/>
                    <a:gd name="connsiteX4" fmla="*/ 534586 w 1017980"/>
                    <a:gd name="connsiteY4" fmla="*/ 453482 h 665413"/>
                    <a:gd name="connsiteX5" fmla="*/ 141680 w 1017980"/>
                    <a:gd name="connsiteY5" fmla="*/ 296319 h 665413"/>
                    <a:gd name="connsiteX6" fmla="*/ 17854 w 1017980"/>
                    <a:gd name="connsiteY6" fmla="*/ 43907 h 665413"/>
                    <a:gd name="connsiteX0" fmla="*/ 18138 w 1015883"/>
                    <a:gd name="connsiteY0" fmla="*/ 48492 h 660473"/>
                    <a:gd name="connsiteX1" fmla="*/ 261027 w 1015883"/>
                    <a:gd name="connsiteY1" fmla="*/ 17536 h 660473"/>
                    <a:gd name="connsiteX2" fmla="*/ 570589 w 1015883"/>
                    <a:gd name="connsiteY2" fmla="*/ 181842 h 660473"/>
                    <a:gd name="connsiteX3" fmla="*/ 1015883 w 1015883"/>
                    <a:gd name="connsiteY3" fmla="*/ 660473 h 660473"/>
                    <a:gd name="connsiteX4" fmla="*/ 532489 w 1015883"/>
                    <a:gd name="connsiteY4" fmla="*/ 448542 h 660473"/>
                    <a:gd name="connsiteX5" fmla="*/ 139583 w 1015883"/>
                    <a:gd name="connsiteY5" fmla="*/ 291379 h 660473"/>
                    <a:gd name="connsiteX6" fmla="*/ 18138 w 1015883"/>
                    <a:gd name="connsiteY6" fmla="*/ 48492 h 660473"/>
                    <a:gd name="connsiteX0" fmla="*/ 20500 w 1018245"/>
                    <a:gd name="connsiteY0" fmla="*/ 48492 h 660473"/>
                    <a:gd name="connsiteX1" fmla="*/ 263389 w 1018245"/>
                    <a:gd name="connsiteY1" fmla="*/ 17536 h 660473"/>
                    <a:gd name="connsiteX2" fmla="*/ 572951 w 1018245"/>
                    <a:gd name="connsiteY2" fmla="*/ 181842 h 660473"/>
                    <a:gd name="connsiteX3" fmla="*/ 1018245 w 1018245"/>
                    <a:gd name="connsiteY3" fmla="*/ 660473 h 660473"/>
                    <a:gd name="connsiteX4" fmla="*/ 534851 w 1018245"/>
                    <a:gd name="connsiteY4" fmla="*/ 448542 h 660473"/>
                    <a:gd name="connsiteX5" fmla="*/ 141945 w 1018245"/>
                    <a:gd name="connsiteY5" fmla="*/ 291379 h 660473"/>
                    <a:gd name="connsiteX6" fmla="*/ 20500 w 1018245"/>
                    <a:gd name="connsiteY6" fmla="*/ 48492 h 660473"/>
                    <a:gd name="connsiteX0" fmla="*/ 14609 w 1012354"/>
                    <a:gd name="connsiteY0" fmla="*/ 47724 h 659705"/>
                    <a:gd name="connsiteX1" fmla="*/ 257498 w 1012354"/>
                    <a:gd name="connsiteY1" fmla="*/ 16768 h 659705"/>
                    <a:gd name="connsiteX2" fmla="*/ 567060 w 1012354"/>
                    <a:gd name="connsiteY2" fmla="*/ 181074 h 659705"/>
                    <a:gd name="connsiteX3" fmla="*/ 1012354 w 1012354"/>
                    <a:gd name="connsiteY3" fmla="*/ 659705 h 659705"/>
                    <a:gd name="connsiteX4" fmla="*/ 528960 w 1012354"/>
                    <a:gd name="connsiteY4" fmla="*/ 447774 h 659705"/>
                    <a:gd name="connsiteX5" fmla="*/ 136054 w 1012354"/>
                    <a:gd name="connsiteY5" fmla="*/ 290611 h 659705"/>
                    <a:gd name="connsiteX6" fmla="*/ 14609 w 1012354"/>
                    <a:gd name="connsiteY6" fmla="*/ 47724 h 659705"/>
                    <a:gd name="connsiteX0" fmla="*/ 22494 w 1020239"/>
                    <a:gd name="connsiteY0" fmla="*/ 50903 h 662884"/>
                    <a:gd name="connsiteX1" fmla="*/ 265383 w 1020239"/>
                    <a:gd name="connsiteY1" fmla="*/ 19947 h 662884"/>
                    <a:gd name="connsiteX2" fmla="*/ 574945 w 1020239"/>
                    <a:gd name="connsiteY2" fmla="*/ 184253 h 662884"/>
                    <a:gd name="connsiteX3" fmla="*/ 1020239 w 1020239"/>
                    <a:gd name="connsiteY3" fmla="*/ 662884 h 662884"/>
                    <a:gd name="connsiteX4" fmla="*/ 536845 w 1020239"/>
                    <a:gd name="connsiteY4" fmla="*/ 450953 h 662884"/>
                    <a:gd name="connsiteX5" fmla="*/ 143939 w 1020239"/>
                    <a:gd name="connsiteY5" fmla="*/ 293790 h 662884"/>
                    <a:gd name="connsiteX6" fmla="*/ 22494 w 1020239"/>
                    <a:gd name="connsiteY6" fmla="*/ 50903 h 662884"/>
                    <a:gd name="connsiteX0" fmla="*/ 22494 w 1020239"/>
                    <a:gd name="connsiteY0" fmla="*/ 50903 h 662884"/>
                    <a:gd name="connsiteX1" fmla="*/ 265383 w 1020239"/>
                    <a:gd name="connsiteY1" fmla="*/ 19947 h 662884"/>
                    <a:gd name="connsiteX2" fmla="*/ 574945 w 1020239"/>
                    <a:gd name="connsiteY2" fmla="*/ 184253 h 662884"/>
                    <a:gd name="connsiteX3" fmla="*/ 1020239 w 1020239"/>
                    <a:gd name="connsiteY3" fmla="*/ 662884 h 662884"/>
                    <a:gd name="connsiteX4" fmla="*/ 536845 w 1020239"/>
                    <a:gd name="connsiteY4" fmla="*/ 450953 h 662884"/>
                    <a:gd name="connsiteX5" fmla="*/ 143939 w 1020239"/>
                    <a:gd name="connsiteY5" fmla="*/ 293790 h 662884"/>
                    <a:gd name="connsiteX6" fmla="*/ 22494 w 1020239"/>
                    <a:gd name="connsiteY6" fmla="*/ 50903 h 662884"/>
                    <a:gd name="connsiteX0" fmla="*/ 22494 w 1025002"/>
                    <a:gd name="connsiteY0" fmla="*/ 50903 h 674790"/>
                    <a:gd name="connsiteX1" fmla="*/ 265383 w 1025002"/>
                    <a:gd name="connsiteY1" fmla="*/ 19947 h 674790"/>
                    <a:gd name="connsiteX2" fmla="*/ 574945 w 1025002"/>
                    <a:gd name="connsiteY2" fmla="*/ 184253 h 674790"/>
                    <a:gd name="connsiteX3" fmla="*/ 1025002 w 1025002"/>
                    <a:gd name="connsiteY3" fmla="*/ 674790 h 674790"/>
                    <a:gd name="connsiteX4" fmla="*/ 536845 w 1025002"/>
                    <a:gd name="connsiteY4" fmla="*/ 450953 h 674790"/>
                    <a:gd name="connsiteX5" fmla="*/ 143939 w 1025002"/>
                    <a:gd name="connsiteY5" fmla="*/ 293790 h 674790"/>
                    <a:gd name="connsiteX6" fmla="*/ 22494 w 1025002"/>
                    <a:gd name="connsiteY6" fmla="*/ 50903 h 674790"/>
                    <a:gd name="connsiteX0" fmla="*/ 22494 w 1025002"/>
                    <a:gd name="connsiteY0" fmla="*/ 50903 h 674790"/>
                    <a:gd name="connsiteX1" fmla="*/ 265383 w 1025002"/>
                    <a:gd name="connsiteY1" fmla="*/ 19947 h 674790"/>
                    <a:gd name="connsiteX2" fmla="*/ 574945 w 1025002"/>
                    <a:gd name="connsiteY2" fmla="*/ 184253 h 674790"/>
                    <a:gd name="connsiteX3" fmla="*/ 1025002 w 1025002"/>
                    <a:gd name="connsiteY3" fmla="*/ 674790 h 674790"/>
                    <a:gd name="connsiteX4" fmla="*/ 536845 w 1025002"/>
                    <a:gd name="connsiteY4" fmla="*/ 450953 h 674790"/>
                    <a:gd name="connsiteX5" fmla="*/ 143939 w 1025002"/>
                    <a:gd name="connsiteY5" fmla="*/ 293790 h 674790"/>
                    <a:gd name="connsiteX6" fmla="*/ 22494 w 1025002"/>
                    <a:gd name="connsiteY6" fmla="*/ 50903 h 674790"/>
                    <a:gd name="connsiteX0" fmla="*/ 22494 w 1025002"/>
                    <a:gd name="connsiteY0" fmla="*/ 50903 h 674790"/>
                    <a:gd name="connsiteX1" fmla="*/ 265383 w 1025002"/>
                    <a:gd name="connsiteY1" fmla="*/ 19947 h 674790"/>
                    <a:gd name="connsiteX2" fmla="*/ 584470 w 1025002"/>
                    <a:gd name="connsiteY2" fmla="*/ 184253 h 674790"/>
                    <a:gd name="connsiteX3" fmla="*/ 1025002 w 1025002"/>
                    <a:gd name="connsiteY3" fmla="*/ 674790 h 674790"/>
                    <a:gd name="connsiteX4" fmla="*/ 536845 w 1025002"/>
                    <a:gd name="connsiteY4" fmla="*/ 450953 h 674790"/>
                    <a:gd name="connsiteX5" fmla="*/ 143939 w 1025002"/>
                    <a:gd name="connsiteY5" fmla="*/ 293790 h 674790"/>
                    <a:gd name="connsiteX6" fmla="*/ 22494 w 1025002"/>
                    <a:gd name="connsiteY6" fmla="*/ 50903 h 674790"/>
                    <a:gd name="connsiteX0" fmla="*/ 5237 w 1007745"/>
                    <a:gd name="connsiteY0" fmla="*/ 48545 h 672432"/>
                    <a:gd name="connsiteX1" fmla="*/ 245745 w 1007745"/>
                    <a:gd name="connsiteY1" fmla="*/ 10445 h 672432"/>
                    <a:gd name="connsiteX2" fmla="*/ 567213 w 1007745"/>
                    <a:gd name="connsiteY2" fmla="*/ 181895 h 672432"/>
                    <a:gd name="connsiteX3" fmla="*/ 1007745 w 1007745"/>
                    <a:gd name="connsiteY3" fmla="*/ 672432 h 672432"/>
                    <a:gd name="connsiteX4" fmla="*/ 519588 w 1007745"/>
                    <a:gd name="connsiteY4" fmla="*/ 448595 h 672432"/>
                    <a:gd name="connsiteX5" fmla="*/ 126682 w 1007745"/>
                    <a:gd name="connsiteY5" fmla="*/ 291432 h 672432"/>
                    <a:gd name="connsiteX6" fmla="*/ 5237 w 1007745"/>
                    <a:gd name="connsiteY6" fmla="*/ 48545 h 672432"/>
                    <a:gd name="connsiteX0" fmla="*/ 5237 w 1007745"/>
                    <a:gd name="connsiteY0" fmla="*/ 44326 h 668213"/>
                    <a:gd name="connsiteX1" fmla="*/ 245745 w 1007745"/>
                    <a:gd name="connsiteY1" fmla="*/ 6226 h 668213"/>
                    <a:gd name="connsiteX2" fmla="*/ 567213 w 1007745"/>
                    <a:gd name="connsiteY2" fmla="*/ 177676 h 668213"/>
                    <a:gd name="connsiteX3" fmla="*/ 1007745 w 1007745"/>
                    <a:gd name="connsiteY3" fmla="*/ 668213 h 668213"/>
                    <a:gd name="connsiteX4" fmla="*/ 519588 w 1007745"/>
                    <a:gd name="connsiteY4" fmla="*/ 444376 h 668213"/>
                    <a:gd name="connsiteX5" fmla="*/ 126682 w 1007745"/>
                    <a:gd name="connsiteY5" fmla="*/ 287213 h 668213"/>
                    <a:gd name="connsiteX6" fmla="*/ 5237 w 1007745"/>
                    <a:gd name="connsiteY6" fmla="*/ 44326 h 668213"/>
                    <a:gd name="connsiteX0" fmla="*/ 17371 w 1019879"/>
                    <a:gd name="connsiteY0" fmla="*/ 48469 h 672356"/>
                    <a:gd name="connsiteX1" fmla="*/ 257879 w 1019879"/>
                    <a:gd name="connsiteY1" fmla="*/ 10369 h 672356"/>
                    <a:gd name="connsiteX2" fmla="*/ 579347 w 1019879"/>
                    <a:gd name="connsiteY2" fmla="*/ 181819 h 672356"/>
                    <a:gd name="connsiteX3" fmla="*/ 1019879 w 1019879"/>
                    <a:gd name="connsiteY3" fmla="*/ 672356 h 672356"/>
                    <a:gd name="connsiteX4" fmla="*/ 531722 w 1019879"/>
                    <a:gd name="connsiteY4" fmla="*/ 448519 h 672356"/>
                    <a:gd name="connsiteX5" fmla="*/ 138816 w 1019879"/>
                    <a:gd name="connsiteY5" fmla="*/ 291356 h 672356"/>
                    <a:gd name="connsiteX6" fmla="*/ 17371 w 1019879"/>
                    <a:gd name="connsiteY6" fmla="*/ 48469 h 67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9879" h="672356">
                      <a:moveTo>
                        <a:pt x="17371" y="48469"/>
                      </a:moveTo>
                      <a:cubicBezTo>
                        <a:pt x="68171" y="-15031"/>
                        <a:pt x="185647" y="-2331"/>
                        <a:pt x="257879" y="10369"/>
                      </a:cubicBezTo>
                      <a:cubicBezTo>
                        <a:pt x="330111" y="23069"/>
                        <a:pt x="452347" y="71488"/>
                        <a:pt x="579347" y="181819"/>
                      </a:cubicBezTo>
                      <a:cubicBezTo>
                        <a:pt x="706347" y="292150"/>
                        <a:pt x="919073" y="487412"/>
                        <a:pt x="1019879" y="672356"/>
                      </a:cubicBezTo>
                      <a:cubicBezTo>
                        <a:pt x="857160" y="597744"/>
                        <a:pt x="678566" y="512019"/>
                        <a:pt x="531722" y="448519"/>
                      </a:cubicBezTo>
                      <a:cubicBezTo>
                        <a:pt x="384878" y="385019"/>
                        <a:pt x="244385" y="333425"/>
                        <a:pt x="138816" y="291356"/>
                      </a:cubicBezTo>
                      <a:cubicBezTo>
                        <a:pt x="33247" y="249287"/>
                        <a:pt x="-33429" y="111969"/>
                        <a:pt x="17371" y="48469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00A9FF37-3241-4625-8671-2E72D2D60080}"/>
                    </a:ext>
                  </a:extLst>
                </p:cNvPr>
                <p:cNvSpPr/>
                <p:nvPr/>
              </p:nvSpPr>
              <p:spPr>
                <a:xfrm rot="1836303">
                  <a:off x="3644130" y="1582169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338441AE-5E8F-49DC-A9D6-B1B8EAE43756}"/>
                    </a:ext>
                  </a:extLst>
                </p:cNvPr>
                <p:cNvSpPr/>
                <p:nvPr/>
              </p:nvSpPr>
              <p:spPr>
                <a:xfrm>
                  <a:off x="512403" y="1242366"/>
                  <a:ext cx="1738161" cy="1096543"/>
                </a:xfrm>
                <a:custGeom>
                  <a:avLst/>
                  <a:gdLst>
                    <a:gd name="connsiteX0" fmla="*/ 1078841 w 1093100"/>
                    <a:gd name="connsiteY0" fmla="*/ 82089 h 678101"/>
                    <a:gd name="connsiteX1" fmla="*/ 890722 w 1093100"/>
                    <a:gd name="connsiteY1" fmla="*/ 1127 h 678101"/>
                    <a:gd name="connsiteX2" fmla="*/ 452572 w 1093100"/>
                    <a:gd name="connsiteY2" fmla="*/ 136858 h 678101"/>
                    <a:gd name="connsiteX3" fmla="*/ 134 w 1093100"/>
                    <a:gd name="connsiteY3" fmla="*/ 670258 h 678101"/>
                    <a:gd name="connsiteX4" fmla="*/ 497816 w 1093100"/>
                    <a:gd name="connsiteY4" fmla="*/ 441658 h 678101"/>
                    <a:gd name="connsiteX5" fmla="*/ 1014547 w 1093100"/>
                    <a:gd name="connsiteY5" fmla="*/ 253539 h 678101"/>
                    <a:gd name="connsiteX6" fmla="*/ 1078841 w 1093100"/>
                    <a:gd name="connsiteY6" fmla="*/ 82089 h 678101"/>
                    <a:gd name="connsiteX0" fmla="*/ 1078841 w 1092751"/>
                    <a:gd name="connsiteY0" fmla="*/ 96180 h 692192"/>
                    <a:gd name="connsiteX1" fmla="*/ 895484 w 1092751"/>
                    <a:gd name="connsiteY1" fmla="*/ 930 h 692192"/>
                    <a:gd name="connsiteX2" fmla="*/ 452572 w 1092751"/>
                    <a:gd name="connsiteY2" fmla="*/ 150949 h 692192"/>
                    <a:gd name="connsiteX3" fmla="*/ 134 w 1092751"/>
                    <a:gd name="connsiteY3" fmla="*/ 684349 h 692192"/>
                    <a:gd name="connsiteX4" fmla="*/ 497816 w 1092751"/>
                    <a:gd name="connsiteY4" fmla="*/ 455749 h 692192"/>
                    <a:gd name="connsiteX5" fmla="*/ 1014547 w 1092751"/>
                    <a:gd name="connsiteY5" fmla="*/ 267630 h 692192"/>
                    <a:gd name="connsiteX6" fmla="*/ 1078841 w 1092751"/>
                    <a:gd name="connsiteY6" fmla="*/ 96180 h 692192"/>
                    <a:gd name="connsiteX0" fmla="*/ 1078841 w 1092751"/>
                    <a:gd name="connsiteY0" fmla="*/ 96180 h 684349"/>
                    <a:gd name="connsiteX1" fmla="*/ 895484 w 1092751"/>
                    <a:gd name="connsiteY1" fmla="*/ 930 h 684349"/>
                    <a:gd name="connsiteX2" fmla="*/ 452572 w 1092751"/>
                    <a:gd name="connsiteY2" fmla="*/ 150949 h 684349"/>
                    <a:gd name="connsiteX3" fmla="*/ 134 w 1092751"/>
                    <a:gd name="connsiteY3" fmla="*/ 684349 h 684349"/>
                    <a:gd name="connsiteX4" fmla="*/ 497816 w 1092751"/>
                    <a:gd name="connsiteY4" fmla="*/ 455749 h 684349"/>
                    <a:gd name="connsiteX5" fmla="*/ 1014547 w 1092751"/>
                    <a:gd name="connsiteY5" fmla="*/ 267630 h 684349"/>
                    <a:gd name="connsiteX6" fmla="*/ 1078841 w 1092751"/>
                    <a:gd name="connsiteY6" fmla="*/ 96180 h 684349"/>
                    <a:gd name="connsiteX0" fmla="*/ 1078707 w 1092617"/>
                    <a:gd name="connsiteY0" fmla="*/ 96180 h 684349"/>
                    <a:gd name="connsiteX1" fmla="*/ 895350 w 1092617"/>
                    <a:gd name="connsiteY1" fmla="*/ 930 h 684349"/>
                    <a:gd name="connsiteX2" fmla="*/ 452438 w 1092617"/>
                    <a:gd name="connsiteY2" fmla="*/ 150949 h 684349"/>
                    <a:gd name="connsiteX3" fmla="*/ 0 w 1092617"/>
                    <a:gd name="connsiteY3" fmla="*/ 684349 h 684349"/>
                    <a:gd name="connsiteX4" fmla="*/ 497682 w 1092617"/>
                    <a:gd name="connsiteY4" fmla="*/ 455749 h 684349"/>
                    <a:gd name="connsiteX5" fmla="*/ 1014413 w 1092617"/>
                    <a:gd name="connsiteY5" fmla="*/ 267630 h 684349"/>
                    <a:gd name="connsiteX6" fmla="*/ 1078707 w 1092617"/>
                    <a:gd name="connsiteY6" fmla="*/ 96180 h 684349"/>
                    <a:gd name="connsiteX0" fmla="*/ 1078707 w 1092617"/>
                    <a:gd name="connsiteY0" fmla="*/ 96180 h 684349"/>
                    <a:gd name="connsiteX1" fmla="*/ 895350 w 1092617"/>
                    <a:gd name="connsiteY1" fmla="*/ 930 h 684349"/>
                    <a:gd name="connsiteX2" fmla="*/ 452438 w 1092617"/>
                    <a:gd name="connsiteY2" fmla="*/ 150949 h 684349"/>
                    <a:gd name="connsiteX3" fmla="*/ 0 w 1092617"/>
                    <a:gd name="connsiteY3" fmla="*/ 684349 h 684349"/>
                    <a:gd name="connsiteX4" fmla="*/ 497682 w 1092617"/>
                    <a:gd name="connsiteY4" fmla="*/ 455749 h 684349"/>
                    <a:gd name="connsiteX5" fmla="*/ 1014413 w 1092617"/>
                    <a:gd name="connsiteY5" fmla="*/ 267630 h 684349"/>
                    <a:gd name="connsiteX6" fmla="*/ 1078707 w 1092617"/>
                    <a:gd name="connsiteY6" fmla="*/ 96180 h 684349"/>
                    <a:gd name="connsiteX0" fmla="*/ 1078707 w 1092617"/>
                    <a:gd name="connsiteY0" fmla="*/ 96481 h 684650"/>
                    <a:gd name="connsiteX1" fmla="*/ 895350 w 1092617"/>
                    <a:gd name="connsiteY1" fmla="*/ 1231 h 684650"/>
                    <a:gd name="connsiteX2" fmla="*/ 454819 w 1092617"/>
                    <a:gd name="connsiteY2" fmla="*/ 160775 h 684650"/>
                    <a:gd name="connsiteX3" fmla="*/ 0 w 1092617"/>
                    <a:gd name="connsiteY3" fmla="*/ 684650 h 684650"/>
                    <a:gd name="connsiteX4" fmla="*/ 497682 w 1092617"/>
                    <a:gd name="connsiteY4" fmla="*/ 456050 h 684650"/>
                    <a:gd name="connsiteX5" fmla="*/ 1014413 w 1092617"/>
                    <a:gd name="connsiteY5" fmla="*/ 267931 h 684650"/>
                    <a:gd name="connsiteX6" fmla="*/ 1078707 w 1092617"/>
                    <a:gd name="connsiteY6" fmla="*/ 96481 h 684650"/>
                    <a:gd name="connsiteX0" fmla="*/ 1078707 w 1092617"/>
                    <a:gd name="connsiteY0" fmla="*/ 95418 h 683587"/>
                    <a:gd name="connsiteX1" fmla="*/ 895350 w 1092617"/>
                    <a:gd name="connsiteY1" fmla="*/ 168 h 683587"/>
                    <a:gd name="connsiteX2" fmla="*/ 454819 w 1092617"/>
                    <a:gd name="connsiteY2" fmla="*/ 159712 h 683587"/>
                    <a:gd name="connsiteX3" fmla="*/ 0 w 1092617"/>
                    <a:gd name="connsiteY3" fmla="*/ 683587 h 683587"/>
                    <a:gd name="connsiteX4" fmla="*/ 497682 w 1092617"/>
                    <a:gd name="connsiteY4" fmla="*/ 454987 h 683587"/>
                    <a:gd name="connsiteX5" fmla="*/ 1014413 w 1092617"/>
                    <a:gd name="connsiteY5" fmla="*/ 266868 h 683587"/>
                    <a:gd name="connsiteX6" fmla="*/ 1078707 w 1092617"/>
                    <a:gd name="connsiteY6" fmla="*/ 95418 h 683587"/>
                    <a:gd name="connsiteX0" fmla="*/ 1078707 w 1091572"/>
                    <a:gd name="connsiteY0" fmla="*/ 109675 h 697844"/>
                    <a:gd name="connsiteX1" fmla="*/ 909638 w 1091572"/>
                    <a:gd name="connsiteY1" fmla="*/ 138 h 697844"/>
                    <a:gd name="connsiteX2" fmla="*/ 454819 w 1091572"/>
                    <a:gd name="connsiteY2" fmla="*/ 173969 h 697844"/>
                    <a:gd name="connsiteX3" fmla="*/ 0 w 1091572"/>
                    <a:gd name="connsiteY3" fmla="*/ 697844 h 697844"/>
                    <a:gd name="connsiteX4" fmla="*/ 497682 w 1091572"/>
                    <a:gd name="connsiteY4" fmla="*/ 469244 h 697844"/>
                    <a:gd name="connsiteX5" fmla="*/ 1014413 w 1091572"/>
                    <a:gd name="connsiteY5" fmla="*/ 281125 h 697844"/>
                    <a:gd name="connsiteX6" fmla="*/ 1078707 w 1091572"/>
                    <a:gd name="connsiteY6" fmla="*/ 109675 h 697844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347" h="699216">
                      <a:moveTo>
                        <a:pt x="1100138" y="101522"/>
                      </a:moveTo>
                      <a:cubicBezTo>
                        <a:pt x="1082676" y="54691"/>
                        <a:pt x="1017191" y="-10793"/>
                        <a:pt x="909638" y="1510"/>
                      </a:cubicBezTo>
                      <a:cubicBezTo>
                        <a:pt x="802085" y="13813"/>
                        <a:pt x="611187" y="66200"/>
                        <a:pt x="454819" y="175341"/>
                      </a:cubicBezTo>
                      <a:cubicBezTo>
                        <a:pt x="298451" y="284482"/>
                        <a:pt x="71040" y="536497"/>
                        <a:pt x="0" y="699216"/>
                      </a:cubicBezTo>
                      <a:cubicBezTo>
                        <a:pt x="152798" y="621429"/>
                        <a:pt x="328613" y="540069"/>
                        <a:pt x="497682" y="470616"/>
                      </a:cubicBezTo>
                      <a:cubicBezTo>
                        <a:pt x="666751" y="401163"/>
                        <a:pt x="914004" y="344013"/>
                        <a:pt x="1014413" y="282497"/>
                      </a:cubicBezTo>
                      <a:cubicBezTo>
                        <a:pt x="1114822" y="220981"/>
                        <a:pt x="1117601" y="148353"/>
                        <a:pt x="1100138" y="101522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4A388014-19F9-4E04-820A-281EFBCF3368}"/>
                    </a:ext>
                  </a:extLst>
                </p:cNvPr>
                <p:cNvSpPr/>
                <p:nvPr/>
              </p:nvSpPr>
              <p:spPr>
                <a:xfrm>
                  <a:off x="1648097" y="1265209"/>
                  <a:ext cx="1093646" cy="1255191"/>
                </a:xfrm>
                <a:custGeom>
                  <a:avLst/>
                  <a:gdLst>
                    <a:gd name="connsiteX0" fmla="*/ 13229 w 698289"/>
                    <a:gd name="connsiteY0" fmla="*/ 778224 h 778903"/>
                    <a:gd name="connsiteX1" fmla="*/ 213254 w 698289"/>
                    <a:gd name="connsiteY1" fmla="*/ 592486 h 778903"/>
                    <a:gd name="connsiteX2" fmla="*/ 487098 w 698289"/>
                    <a:gd name="connsiteY2" fmla="*/ 363886 h 778903"/>
                    <a:gd name="connsiteX3" fmla="*/ 672835 w 698289"/>
                    <a:gd name="connsiteY3" fmla="*/ 75755 h 778903"/>
                    <a:gd name="connsiteX4" fmla="*/ 660929 w 698289"/>
                    <a:gd name="connsiteY4" fmla="*/ 1936 h 778903"/>
                    <a:gd name="connsiteX5" fmla="*/ 344223 w 698289"/>
                    <a:gd name="connsiteY5" fmla="*/ 70993 h 778903"/>
                    <a:gd name="connsiteX6" fmla="*/ 56091 w 698289"/>
                    <a:gd name="connsiteY6" fmla="*/ 525811 h 778903"/>
                    <a:gd name="connsiteX7" fmla="*/ 13229 w 698289"/>
                    <a:gd name="connsiteY7" fmla="*/ 778224 h 778903"/>
                    <a:gd name="connsiteX0" fmla="*/ 8986 w 717859"/>
                    <a:gd name="connsiteY0" fmla="*/ 797274 h 797883"/>
                    <a:gd name="connsiteX1" fmla="*/ 232824 w 717859"/>
                    <a:gd name="connsiteY1" fmla="*/ 592486 h 797883"/>
                    <a:gd name="connsiteX2" fmla="*/ 506668 w 717859"/>
                    <a:gd name="connsiteY2" fmla="*/ 363886 h 797883"/>
                    <a:gd name="connsiteX3" fmla="*/ 692405 w 717859"/>
                    <a:gd name="connsiteY3" fmla="*/ 75755 h 797883"/>
                    <a:gd name="connsiteX4" fmla="*/ 680499 w 717859"/>
                    <a:gd name="connsiteY4" fmla="*/ 1936 h 797883"/>
                    <a:gd name="connsiteX5" fmla="*/ 363793 w 717859"/>
                    <a:gd name="connsiteY5" fmla="*/ 70993 h 797883"/>
                    <a:gd name="connsiteX6" fmla="*/ 75661 w 717859"/>
                    <a:gd name="connsiteY6" fmla="*/ 525811 h 797883"/>
                    <a:gd name="connsiteX7" fmla="*/ 8986 w 717859"/>
                    <a:gd name="connsiteY7" fmla="*/ 797274 h 797883"/>
                    <a:gd name="connsiteX0" fmla="*/ 1 w 708874"/>
                    <a:gd name="connsiteY0" fmla="*/ 797274 h 797883"/>
                    <a:gd name="connsiteX1" fmla="*/ 223839 w 708874"/>
                    <a:gd name="connsiteY1" fmla="*/ 592486 h 797883"/>
                    <a:gd name="connsiteX2" fmla="*/ 497683 w 708874"/>
                    <a:gd name="connsiteY2" fmla="*/ 363886 h 797883"/>
                    <a:gd name="connsiteX3" fmla="*/ 683420 w 708874"/>
                    <a:gd name="connsiteY3" fmla="*/ 75755 h 797883"/>
                    <a:gd name="connsiteX4" fmla="*/ 671514 w 708874"/>
                    <a:gd name="connsiteY4" fmla="*/ 1936 h 797883"/>
                    <a:gd name="connsiteX5" fmla="*/ 354808 w 708874"/>
                    <a:gd name="connsiteY5" fmla="*/ 70993 h 797883"/>
                    <a:gd name="connsiteX6" fmla="*/ 66676 w 708874"/>
                    <a:gd name="connsiteY6" fmla="*/ 525811 h 797883"/>
                    <a:gd name="connsiteX7" fmla="*/ 1 w 708874"/>
                    <a:gd name="connsiteY7" fmla="*/ 797274 h 797883"/>
                    <a:gd name="connsiteX0" fmla="*/ 1 w 708874"/>
                    <a:gd name="connsiteY0" fmla="*/ 797274 h 797274"/>
                    <a:gd name="connsiteX1" fmla="*/ 223839 w 708874"/>
                    <a:gd name="connsiteY1" fmla="*/ 592486 h 797274"/>
                    <a:gd name="connsiteX2" fmla="*/ 497683 w 708874"/>
                    <a:gd name="connsiteY2" fmla="*/ 363886 h 797274"/>
                    <a:gd name="connsiteX3" fmla="*/ 683420 w 708874"/>
                    <a:gd name="connsiteY3" fmla="*/ 75755 h 797274"/>
                    <a:gd name="connsiteX4" fmla="*/ 671514 w 708874"/>
                    <a:gd name="connsiteY4" fmla="*/ 1936 h 797274"/>
                    <a:gd name="connsiteX5" fmla="*/ 354808 w 708874"/>
                    <a:gd name="connsiteY5" fmla="*/ 70993 h 797274"/>
                    <a:gd name="connsiteX6" fmla="*/ 66676 w 708874"/>
                    <a:gd name="connsiteY6" fmla="*/ 525811 h 797274"/>
                    <a:gd name="connsiteX7" fmla="*/ 1 w 708874"/>
                    <a:gd name="connsiteY7" fmla="*/ 797274 h 797274"/>
                    <a:gd name="connsiteX0" fmla="*/ 1 w 708874"/>
                    <a:gd name="connsiteY0" fmla="*/ 797274 h 797274"/>
                    <a:gd name="connsiteX1" fmla="*/ 223839 w 708874"/>
                    <a:gd name="connsiteY1" fmla="*/ 592486 h 797274"/>
                    <a:gd name="connsiteX2" fmla="*/ 497683 w 708874"/>
                    <a:gd name="connsiteY2" fmla="*/ 363886 h 797274"/>
                    <a:gd name="connsiteX3" fmla="*/ 683420 w 708874"/>
                    <a:gd name="connsiteY3" fmla="*/ 75755 h 797274"/>
                    <a:gd name="connsiteX4" fmla="*/ 671514 w 708874"/>
                    <a:gd name="connsiteY4" fmla="*/ 1936 h 797274"/>
                    <a:gd name="connsiteX5" fmla="*/ 354808 w 708874"/>
                    <a:gd name="connsiteY5" fmla="*/ 70993 h 797274"/>
                    <a:gd name="connsiteX6" fmla="*/ 92870 w 708874"/>
                    <a:gd name="connsiteY6" fmla="*/ 473423 h 797274"/>
                    <a:gd name="connsiteX7" fmla="*/ 1 w 708874"/>
                    <a:gd name="connsiteY7" fmla="*/ 797274 h 797274"/>
                    <a:gd name="connsiteX0" fmla="*/ 1994 w 710867"/>
                    <a:gd name="connsiteY0" fmla="*/ 797274 h 817321"/>
                    <a:gd name="connsiteX1" fmla="*/ 225832 w 710867"/>
                    <a:gd name="connsiteY1" fmla="*/ 592486 h 817321"/>
                    <a:gd name="connsiteX2" fmla="*/ 499676 w 710867"/>
                    <a:gd name="connsiteY2" fmla="*/ 363886 h 817321"/>
                    <a:gd name="connsiteX3" fmla="*/ 685413 w 710867"/>
                    <a:gd name="connsiteY3" fmla="*/ 75755 h 817321"/>
                    <a:gd name="connsiteX4" fmla="*/ 673507 w 710867"/>
                    <a:gd name="connsiteY4" fmla="*/ 1936 h 817321"/>
                    <a:gd name="connsiteX5" fmla="*/ 356801 w 710867"/>
                    <a:gd name="connsiteY5" fmla="*/ 70993 h 817321"/>
                    <a:gd name="connsiteX6" fmla="*/ 1994 w 710867"/>
                    <a:gd name="connsiteY6" fmla="*/ 797274 h 817321"/>
                    <a:gd name="connsiteX0" fmla="*/ 1994 w 714094"/>
                    <a:gd name="connsiteY0" fmla="*/ 797044 h 817091"/>
                    <a:gd name="connsiteX1" fmla="*/ 225832 w 714094"/>
                    <a:gd name="connsiteY1" fmla="*/ 592256 h 817091"/>
                    <a:gd name="connsiteX2" fmla="*/ 499676 w 714094"/>
                    <a:gd name="connsiteY2" fmla="*/ 363656 h 817091"/>
                    <a:gd name="connsiteX3" fmla="*/ 685413 w 714094"/>
                    <a:gd name="connsiteY3" fmla="*/ 75525 h 817091"/>
                    <a:gd name="connsiteX4" fmla="*/ 673507 w 714094"/>
                    <a:gd name="connsiteY4" fmla="*/ 1706 h 817091"/>
                    <a:gd name="connsiteX5" fmla="*/ 306795 w 714094"/>
                    <a:gd name="connsiteY5" fmla="*/ 125532 h 817091"/>
                    <a:gd name="connsiteX6" fmla="*/ 1994 w 714094"/>
                    <a:gd name="connsiteY6" fmla="*/ 797044 h 817091"/>
                    <a:gd name="connsiteX0" fmla="*/ 1994 w 714094"/>
                    <a:gd name="connsiteY0" fmla="*/ 797044 h 817091"/>
                    <a:gd name="connsiteX1" fmla="*/ 225832 w 714094"/>
                    <a:gd name="connsiteY1" fmla="*/ 592256 h 817091"/>
                    <a:gd name="connsiteX2" fmla="*/ 499676 w 714094"/>
                    <a:gd name="connsiteY2" fmla="*/ 363656 h 817091"/>
                    <a:gd name="connsiteX3" fmla="*/ 685413 w 714094"/>
                    <a:gd name="connsiteY3" fmla="*/ 75525 h 817091"/>
                    <a:gd name="connsiteX4" fmla="*/ 673507 w 714094"/>
                    <a:gd name="connsiteY4" fmla="*/ 1706 h 817091"/>
                    <a:gd name="connsiteX5" fmla="*/ 306795 w 714094"/>
                    <a:gd name="connsiteY5" fmla="*/ 125532 h 817091"/>
                    <a:gd name="connsiteX6" fmla="*/ 1994 w 714094"/>
                    <a:gd name="connsiteY6" fmla="*/ 797044 h 817091"/>
                    <a:gd name="connsiteX0" fmla="*/ 2299 w 714399"/>
                    <a:gd name="connsiteY0" fmla="*/ 797044 h 817091"/>
                    <a:gd name="connsiteX1" fmla="*/ 226137 w 714399"/>
                    <a:gd name="connsiteY1" fmla="*/ 592256 h 817091"/>
                    <a:gd name="connsiteX2" fmla="*/ 499981 w 714399"/>
                    <a:gd name="connsiteY2" fmla="*/ 363656 h 817091"/>
                    <a:gd name="connsiteX3" fmla="*/ 685718 w 714399"/>
                    <a:gd name="connsiteY3" fmla="*/ 75525 h 817091"/>
                    <a:gd name="connsiteX4" fmla="*/ 673812 w 714399"/>
                    <a:gd name="connsiteY4" fmla="*/ 1706 h 817091"/>
                    <a:gd name="connsiteX5" fmla="*/ 307100 w 714399"/>
                    <a:gd name="connsiteY5" fmla="*/ 125532 h 817091"/>
                    <a:gd name="connsiteX6" fmla="*/ 2299 w 714399"/>
                    <a:gd name="connsiteY6" fmla="*/ 797044 h 817091"/>
                    <a:gd name="connsiteX0" fmla="*/ 2299 w 714399"/>
                    <a:gd name="connsiteY0" fmla="*/ 797044 h 797044"/>
                    <a:gd name="connsiteX1" fmla="*/ 226137 w 714399"/>
                    <a:gd name="connsiteY1" fmla="*/ 592256 h 797044"/>
                    <a:gd name="connsiteX2" fmla="*/ 499981 w 714399"/>
                    <a:gd name="connsiteY2" fmla="*/ 363656 h 797044"/>
                    <a:gd name="connsiteX3" fmla="*/ 685718 w 714399"/>
                    <a:gd name="connsiteY3" fmla="*/ 75525 h 797044"/>
                    <a:gd name="connsiteX4" fmla="*/ 673812 w 714399"/>
                    <a:gd name="connsiteY4" fmla="*/ 1706 h 797044"/>
                    <a:gd name="connsiteX5" fmla="*/ 307100 w 714399"/>
                    <a:gd name="connsiteY5" fmla="*/ 125532 h 797044"/>
                    <a:gd name="connsiteX6" fmla="*/ 2299 w 714399"/>
                    <a:gd name="connsiteY6" fmla="*/ 797044 h 797044"/>
                    <a:gd name="connsiteX0" fmla="*/ 2299 w 714399"/>
                    <a:gd name="connsiteY0" fmla="*/ 797044 h 797044"/>
                    <a:gd name="connsiteX1" fmla="*/ 271381 w 714399"/>
                    <a:gd name="connsiteY1" fmla="*/ 558918 h 797044"/>
                    <a:gd name="connsiteX2" fmla="*/ 499981 w 714399"/>
                    <a:gd name="connsiteY2" fmla="*/ 363656 h 797044"/>
                    <a:gd name="connsiteX3" fmla="*/ 685718 w 714399"/>
                    <a:gd name="connsiteY3" fmla="*/ 75525 h 797044"/>
                    <a:gd name="connsiteX4" fmla="*/ 673812 w 714399"/>
                    <a:gd name="connsiteY4" fmla="*/ 1706 h 797044"/>
                    <a:gd name="connsiteX5" fmla="*/ 307100 w 714399"/>
                    <a:gd name="connsiteY5" fmla="*/ 125532 h 797044"/>
                    <a:gd name="connsiteX6" fmla="*/ 2299 w 714399"/>
                    <a:gd name="connsiteY6" fmla="*/ 797044 h 797044"/>
                    <a:gd name="connsiteX0" fmla="*/ 2299 w 714399"/>
                    <a:gd name="connsiteY0" fmla="*/ 797044 h 797044"/>
                    <a:gd name="connsiteX1" fmla="*/ 271381 w 714399"/>
                    <a:gd name="connsiteY1" fmla="*/ 558918 h 797044"/>
                    <a:gd name="connsiteX2" fmla="*/ 499981 w 714399"/>
                    <a:gd name="connsiteY2" fmla="*/ 363656 h 797044"/>
                    <a:gd name="connsiteX3" fmla="*/ 685718 w 714399"/>
                    <a:gd name="connsiteY3" fmla="*/ 75525 h 797044"/>
                    <a:gd name="connsiteX4" fmla="*/ 673812 w 714399"/>
                    <a:gd name="connsiteY4" fmla="*/ 1706 h 797044"/>
                    <a:gd name="connsiteX5" fmla="*/ 307100 w 714399"/>
                    <a:gd name="connsiteY5" fmla="*/ 125532 h 797044"/>
                    <a:gd name="connsiteX6" fmla="*/ 2299 w 714399"/>
                    <a:gd name="connsiteY6" fmla="*/ 797044 h 797044"/>
                    <a:gd name="connsiteX0" fmla="*/ 1445 w 713545"/>
                    <a:gd name="connsiteY0" fmla="*/ 797044 h 797044"/>
                    <a:gd name="connsiteX1" fmla="*/ 270527 w 713545"/>
                    <a:gd name="connsiteY1" fmla="*/ 558918 h 797044"/>
                    <a:gd name="connsiteX2" fmla="*/ 499127 w 713545"/>
                    <a:gd name="connsiteY2" fmla="*/ 363656 h 797044"/>
                    <a:gd name="connsiteX3" fmla="*/ 684864 w 713545"/>
                    <a:gd name="connsiteY3" fmla="*/ 75525 h 797044"/>
                    <a:gd name="connsiteX4" fmla="*/ 672958 w 713545"/>
                    <a:gd name="connsiteY4" fmla="*/ 1706 h 797044"/>
                    <a:gd name="connsiteX5" fmla="*/ 306246 w 713545"/>
                    <a:gd name="connsiteY5" fmla="*/ 125532 h 797044"/>
                    <a:gd name="connsiteX6" fmla="*/ 1445 w 713545"/>
                    <a:gd name="connsiteY6" fmla="*/ 797044 h 797044"/>
                    <a:gd name="connsiteX0" fmla="*/ 1445 w 689349"/>
                    <a:gd name="connsiteY0" fmla="*/ 756719 h 756719"/>
                    <a:gd name="connsiteX1" fmla="*/ 270527 w 689349"/>
                    <a:gd name="connsiteY1" fmla="*/ 518593 h 756719"/>
                    <a:gd name="connsiteX2" fmla="*/ 499127 w 689349"/>
                    <a:gd name="connsiteY2" fmla="*/ 323331 h 756719"/>
                    <a:gd name="connsiteX3" fmla="*/ 684864 w 689349"/>
                    <a:gd name="connsiteY3" fmla="*/ 35200 h 756719"/>
                    <a:gd name="connsiteX4" fmla="*/ 306246 w 689349"/>
                    <a:gd name="connsiteY4" fmla="*/ 85207 h 756719"/>
                    <a:gd name="connsiteX5" fmla="*/ 1445 w 689349"/>
                    <a:gd name="connsiteY5" fmla="*/ 756719 h 756719"/>
                    <a:gd name="connsiteX0" fmla="*/ 1481 w 712738"/>
                    <a:gd name="connsiteY0" fmla="*/ 791836 h 791836"/>
                    <a:gd name="connsiteX1" fmla="*/ 270563 w 712738"/>
                    <a:gd name="connsiteY1" fmla="*/ 553710 h 791836"/>
                    <a:gd name="connsiteX2" fmla="*/ 499163 w 712738"/>
                    <a:gd name="connsiteY2" fmla="*/ 358448 h 791836"/>
                    <a:gd name="connsiteX3" fmla="*/ 708712 w 712738"/>
                    <a:gd name="connsiteY3" fmla="*/ 20310 h 791836"/>
                    <a:gd name="connsiteX4" fmla="*/ 306282 w 712738"/>
                    <a:gd name="connsiteY4" fmla="*/ 120324 h 791836"/>
                    <a:gd name="connsiteX5" fmla="*/ 1481 w 712738"/>
                    <a:gd name="connsiteY5" fmla="*/ 791836 h 791836"/>
                    <a:gd name="connsiteX0" fmla="*/ 1481 w 718770"/>
                    <a:gd name="connsiteY0" fmla="*/ 797124 h 797124"/>
                    <a:gd name="connsiteX1" fmla="*/ 270563 w 718770"/>
                    <a:gd name="connsiteY1" fmla="*/ 558998 h 797124"/>
                    <a:gd name="connsiteX2" fmla="*/ 499163 w 718770"/>
                    <a:gd name="connsiteY2" fmla="*/ 363736 h 797124"/>
                    <a:gd name="connsiteX3" fmla="*/ 708712 w 718770"/>
                    <a:gd name="connsiteY3" fmla="*/ 25598 h 797124"/>
                    <a:gd name="connsiteX4" fmla="*/ 306282 w 718770"/>
                    <a:gd name="connsiteY4" fmla="*/ 125612 h 797124"/>
                    <a:gd name="connsiteX5" fmla="*/ 1481 w 718770"/>
                    <a:gd name="connsiteY5" fmla="*/ 797124 h 797124"/>
                    <a:gd name="connsiteX0" fmla="*/ 1450 w 689017"/>
                    <a:gd name="connsiteY0" fmla="*/ 804749 h 804749"/>
                    <a:gd name="connsiteX1" fmla="*/ 270532 w 689017"/>
                    <a:gd name="connsiteY1" fmla="*/ 566623 h 804749"/>
                    <a:gd name="connsiteX2" fmla="*/ 499132 w 689017"/>
                    <a:gd name="connsiteY2" fmla="*/ 371361 h 804749"/>
                    <a:gd name="connsiteX3" fmla="*/ 677724 w 689017"/>
                    <a:gd name="connsiteY3" fmla="*/ 23698 h 804749"/>
                    <a:gd name="connsiteX4" fmla="*/ 306251 w 689017"/>
                    <a:gd name="connsiteY4" fmla="*/ 133237 h 804749"/>
                    <a:gd name="connsiteX5" fmla="*/ 1450 w 689017"/>
                    <a:gd name="connsiteY5" fmla="*/ 804749 h 804749"/>
                    <a:gd name="connsiteX0" fmla="*/ 1450 w 687564"/>
                    <a:gd name="connsiteY0" fmla="*/ 800547 h 800547"/>
                    <a:gd name="connsiteX1" fmla="*/ 270532 w 687564"/>
                    <a:gd name="connsiteY1" fmla="*/ 562421 h 800547"/>
                    <a:gd name="connsiteX2" fmla="*/ 499132 w 687564"/>
                    <a:gd name="connsiteY2" fmla="*/ 367159 h 800547"/>
                    <a:gd name="connsiteX3" fmla="*/ 677724 w 687564"/>
                    <a:gd name="connsiteY3" fmla="*/ 19496 h 800547"/>
                    <a:gd name="connsiteX4" fmla="*/ 306251 w 687564"/>
                    <a:gd name="connsiteY4" fmla="*/ 129035 h 800547"/>
                    <a:gd name="connsiteX5" fmla="*/ 1450 w 687564"/>
                    <a:gd name="connsiteY5" fmla="*/ 800547 h 800547"/>
                    <a:gd name="connsiteX0" fmla="*/ 1435 w 687549"/>
                    <a:gd name="connsiteY0" fmla="*/ 796311 h 796311"/>
                    <a:gd name="connsiteX1" fmla="*/ 270517 w 687549"/>
                    <a:gd name="connsiteY1" fmla="*/ 558185 h 796311"/>
                    <a:gd name="connsiteX2" fmla="*/ 499117 w 687549"/>
                    <a:gd name="connsiteY2" fmla="*/ 362923 h 796311"/>
                    <a:gd name="connsiteX3" fmla="*/ 677709 w 687549"/>
                    <a:gd name="connsiteY3" fmla="*/ 15260 h 796311"/>
                    <a:gd name="connsiteX4" fmla="*/ 306236 w 687549"/>
                    <a:gd name="connsiteY4" fmla="*/ 124799 h 796311"/>
                    <a:gd name="connsiteX5" fmla="*/ 1435 w 687549"/>
                    <a:gd name="connsiteY5" fmla="*/ 796311 h 796311"/>
                    <a:gd name="connsiteX0" fmla="*/ 2102 w 688216"/>
                    <a:gd name="connsiteY0" fmla="*/ 796311 h 796311"/>
                    <a:gd name="connsiteX1" fmla="*/ 271184 w 688216"/>
                    <a:gd name="connsiteY1" fmla="*/ 558185 h 796311"/>
                    <a:gd name="connsiteX2" fmla="*/ 499784 w 688216"/>
                    <a:gd name="connsiteY2" fmla="*/ 362923 h 796311"/>
                    <a:gd name="connsiteX3" fmla="*/ 678376 w 688216"/>
                    <a:gd name="connsiteY3" fmla="*/ 15260 h 796311"/>
                    <a:gd name="connsiteX4" fmla="*/ 306903 w 688216"/>
                    <a:gd name="connsiteY4" fmla="*/ 124799 h 796311"/>
                    <a:gd name="connsiteX5" fmla="*/ 2102 w 688216"/>
                    <a:gd name="connsiteY5" fmla="*/ 796311 h 796311"/>
                    <a:gd name="connsiteX0" fmla="*/ 2102 w 688216"/>
                    <a:gd name="connsiteY0" fmla="*/ 796311 h 796311"/>
                    <a:gd name="connsiteX1" fmla="*/ 271184 w 688216"/>
                    <a:gd name="connsiteY1" fmla="*/ 558185 h 796311"/>
                    <a:gd name="connsiteX2" fmla="*/ 499784 w 688216"/>
                    <a:gd name="connsiteY2" fmla="*/ 362923 h 796311"/>
                    <a:gd name="connsiteX3" fmla="*/ 678376 w 688216"/>
                    <a:gd name="connsiteY3" fmla="*/ 15260 h 796311"/>
                    <a:gd name="connsiteX4" fmla="*/ 306903 w 688216"/>
                    <a:gd name="connsiteY4" fmla="*/ 124799 h 796311"/>
                    <a:gd name="connsiteX5" fmla="*/ 2102 w 688216"/>
                    <a:gd name="connsiteY5" fmla="*/ 796311 h 796311"/>
                    <a:gd name="connsiteX0" fmla="*/ 2102 w 688216"/>
                    <a:gd name="connsiteY0" fmla="*/ 796311 h 796311"/>
                    <a:gd name="connsiteX1" fmla="*/ 271184 w 688216"/>
                    <a:gd name="connsiteY1" fmla="*/ 558185 h 796311"/>
                    <a:gd name="connsiteX2" fmla="*/ 499784 w 688216"/>
                    <a:gd name="connsiteY2" fmla="*/ 362923 h 796311"/>
                    <a:gd name="connsiteX3" fmla="*/ 678376 w 688216"/>
                    <a:gd name="connsiteY3" fmla="*/ 15260 h 796311"/>
                    <a:gd name="connsiteX4" fmla="*/ 306903 w 688216"/>
                    <a:gd name="connsiteY4" fmla="*/ 124799 h 796311"/>
                    <a:gd name="connsiteX5" fmla="*/ 2102 w 688216"/>
                    <a:gd name="connsiteY5" fmla="*/ 796311 h 796311"/>
                    <a:gd name="connsiteX0" fmla="*/ 2102 w 697369"/>
                    <a:gd name="connsiteY0" fmla="*/ 800379 h 800379"/>
                    <a:gd name="connsiteX1" fmla="*/ 271184 w 697369"/>
                    <a:gd name="connsiteY1" fmla="*/ 562253 h 800379"/>
                    <a:gd name="connsiteX2" fmla="*/ 499784 w 697369"/>
                    <a:gd name="connsiteY2" fmla="*/ 366991 h 800379"/>
                    <a:gd name="connsiteX3" fmla="*/ 687901 w 697369"/>
                    <a:gd name="connsiteY3" fmla="*/ 14565 h 800379"/>
                    <a:gd name="connsiteX4" fmla="*/ 306903 w 697369"/>
                    <a:gd name="connsiteY4" fmla="*/ 128867 h 800379"/>
                    <a:gd name="connsiteX5" fmla="*/ 2102 w 697369"/>
                    <a:gd name="connsiteY5" fmla="*/ 800379 h 800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7369" h="800379">
                      <a:moveTo>
                        <a:pt x="2102" y="800379"/>
                      </a:moveTo>
                      <a:cubicBezTo>
                        <a:pt x="94574" y="699176"/>
                        <a:pt x="154899" y="634484"/>
                        <a:pt x="271184" y="562253"/>
                      </a:cubicBezTo>
                      <a:cubicBezTo>
                        <a:pt x="387469" y="490022"/>
                        <a:pt x="430331" y="458272"/>
                        <a:pt x="499784" y="366991"/>
                      </a:cubicBezTo>
                      <a:cubicBezTo>
                        <a:pt x="569237" y="275710"/>
                        <a:pt x="739099" y="56634"/>
                        <a:pt x="687901" y="14565"/>
                      </a:cubicBezTo>
                      <a:cubicBezTo>
                        <a:pt x="636703" y="-27504"/>
                        <a:pt x="417234" y="24885"/>
                        <a:pt x="306903" y="128867"/>
                      </a:cubicBezTo>
                      <a:cubicBezTo>
                        <a:pt x="120372" y="294761"/>
                        <a:pt x="-18933" y="699177"/>
                        <a:pt x="2102" y="800379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C9ACBC1C-9062-4449-A748-2BF3742CAC41}"/>
                    </a:ext>
                  </a:extLst>
                </p:cNvPr>
                <p:cNvSpPr/>
                <p:nvPr/>
              </p:nvSpPr>
              <p:spPr>
                <a:xfrm>
                  <a:off x="2978110" y="1210289"/>
                  <a:ext cx="1025944" cy="1410940"/>
                </a:xfrm>
                <a:custGeom>
                  <a:avLst/>
                  <a:gdLst>
                    <a:gd name="connsiteX0" fmla="*/ 87070 w 676532"/>
                    <a:gd name="connsiteY0" fmla="*/ 6932 h 866836"/>
                    <a:gd name="connsiteX1" fmla="*/ 13252 w 676532"/>
                    <a:gd name="connsiteY1" fmla="*/ 180763 h 866836"/>
                    <a:gd name="connsiteX2" fmla="*/ 337102 w 676532"/>
                    <a:gd name="connsiteY2" fmla="*/ 514138 h 866836"/>
                    <a:gd name="connsiteX3" fmla="*/ 672858 w 676532"/>
                    <a:gd name="connsiteY3" fmla="*/ 864182 h 866836"/>
                    <a:gd name="connsiteX4" fmla="*/ 503789 w 676532"/>
                    <a:gd name="connsiteY4" fmla="*/ 321257 h 866836"/>
                    <a:gd name="connsiteX5" fmla="*/ 313289 w 676532"/>
                    <a:gd name="connsiteY5" fmla="*/ 64082 h 866836"/>
                    <a:gd name="connsiteX6" fmla="*/ 87070 w 676532"/>
                    <a:gd name="connsiteY6" fmla="*/ 6932 h 866836"/>
                    <a:gd name="connsiteX0" fmla="*/ 117366 w 671109"/>
                    <a:gd name="connsiteY0" fmla="*/ 4153 h 897395"/>
                    <a:gd name="connsiteX1" fmla="*/ 7829 w 671109"/>
                    <a:gd name="connsiteY1" fmla="*/ 211322 h 897395"/>
                    <a:gd name="connsiteX2" fmla="*/ 331679 w 671109"/>
                    <a:gd name="connsiteY2" fmla="*/ 544697 h 897395"/>
                    <a:gd name="connsiteX3" fmla="*/ 667435 w 671109"/>
                    <a:gd name="connsiteY3" fmla="*/ 894741 h 897395"/>
                    <a:gd name="connsiteX4" fmla="*/ 498366 w 671109"/>
                    <a:gd name="connsiteY4" fmla="*/ 351816 h 897395"/>
                    <a:gd name="connsiteX5" fmla="*/ 307866 w 671109"/>
                    <a:gd name="connsiteY5" fmla="*/ 94641 h 897395"/>
                    <a:gd name="connsiteX6" fmla="*/ 117366 w 671109"/>
                    <a:gd name="connsiteY6" fmla="*/ 4153 h 897395"/>
                    <a:gd name="connsiteX0" fmla="*/ 121095 w 674838"/>
                    <a:gd name="connsiteY0" fmla="*/ 8263 h 901505"/>
                    <a:gd name="connsiteX1" fmla="*/ 11558 w 674838"/>
                    <a:gd name="connsiteY1" fmla="*/ 215432 h 901505"/>
                    <a:gd name="connsiteX2" fmla="*/ 335408 w 674838"/>
                    <a:gd name="connsiteY2" fmla="*/ 548807 h 901505"/>
                    <a:gd name="connsiteX3" fmla="*/ 671164 w 674838"/>
                    <a:gd name="connsiteY3" fmla="*/ 898851 h 901505"/>
                    <a:gd name="connsiteX4" fmla="*/ 502095 w 674838"/>
                    <a:gd name="connsiteY4" fmla="*/ 355926 h 901505"/>
                    <a:gd name="connsiteX5" fmla="*/ 311595 w 674838"/>
                    <a:gd name="connsiteY5" fmla="*/ 98751 h 901505"/>
                    <a:gd name="connsiteX6" fmla="*/ 121095 w 674838"/>
                    <a:gd name="connsiteY6" fmla="*/ 8263 h 901505"/>
                    <a:gd name="connsiteX0" fmla="*/ 117655 w 671398"/>
                    <a:gd name="connsiteY0" fmla="*/ 3425 h 896667"/>
                    <a:gd name="connsiteX1" fmla="*/ 8118 w 671398"/>
                    <a:gd name="connsiteY1" fmla="*/ 210594 h 896667"/>
                    <a:gd name="connsiteX2" fmla="*/ 331968 w 671398"/>
                    <a:gd name="connsiteY2" fmla="*/ 543969 h 896667"/>
                    <a:gd name="connsiteX3" fmla="*/ 667724 w 671398"/>
                    <a:gd name="connsiteY3" fmla="*/ 894013 h 896667"/>
                    <a:gd name="connsiteX4" fmla="*/ 498655 w 671398"/>
                    <a:gd name="connsiteY4" fmla="*/ 351088 h 896667"/>
                    <a:gd name="connsiteX5" fmla="*/ 336730 w 671398"/>
                    <a:gd name="connsiteY5" fmla="*/ 101056 h 896667"/>
                    <a:gd name="connsiteX6" fmla="*/ 117655 w 671398"/>
                    <a:gd name="connsiteY6" fmla="*/ 3425 h 896667"/>
                    <a:gd name="connsiteX0" fmla="*/ 117655 w 671398"/>
                    <a:gd name="connsiteY0" fmla="*/ 4298 h 897540"/>
                    <a:gd name="connsiteX1" fmla="*/ 8118 w 671398"/>
                    <a:gd name="connsiteY1" fmla="*/ 211467 h 897540"/>
                    <a:gd name="connsiteX2" fmla="*/ 331968 w 671398"/>
                    <a:gd name="connsiteY2" fmla="*/ 544842 h 897540"/>
                    <a:gd name="connsiteX3" fmla="*/ 667724 w 671398"/>
                    <a:gd name="connsiteY3" fmla="*/ 894886 h 897540"/>
                    <a:gd name="connsiteX4" fmla="*/ 498655 w 671398"/>
                    <a:gd name="connsiteY4" fmla="*/ 351961 h 897540"/>
                    <a:gd name="connsiteX5" fmla="*/ 336730 w 671398"/>
                    <a:gd name="connsiteY5" fmla="*/ 101929 h 897540"/>
                    <a:gd name="connsiteX6" fmla="*/ 117655 w 671398"/>
                    <a:gd name="connsiteY6" fmla="*/ 4298 h 897540"/>
                    <a:gd name="connsiteX0" fmla="*/ 120092 w 673835"/>
                    <a:gd name="connsiteY0" fmla="*/ 8596 h 901838"/>
                    <a:gd name="connsiteX1" fmla="*/ 10555 w 673835"/>
                    <a:gd name="connsiteY1" fmla="*/ 215765 h 901838"/>
                    <a:gd name="connsiteX2" fmla="*/ 334405 w 673835"/>
                    <a:gd name="connsiteY2" fmla="*/ 549140 h 901838"/>
                    <a:gd name="connsiteX3" fmla="*/ 670161 w 673835"/>
                    <a:gd name="connsiteY3" fmla="*/ 899184 h 901838"/>
                    <a:gd name="connsiteX4" fmla="*/ 501092 w 673835"/>
                    <a:gd name="connsiteY4" fmla="*/ 356259 h 901838"/>
                    <a:gd name="connsiteX5" fmla="*/ 339167 w 673835"/>
                    <a:gd name="connsiteY5" fmla="*/ 106227 h 901838"/>
                    <a:gd name="connsiteX6" fmla="*/ 120092 w 673835"/>
                    <a:gd name="connsiteY6" fmla="*/ 8596 h 901838"/>
                    <a:gd name="connsiteX0" fmla="*/ 97628 w 651371"/>
                    <a:gd name="connsiteY0" fmla="*/ 5675 h 898882"/>
                    <a:gd name="connsiteX1" fmla="*/ 9522 w 651371"/>
                    <a:gd name="connsiteY1" fmla="*/ 236657 h 898882"/>
                    <a:gd name="connsiteX2" fmla="*/ 311941 w 651371"/>
                    <a:gd name="connsiteY2" fmla="*/ 546219 h 898882"/>
                    <a:gd name="connsiteX3" fmla="*/ 647697 w 651371"/>
                    <a:gd name="connsiteY3" fmla="*/ 896263 h 898882"/>
                    <a:gd name="connsiteX4" fmla="*/ 478628 w 651371"/>
                    <a:gd name="connsiteY4" fmla="*/ 353338 h 898882"/>
                    <a:gd name="connsiteX5" fmla="*/ 316703 w 651371"/>
                    <a:gd name="connsiteY5" fmla="*/ 103306 h 898882"/>
                    <a:gd name="connsiteX6" fmla="*/ 97628 w 651371"/>
                    <a:gd name="connsiteY6" fmla="*/ 5675 h 898882"/>
                    <a:gd name="connsiteX0" fmla="*/ 105935 w 659678"/>
                    <a:gd name="connsiteY0" fmla="*/ 5675 h 898882"/>
                    <a:gd name="connsiteX1" fmla="*/ 17829 w 659678"/>
                    <a:gd name="connsiteY1" fmla="*/ 236657 h 898882"/>
                    <a:gd name="connsiteX2" fmla="*/ 320248 w 659678"/>
                    <a:gd name="connsiteY2" fmla="*/ 546219 h 898882"/>
                    <a:gd name="connsiteX3" fmla="*/ 656004 w 659678"/>
                    <a:gd name="connsiteY3" fmla="*/ 896263 h 898882"/>
                    <a:gd name="connsiteX4" fmla="*/ 486935 w 659678"/>
                    <a:gd name="connsiteY4" fmla="*/ 353338 h 898882"/>
                    <a:gd name="connsiteX5" fmla="*/ 325010 w 659678"/>
                    <a:gd name="connsiteY5" fmla="*/ 103306 h 898882"/>
                    <a:gd name="connsiteX6" fmla="*/ 105935 w 659678"/>
                    <a:gd name="connsiteY6" fmla="*/ 5675 h 898882"/>
                    <a:gd name="connsiteX0" fmla="*/ 111668 w 665411"/>
                    <a:gd name="connsiteY0" fmla="*/ 9201 h 902408"/>
                    <a:gd name="connsiteX1" fmla="*/ 23562 w 665411"/>
                    <a:gd name="connsiteY1" fmla="*/ 240183 h 902408"/>
                    <a:gd name="connsiteX2" fmla="*/ 325981 w 665411"/>
                    <a:gd name="connsiteY2" fmla="*/ 549745 h 902408"/>
                    <a:gd name="connsiteX3" fmla="*/ 661737 w 665411"/>
                    <a:gd name="connsiteY3" fmla="*/ 899789 h 902408"/>
                    <a:gd name="connsiteX4" fmla="*/ 492668 w 665411"/>
                    <a:gd name="connsiteY4" fmla="*/ 356864 h 902408"/>
                    <a:gd name="connsiteX5" fmla="*/ 330743 w 665411"/>
                    <a:gd name="connsiteY5" fmla="*/ 106832 h 902408"/>
                    <a:gd name="connsiteX6" fmla="*/ 111668 w 665411"/>
                    <a:gd name="connsiteY6" fmla="*/ 9201 h 902408"/>
                    <a:gd name="connsiteX0" fmla="*/ 111668 w 665411"/>
                    <a:gd name="connsiteY0" fmla="*/ 9201 h 899789"/>
                    <a:gd name="connsiteX1" fmla="*/ 23562 w 665411"/>
                    <a:gd name="connsiteY1" fmla="*/ 240183 h 899789"/>
                    <a:gd name="connsiteX2" fmla="*/ 325981 w 665411"/>
                    <a:gd name="connsiteY2" fmla="*/ 549745 h 899789"/>
                    <a:gd name="connsiteX3" fmla="*/ 661737 w 665411"/>
                    <a:gd name="connsiteY3" fmla="*/ 899789 h 899789"/>
                    <a:gd name="connsiteX4" fmla="*/ 492668 w 665411"/>
                    <a:gd name="connsiteY4" fmla="*/ 356864 h 899789"/>
                    <a:gd name="connsiteX5" fmla="*/ 330743 w 665411"/>
                    <a:gd name="connsiteY5" fmla="*/ 106832 h 899789"/>
                    <a:gd name="connsiteX6" fmla="*/ 111668 w 665411"/>
                    <a:gd name="connsiteY6" fmla="*/ 9201 h 899789"/>
                    <a:gd name="connsiteX0" fmla="*/ 111668 w 661737"/>
                    <a:gd name="connsiteY0" fmla="*/ 9201 h 899789"/>
                    <a:gd name="connsiteX1" fmla="*/ 23562 w 661737"/>
                    <a:gd name="connsiteY1" fmla="*/ 240183 h 899789"/>
                    <a:gd name="connsiteX2" fmla="*/ 325981 w 661737"/>
                    <a:gd name="connsiteY2" fmla="*/ 549745 h 899789"/>
                    <a:gd name="connsiteX3" fmla="*/ 661737 w 661737"/>
                    <a:gd name="connsiteY3" fmla="*/ 899789 h 899789"/>
                    <a:gd name="connsiteX4" fmla="*/ 492668 w 661737"/>
                    <a:gd name="connsiteY4" fmla="*/ 356864 h 899789"/>
                    <a:gd name="connsiteX5" fmla="*/ 330743 w 661737"/>
                    <a:gd name="connsiteY5" fmla="*/ 106832 h 899789"/>
                    <a:gd name="connsiteX6" fmla="*/ 111668 w 661737"/>
                    <a:gd name="connsiteY6" fmla="*/ 9201 h 899789"/>
                    <a:gd name="connsiteX0" fmla="*/ 111668 w 661737"/>
                    <a:gd name="connsiteY0" fmla="*/ 7820 h 898408"/>
                    <a:gd name="connsiteX1" fmla="*/ 23562 w 661737"/>
                    <a:gd name="connsiteY1" fmla="*/ 238802 h 898408"/>
                    <a:gd name="connsiteX2" fmla="*/ 325981 w 661737"/>
                    <a:gd name="connsiteY2" fmla="*/ 548364 h 898408"/>
                    <a:gd name="connsiteX3" fmla="*/ 661737 w 661737"/>
                    <a:gd name="connsiteY3" fmla="*/ 898408 h 898408"/>
                    <a:gd name="connsiteX4" fmla="*/ 502193 w 661737"/>
                    <a:gd name="connsiteY4" fmla="*/ 355483 h 898408"/>
                    <a:gd name="connsiteX5" fmla="*/ 330743 w 661737"/>
                    <a:gd name="connsiteY5" fmla="*/ 105451 h 898408"/>
                    <a:gd name="connsiteX6" fmla="*/ 111668 w 661737"/>
                    <a:gd name="connsiteY6" fmla="*/ 7820 h 898408"/>
                    <a:gd name="connsiteX0" fmla="*/ 111668 w 661737"/>
                    <a:gd name="connsiteY0" fmla="*/ 7820 h 898408"/>
                    <a:gd name="connsiteX1" fmla="*/ 23562 w 661737"/>
                    <a:gd name="connsiteY1" fmla="*/ 238802 h 898408"/>
                    <a:gd name="connsiteX2" fmla="*/ 325981 w 661737"/>
                    <a:gd name="connsiteY2" fmla="*/ 548364 h 898408"/>
                    <a:gd name="connsiteX3" fmla="*/ 661737 w 661737"/>
                    <a:gd name="connsiteY3" fmla="*/ 898408 h 898408"/>
                    <a:gd name="connsiteX4" fmla="*/ 502193 w 661737"/>
                    <a:gd name="connsiteY4" fmla="*/ 355483 h 898408"/>
                    <a:gd name="connsiteX5" fmla="*/ 330743 w 661737"/>
                    <a:gd name="connsiteY5" fmla="*/ 105451 h 898408"/>
                    <a:gd name="connsiteX6" fmla="*/ 111668 w 661737"/>
                    <a:gd name="connsiteY6" fmla="*/ 7820 h 898408"/>
                    <a:gd name="connsiteX0" fmla="*/ 102533 w 652602"/>
                    <a:gd name="connsiteY0" fmla="*/ 7820 h 898408"/>
                    <a:gd name="connsiteX1" fmla="*/ 14427 w 652602"/>
                    <a:gd name="connsiteY1" fmla="*/ 238802 h 898408"/>
                    <a:gd name="connsiteX2" fmla="*/ 319227 w 652602"/>
                    <a:gd name="connsiteY2" fmla="*/ 574557 h 898408"/>
                    <a:gd name="connsiteX3" fmla="*/ 652602 w 652602"/>
                    <a:gd name="connsiteY3" fmla="*/ 898408 h 898408"/>
                    <a:gd name="connsiteX4" fmla="*/ 493058 w 652602"/>
                    <a:gd name="connsiteY4" fmla="*/ 355483 h 898408"/>
                    <a:gd name="connsiteX5" fmla="*/ 321608 w 652602"/>
                    <a:gd name="connsiteY5" fmla="*/ 105451 h 898408"/>
                    <a:gd name="connsiteX6" fmla="*/ 102533 w 652602"/>
                    <a:gd name="connsiteY6" fmla="*/ 7820 h 898408"/>
                    <a:gd name="connsiteX0" fmla="*/ 102533 w 652602"/>
                    <a:gd name="connsiteY0" fmla="*/ 7820 h 898408"/>
                    <a:gd name="connsiteX1" fmla="*/ 14427 w 652602"/>
                    <a:gd name="connsiteY1" fmla="*/ 238802 h 898408"/>
                    <a:gd name="connsiteX2" fmla="*/ 319227 w 652602"/>
                    <a:gd name="connsiteY2" fmla="*/ 574557 h 898408"/>
                    <a:gd name="connsiteX3" fmla="*/ 652602 w 652602"/>
                    <a:gd name="connsiteY3" fmla="*/ 898408 h 898408"/>
                    <a:gd name="connsiteX4" fmla="*/ 493058 w 652602"/>
                    <a:gd name="connsiteY4" fmla="*/ 355483 h 898408"/>
                    <a:gd name="connsiteX5" fmla="*/ 321608 w 652602"/>
                    <a:gd name="connsiteY5" fmla="*/ 105451 h 898408"/>
                    <a:gd name="connsiteX6" fmla="*/ 102533 w 652602"/>
                    <a:gd name="connsiteY6" fmla="*/ 7820 h 898408"/>
                    <a:gd name="connsiteX0" fmla="*/ 105032 w 655101"/>
                    <a:gd name="connsiteY0" fmla="*/ 7820 h 898408"/>
                    <a:gd name="connsiteX1" fmla="*/ 16926 w 655101"/>
                    <a:gd name="connsiteY1" fmla="*/ 238802 h 898408"/>
                    <a:gd name="connsiteX2" fmla="*/ 321726 w 655101"/>
                    <a:gd name="connsiteY2" fmla="*/ 574557 h 898408"/>
                    <a:gd name="connsiteX3" fmla="*/ 655101 w 655101"/>
                    <a:gd name="connsiteY3" fmla="*/ 898408 h 898408"/>
                    <a:gd name="connsiteX4" fmla="*/ 495557 w 655101"/>
                    <a:gd name="connsiteY4" fmla="*/ 355483 h 898408"/>
                    <a:gd name="connsiteX5" fmla="*/ 324107 w 655101"/>
                    <a:gd name="connsiteY5" fmla="*/ 105451 h 898408"/>
                    <a:gd name="connsiteX6" fmla="*/ 105032 w 655101"/>
                    <a:gd name="connsiteY6" fmla="*/ 7820 h 898408"/>
                    <a:gd name="connsiteX0" fmla="*/ 97842 w 647911"/>
                    <a:gd name="connsiteY0" fmla="*/ 5766 h 896354"/>
                    <a:gd name="connsiteX1" fmla="*/ 9736 w 647911"/>
                    <a:gd name="connsiteY1" fmla="*/ 236748 h 896354"/>
                    <a:gd name="connsiteX2" fmla="*/ 314536 w 647911"/>
                    <a:gd name="connsiteY2" fmla="*/ 572503 h 896354"/>
                    <a:gd name="connsiteX3" fmla="*/ 647911 w 647911"/>
                    <a:gd name="connsiteY3" fmla="*/ 896354 h 896354"/>
                    <a:gd name="connsiteX4" fmla="*/ 488367 w 647911"/>
                    <a:gd name="connsiteY4" fmla="*/ 353429 h 896354"/>
                    <a:gd name="connsiteX5" fmla="*/ 321679 w 647911"/>
                    <a:gd name="connsiteY5" fmla="*/ 93872 h 896354"/>
                    <a:gd name="connsiteX6" fmla="*/ 97842 w 647911"/>
                    <a:gd name="connsiteY6" fmla="*/ 5766 h 896354"/>
                    <a:gd name="connsiteX0" fmla="*/ 102284 w 652353"/>
                    <a:gd name="connsiteY0" fmla="*/ 10118 h 900706"/>
                    <a:gd name="connsiteX1" fmla="*/ 14178 w 652353"/>
                    <a:gd name="connsiteY1" fmla="*/ 241100 h 900706"/>
                    <a:gd name="connsiteX2" fmla="*/ 318978 w 652353"/>
                    <a:gd name="connsiteY2" fmla="*/ 576855 h 900706"/>
                    <a:gd name="connsiteX3" fmla="*/ 652353 w 652353"/>
                    <a:gd name="connsiteY3" fmla="*/ 900706 h 900706"/>
                    <a:gd name="connsiteX4" fmla="*/ 492809 w 652353"/>
                    <a:gd name="connsiteY4" fmla="*/ 357781 h 900706"/>
                    <a:gd name="connsiteX5" fmla="*/ 326121 w 652353"/>
                    <a:gd name="connsiteY5" fmla="*/ 98224 h 900706"/>
                    <a:gd name="connsiteX6" fmla="*/ 102284 w 652353"/>
                    <a:gd name="connsiteY6" fmla="*/ 10118 h 900706"/>
                    <a:gd name="connsiteX0" fmla="*/ 96985 w 654198"/>
                    <a:gd name="connsiteY0" fmla="*/ 10118 h 900706"/>
                    <a:gd name="connsiteX1" fmla="*/ 16023 w 654198"/>
                    <a:gd name="connsiteY1" fmla="*/ 241100 h 900706"/>
                    <a:gd name="connsiteX2" fmla="*/ 320823 w 654198"/>
                    <a:gd name="connsiteY2" fmla="*/ 576855 h 900706"/>
                    <a:gd name="connsiteX3" fmla="*/ 654198 w 654198"/>
                    <a:gd name="connsiteY3" fmla="*/ 900706 h 900706"/>
                    <a:gd name="connsiteX4" fmla="*/ 494654 w 654198"/>
                    <a:gd name="connsiteY4" fmla="*/ 357781 h 900706"/>
                    <a:gd name="connsiteX5" fmla="*/ 327966 w 654198"/>
                    <a:gd name="connsiteY5" fmla="*/ 98224 h 900706"/>
                    <a:gd name="connsiteX6" fmla="*/ 96985 w 654198"/>
                    <a:gd name="connsiteY6" fmla="*/ 10118 h 900706"/>
                    <a:gd name="connsiteX0" fmla="*/ 96985 w 654198"/>
                    <a:gd name="connsiteY0" fmla="*/ 10118 h 900706"/>
                    <a:gd name="connsiteX1" fmla="*/ 16023 w 654198"/>
                    <a:gd name="connsiteY1" fmla="*/ 241100 h 900706"/>
                    <a:gd name="connsiteX2" fmla="*/ 320823 w 654198"/>
                    <a:gd name="connsiteY2" fmla="*/ 576855 h 900706"/>
                    <a:gd name="connsiteX3" fmla="*/ 654198 w 654198"/>
                    <a:gd name="connsiteY3" fmla="*/ 900706 h 900706"/>
                    <a:gd name="connsiteX4" fmla="*/ 494654 w 654198"/>
                    <a:gd name="connsiteY4" fmla="*/ 357781 h 900706"/>
                    <a:gd name="connsiteX5" fmla="*/ 327966 w 654198"/>
                    <a:gd name="connsiteY5" fmla="*/ 98224 h 900706"/>
                    <a:gd name="connsiteX6" fmla="*/ 96985 w 654198"/>
                    <a:gd name="connsiteY6" fmla="*/ 10118 h 900706"/>
                    <a:gd name="connsiteX0" fmla="*/ 96985 w 654198"/>
                    <a:gd name="connsiteY0" fmla="*/ 9105 h 899693"/>
                    <a:gd name="connsiteX1" fmla="*/ 16023 w 654198"/>
                    <a:gd name="connsiteY1" fmla="*/ 240087 h 899693"/>
                    <a:gd name="connsiteX2" fmla="*/ 320823 w 654198"/>
                    <a:gd name="connsiteY2" fmla="*/ 575842 h 899693"/>
                    <a:gd name="connsiteX3" fmla="*/ 654198 w 654198"/>
                    <a:gd name="connsiteY3" fmla="*/ 899693 h 899693"/>
                    <a:gd name="connsiteX4" fmla="*/ 494654 w 654198"/>
                    <a:gd name="connsiteY4" fmla="*/ 356768 h 899693"/>
                    <a:gd name="connsiteX5" fmla="*/ 327966 w 654198"/>
                    <a:gd name="connsiteY5" fmla="*/ 97211 h 899693"/>
                    <a:gd name="connsiteX6" fmla="*/ 96985 w 654198"/>
                    <a:gd name="connsiteY6" fmla="*/ 9105 h 899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198" h="899693">
                      <a:moveTo>
                        <a:pt x="96985" y="9105"/>
                      </a:moveTo>
                      <a:cubicBezTo>
                        <a:pt x="6894" y="44824"/>
                        <a:pt x="-21283" y="145631"/>
                        <a:pt x="16023" y="240087"/>
                      </a:cubicBezTo>
                      <a:cubicBezTo>
                        <a:pt x="53329" y="334543"/>
                        <a:pt x="214461" y="465908"/>
                        <a:pt x="320823" y="575842"/>
                      </a:cubicBezTo>
                      <a:cubicBezTo>
                        <a:pt x="427186" y="685776"/>
                        <a:pt x="493067" y="753246"/>
                        <a:pt x="654198" y="899693"/>
                      </a:cubicBezTo>
                      <a:cubicBezTo>
                        <a:pt x="643879" y="646090"/>
                        <a:pt x="544263" y="454796"/>
                        <a:pt x="494654" y="356768"/>
                      </a:cubicBezTo>
                      <a:cubicBezTo>
                        <a:pt x="445045" y="258740"/>
                        <a:pt x="379956" y="143249"/>
                        <a:pt x="327966" y="97211"/>
                      </a:cubicBezTo>
                      <a:cubicBezTo>
                        <a:pt x="275976" y="51173"/>
                        <a:pt x="187076" y="-26614"/>
                        <a:pt x="96985" y="9105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90C93048-17B6-4C9D-9FC6-0803009FA7D4}"/>
                    </a:ext>
                  </a:extLst>
                </p:cNvPr>
                <p:cNvSpPr/>
                <p:nvPr/>
              </p:nvSpPr>
              <p:spPr>
                <a:xfrm rot="19885437">
                  <a:off x="808756" y="1643192"/>
                  <a:ext cx="1248863" cy="9110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17394903-7DB1-41D7-9379-D2FD17C73E59}"/>
                    </a:ext>
                  </a:extLst>
                </p:cNvPr>
                <p:cNvSpPr/>
                <p:nvPr/>
              </p:nvSpPr>
              <p:spPr>
                <a:xfrm rot="18766928">
                  <a:off x="1570864" y="1775245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8F428BDB-E705-4007-A4D7-589FEEABF457}"/>
                    </a:ext>
                  </a:extLst>
                </p:cNvPr>
                <p:cNvSpPr/>
                <p:nvPr/>
              </p:nvSpPr>
              <p:spPr>
                <a:xfrm rot="3176438">
                  <a:off x="2957412" y="1775245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93677069-387A-4305-9C04-50387588B8DF}"/>
                    </a:ext>
                  </a:extLst>
                </p:cNvPr>
                <p:cNvSpPr/>
                <p:nvPr/>
              </p:nvSpPr>
              <p:spPr>
                <a:xfrm>
                  <a:off x="2548290" y="1168491"/>
                  <a:ext cx="506318" cy="1717882"/>
                </a:xfrm>
                <a:custGeom>
                  <a:avLst/>
                  <a:gdLst>
                    <a:gd name="connsiteX0" fmla="*/ 184426 w 326441"/>
                    <a:gd name="connsiteY0" fmla="*/ 2290 h 1061981"/>
                    <a:gd name="connsiteX1" fmla="*/ 10594 w 326441"/>
                    <a:gd name="connsiteY1" fmla="*/ 238033 h 1061981"/>
                    <a:gd name="connsiteX2" fmla="*/ 36788 w 326441"/>
                    <a:gd name="connsiteY2" fmla="*/ 764290 h 1061981"/>
                    <a:gd name="connsiteX3" fmla="*/ 182044 w 326441"/>
                    <a:gd name="connsiteY3" fmla="*/ 1061946 h 1061981"/>
                    <a:gd name="connsiteX4" fmla="*/ 208238 w 326441"/>
                    <a:gd name="connsiteY4" fmla="*/ 747621 h 1061981"/>
                    <a:gd name="connsiteX5" fmla="*/ 315394 w 326441"/>
                    <a:gd name="connsiteY5" fmla="*/ 383290 h 1061981"/>
                    <a:gd name="connsiteX6" fmla="*/ 310632 w 326441"/>
                    <a:gd name="connsiteY6" fmla="*/ 133258 h 1061981"/>
                    <a:gd name="connsiteX7" fmla="*/ 184426 w 326441"/>
                    <a:gd name="connsiteY7" fmla="*/ 2290 h 1061981"/>
                    <a:gd name="connsiteX0" fmla="*/ 185057 w 327072"/>
                    <a:gd name="connsiteY0" fmla="*/ 2290 h 1097694"/>
                    <a:gd name="connsiteX1" fmla="*/ 11225 w 327072"/>
                    <a:gd name="connsiteY1" fmla="*/ 238033 h 1097694"/>
                    <a:gd name="connsiteX2" fmla="*/ 37419 w 327072"/>
                    <a:gd name="connsiteY2" fmla="*/ 764290 h 1097694"/>
                    <a:gd name="connsiteX3" fmla="*/ 201725 w 327072"/>
                    <a:gd name="connsiteY3" fmla="*/ 1097665 h 1097694"/>
                    <a:gd name="connsiteX4" fmla="*/ 208869 w 327072"/>
                    <a:gd name="connsiteY4" fmla="*/ 747621 h 1097694"/>
                    <a:gd name="connsiteX5" fmla="*/ 316025 w 327072"/>
                    <a:gd name="connsiteY5" fmla="*/ 383290 h 1097694"/>
                    <a:gd name="connsiteX6" fmla="*/ 311263 w 327072"/>
                    <a:gd name="connsiteY6" fmla="*/ 133258 h 1097694"/>
                    <a:gd name="connsiteX7" fmla="*/ 185057 w 327072"/>
                    <a:gd name="connsiteY7" fmla="*/ 2290 h 1097694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08869 w 327072"/>
                    <a:gd name="connsiteY4" fmla="*/ 747621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08869 w 327072"/>
                    <a:gd name="connsiteY4" fmla="*/ 747621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51732 w 327072"/>
                    <a:gd name="connsiteY4" fmla="*/ 730953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51732 w 327072"/>
                    <a:gd name="connsiteY4" fmla="*/ 730953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51732 w 327072"/>
                    <a:gd name="connsiteY4" fmla="*/ 730953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570 h 1095945"/>
                    <a:gd name="connsiteX1" fmla="*/ 11225 w 327072"/>
                    <a:gd name="connsiteY1" fmla="*/ 236313 h 1095945"/>
                    <a:gd name="connsiteX2" fmla="*/ 37419 w 327072"/>
                    <a:gd name="connsiteY2" fmla="*/ 762570 h 1095945"/>
                    <a:gd name="connsiteX3" fmla="*/ 201725 w 327072"/>
                    <a:gd name="connsiteY3" fmla="*/ 1095945 h 1095945"/>
                    <a:gd name="connsiteX4" fmla="*/ 251732 w 327072"/>
                    <a:gd name="connsiteY4" fmla="*/ 729233 h 1095945"/>
                    <a:gd name="connsiteX5" fmla="*/ 316025 w 327072"/>
                    <a:gd name="connsiteY5" fmla="*/ 381570 h 1095945"/>
                    <a:gd name="connsiteX6" fmla="*/ 311263 w 327072"/>
                    <a:gd name="connsiteY6" fmla="*/ 131538 h 1095945"/>
                    <a:gd name="connsiteX7" fmla="*/ 185057 w 327072"/>
                    <a:gd name="connsiteY7" fmla="*/ 570 h 1095945"/>
                    <a:gd name="connsiteX0" fmla="*/ 185057 w 327072"/>
                    <a:gd name="connsiteY0" fmla="*/ 102 h 1095477"/>
                    <a:gd name="connsiteX1" fmla="*/ 11225 w 327072"/>
                    <a:gd name="connsiteY1" fmla="*/ 235845 h 1095477"/>
                    <a:gd name="connsiteX2" fmla="*/ 37419 w 327072"/>
                    <a:gd name="connsiteY2" fmla="*/ 762102 h 1095477"/>
                    <a:gd name="connsiteX3" fmla="*/ 201725 w 327072"/>
                    <a:gd name="connsiteY3" fmla="*/ 1095477 h 1095477"/>
                    <a:gd name="connsiteX4" fmla="*/ 251732 w 327072"/>
                    <a:gd name="connsiteY4" fmla="*/ 728765 h 1095477"/>
                    <a:gd name="connsiteX5" fmla="*/ 316025 w 327072"/>
                    <a:gd name="connsiteY5" fmla="*/ 381102 h 1095477"/>
                    <a:gd name="connsiteX6" fmla="*/ 311263 w 327072"/>
                    <a:gd name="connsiteY6" fmla="*/ 131070 h 1095477"/>
                    <a:gd name="connsiteX7" fmla="*/ 185057 w 327072"/>
                    <a:gd name="connsiteY7" fmla="*/ 102 h 1095477"/>
                    <a:gd name="connsiteX0" fmla="*/ 167149 w 309164"/>
                    <a:gd name="connsiteY0" fmla="*/ 2117 h 1097492"/>
                    <a:gd name="connsiteX1" fmla="*/ 19511 w 309164"/>
                    <a:gd name="connsiteY1" fmla="*/ 233098 h 1097492"/>
                    <a:gd name="connsiteX2" fmla="*/ 19511 w 309164"/>
                    <a:gd name="connsiteY2" fmla="*/ 764117 h 1097492"/>
                    <a:gd name="connsiteX3" fmla="*/ 183817 w 309164"/>
                    <a:gd name="connsiteY3" fmla="*/ 1097492 h 1097492"/>
                    <a:gd name="connsiteX4" fmla="*/ 233824 w 309164"/>
                    <a:gd name="connsiteY4" fmla="*/ 730780 h 1097492"/>
                    <a:gd name="connsiteX5" fmla="*/ 298117 w 309164"/>
                    <a:gd name="connsiteY5" fmla="*/ 383117 h 1097492"/>
                    <a:gd name="connsiteX6" fmla="*/ 293355 w 309164"/>
                    <a:gd name="connsiteY6" fmla="*/ 133085 h 1097492"/>
                    <a:gd name="connsiteX7" fmla="*/ 167149 w 309164"/>
                    <a:gd name="connsiteY7" fmla="*/ 2117 h 1097492"/>
                    <a:gd name="connsiteX0" fmla="*/ 167149 w 309164"/>
                    <a:gd name="connsiteY0" fmla="*/ 221 h 1095596"/>
                    <a:gd name="connsiteX1" fmla="*/ 19511 w 309164"/>
                    <a:gd name="connsiteY1" fmla="*/ 231202 h 1095596"/>
                    <a:gd name="connsiteX2" fmla="*/ 19511 w 309164"/>
                    <a:gd name="connsiteY2" fmla="*/ 762221 h 1095596"/>
                    <a:gd name="connsiteX3" fmla="*/ 183817 w 309164"/>
                    <a:gd name="connsiteY3" fmla="*/ 1095596 h 1095596"/>
                    <a:gd name="connsiteX4" fmla="*/ 233824 w 309164"/>
                    <a:gd name="connsiteY4" fmla="*/ 728884 h 1095596"/>
                    <a:gd name="connsiteX5" fmla="*/ 298117 w 309164"/>
                    <a:gd name="connsiteY5" fmla="*/ 381221 h 1095596"/>
                    <a:gd name="connsiteX6" fmla="*/ 293355 w 309164"/>
                    <a:gd name="connsiteY6" fmla="*/ 131189 h 1095596"/>
                    <a:gd name="connsiteX7" fmla="*/ 167149 w 309164"/>
                    <a:gd name="connsiteY7" fmla="*/ 221 h 1095596"/>
                    <a:gd name="connsiteX0" fmla="*/ 182315 w 310437"/>
                    <a:gd name="connsiteY0" fmla="*/ 223 h 1095598"/>
                    <a:gd name="connsiteX1" fmla="*/ 20389 w 310437"/>
                    <a:gd name="connsiteY1" fmla="*/ 231204 h 1095598"/>
                    <a:gd name="connsiteX2" fmla="*/ 20389 w 310437"/>
                    <a:gd name="connsiteY2" fmla="*/ 762223 h 1095598"/>
                    <a:gd name="connsiteX3" fmla="*/ 184695 w 310437"/>
                    <a:gd name="connsiteY3" fmla="*/ 1095598 h 1095598"/>
                    <a:gd name="connsiteX4" fmla="*/ 234702 w 310437"/>
                    <a:gd name="connsiteY4" fmla="*/ 728886 h 1095598"/>
                    <a:gd name="connsiteX5" fmla="*/ 298995 w 310437"/>
                    <a:gd name="connsiteY5" fmla="*/ 381223 h 1095598"/>
                    <a:gd name="connsiteX6" fmla="*/ 294233 w 310437"/>
                    <a:gd name="connsiteY6" fmla="*/ 131191 h 1095598"/>
                    <a:gd name="connsiteX7" fmla="*/ 182315 w 310437"/>
                    <a:gd name="connsiteY7" fmla="*/ 223 h 1095598"/>
                    <a:gd name="connsiteX0" fmla="*/ 182315 w 310437"/>
                    <a:gd name="connsiteY0" fmla="*/ 223 h 1095598"/>
                    <a:gd name="connsiteX1" fmla="*/ 20389 w 310437"/>
                    <a:gd name="connsiteY1" fmla="*/ 231204 h 1095598"/>
                    <a:gd name="connsiteX2" fmla="*/ 20389 w 310437"/>
                    <a:gd name="connsiteY2" fmla="*/ 762223 h 1095598"/>
                    <a:gd name="connsiteX3" fmla="*/ 184695 w 310437"/>
                    <a:gd name="connsiteY3" fmla="*/ 1095598 h 1095598"/>
                    <a:gd name="connsiteX4" fmla="*/ 234702 w 310437"/>
                    <a:gd name="connsiteY4" fmla="*/ 728886 h 1095598"/>
                    <a:gd name="connsiteX5" fmla="*/ 298995 w 310437"/>
                    <a:gd name="connsiteY5" fmla="*/ 381223 h 1095598"/>
                    <a:gd name="connsiteX6" fmla="*/ 294233 w 310437"/>
                    <a:gd name="connsiteY6" fmla="*/ 131191 h 1095598"/>
                    <a:gd name="connsiteX7" fmla="*/ 182315 w 310437"/>
                    <a:gd name="connsiteY7" fmla="*/ 223 h 1095598"/>
                    <a:gd name="connsiteX0" fmla="*/ 182315 w 322027"/>
                    <a:gd name="connsiteY0" fmla="*/ 2007 h 1097382"/>
                    <a:gd name="connsiteX1" fmla="*/ 20389 w 322027"/>
                    <a:gd name="connsiteY1" fmla="*/ 232988 h 1097382"/>
                    <a:gd name="connsiteX2" fmla="*/ 20389 w 322027"/>
                    <a:gd name="connsiteY2" fmla="*/ 764007 h 1097382"/>
                    <a:gd name="connsiteX3" fmla="*/ 184695 w 322027"/>
                    <a:gd name="connsiteY3" fmla="*/ 1097382 h 1097382"/>
                    <a:gd name="connsiteX4" fmla="*/ 234702 w 322027"/>
                    <a:gd name="connsiteY4" fmla="*/ 730670 h 1097382"/>
                    <a:gd name="connsiteX5" fmla="*/ 298995 w 322027"/>
                    <a:gd name="connsiteY5" fmla="*/ 383007 h 1097382"/>
                    <a:gd name="connsiteX6" fmla="*/ 313283 w 322027"/>
                    <a:gd name="connsiteY6" fmla="*/ 135356 h 1097382"/>
                    <a:gd name="connsiteX7" fmla="*/ 182315 w 322027"/>
                    <a:gd name="connsiteY7" fmla="*/ 2007 h 1097382"/>
                    <a:gd name="connsiteX0" fmla="*/ 182315 w 322027"/>
                    <a:gd name="connsiteY0" fmla="*/ 417 h 1095792"/>
                    <a:gd name="connsiteX1" fmla="*/ 20389 w 322027"/>
                    <a:gd name="connsiteY1" fmla="*/ 231398 h 1095792"/>
                    <a:gd name="connsiteX2" fmla="*/ 20389 w 322027"/>
                    <a:gd name="connsiteY2" fmla="*/ 762417 h 1095792"/>
                    <a:gd name="connsiteX3" fmla="*/ 184695 w 322027"/>
                    <a:gd name="connsiteY3" fmla="*/ 1095792 h 1095792"/>
                    <a:gd name="connsiteX4" fmla="*/ 234702 w 322027"/>
                    <a:gd name="connsiteY4" fmla="*/ 729080 h 1095792"/>
                    <a:gd name="connsiteX5" fmla="*/ 298995 w 322027"/>
                    <a:gd name="connsiteY5" fmla="*/ 381417 h 1095792"/>
                    <a:gd name="connsiteX6" fmla="*/ 313283 w 322027"/>
                    <a:gd name="connsiteY6" fmla="*/ 133766 h 1095792"/>
                    <a:gd name="connsiteX7" fmla="*/ 182315 w 322027"/>
                    <a:gd name="connsiteY7" fmla="*/ 417 h 1095792"/>
                    <a:gd name="connsiteX0" fmla="*/ 182315 w 322027"/>
                    <a:gd name="connsiteY0" fmla="*/ 41 h 1095416"/>
                    <a:gd name="connsiteX1" fmla="*/ 20389 w 322027"/>
                    <a:gd name="connsiteY1" fmla="*/ 231022 h 1095416"/>
                    <a:gd name="connsiteX2" fmla="*/ 20389 w 322027"/>
                    <a:gd name="connsiteY2" fmla="*/ 762041 h 1095416"/>
                    <a:gd name="connsiteX3" fmla="*/ 184695 w 322027"/>
                    <a:gd name="connsiteY3" fmla="*/ 1095416 h 1095416"/>
                    <a:gd name="connsiteX4" fmla="*/ 234702 w 322027"/>
                    <a:gd name="connsiteY4" fmla="*/ 728704 h 1095416"/>
                    <a:gd name="connsiteX5" fmla="*/ 298995 w 322027"/>
                    <a:gd name="connsiteY5" fmla="*/ 381041 h 1095416"/>
                    <a:gd name="connsiteX6" fmla="*/ 313283 w 322027"/>
                    <a:gd name="connsiteY6" fmla="*/ 133390 h 1095416"/>
                    <a:gd name="connsiteX7" fmla="*/ 182315 w 322027"/>
                    <a:gd name="connsiteY7" fmla="*/ 41 h 1095416"/>
                    <a:gd name="connsiteX0" fmla="*/ 180566 w 320278"/>
                    <a:gd name="connsiteY0" fmla="*/ 41 h 1095416"/>
                    <a:gd name="connsiteX1" fmla="*/ 18640 w 320278"/>
                    <a:gd name="connsiteY1" fmla="*/ 231022 h 1095416"/>
                    <a:gd name="connsiteX2" fmla="*/ 18640 w 320278"/>
                    <a:gd name="connsiteY2" fmla="*/ 762041 h 1095416"/>
                    <a:gd name="connsiteX3" fmla="*/ 182946 w 320278"/>
                    <a:gd name="connsiteY3" fmla="*/ 1095416 h 1095416"/>
                    <a:gd name="connsiteX4" fmla="*/ 232953 w 320278"/>
                    <a:gd name="connsiteY4" fmla="*/ 728704 h 1095416"/>
                    <a:gd name="connsiteX5" fmla="*/ 297246 w 320278"/>
                    <a:gd name="connsiteY5" fmla="*/ 381041 h 1095416"/>
                    <a:gd name="connsiteX6" fmla="*/ 311534 w 320278"/>
                    <a:gd name="connsiteY6" fmla="*/ 133390 h 1095416"/>
                    <a:gd name="connsiteX7" fmla="*/ 180566 w 320278"/>
                    <a:gd name="connsiteY7" fmla="*/ 41 h 1095416"/>
                    <a:gd name="connsiteX0" fmla="*/ 180566 w 320278"/>
                    <a:gd name="connsiteY0" fmla="*/ 41 h 1095416"/>
                    <a:gd name="connsiteX1" fmla="*/ 18640 w 320278"/>
                    <a:gd name="connsiteY1" fmla="*/ 231022 h 1095416"/>
                    <a:gd name="connsiteX2" fmla="*/ 18640 w 320278"/>
                    <a:gd name="connsiteY2" fmla="*/ 762041 h 1095416"/>
                    <a:gd name="connsiteX3" fmla="*/ 182946 w 320278"/>
                    <a:gd name="connsiteY3" fmla="*/ 1095416 h 1095416"/>
                    <a:gd name="connsiteX4" fmla="*/ 232953 w 320278"/>
                    <a:gd name="connsiteY4" fmla="*/ 728704 h 1095416"/>
                    <a:gd name="connsiteX5" fmla="*/ 297246 w 320278"/>
                    <a:gd name="connsiteY5" fmla="*/ 381041 h 1095416"/>
                    <a:gd name="connsiteX6" fmla="*/ 311534 w 320278"/>
                    <a:gd name="connsiteY6" fmla="*/ 133390 h 1095416"/>
                    <a:gd name="connsiteX7" fmla="*/ 180566 w 320278"/>
                    <a:gd name="connsiteY7" fmla="*/ 41 h 1095416"/>
                    <a:gd name="connsiteX0" fmla="*/ 180566 w 322856"/>
                    <a:gd name="connsiteY0" fmla="*/ 41 h 1095416"/>
                    <a:gd name="connsiteX1" fmla="*/ 18640 w 322856"/>
                    <a:gd name="connsiteY1" fmla="*/ 231022 h 1095416"/>
                    <a:gd name="connsiteX2" fmla="*/ 18640 w 322856"/>
                    <a:gd name="connsiteY2" fmla="*/ 762041 h 1095416"/>
                    <a:gd name="connsiteX3" fmla="*/ 182946 w 322856"/>
                    <a:gd name="connsiteY3" fmla="*/ 1095416 h 1095416"/>
                    <a:gd name="connsiteX4" fmla="*/ 232953 w 322856"/>
                    <a:gd name="connsiteY4" fmla="*/ 728704 h 1095416"/>
                    <a:gd name="connsiteX5" fmla="*/ 304390 w 322856"/>
                    <a:gd name="connsiteY5" fmla="*/ 397709 h 1095416"/>
                    <a:gd name="connsiteX6" fmla="*/ 311534 w 322856"/>
                    <a:gd name="connsiteY6" fmla="*/ 133390 h 1095416"/>
                    <a:gd name="connsiteX7" fmla="*/ 180566 w 322856"/>
                    <a:gd name="connsiteY7" fmla="*/ 41 h 109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2856" h="1095416">
                      <a:moveTo>
                        <a:pt x="180566" y="41"/>
                      </a:moveTo>
                      <a:cubicBezTo>
                        <a:pt x="107938" y="2026"/>
                        <a:pt x="45628" y="104022"/>
                        <a:pt x="18640" y="231022"/>
                      </a:cubicBezTo>
                      <a:cubicBezTo>
                        <a:pt x="-8348" y="358022"/>
                        <a:pt x="-3982" y="667982"/>
                        <a:pt x="18640" y="762041"/>
                      </a:cubicBezTo>
                      <a:cubicBezTo>
                        <a:pt x="41262" y="856100"/>
                        <a:pt x="71027" y="957701"/>
                        <a:pt x="182946" y="1095416"/>
                      </a:cubicBezTo>
                      <a:cubicBezTo>
                        <a:pt x="197234" y="990245"/>
                        <a:pt x="212712" y="844988"/>
                        <a:pt x="232953" y="728704"/>
                      </a:cubicBezTo>
                      <a:cubicBezTo>
                        <a:pt x="253194" y="612420"/>
                        <a:pt x="287324" y="500103"/>
                        <a:pt x="304390" y="397709"/>
                      </a:cubicBezTo>
                      <a:cubicBezTo>
                        <a:pt x="321456" y="295315"/>
                        <a:pt x="332171" y="199668"/>
                        <a:pt x="311534" y="133390"/>
                      </a:cubicBezTo>
                      <a:cubicBezTo>
                        <a:pt x="290897" y="67112"/>
                        <a:pt x="253194" y="-1944"/>
                        <a:pt x="180566" y="41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solidFill>
                    <a:srgbClr val="6C6A4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6DED976B-37E2-40B8-86DC-B97567A7818E}"/>
                    </a:ext>
                  </a:extLst>
                </p:cNvPr>
                <p:cNvSpPr/>
                <p:nvPr/>
              </p:nvSpPr>
              <p:spPr>
                <a:xfrm rot="16401638">
                  <a:off x="2191111" y="1905615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EA9B3A2F-60A3-4E78-BA27-AB010AF43789}"/>
                </a:ext>
              </a:extLst>
            </p:cNvPr>
            <p:cNvSpPr/>
            <p:nvPr/>
          </p:nvSpPr>
          <p:spPr>
            <a:xfrm>
              <a:off x="1497551" y="2235976"/>
              <a:ext cx="947738" cy="1935973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72239552-5F4F-48BA-967E-5CB94763299D}"/>
                </a:ext>
              </a:extLst>
            </p:cNvPr>
            <p:cNvSpPr/>
            <p:nvPr/>
          </p:nvSpPr>
          <p:spPr>
            <a:xfrm>
              <a:off x="2511964" y="2235976"/>
              <a:ext cx="947738" cy="1935973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楕円 782">
              <a:extLst>
                <a:ext uri="{FF2B5EF4-FFF2-40B4-BE49-F238E27FC236}">
                  <a16:creationId xmlns:a16="http://schemas.microsoft.com/office/drawing/2014/main" id="{0CC25248-5147-4968-9C82-99FB25F4E2F7}"/>
                </a:ext>
              </a:extLst>
            </p:cNvPr>
            <p:cNvSpPr/>
            <p:nvPr/>
          </p:nvSpPr>
          <p:spPr>
            <a:xfrm>
              <a:off x="540612" y="3541091"/>
              <a:ext cx="309494" cy="411786"/>
            </a:xfrm>
            <a:custGeom>
              <a:avLst/>
              <a:gdLst>
                <a:gd name="connsiteX0" fmla="*/ 0 w 323782"/>
                <a:gd name="connsiteY0" fmla="*/ 205797 h 411593"/>
                <a:gd name="connsiteX1" fmla="*/ 161891 w 323782"/>
                <a:gd name="connsiteY1" fmla="*/ 0 h 411593"/>
                <a:gd name="connsiteX2" fmla="*/ 323782 w 323782"/>
                <a:gd name="connsiteY2" fmla="*/ 205797 h 411593"/>
                <a:gd name="connsiteX3" fmla="*/ 161891 w 323782"/>
                <a:gd name="connsiteY3" fmla="*/ 411594 h 411593"/>
                <a:gd name="connsiteX4" fmla="*/ 0 w 323782"/>
                <a:gd name="connsiteY4" fmla="*/ 205797 h 411593"/>
                <a:gd name="connsiteX0" fmla="*/ 0 w 323782"/>
                <a:gd name="connsiteY0" fmla="*/ 205797 h 411594"/>
                <a:gd name="connsiteX1" fmla="*/ 161891 w 323782"/>
                <a:gd name="connsiteY1" fmla="*/ 0 h 411594"/>
                <a:gd name="connsiteX2" fmla="*/ 323782 w 323782"/>
                <a:gd name="connsiteY2" fmla="*/ 205797 h 411594"/>
                <a:gd name="connsiteX3" fmla="*/ 161891 w 323782"/>
                <a:gd name="connsiteY3" fmla="*/ 411594 h 411594"/>
                <a:gd name="connsiteX4" fmla="*/ 0 w 323782"/>
                <a:gd name="connsiteY4" fmla="*/ 205797 h 411594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494" h="411786">
                  <a:moveTo>
                    <a:pt x="0" y="205989"/>
                  </a:moveTo>
                  <a:cubicBezTo>
                    <a:pt x="0" y="92330"/>
                    <a:pt x="72209" y="4558"/>
                    <a:pt x="161891" y="192"/>
                  </a:cubicBezTo>
                  <a:cubicBezTo>
                    <a:pt x="251573" y="-4174"/>
                    <a:pt x="309494" y="66136"/>
                    <a:pt x="309494" y="179795"/>
                  </a:cubicBezTo>
                  <a:cubicBezTo>
                    <a:pt x="309494" y="293454"/>
                    <a:pt x="141763" y="247479"/>
                    <a:pt x="161891" y="411786"/>
                  </a:cubicBezTo>
                  <a:cubicBezTo>
                    <a:pt x="72481" y="411786"/>
                    <a:pt x="0" y="319648"/>
                    <a:pt x="0" y="205989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51B9D3EA-35AD-49DD-A449-B5AFA8BFE6B0}"/>
                </a:ext>
              </a:extLst>
            </p:cNvPr>
            <p:cNvSpPr/>
            <p:nvPr/>
          </p:nvSpPr>
          <p:spPr>
            <a:xfrm>
              <a:off x="621726" y="2323140"/>
              <a:ext cx="758874" cy="376506"/>
            </a:xfrm>
            <a:custGeom>
              <a:avLst/>
              <a:gdLst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84882 w 614362"/>
                <a:gd name="connsiteY4" fmla="*/ 261045 h 263204"/>
                <a:gd name="connsiteX5" fmla="*/ 473403 w 614362"/>
                <a:gd name="connsiteY5" fmla="*/ 263204 h 263204"/>
                <a:gd name="connsiteX6" fmla="*/ 0 w 614362"/>
                <a:gd name="connsiteY6" fmla="*/ 263204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73403 w 614362"/>
                <a:gd name="connsiteY4" fmla="*/ 263204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1985 w 614362"/>
                <a:gd name="connsiteY3" fmla="*/ 220974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7720 w 612473"/>
                <a:gd name="connsiteY0" fmla="*/ 0 h 315004"/>
                <a:gd name="connsiteX1" fmla="*/ 612473 w 612473"/>
                <a:gd name="connsiteY1" fmla="*/ 1993 h 315004"/>
                <a:gd name="connsiteX2" fmla="*/ 567774 w 612473"/>
                <a:gd name="connsiteY2" fmla="*/ 172959 h 315004"/>
                <a:gd name="connsiteX3" fmla="*/ 470096 w 612473"/>
                <a:gd name="connsiteY3" fmla="*/ 222967 h 315004"/>
                <a:gd name="connsiteX4" fmla="*/ 177469 w 612473"/>
                <a:gd name="connsiteY4" fmla="*/ 223359 h 315004"/>
                <a:gd name="connsiteX5" fmla="*/ 33 w 612473"/>
                <a:gd name="connsiteY5" fmla="*/ 315004 h 315004"/>
                <a:gd name="connsiteX6" fmla="*/ 7720 w 612473"/>
                <a:gd name="connsiteY6" fmla="*/ 0 h 31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2473" h="315004">
                  <a:moveTo>
                    <a:pt x="7720" y="0"/>
                  </a:moveTo>
                  <a:lnTo>
                    <a:pt x="612473" y="1993"/>
                  </a:lnTo>
                  <a:lnTo>
                    <a:pt x="567774" y="172959"/>
                  </a:lnTo>
                  <a:cubicBezTo>
                    <a:pt x="555074" y="189628"/>
                    <a:pt x="535147" y="214567"/>
                    <a:pt x="470096" y="222967"/>
                  </a:cubicBezTo>
                  <a:cubicBezTo>
                    <a:pt x="405045" y="231367"/>
                    <a:pt x="255813" y="208020"/>
                    <a:pt x="177469" y="223359"/>
                  </a:cubicBezTo>
                  <a:cubicBezTo>
                    <a:pt x="99125" y="238699"/>
                    <a:pt x="54053" y="261212"/>
                    <a:pt x="33" y="315004"/>
                  </a:cubicBezTo>
                  <a:cubicBezTo>
                    <a:pt x="-608" y="210667"/>
                    <a:pt x="8361" y="104337"/>
                    <a:pt x="7720" y="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0B18E087-446B-410C-8DB4-1719073FBA06}"/>
                </a:ext>
              </a:extLst>
            </p:cNvPr>
            <p:cNvSpPr/>
            <p:nvPr/>
          </p:nvSpPr>
          <p:spPr>
            <a:xfrm>
              <a:off x="983456" y="2817973"/>
              <a:ext cx="406432" cy="1289684"/>
            </a:xfrm>
            <a:custGeom>
              <a:avLst/>
              <a:gdLst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9397 w 208225"/>
                <a:gd name="connsiteY9" fmla="*/ 6360 h 829711"/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4149 w 208225"/>
                <a:gd name="connsiteY9" fmla="*/ 0 h 829711"/>
                <a:gd name="connsiteX0" fmla="*/ 8049 w 208225"/>
                <a:gd name="connsiteY0" fmla="*/ 5451 h 821511"/>
                <a:gd name="connsiteX1" fmla="*/ 54768 w 208225"/>
                <a:gd name="connsiteY1" fmla="*/ 0 h 821511"/>
                <a:gd name="connsiteX2" fmla="*/ 208225 w 208225"/>
                <a:gd name="connsiteY2" fmla="*/ 231512 h 821511"/>
                <a:gd name="connsiteX3" fmla="*/ 208225 w 208225"/>
                <a:gd name="connsiteY3" fmla="*/ 578942 h 821511"/>
                <a:gd name="connsiteX4" fmla="*/ 54768 w 208225"/>
                <a:gd name="connsiteY4" fmla="*/ 810454 h 821511"/>
                <a:gd name="connsiteX5" fmla="*/ 0 w 208225"/>
                <a:gd name="connsiteY5" fmla="*/ 821511 h 821511"/>
                <a:gd name="connsiteX6" fmla="*/ 19397 w 208225"/>
                <a:gd name="connsiteY6" fmla="*/ 798002 h 821511"/>
                <a:gd name="connsiteX7" fmla="*/ 62308 w 208225"/>
                <a:gd name="connsiteY7" fmla="*/ 657522 h 821511"/>
                <a:gd name="connsiteX8" fmla="*/ 62308 w 208225"/>
                <a:gd name="connsiteY8" fmla="*/ 138640 h 821511"/>
                <a:gd name="connsiteX9" fmla="*/ 8049 w 208225"/>
                <a:gd name="connsiteY9" fmla="*/ 5451 h 821511"/>
                <a:gd name="connsiteX0" fmla="*/ 8049 w 208225"/>
                <a:gd name="connsiteY0" fmla="*/ 5460 h 821520"/>
                <a:gd name="connsiteX1" fmla="*/ 54768 w 208225"/>
                <a:gd name="connsiteY1" fmla="*/ 9 h 821520"/>
                <a:gd name="connsiteX2" fmla="*/ 208225 w 208225"/>
                <a:gd name="connsiteY2" fmla="*/ 231521 h 821520"/>
                <a:gd name="connsiteX3" fmla="*/ 208225 w 208225"/>
                <a:gd name="connsiteY3" fmla="*/ 578951 h 821520"/>
                <a:gd name="connsiteX4" fmla="*/ 54768 w 208225"/>
                <a:gd name="connsiteY4" fmla="*/ 810463 h 821520"/>
                <a:gd name="connsiteX5" fmla="*/ 0 w 208225"/>
                <a:gd name="connsiteY5" fmla="*/ 821520 h 821520"/>
                <a:gd name="connsiteX6" fmla="*/ 19397 w 208225"/>
                <a:gd name="connsiteY6" fmla="*/ 798011 h 821520"/>
                <a:gd name="connsiteX7" fmla="*/ 62308 w 208225"/>
                <a:gd name="connsiteY7" fmla="*/ 657531 h 821520"/>
                <a:gd name="connsiteX8" fmla="*/ 62308 w 208225"/>
                <a:gd name="connsiteY8" fmla="*/ 138649 h 821520"/>
                <a:gd name="connsiteX9" fmla="*/ 8049 w 208225"/>
                <a:gd name="connsiteY9" fmla="*/ 5460 h 82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225" h="821520">
                  <a:moveTo>
                    <a:pt x="8049" y="5460"/>
                  </a:moveTo>
                  <a:cubicBezTo>
                    <a:pt x="23622" y="3643"/>
                    <a:pt x="-13452" y="1303"/>
                    <a:pt x="54768" y="9"/>
                  </a:cubicBezTo>
                  <a:cubicBezTo>
                    <a:pt x="122988" y="-1285"/>
                    <a:pt x="208225" y="127447"/>
                    <a:pt x="208225" y="231521"/>
                  </a:cubicBezTo>
                  <a:lnTo>
                    <a:pt x="208225" y="578951"/>
                  </a:lnTo>
                  <a:cubicBezTo>
                    <a:pt x="208225" y="683025"/>
                    <a:pt x="144948" y="772320"/>
                    <a:pt x="54768" y="810463"/>
                  </a:cubicBezTo>
                  <a:lnTo>
                    <a:pt x="0" y="821520"/>
                  </a:lnTo>
                  <a:lnTo>
                    <a:pt x="19397" y="798011"/>
                  </a:lnTo>
                  <a:cubicBezTo>
                    <a:pt x="46489" y="757910"/>
                    <a:pt x="62308" y="709568"/>
                    <a:pt x="62308" y="657531"/>
                  </a:cubicBezTo>
                  <a:lnTo>
                    <a:pt x="62308" y="138649"/>
                  </a:lnTo>
                  <a:cubicBezTo>
                    <a:pt x="54282" y="27695"/>
                    <a:pt x="9306" y="28566"/>
                    <a:pt x="8049" y="546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D68DB0F7-03FD-42C7-B809-7503DBAB2FAD}"/>
                </a:ext>
              </a:extLst>
            </p:cNvPr>
            <p:cNvSpPr/>
            <p:nvPr/>
          </p:nvSpPr>
          <p:spPr>
            <a:xfrm>
              <a:off x="496810" y="2271845"/>
              <a:ext cx="948135" cy="1891147"/>
            </a:xfrm>
            <a:custGeom>
              <a:avLst/>
              <a:gdLst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74001 w 902375"/>
                <a:gd name="connsiteY15" fmla="*/ 59811 h 1919722"/>
                <a:gd name="connsiteX16" fmla="*/ 74001 w 902375"/>
                <a:gd name="connsiteY16" fmla="*/ 318928 h 1919722"/>
                <a:gd name="connsiteX17" fmla="*/ 639826 w 902375"/>
                <a:gd name="connsiteY17" fmla="*/ 318928 h 1919722"/>
                <a:gd name="connsiteX18" fmla="*/ 653547 w 902375"/>
                <a:gd name="connsiteY18" fmla="*/ 316802 h 1919722"/>
                <a:gd name="connsiteX19" fmla="*/ 700152 w 902375"/>
                <a:gd name="connsiteY19" fmla="*/ 298927 h 1919722"/>
                <a:gd name="connsiteX20" fmla="*/ 745690 w 902375"/>
                <a:gd name="connsiteY20" fmla="*/ 249697 h 1919722"/>
                <a:gd name="connsiteX21" fmla="*/ 808305 w 902375"/>
                <a:gd name="connsiteY21" fmla="*/ 59811 h 1919722"/>
                <a:gd name="connsiteX22" fmla="*/ 1 w 902375"/>
                <a:gd name="connsiteY22" fmla="*/ 0 h 1919722"/>
                <a:gd name="connsiteX23" fmla="*/ 898891 w 902375"/>
                <a:gd name="connsiteY23" fmla="*/ 0 h 1919722"/>
                <a:gd name="connsiteX24" fmla="*/ 822243 w 902375"/>
                <a:gd name="connsiteY24" fmla="*/ 282209 h 1919722"/>
                <a:gd name="connsiteX25" fmla="*/ 766497 w 902375"/>
                <a:gd name="connsiteY25" fmla="*/ 355376 h 1919722"/>
                <a:gd name="connsiteX26" fmla="*/ 665458 w 902375"/>
                <a:gd name="connsiteY26" fmla="*/ 390216 h 1919722"/>
                <a:gd name="connsiteX27" fmla="*/ 321350 w 902375"/>
                <a:gd name="connsiteY27" fmla="*/ 393391 h 1919722"/>
                <a:gd name="connsiteX28" fmla="*/ 150294 w 902375"/>
                <a:gd name="connsiteY28" fmla="*/ 472765 h 1919722"/>
                <a:gd name="connsiteX29" fmla="*/ 99494 w 902375"/>
                <a:gd name="connsiteY29" fmla="*/ 692984 h 1919722"/>
                <a:gd name="connsiteX30" fmla="*/ 132150 w 902375"/>
                <a:gd name="connsiteY30" fmla="*/ 637338 h 1919722"/>
                <a:gd name="connsiteX31" fmla="*/ 451188 w 902375"/>
                <a:gd name="connsiteY31" fmla="*/ 505188 h 1919722"/>
                <a:gd name="connsiteX32" fmla="*/ 902375 w 902375"/>
                <a:gd name="connsiteY32" fmla="*/ 956376 h 1919722"/>
                <a:gd name="connsiteX33" fmla="*/ 902374 w 902375"/>
                <a:gd name="connsiteY33" fmla="*/ 1468535 h 1919722"/>
                <a:gd name="connsiteX34" fmla="*/ 451186 w 902375"/>
                <a:gd name="connsiteY34" fmla="*/ 1919722 h 1919722"/>
                <a:gd name="connsiteX35" fmla="*/ 451188 w 902375"/>
                <a:gd name="connsiteY35" fmla="*/ 1919721 h 1919722"/>
                <a:gd name="connsiteX36" fmla="*/ 0 w 902375"/>
                <a:gd name="connsiteY36" fmla="*/ 1468533 h 1919722"/>
                <a:gd name="connsiteX37" fmla="*/ 0 w 902375"/>
                <a:gd name="connsiteY37" fmla="*/ 1431954 h 1919722"/>
                <a:gd name="connsiteX38" fmla="*/ 3498 w 902375"/>
                <a:gd name="connsiteY38" fmla="*/ 1431954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0 w 902375"/>
                <a:gd name="connsiteY39" fmla="*/ 1431954 h 1919722"/>
                <a:gd name="connsiteX40" fmla="*/ 13145 w 902375"/>
                <a:gd name="connsiteY40" fmla="*/ 1370617 h 1919722"/>
                <a:gd name="connsiteX41" fmla="*/ 167237 w 902375"/>
                <a:gd name="connsiteY41" fmla="*/ 1239495 h 1919722"/>
                <a:gd name="connsiteX42" fmla="*/ 334472 w 902375"/>
                <a:gd name="connsiteY42" fmla="*/ 1454183 h 1919722"/>
                <a:gd name="connsiteX43" fmla="*/ 232333 w 902375"/>
                <a:gd name="connsiteY43" fmla="*/ 1651999 h 1919722"/>
                <a:gd name="connsiteX44" fmla="*/ 191478 w 902375"/>
                <a:gd name="connsiteY44" fmla="*/ 1662588 h 1919722"/>
                <a:gd name="connsiteX45" fmla="*/ 197661 w 902375"/>
                <a:gd name="connsiteY45" fmla="*/ 1693218 h 1919722"/>
                <a:gd name="connsiteX46" fmla="*/ 350150 w 902375"/>
                <a:gd name="connsiteY46" fmla="*/ 1794294 h 1919722"/>
                <a:gd name="connsiteX47" fmla="*/ 350148 w 902375"/>
                <a:gd name="connsiteY47" fmla="*/ 1794296 h 1919722"/>
                <a:gd name="connsiteX48" fmla="*/ 515643 w 902375"/>
                <a:gd name="connsiteY48" fmla="*/ 1628801 h 1919722"/>
                <a:gd name="connsiteX49" fmla="*/ 515644 w 902375"/>
                <a:gd name="connsiteY49" fmla="*/ 813531 h 1919722"/>
                <a:gd name="connsiteX50" fmla="*/ 350150 w 902375"/>
                <a:gd name="connsiteY50" fmla="*/ 648036 h 1919722"/>
                <a:gd name="connsiteX51" fmla="*/ 233127 w 902375"/>
                <a:gd name="connsiteY51" fmla="*/ 696508 h 1919722"/>
                <a:gd name="connsiteX52" fmla="*/ 202018 w 902375"/>
                <a:gd name="connsiteY52" fmla="*/ 722344 h 1919722"/>
                <a:gd name="connsiteX53" fmla="*/ 141344 w 902375"/>
                <a:gd name="connsiteY53" fmla="*/ 801963 h 1919722"/>
                <a:gd name="connsiteX54" fmla="*/ 105547 w 902375"/>
                <a:gd name="connsiteY54" fmla="*/ 895447 h 1919722"/>
                <a:gd name="connsiteX55" fmla="*/ 100599 w 902375"/>
                <a:gd name="connsiteY55" fmla="*/ 976520 h 1919722"/>
                <a:gd name="connsiteX56" fmla="*/ 0 w 902375"/>
                <a:gd name="connsiteY56" fmla="*/ 976520 h 1919722"/>
                <a:gd name="connsiteX57" fmla="*/ 0 w 902375"/>
                <a:gd name="connsiteY57" fmla="*/ 956376 h 1919722"/>
                <a:gd name="connsiteX58" fmla="*/ 1 w 902375"/>
                <a:gd name="connsiteY58" fmla="*/ 956361 h 1919722"/>
                <a:gd name="connsiteX59" fmla="*/ 1 w 902375"/>
                <a:gd name="connsiteY59" fmla="*/ 0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58" fmla="*/ 1 w 902375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58389 w 947619"/>
                <a:gd name="connsiteY39" fmla="*/ 1370617 h 1919722"/>
                <a:gd name="connsiteX40" fmla="*/ 212481 w 947619"/>
                <a:gd name="connsiteY40" fmla="*/ 1239495 h 1919722"/>
                <a:gd name="connsiteX41" fmla="*/ 379716 w 947619"/>
                <a:gd name="connsiteY41" fmla="*/ 1454183 h 1919722"/>
                <a:gd name="connsiteX42" fmla="*/ 277577 w 947619"/>
                <a:gd name="connsiteY42" fmla="*/ 1651999 h 1919722"/>
                <a:gd name="connsiteX43" fmla="*/ 236722 w 947619"/>
                <a:gd name="connsiteY43" fmla="*/ 1662588 h 1919722"/>
                <a:gd name="connsiteX44" fmla="*/ 242905 w 947619"/>
                <a:gd name="connsiteY44" fmla="*/ 1693218 h 1919722"/>
                <a:gd name="connsiteX45" fmla="*/ 395394 w 947619"/>
                <a:gd name="connsiteY45" fmla="*/ 1794294 h 1919722"/>
                <a:gd name="connsiteX46" fmla="*/ 395392 w 947619"/>
                <a:gd name="connsiteY46" fmla="*/ 1794296 h 1919722"/>
                <a:gd name="connsiteX47" fmla="*/ 560887 w 947619"/>
                <a:gd name="connsiteY47" fmla="*/ 1628801 h 1919722"/>
                <a:gd name="connsiteX48" fmla="*/ 560888 w 947619"/>
                <a:gd name="connsiteY48" fmla="*/ 813531 h 1919722"/>
                <a:gd name="connsiteX49" fmla="*/ 395394 w 947619"/>
                <a:gd name="connsiteY49" fmla="*/ 648036 h 1919722"/>
                <a:gd name="connsiteX50" fmla="*/ 278371 w 947619"/>
                <a:gd name="connsiteY50" fmla="*/ 696508 h 1919722"/>
                <a:gd name="connsiteX51" fmla="*/ 247262 w 947619"/>
                <a:gd name="connsiteY51" fmla="*/ 722344 h 1919722"/>
                <a:gd name="connsiteX52" fmla="*/ 186588 w 947619"/>
                <a:gd name="connsiteY52" fmla="*/ 801963 h 1919722"/>
                <a:gd name="connsiteX53" fmla="*/ 150791 w 947619"/>
                <a:gd name="connsiteY53" fmla="*/ 895447 h 1919722"/>
                <a:gd name="connsiteX54" fmla="*/ 145843 w 947619"/>
                <a:gd name="connsiteY54" fmla="*/ 976520 h 1919722"/>
                <a:gd name="connsiteX55" fmla="*/ 45244 w 947619"/>
                <a:gd name="connsiteY55" fmla="*/ 976520 h 1919722"/>
                <a:gd name="connsiteX56" fmla="*/ 45244 w 947619"/>
                <a:gd name="connsiteY56" fmla="*/ 956376 h 1919722"/>
                <a:gd name="connsiteX57" fmla="*/ 45245 w 947619"/>
                <a:gd name="connsiteY57" fmla="*/ 956361 h 1919722"/>
                <a:gd name="connsiteX58" fmla="*/ 45245 w 947619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913 w 947872"/>
                <a:gd name="connsiteY0" fmla="*/ 1308406 h 1919722"/>
                <a:gd name="connsiteX1" fmla="*/ 109538 w 947872"/>
                <a:gd name="connsiteY1" fmla="*/ 1455078 h 1919722"/>
                <a:gd name="connsiteX2" fmla="*/ 209913 w 947872"/>
                <a:gd name="connsiteY2" fmla="*/ 1601751 h 1919722"/>
                <a:gd name="connsiteX3" fmla="*/ 310288 w 947872"/>
                <a:gd name="connsiteY3" fmla="*/ 1455078 h 1919722"/>
                <a:gd name="connsiteX4" fmla="*/ 209913 w 947872"/>
                <a:gd name="connsiteY4" fmla="*/ 1308406 h 1919722"/>
                <a:gd name="connsiteX5" fmla="*/ 585949 w 947872"/>
                <a:gd name="connsiteY5" fmla="*/ 604334 h 1919722"/>
                <a:gd name="connsiteX6" fmla="*/ 593627 w 947872"/>
                <a:gd name="connsiteY6" fmla="*/ 613640 h 1919722"/>
                <a:gd name="connsiteX7" fmla="*/ 656411 w 947872"/>
                <a:gd name="connsiteY7" fmla="*/ 819180 h 1919722"/>
                <a:gd name="connsiteX8" fmla="*/ 656411 w 947872"/>
                <a:gd name="connsiteY8" fmla="*/ 1578370 h 1919722"/>
                <a:gd name="connsiteX9" fmla="*/ 593627 w 947872"/>
                <a:gd name="connsiteY9" fmla="*/ 1783910 h 1919722"/>
                <a:gd name="connsiteX10" fmla="*/ 565247 w 947872"/>
                <a:gd name="connsiteY10" fmla="*/ 1818307 h 1919722"/>
                <a:gd name="connsiteX11" fmla="*/ 645379 w 947872"/>
                <a:gd name="connsiteY11" fmla="*/ 1802129 h 1919722"/>
                <a:gd name="connsiteX12" fmla="*/ 869906 w 947872"/>
                <a:gd name="connsiteY12" fmla="*/ 1463398 h 1919722"/>
                <a:gd name="connsiteX13" fmla="*/ 869906 w 947872"/>
                <a:gd name="connsiteY13" fmla="*/ 955064 h 1919722"/>
                <a:gd name="connsiteX14" fmla="*/ 645379 w 947872"/>
                <a:gd name="connsiteY14" fmla="*/ 616332 h 1919722"/>
                <a:gd name="connsiteX15" fmla="*/ 585949 w 947872"/>
                <a:gd name="connsiteY15" fmla="*/ 604334 h 1919722"/>
                <a:gd name="connsiteX16" fmla="*/ 119498 w 947872"/>
                <a:gd name="connsiteY16" fmla="*/ 59811 h 1919722"/>
                <a:gd name="connsiteX17" fmla="*/ 119498 w 947872"/>
                <a:gd name="connsiteY17" fmla="*/ 318928 h 1919722"/>
                <a:gd name="connsiteX18" fmla="*/ 685323 w 947872"/>
                <a:gd name="connsiteY18" fmla="*/ 318928 h 1919722"/>
                <a:gd name="connsiteX19" fmla="*/ 699044 w 947872"/>
                <a:gd name="connsiteY19" fmla="*/ 316802 h 1919722"/>
                <a:gd name="connsiteX20" fmla="*/ 745649 w 947872"/>
                <a:gd name="connsiteY20" fmla="*/ 298927 h 1919722"/>
                <a:gd name="connsiteX21" fmla="*/ 791187 w 947872"/>
                <a:gd name="connsiteY21" fmla="*/ 249697 h 1919722"/>
                <a:gd name="connsiteX22" fmla="*/ 853802 w 947872"/>
                <a:gd name="connsiteY22" fmla="*/ 59811 h 1919722"/>
                <a:gd name="connsiteX23" fmla="*/ 119498 w 947872"/>
                <a:gd name="connsiteY23" fmla="*/ 59811 h 1919722"/>
                <a:gd name="connsiteX24" fmla="*/ 45498 w 947872"/>
                <a:gd name="connsiteY24" fmla="*/ 0 h 1919722"/>
                <a:gd name="connsiteX25" fmla="*/ 944388 w 947872"/>
                <a:gd name="connsiteY25" fmla="*/ 0 h 1919722"/>
                <a:gd name="connsiteX26" fmla="*/ 867740 w 947872"/>
                <a:gd name="connsiteY26" fmla="*/ 282209 h 1919722"/>
                <a:gd name="connsiteX27" fmla="*/ 811994 w 947872"/>
                <a:gd name="connsiteY27" fmla="*/ 355376 h 1919722"/>
                <a:gd name="connsiteX28" fmla="*/ 710955 w 947872"/>
                <a:gd name="connsiteY28" fmla="*/ 390216 h 1919722"/>
                <a:gd name="connsiteX29" fmla="*/ 366847 w 947872"/>
                <a:gd name="connsiteY29" fmla="*/ 393391 h 1919722"/>
                <a:gd name="connsiteX30" fmla="*/ 195791 w 947872"/>
                <a:gd name="connsiteY30" fmla="*/ 472765 h 1919722"/>
                <a:gd name="connsiteX31" fmla="*/ 144991 w 947872"/>
                <a:gd name="connsiteY31" fmla="*/ 692984 h 1919722"/>
                <a:gd name="connsiteX32" fmla="*/ 177647 w 947872"/>
                <a:gd name="connsiteY32" fmla="*/ 637338 h 1919722"/>
                <a:gd name="connsiteX33" fmla="*/ 496685 w 947872"/>
                <a:gd name="connsiteY33" fmla="*/ 505188 h 1919722"/>
                <a:gd name="connsiteX34" fmla="*/ 947872 w 947872"/>
                <a:gd name="connsiteY34" fmla="*/ 956376 h 1919722"/>
                <a:gd name="connsiteX35" fmla="*/ 947871 w 947872"/>
                <a:gd name="connsiteY35" fmla="*/ 1468535 h 1919722"/>
                <a:gd name="connsiteX36" fmla="*/ 496683 w 947872"/>
                <a:gd name="connsiteY36" fmla="*/ 1919722 h 1919722"/>
                <a:gd name="connsiteX37" fmla="*/ 496685 w 947872"/>
                <a:gd name="connsiteY37" fmla="*/ 1919721 h 1919722"/>
                <a:gd name="connsiteX38" fmla="*/ 253 w 947872"/>
                <a:gd name="connsiteY38" fmla="*/ 1468533 h 1919722"/>
                <a:gd name="connsiteX39" fmla="*/ 212734 w 947872"/>
                <a:gd name="connsiteY39" fmla="*/ 1239495 h 1919722"/>
                <a:gd name="connsiteX40" fmla="*/ 379969 w 947872"/>
                <a:gd name="connsiteY40" fmla="*/ 1454183 h 1919722"/>
                <a:gd name="connsiteX41" fmla="*/ 277830 w 947872"/>
                <a:gd name="connsiteY41" fmla="*/ 1651999 h 1919722"/>
                <a:gd name="connsiteX42" fmla="*/ 236975 w 947872"/>
                <a:gd name="connsiteY42" fmla="*/ 1662588 h 1919722"/>
                <a:gd name="connsiteX43" fmla="*/ 243158 w 947872"/>
                <a:gd name="connsiteY43" fmla="*/ 1693218 h 1919722"/>
                <a:gd name="connsiteX44" fmla="*/ 395647 w 947872"/>
                <a:gd name="connsiteY44" fmla="*/ 1794294 h 1919722"/>
                <a:gd name="connsiteX45" fmla="*/ 395645 w 947872"/>
                <a:gd name="connsiteY45" fmla="*/ 1794296 h 1919722"/>
                <a:gd name="connsiteX46" fmla="*/ 561140 w 947872"/>
                <a:gd name="connsiteY46" fmla="*/ 1628801 h 1919722"/>
                <a:gd name="connsiteX47" fmla="*/ 561141 w 947872"/>
                <a:gd name="connsiteY47" fmla="*/ 813531 h 1919722"/>
                <a:gd name="connsiteX48" fmla="*/ 395647 w 947872"/>
                <a:gd name="connsiteY48" fmla="*/ 648036 h 1919722"/>
                <a:gd name="connsiteX49" fmla="*/ 278624 w 947872"/>
                <a:gd name="connsiteY49" fmla="*/ 696508 h 1919722"/>
                <a:gd name="connsiteX50" fmla="*/ 247515 w 947872"/>
                <a:gd name="connsiteY50" fmla="*/ 722344 h 1919722"/>
                <a:gd name="connsiteX51" fmla="*/ 186841 w 947872"/>
                <a:gd name="connsiteY51" fmla="*/ 801963 h 1919722"/>
                <a:gd name="connsiteX52" fmla="*/ 151044 w 947872"/>
                <a:gd name="connsiteY52" fmla="*/ 895447 h 1919722"/>
                <a:gd name="connsiteX53" fmla="*/ 146096 w 947872"/>
                <a:gd name="connsiteY53" fmla="*/ 976520 h 1919722"/>
                <a:gd name="connsiteX54" fmla="*/ 45497 w 947872"/>
                <a:gd name="connsiteY54" fmla="*/ 976520 h 1919722"/>
                <a:gd name="connsiteX55" fmla="*/ 45497 w 947872"/>
                <a:gd name="connsiteY55" fmla="*/ 956376 h 1919722"/>
                <a:gd name="connsiteX56" fmla="*/ 45498 w 947872"/>
                <a:gd name="connsiteY56" fmla="*/ 956361 h 1919722"/>
                <a:gd name="connsiteX57" fmla="*/ 45498 w 947872"/>
                <a:gd name="connsiteY57" fmla="*/ 0 h 1919722"/>
                <a:gd name="connsiteX0" fmla="*/ 209744 w 947703"/>
                <a:gd name="connsiteY0" fmla="*/ 1308406 h 1919722"/>
                <a:gd name="connsiteX1" fmla="*/ 109369 w 947703"/>
                <a:gd name="connsiteY1" fmla="*/ 1455078 h 1919722"/>
                <a:gd name="connsiteX2" fmla="*/ 209744 w 947703"/>
                <a:gd name="connsiteY2" fmla="*/ 1601751 h 1919722"/>
                <a:gd name="connsiteX3" fmla="*/ 310119 w 947703"/>
                <a:gd name="connsiteY3" fmla="*/ 1455078 h 1919722"/>
                <a:gd name="connsiteX4" fmla="*/ 209744 w 947703"/>
                <a:gd name="connsiteY4" fmla="*/ 1308406 h 1919722"/>
                <a:gd name="connsiteX5" fmla="*/ 585780 w 947703"/>
                <a:gd name="connsiteY5" fmla="*/ 604334 h 1919722"/>
                <a:gd name="connsiteX6" fmla="*/ 593458 w 947703"/>
                <a:gd name="connsiteY6" fmla="*/ 613640 h 1919722"/>
                <a:gd name="connsiteX7" fmla="*/ 656242 w 947703"/>
                <a:gd name="connsiteY7" fmla="*/ 819180 h 1919722"/>
                <a:gd name="connsiteX8" fmla="*/ 656242 w 947703"/>
                <a:gd name="connsiteY8" fmla="*/ 1578370 h 1919722"/>
                <a:gd name="connsiteX9" fmla="*/ 593458 w 947703"/>
                <a:gd name="connsiteY9" fmla="*/ 1783910 h 1919722"/>
                <a:gd name="connsiteX10" fmla="*/ 565078 w 947703"/>
                <a:gd name="connsiteY10" fmla="*/ 1818307 h 1919722"/>
                <a:gd name="connsiteX11" fmla="*/ 645210 w 947703"/>
                <a:gd name="connsiteY11" fmla="*/ 1802129 h 1919722"/>
                <a:gd name="connsiteX12" fmla="*/ 869737 w 947703"/>
                <a:gd name="connsiteY12" fmla="*/ 1463398 h 1919722"/>
                <a:gd name="connsiteX13" fmla="*/ 869737 w 947703"/>
                <a:gd name="connsiteY13" fmla="*/ 955064 h 1919722"/>
                <a:gd name="connsiteX14" fmla="*/ 645210 w 947703"/>
                <a:gd name="connsiteY14" fmla="*/ 616332 h 1919722"/>
                <a:gd name="connsiteX15" fmla="*/ 585780 w 947703"/>
                <a:gd name="connsiteY15" fmla="*/ 604334 h 1919722"/>
                <a:gd name="connsiteX16" fmla="*/ 119329 w 947703"/>
                <a:gd name="connsiteY16" fmla="*/ 59811 h 1919722"/>
                <a:gd name="connsiteX17" fmla="*/ 119329 w 947703"/>
                <a:gd name="connsiteY17" fmla="*/ 318928 h 1919722"/>
                <a:gd name="connsiteX18" fmla="*/ 685154 w 947703"/>
                <a:gd name="connsiteY18" fmla="*/ 318928 h 1919722"/>
                <a:gd name="connsiteX19" fmla="*/ 698875 w 947703"/>
                <a:gd name="connsiteY19" fmla="*/ 316802 h 1919722"/>
                <a:gd name="connsiteX20" fmla="*/ 745480 w 947703"/>
                <a:gd name="connsiteY20" fmla="*/ 298927 h 1919722"/>
                <a:gd name="connsiteX21" fmla="*/ 791018 w 947703"/>
                <a:gd name="connsiteY21" fmla="*/ 249697 h 1919722"/>
                <a:gd name="connsiteX22" fmla="*/ 853633 w 947703"/>
                <a:gd name="connsiteY22" fmla="*/ 59811 h 1919722"/>
                <a:gd name="connsiteX23" fmla="*/ 119329 w 947703"/>
                <a:gd name="connsiteY23" fmla="*/ 59811 h 1919722"/>
                <a:gd name="connsiteX24" fmla="*/ 45329 w 947703"/>
                <a:gd name="connsiteY24" fmla="*/ 0 h 1919722"/>
                <a:gd name="connsiteX25" fmla="*/ 944219 w 947703"/>
                <a:gd name="connsiteY25" fmla="*/ 0 h 1919722"/>
                <a:gd name="connsiteX26" fmla="*/ 867571 w 947703"/>
                <a:gd name="connsiteY26" fmla="*/ 282209 h 1919722"/>
                <a:gd name="connsiteX27" fmla="*/ 811825 w 947703"/>
                <a:gd name="connsiteY27" fmla="*/ 355376 h 1919722"/>
                <a:gd name="connsiteX28" fmla="*/ 710786 w 947703"/>
                <a:gd name="connsiteY28" fmla="*/ 390216 h 1919722"/>
                <a:gd name="connsiteX29" fmla="*/ 366678 w 947703"/>
                <a:gd name="connsiteY29" fmla="*/ 393391 h 1919722"/>
                <a:gd name="connsiteX30" fmla="*/ 195622 w 947703"/>
                <a:gd name="connsiteY30" fmla="*/ 472765 h 1919722"/>
                <a:gd name="connsiteX31" fmla="*/ 144822 w 947703"/>
                <a:gd name="connsiteY31" fmla="*/ 692984 h 1919722"/>
                <a:gd name="connsiteX32" fmla="*/ 177478 w 947703"/>
                <a:gd name="connsiteY32" fmla="*/ 637338 h 1919722"/>
                <a:gd name="connsiteX33" fmla="*/ 496516 w 947703"/>
                <a:gd name="connsiteY33" fmla="*/ 505188 h 1919722"/>
                <a:gd name="connsiteX34" fmla="*/ 947703 w 947703"/>
                <a:gd name="connsiteY34" fmla="*/ 956376 h 1919722"/>
                <a:gd name="connsiteX35" fmla="*/ 947702 w 947703"/>
                <a:gd name="connsiteY35" fmla="*/ 1468535 h 1919722"/>
                <a:gd name="connsiteX36" fmla="*/ 496514 w 947703"/>
                <a:gd name="connsiteY36" fmla="*/ 1919722 h 1919722"/>
                <a:gd name="connsiteX37" fmla="*/ 496516 w 947703"/>
                <a:gd name="connsiteY37" fmla="*/ 1919721 h 1919722"/>
                <a:gd name="connsiteX38" fmla="*/ 84 w 947703"/>
                <a:gd name="connsiteY38" fmla="*/ 1468533 h 1919722"/>
                <a:gd name="connsiteX39" fmla="*/ 212565 w 947703"/>
                <a:gd name="connsiteY39" fmla="*/ 1239495 h 1919722"/>
                <a:gd name="connsiteX40" fmla="*/ 379800 w 947703"/>
                <a:gd name="connsiteY40" fmla="*/ 1454183 h 1919722"/>
                <a:gd name="connsiteX41" fmla="*/ 277661 w 947703"/>
                <a:gd name="connsiteY41" fmla="*/ 1651999 h 1919722"/>
                <a:gd name="connsiteX42" fmla="*/ 236806 w 947703"/>
                <a:gd name="connsiteY42" fmla="*/ 1662588 h 1919722"/>
                <a:gd name="connsiteX43" fmla="*/ 242989 w 947703"/>
                <a:gd name="connsiteY43" fmla="*/ 1693218 h 1919722"/>
                <a:gd name="connsiteX44" fmla="*/ 395478 w 947703"/>
                <a:gd name="connsiteY44" fmla="*/ 1794294 h 1919722"/>
                <a:gd name="connsiteX45" fmla="*/ 395476 w 947703"/>
                <a:gd name="connsiteY45" fmla="*/ 1794296 h 1919722"/>
                <a:gd name="connsiteX46" fmla="*/ 560971 w 947703"/>
                <a:gd name="connsiteY46" fmla="*/ 1628801 h 1919722"/>
                <a:gd name="connsiteX47" fmla="*/ 560972 w 947703"/>
                <a:gd name="connsiteY47" fmla="*/ 813531 h 1919722"/>
                <a:gd name="connsiteX48" fmla="*/ 395478 w 947703"/>
                <a:gd name="connsiteY48" fmla="*/ 648036 h 1919722"/>
                <a:gd name="connsiteX49" fmla="*/ 278455 w 947703"/>
                <a:gd name="connsiteY49" fmla="*/ 696508 h 1919722"/>
                <a:gd name="connsiteX50" fmla="*/ 247346 w 947703"/>
                <a:gd name="connsiteY50" fmla="*/ 722344 h 1919722"/>
                <a:gd name="connsiteX51" fmla="*/ 186672 w 947703"/>
                <a:gd name="connsiteY51" fmla="*/ 801963 h 1919722"/>
                <a:gd name="connsiteX52" fmla="*/ 150875 w 947703"/>
                <a:gd name="connsiteY52" fmla="*/ 895447 h 1919722"/>
                <a:gd name="connsiteX53" fmla="*/ 145927 w 947703"/>
                <a:gd name="connsiteY53" fmla="*/ 976520 h 1919722"/>
                <a:gd name="connsiteX54" fmla="*/ 45328 w 947703"/>
                <a:gd name="connsiteY54" fmla="*/ 976520 h 1919722"/>
                <a:gd name="connsiteX55" fmla="*/ 45328 w 947703"/>
                <a:gd name="connsiteY55" fmla="*/ 956376 h 1919722"/>
                <a:gd name="connsiteX56" fmla="*/ 45329 w 947703"/>
                <a:gd name="connsiteY56" fmla="*/ 956361 h 1919722"/>
                <a:gd name="connsiteX57" fmla="*/ 45329 w 947703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99306 w 948134"/>
                <a:gd name="connsiteY18" fmla="*/ 316802 h 1919722"/>
                <a:gd name="connsiteX19" fmla="*/ 745911 w 948134"/>
                <a:gd name="connsiteY19" fmla="*/ 298927 h 1919722"/>
                <a:gd name="connsiteX20" fmla="*/ 791449 w 948134"/>
                <a:gd name="connsiteY20" fmla="*/ 249697 h 1919722"/>
                <a:gd name="connsiteX21" fmla="*/ 827871 w 948134"/>
                <a:gd name="connsiteY21" fmla="*/ 136011 h 1919722"/>
                <a:gd name="connsiteX22" fmla="*/ 176910 w 948134"/>
                <a:gd name="connsiteY22" fmla="*/ 128867 h 1919722"/>
                <a:gd name="connsiteX23" fmla="*/ 45760 w 948134"/>
                <a:gd name="connsiteY23" fmla="*/ 0 h 1919722"/>
                <a:gd name="connsiteX24" fmla="*/ 944650 w 948134"/>
                <a:gd name="connsiteY24" fmla="*/ 0 h 1919722"/>
                <a:gd name="connsiteX25" fmla="*/ 868002 w 948134"/>
                <a:gd name="connsiteY25" fmla="*/ 282209 h 1919722"/>
                <a:gd name="connsiteX26" fmla="*/ 812256 w 948134"/>
                <a:gd name="connsiteY26" fmla="*/ 355376 h 1919722"/>
                <a:gd name="connsiteX27" fmla="*/ 711217 w 948134"/>
                <a:gd name="connsiteY27" fmla="*/ 390216 h 1919722"/>
                <a:gd name="connsiteX28" fmla="*/ 367109 w 948134"/>
                <a:gd name="connsiteY28" fmla="*/ 393391 h 1919722"/>
                <a:gd name="connsiteX29" fmla="*/ 196053 w 948134"/>
                <a:gd name="connsiteY29" fmla="*/ 472765 h 1919722"/>
                <a:gd name="connsiteX30" fmla="*/ 145253 w 948134"/>
                <a:gd name="connsiteY30" fmla="*/ 692984 h 1919722"/>
                <a:gd name="connsiteX31" fmla="*/ 177909 w 948134"/>
                <a:gd name="connsiteY31" fmla="*/ 637338 h 1919722"/>
                <a:gd name="connsiteX32" fmla="*/ 496947 w 948134"/>
                <a:gd name="connsiteY32" fmla="*/ 505188 h 1919722"/>
                <a:gd name="connsiteX33" fmla="*/ 948134 w 948134"/>
                <a:gd name="connsiteY33" fmla="*/ 956376 h 1919722"/>
                <a:gd name="connsiteX34" fmla="*/ 948133 w 948134"/>
                <a:gd name="connsiteY34" fmla="*/ 1468535 h 1919722"/>
                <a:gd name="connsiteX35" fmla="*/ 496945 w 948134"/>
                <a:gd name="connsiteY35" fmla="*/ 1919722 h 1919722"/>
                <a:gd name="connsiteX36" fmla="*/ 496947 w 948134"/>
                <a:gd name="connsiteY36" fmla="*/ 1919721 h 1919722"/>
                <a:gd name="connsiteX37" fmla="*/ 515 w 948134"/>
                <a:gd name="connsiteY37" fmla="*/ 1468533 h 1919722"/>
                <a:gd name="connsiteX38" fmla="*/ 212996 w 948134"/>
                <a:gd name="connsiteY38" fmla="*/ 1239495 h 1919722"/>
                <a:gd name="connsiteX39" fmla="*/ 380231 w 948134"/>
                <a:gd name="connsiteY39" fmla="*/ 1454183 h 1919722"/>
                <a:gd name="connsiteX40" fmla="*/ 278092 w 948134"/>
                <a:gd name="connsiteY40" fmla="*/ 1651999 h 1919722"/>
                <a:gd name="connsiteX41" fmla="*/ 237237 w 948134"/>
                <a:gd name="connsiteY41" fmla="*/ 1662588 h 1919722"/>
                <a:gd name="connsiteX42" fmla="*/ 243420 w 948134"/>
                <a:gd name="connsiteY42" fmla="*/ 1693218 h 1919722"/>
                <a:gd name="connsiteX43" fmla="*/ 395909 w 948134"/>
                <a:gd name="connsiteY43" fmla="*/ 1794294 h 1919722"/>
                <a:gd name="connsiteX44" fmla="*/ 395907 w 948134"/>
                <a:gd name="connsiteY44" fmla="*/ 1794296 h 1919722"/>
                <a:gd name="connsiteX45" fmla="*/ 561402 w 948134"/>
                <a:gd name="connsiteY45" fmla="*/ 1628801 h 1919722"/>
                <a:gd name="connsiteX46" fmla="*/ 561403 w 948134"/>
                <a:gd name="connsiteY46" fmla="*/ 813531 h 1919722"/>
                <a:gd name="connsiteX47" fmla="*/ 395909 w 948134"/>
                <a:gd name="connsiteY47" fmla="*/ 648036 h 1919722"/>
                <a:gd name="connsiteX48" fmla="*/ 278886 w 948134"/>
                <a:gd name="connsiteY48" fmla="*/ 696508 h 1919722"/>
                <a:gd name="connsiteX49" fmla="*/ 247777 w 948134"/>
                <a:gd name="connsiteY49" fmla="*/ 722344 h 1919722"/>
                <a:gd name="connsiteX50" fmla="*/ 187103 w 948134"/>
                <a:gd name="connsiteY50" fmla="*/ 801963 h 1919722"/>
                <a:gd name="connsiteX51" fmla="*/ 151306 w 948134"/>
                <a:gd name="connsiteY51" fmla="*/ 895447 h 1919722"/>
                <a:gd name="connsiteX52" fmla="*/ 146358 w 948134"/>
                <a:gd name="connsiteY52" fmla="*/ 976520 h 1919722"/>
                <a:gd name="connsiteX53" fmla="*/ 45759 w 948134"/>
                <a:gd name="connsiteY53" fmla="*/ 976520 h 1919722"/>
                <a:gd name="connsiteX54" fmla="*/ 45759 w 948134"/>
                <a:gd name="connsiteY54" fmla="*/ 956376 h 1919722"/>
                <a:gd name="connsiteX55" fmla="*/ 45760 w 948134"/>
                <a:gd name="connsiteY55" fmla="*/ 956361 h 1919722"/>
                <a:gd name="connsiteX56" fmla="*/ 45760 w 948134"/>
                <a:gd name="connsiteY56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815728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187103 w 948134"/>
                <a:gd name="connsiteY46" fmla="*/ 801963 h 1919722"/>
                <a:gd name="connsiteX47" fmla="*/ 151306 w 948134"/>
                <a:gd name="connsiteY47" fmla="*/ 895447 h 1919722"/>
                <a:gd name="connsiteX48" fmla="*/ 146358 w 948134"/>
                <a:gd name="connsiteY48" fmla="*/ 976520 h 1919722"/>
                <a:gd name="connsiteX49" fmla="*/ 45759 w 948134"/>
                <a:gd name="connsiteY49" fmla="*/ 976520 h 1919722"/>
                <a:gd name="connsiteX50" fmla="*/ 45759 w 948134"/>
                <a:gd name="connsiteY50" fmla="*/ 956376 h 1919722"/>
                <a:gd name="connsiteX51" fmla="*/ 45760 w 948134"/>
                <a:gd name="connsiteY51" fmla="*/ 956361 h 1919722"/>
                <a:gd name="connsiteX52" fmla="*/ 45760 w 948134"/>
                <a:gd name="connsiteY52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33380 w 968958"/>
                <a:gd name="connsiteY0" fmla="*/ 1336981 h 1919722"/>
                <a:gd name="connsiteX1" fmla="*/ 109193 w 968958"/>
                <a:gd name="connsiteY1" fmla="*/ 1450315 h 1919722"/>
                <a:gd name="connsiteX2" fmla="*/ 176230 w 968958"/>
                <a:gd name="connsiteY2" fmla="*/ 1658901 h 1919722"/>
                <a:gd name="connsiteX3" fmla="*/ 331374 w 968958"/>
                <a:gd name="connsiteY3" fmla="*/ 1455078 h 1919722"/>
                <a:gd name="connsiteX4" fmla="*/ 233380 w 968958"/>
                <a:gd name="connsiteY4" fmla="*/ 1336981 h 1919722"/>
                <a:gd name="connsiteX5" fmla="*/ 607035 w 968958"/>
                <a:gd name="connsiteY5" fmla="*/ 604334 h 1919722"/>
                <a:gd name="connsiteX6" fmla="*/ 614713 w 968958"/>
                <a:gd name="connsiteY6" fmla="*/ 613640 h 1919722"/>
                <a:gd name="connsiteX7" fmla="*/ 677497 w 968958"/>
                <a:gd name="connsiteY7" fmla="*/ 819180 h 1919722"/>
                <a:gd name="connsiteX8" fmla="*/ 677497 w 968958"/>
                <a:gd name="connsiteY8" fmla="*/ 1578370 h 1919722"/>
                <a:gd name="connsiteX9" fmla="*/ 614713 w 968958"/>
                <a:gd name="connsiteY9" fmla="*/ 1783910 h 1919722"/>
                <a:gd name="connsiteX10" fmla="*/ 586333 w 968958"/>
                <a:gd name="connsiteY10" fmla="*/ 1818307 h 1919722"/>
                <a:gd name="connsiteX11" fmla="*/ 666465 w 968958"/>
                <a:gd name="connsiteY11" fmla="*/ 1802129 h 1919722"/>
                <a:gd name="connsiteX12" fmla="*/ 890992 w 968958"/>
                <a:gd name="connsiteY12" fmla="*/ 1463398 h 1919722"/>
                <a:gd name="connsiteX13" fmla="*/ 890992 w 968958"/>
                <a:gd name="connsiteY13" fmla="*/ 955064 h 1919722"/>
                <a:gd name="connsiteX14" fmla="*/ 666465 w 968958"/>
                <a:gd name="connsiteY14" fmla="*/ 616332 h 1919722"/>
                <a:gd name="connsiteX15" fmla="*/ 607035 w 968958"/>
                <a:gd name="connsiteY15" fmla="*/ 604334 h 1919722"/>
                <a:gd name="connsiteX16" fmla="*/ 197734 w 968958"/>
                <a:gd name="connsiteY16" fmla="*/ 128867 h 1919722"/>
                <a:gd name="connsiteX17" fmla="*/ 185828 w 968958"/>
                <a:gd name="connsiteY17" fmla="*/ 378459 h 1919722"/>
                <a:gd name="connsiteX18" fmla="*/ 752447 w 968958"/>
                <a:gd name="connsiteY18" fmla="*/ 298927 h 1919722"/>
                <a:gd name="connsiteX19" fmla="*/ 812273 w 968958"/>
                <a:gd name="connsiteY19" fmla="*/ 249697 h 1919722"/>
                <a:gd name="connsiteX20" fmla="*/ 848695 w 968958"/>
                <a:gd name="connsiteY20" fmla="*/ 136011 h 1919722"/>
                <a:gd name="connsiteX21" fmla="*/ 197734 w 968958"/>
                <a:gd name="connsiteY21" fmla="*/ 128867 h 1919722"/>
                <a:gd name="connsiteX22" fmla="*/ 66584 w 968958"/>
                <a:gd name="connsiteY22" fmla="*/ 0 h 1919722"/>
                <a:gd name="connsiteX23" fmla="*/ 965474 w 968958"/>
                <a:gd name="connsiteY23" fmla="*/ 0 h 1919722"/>
                <a:gd name="connsiteX24" fmla="*/ 888826 w 968958"/>
                <a:gd name="connsiteY24" fmla="*/ 282209 h 1919722"/>
                <a:gd name="connsiteX25" fmla="*/ 833080 w 968958"/>
                <a:gd name="connsiteY25" fmla="*/ 355376 h 1919722"/>
                <a:gd name="connsiteX26" fmla="*/ 732041 w 968958"/>
                <a:gd name="connsiteY26" fmla="*/ 390216 h 1919722"/>
                <a:gd name="connsiteX27" fmla="*/ 387933 w 968958"/>
                <a:gd name="connsiteY27" fmla="*/ 393391 h 1919722"/>
                <a:gd name="connsiteX28" fmla="*/ 216877 w 968958"/>
                <a:gd name="connsiteY28" fmla="*/ 472765 h 1919722"/>
                <a:gd name="connsiteX29" fmla="*/ 166077 w 968958"/>
                <a:gd name="connsiteY29" fmla="*/ 692984 h 1919722"/>
                <a:gd name="connsiteX30" fmla="*/ 198733 w 968958"/>
                <a:gd name="connsiteY30" fmla="*/ 637338 h 1919722"/>
                <a:gd name="connsiteX31" fmla="*/ 517771 w 968958"/>
                <a:gd name="connsiteY31" fmla="*/ 505188 h 1919722"/>
                <a:gd name="connsiteX32" fmla="*/ 968958 w 968958"/>
                <a:gd name="connsiteY32" fmla="*/ 956376 h 1919722"/>
                <a:gd name="connsiteX33" fmla="*/ 968957 w 968958"/>
                <a:gd name="connsiteY33" fmla="*/ 1468535 h 1919722"/>
                <a:gd name="connsiteX34" fmla="*/ 517769 w 968958"/>
                <a:gd name="connsiteY34" fmla="*/ 1919722 h 1919722"/>
                <a:gd name="connsiteX35" fmla="*/ 517771 w 968958"/>
                <a:gd name="connsiteY35" fmla="*/ 1919721 h 1919722"/>
                <a:gd name="connsiteX36" fmla="*/ 21339 w 968958"/>
                <a:gd name="connsiteY36" fmla="*/ 1468533 h 1919722"/>
                <a:gd name="connsiteX37" fmla="*/ 233820 w 968958"/>
                <a:gd name="connsiteY37" fmla="*/ 1256164 h 1919722"/>
                <a:gd name="connsiteX38" fmla="*/ 427249 w 968958"/>
                <a:gd name="connsiteY38" fmla="*/ 1456564 h 1919722"/>
                <a:gd name="connsiteX39" fmla="*/ 298916 w 968958"/>
                <a:gd name="connsiteY39" fmla="*/ 1651999 h 1919722"/>
                <a:gd name="connsiteX40" fmla="*/ 258061 w 968958"/>
                <a:gd name="connsiteY40" fmla="*/ 1662588 h 1919722"/>
                <a:gd name="connsiteX41" fmla="*/ 428639 w 968958"/>
                <a:gd name="connsiteY41" fmla="*/ 1820488 h 1919722"/>
                <a:gd name="connsiteX42" fmla="*/ 582226 w 968958"/>
                <a:gd name="connsiteY42" fmla="*/ 1628801 h 1919722"/>
                <a:gd name="connsiteX43" fmla="*/ 582227 w 968958"/>
                <a:gd name="connsiteY43" fmla="*/ 813531 h 1919722"/>
                <a:gd name="connsiteX44" fmla="*/ 416733 w 968958"/>
                <a:gd name="connsiteY44" fmla="*/ 648036 h 1919722"/>
                <a:gd name="connsiteX45" fmla="*/ 243646 w 968958"/>
                <a:gd name="connsiteY45" fmla="*/ 759100 h 1919722"/>
                <a:gd name="connsiteX46" fmla="*/ 172130 w 968958"/>
                <a:gd name="connsiteY46" fmla="*/ 895447 h 1919722"/>
                <a:gd name="connsiteX47" fmla="*/ 167182 w 968958"/>
                <a:gd name="connsiteY47" fmla="*/ 976520 h 1919722"/>
                <a:gd name="connsiteX48" fmla="*/ 66583 w 968958"/>
                <a:gd name="connsiteY48" fmla="*/ 976520 h 1919722"/>
                <a:gd name="connsiteX49" fmla="*/ 66583 w 968958"/>
                <a:gd name="connsiteY49" fmla="*/ 956376 h 1919722"/>
                <a:gd name="connsiteX50" fmla="*/ 66584 w 968958"/>
                <a:gd name="connsiteY50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45761 w 948135"/>
                <a:gd name="connsiteY22" fmla="*/ 0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45761 w 948135"/>
                <a:gd name="connsiteY49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79098 w 948135"/>
                <a:gd name="connsiteY22" fmla="*/ 28575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79098 w 948135"/>
                <a:gd name="connsiteY49" fmla="*/ 28575 h 1919722"/>
                <a:gd name="connsiteX0" fmla="*/ 212557 w 948135"/>
                <a:gd name="connsiteY0" fmla="*/ 1376798 h 1959539"/>
                <a:gd name="connsiteX1" fmla="*/ 88370 w 948135"/>
                <a:gd name="connsiteY1" fmla="*/ 1490132 h 1959539"/>
                <a:gd name="connsiteX2" fmla="*/ 155407 w 948135"/>
                <a:gd name="connsiteY2" fmla="*/ 1698718 h 1959539"/>
                <a:gd name="connsiteX3" fmla="*/ 310551 w 948135"/>
                <a:gd name="connsiteY3" fmla="*/ 1494895 h 1959539"/>
                <a:gd name="connsiteX4" fmla="*/ 212557 w 948135"/>
                <a:gd name="connsiteY4" fmla="*/ 1376798 h 1959539"/>
                <a:gd name="connsiteX5" fmla="*/ 586212 w 948135"/>
                <a:gd name="connsiteY5" fmla="*/ 644151 h 1959539"/>
                <a:gd name="connsiteX6" fmla="*/ 593890 w 948135"/>
                <a:gd name="connsiteY6" fmla="*/ 653457 h 1959539"/>
                <a:gd name="connsiteX7" fmla="*/ 656674 w 948135"/>
                <a:gd name="connsiteY7" fmla="*/ 858997 h 1959539"/>
                <a:gd name="connsiteX8" fmla="*/ 656674 w 948135"/>
                <a:gd name="connsiteY8" fmla="*/ 1618187 h 1959539"/>
                <a:gd name="connsiteX9" fmla="*/ 593890 w 948135"/>
                <a:gd name="connsiteY9" fmla="*/ 1823727 h 1959539"/>
                <a:gd name="connsiteX10" fmla="*/ 565510 w 948135"/>
                <a:gd name="connsiteY10" fmla="*/ 1858124 h 1959539"/>
                <a:gd name="connsiteX11" fmla="*/ 645642 w 948135"/>
                <a:gd name="connsiteY11" fmla="*/ 1841946 h 1959539"/>
                <a:gd name="connsiteX12" fmla="*/ 870169 w 948135"/>
                <a:gd name="connsiteY12" fmla="*/ 1503215 h 1959539"/>
                <a:gd name="connsiteX13" fmla="*/ 870169 w 948135"/>
                <a:gd name="connsiteY13" fmla="*/ 994881 h 1959539"/>
                <a:gd name="connsiteX14" fmla="*/ 645642 w 948135"/>
                <a:gd name="connsiteY14" fmla="*/ 656149 h 1959539"/>
                <a:gd name="connsiteX15" fmla="*/ 586212 w 948135"/>
                <a:gd name="connsiteY15" fmla="*/ 644151 h 1959539"/>
                <a:gd name="connsiteX16" fmla="*/ 176911 w 948135"/>
                <a:gd name="connsiteY16" fmla="*/ 168684 h 1959539"/>
                <a:gd name="connsiteX17" fmla="*/ 165005 w 948135"/>
                <a:gd name="connsiteY17" fmla="*/ 418276 h 1959539"/>
                <a:gd name="connsiteX18" fmla="*/ 731624 w 948135"/>
                <a:gd name="connsiteY18" fmla="*/ 338744 h 1959539"/>
                <a:gd name="connsiteX19" fmla="*/ 791450 w 948135"/>
                <a:gd name="connsiteY19" fmla="*/ 289514 h 1959539"/>
                <a:gd name="connsiteX20" fmla="*/ 827872 w 948135"/>
                <a:gd name="connsiteY20" fmla="*/ 175828 h 1959539"/>
                <a:gd name="connsiteX21" fmla="*/ 176911 w 948135"/>
                <a:gd name="connsiteY21" fmla="*/ 168684 h 1959539"/>
                <a:gd name="connsiteX22" fmla="*/ 79098 w 948135"/>
                <a:gd name="connsiteY22" fmla="*/ 68392 h 1959539"/>
                <a:gd name="connsiteX23" fmla="*/ 944651 w 948135"/>
                <a:gd name="connsiteY23" fmla="*/ 75536 h 1959539"/>
                <a:gd name="connsiteX24" fmla="*/ 868003 w 948135"/>
                <a:gd name="connsiteY24" fmla="*/ 322026 h 1959539"/>
                <a:gd name="connsiteX25" fmla="*/ 812257 w 948135"/>
                <a:gd name="connsiteY25" fmla="*/ 395193 h 1959539"/>
                <a:gd name="connsiteX26" fmla="*/ 711218 w 948135"/>
                <a:gd name="connsiteY26" fmla="*/ 430033 h 1959539"/>
                <a:gd name="connsiteX27" fmla="*/ 367110 w 948135"/>
                <a:gd name="connsiteY27" fmla="*/ 433208 h 1959539"/>
                <a:gd name="connsiteX28" fmla="*/ 196054 w 948135"/>
                <a:gd name="connsiteY28" fmla="*/ 512582 h 1959539"/>
                <a:gd name="connsiteX29" fmla="*/ 145254 w 948135"/>
                <a:gd name="connsiteY29" fmla="*/ 732801 h 1959539"/>
                <a:gd name="connsiteX30" fmla="*/ 177910 w 948135"/>
                <a:gd name="connsiteY30" fmla="*/ 677155 h 1959539"/>
                <a:gd name="connsiteX31" fmla="*/ 496948 w 948135"/>
                <a:gd name="connsiteY31" fmla="*/ 545005 h 1959539"/>
                <a:gd name="connsiteX32" fmla="*/ 948135 w 948135"/>
                <a:gd name="connsiteY32" fmla="*/ 996193 h 1959539"/>
                <a:gd name="connsiteX33" fmla="*/ 948134 w 948135"/>
                <a:gd name="connsiteY33" fmla="*/ 1508352 h 1959539"/>
                <a:gd name="connsiteX34" fmla="*/ 496946 w 948135"/>
                <a:gd name="connsiteY34" fmla="*/ 1959539 h 1959539"/>
                <a:gd name="connsiteX35" fmla="*/ 496948 w 948135"/>
                <a:gd name="connsiteY35" fmla="*/ 1959538 h 1959539"/>
                <a:gd name="connsiteX36" fmla="*/ 516 w 948135"/>
                <a:gd name="connsiteY36" fmla="*/ 1508350 h 1959539"/>
                <a:gd name="connsiteX37" fmla="*/ 212997 w 948135"/>
                <a:gd name="connsiteY37" fmla="*/ 1295981 h 1959539"/>
                <a:gd name="connsiteX38" fmla="*/ 406426 w 948135"/>
                <a:gd name="connsiteY38" fmla="*/ 1496381 h 1959539"/>
                <a:gd name="connsiteX39" fmla="*/ 278093 w 948135"/>
                <a:gd name="connsiteY39" fmla="*/ 1691816 h 1959539"/>
                <a:gd name="connsiteX40" fmla="*/ 237238 w 948135"/>
                <a:gd name="connsiteY40" fmla="*/ 1702405 h 1959539"/>
                <a:gd name="connsiteX41" fmla="*/ 407816 w 948135"/>
                <a:gd name="connsiteY41" fmla="*/ 1860305 h 1959539"/>
                <a:gd name="connsiteX42" fmla="*/ 561403 w 948135"/>
                <a:gd name="connsiteY42" fmla="*/ 1668618 h 1959539"/>
                <a:gd name="connsiteX43" fmla="*/ 561404 w 948135"/>
                <a:gd name="connsiteY43" fmla="*/ 853348 h 1959539"/>
                <a:gd name="connsiteX44" fmla="*/ 395910 w 948135"/>
                <a:gd name="connsiteY44" fmla="*/ 687853 h 1959539"/>
                <a:gd name="connsiteX45" fmla="*/ 222823 w 948135"/>
                <a:gd name="connsiteY45" fmla="*/ 798917 h 1959539"/>
                <a:gd name="connsiteX46" fmla="*/ 151307 w 948135"/>
                <a:gd name="connsiteY46" fmla="*/ 935264 h 1959539"/>
                <a:gd name="connsiteX47" fmla="*/ 146359 w 948135"/>
                <a:gd name="connsiteY47" fmla="*/ 1016337 h 1959539"/>
                <a:gd name="connsiteX48" fmla="*/ 45760 w 948135"/>
                <a:gd name="connsiteY48" fmla="*/ 1016337 h 1959539"/>
                <a:gd name="connsiteX49" fmla="*/ 79098 w 948135"/>
                <a:gd name="connsiteY49" fmla="*/ 68392 h 1959539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57637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8135" h="1891147">
                  <a:moveTo>
                    <a:pt x="212557" y="1308406"/>
                  </a:moveTo>
                  <a:cubicBezTo>
                    <a:pt x="149333" y="1309993"/>
                    <a:pt x="97895" y="1351419"/>
                    <a:pt x="88370" y="1421740"/>
                  </a:cubicBezTo>
                  <a:cubicBezTo>
                    <a:pt x="78845" y="1492061"/>
                    <a:pt x="95210" y="1570794"/>
                    <a:pt x="155407" y="1630326"/>
                  </a:cubicBezTo>
                  <a:cubicBezTo>
                    <a:pt x="170361" y="1530313"/>
                    <a:pt x="315313" y="1537307"/>
                    <a:pt x="310551" y="1426503"/>
                  </a:cubicBezTo>
                  <a:cubicBezTo>
                    <a:pt x="310551" y="1339512"/>
                    <a:pt x="275781" y="1306819"/>
                    <a:pt x="212557" y="1308406"/>
                  </a:cubicBezTo>
                  <a:close/>
                  <a:moveTo>
                    <a:pt x="557637" y="575759"/>
                  </a:moveTo>
                  <a:cubicBezTo>
                    <a:pt x="666849" y="659280"/>
                    <a:pt x="654618" y="733278"/>
                    <a:pt x="656674" y="790605"/>
                  </a:cubicBezTo>
                  <a:cubicBezTo>
                    <a:pt x="658730" y="847932"/>
                    <a:pt x="656674" y="1296732"/>
                    <a:pt x="656674" y="1549795"/>
                  </a:cubicBezTo>
                  <a:cubicBezTo>
                    <a:pt x="656674" y="1625932"/>
                    <a:pt x="633529" y="1696663"/>
                    <a:pt x="593890" y="1755335"/>
                  </a:cubicBezTo>
                  <a:lnTo>
                    <a:pt x="565510" y="1789732"/>
                  </a:lnTo>
                  <a:lnTo>
                    <a:pt x="645642" y="1773554"/>
                  </a:lnTo>
                  <a:cubicBezTo>
                    <a:pt x="777587" y="1717746"/>
                    <a:pt x="851119" y="1558521"/>
                    <a:pt x="851119" y="1434823"/>
                  </a:cubicBezTo>
                  <a:lnTo>
                    <a:pt x="851119" y="924108"/>
                  </a:lnTo>
                  <a:cubicBezTo>
                    <a:pt x="851119" y="812315"/>
                    <a:pt x="777587" y="643565"/>
                    <a:pt x="645642" y="587757"/>
                  </a:cubicBezTo>
                  <a:cubicBezTo>
                    <a:pt x="616307" y="583758"/>
                    <a:pt x="589354" y="574996"/>
                    <a:pt x="557637" y="575759"/>
                  </a:cubicBezTo>
                  <a:close/>
                  <a:moveTo>
                    <a:pt x="176911" y="100292"/>
                  </a:moveTo>
                  <a:lnTo>
                    <a:pt x="165005" y="349884"/>
                  </a:lnTo>
                  <a:cubicBezTo>
                    <a:pt x="200306" y="232972"/>
                    <a:pt x="681985" y="282286"/>
                    <a:pt x="731624" y="270352"/>
                  </a:cubicBezTo>
                  <a:cubicBezTo>
                    <a:pt x="781263" y="258418"/>
                    <a:pt x="776270" y="237533"/>
                    <a:pt x="791450" y="221122"/>
                  </a:cubicBezTo>
                  <a:lnTo>
                    <a:pt x="827872" y="107436"/>
                  </a:lnTo>
                  <a:lnTo>
                    <a:pt x="176911" y="100292"/>
                  </a:lnTo>
                  <a:close/>
                  <a:moveTo>
                    <a:pt x="79098" y="0"/>
                  </a:moveTo>
                  <a:lnTo>
                    <a:pt x="944651" y="7144"/>
                  </a:lnTo>
                  <a:lnTo>
                    <a:pt x="868003" y="253634"/>
                  </a:lnTo>
                  <a:cubicBezTo>
                    <a:pt x="849421" y="278023"/>
                    <a:pt x="863357" y="290799"/>
                    <a:pt x="812257" y="326801"/>
                  </a:cubicBezTo>
                  <a:cubicBezTo>
                    <a:pt x="761158" y="362803"/>
                    <a:pt x="744898" y="350028"/>
                    <a:pt x="711218" y="361641"/>
                  </a:cubicBezTo>
                  <a:cubicBezTo>
                    <a:pt x="596515" y="362699"/>
                    <a:pt x="452970" y="351058"/>
                    <a:pt x="367110" y="364816"/>
                  </a:cubicBezTo>
                  <a:cubicBezTo>
                    <a:pt x="281249" y="378574"/>
                    <a:pt x="233030" y="394258"/>
                    <a:pt x="196054" y="444190"/>
                  </a:cubicBezTo>
                  <a:cubicBezTo>
                    <a:pt x="159078" y="494123"/>
                    <a:pt x="144196" y="568777"/>
                    <a:pt x="145254" y="664409"/>
                  </a:cubicBezTo>
                  <a:lnTo>
                    <a:pt x="177910" y="608763"/>
                  </a:lnTo>
                  <a:cubicBezTo>
                    <a:pt x="259560" y="527115"/>
                    <a:pt x="372356" y="476613"/>
                    <a:pt x="496948" y="476613"/>
                  </a:cubicBezTo>
                  <a:cubicBezTo>
                    <a:pt x="746131" y="476613"/>
                    <a:pt x="948135" y="678617"/>
                    <a:pt x="948135" y="927801"/>
                  </a:cubicBezTo>
                  <a:cubicBezTo>
                    <a:pt x="948135" y="1098520"/>
                    <a:pt x="948134" y="1269241"/>
                    <a:pt x="948134" y="1439960"/>
                  </a:cubicBezTo>
                  <a:cubicBezTo>
                    <a:pt x="948134" y="1689143"/>
                    <a:pt x="746130" y="1891147"/>
                    <a:pt x="496946" y="1891147"/>
                  </a:cubicBezTo>
                  <a:cubicBezTo>
                    <a:pt x="496947" y="1891147"/>
                    <a:pt x="496947" y="1891146"/>
                    <a:pt x="496948" y="1891146"/>
                  </a:cubicBezTo>
                  <a:cubicBezTo>
                    <a:pt x="247764" y="1891146"/>
                    <a:pt x="-13162" y="1685373"/>
                    <a:pt x="516" y="1439958"/>
                  </a:cubicBezTo>
                  <a:cubicBezTo>
                    <a:pt x="-2475" y="1308843"/>
                    <a:pt x="100102" y="1227203"/>
                    <a:pt x="212997" y="1227589"/>
                  </a:cubicBezTo>
                  <a:cubicBezTo>
                    <a:pt x="325892" y="1227975"/>
                    <a:pt x="409864" y="1323917"/>
                    <a:pt x="406426" y="1427989"/>
                  </a:cubicBezTo>
                  <a:cubicBezTo>
                    <a:pt x="402988" y="1532061"/>
                    <a:pt x="338116" y="1590833"/>
                    <a:pt x="278093" y="1623424"/>
                  </a:cubicBezTo>
                  <a:lnTo>
                    <a:pt x="237238" y="1634013"/>
                  </a:lnTo>
                  <a:cubicBezTo>
                    <a:pt x="244091" y="1769990"/>
                    <a:pt x="350957" y="1789286"/>
                    <a:pt x="407816" y="1791913"/>
                  </a:cubicBezTo>
                  <a:cubicBezTo>
                    <a:pt x="464675" y="1794540"/>
                    <a:pt x="535805" y="1768052"/>
                    <a:pt x="561403" y="1600226"/>
                  </a:cubicBezTo>
                  <a:cubicBezTo>
                    <a:pt x="587001" y="1432400"/>
                    <a:pt x="561404" y="1056713"/>
                    <a:pt x="561404" y="784956"/>
                  </a:cubicBezTo>
                  <a:cubicBezTo>
                    <a:pt x="561404" y="693556"/>
                    <a:pt x="495203" y="616626"/>
                    <a:pt x="395910" y="619461"/>
                  </a:cubicBezTo>
                  <a:cubicBezTo>
                    <a:pt x="296617" y="622296"/>
                    <a:pt x="254890" y="692447"/>
                    <a:pt x="222823" y="730525"/>
                  </a:cubicBezTo>
                  <a:cubicBezTo>
                    <a:pt x="190756" y="768603"/>
                    <a:pt x="161582" y="871227"/>
                    <a:pt x="146359" y="947945"/>
                  </a:cubicBezTo>
                  <a:lnTo>
                    <a:pt x="45760" y="947945"/>
                  </a:lnTo>
                  <a:lnTo>
                    <a:pt x="79098" y="0"/>
                  </a:lnTo>
                  <a:close/>
                </a:path>
              </a:pathLst>
            </a:custGeom>
            <a:solidFill>
              <a:srgbClr val="FEFFFF"/>
            </a:solidFill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CF039B4B-FC1F-43B4-81AC-73999DFA227C}"/>
              </a:ext>
            </a:extLst>
          </p:cNvPr>
          <p:cNvGrpSpPr/>
          <p:nvPr/>
        </p:nvGrpSpPr>
        <p:grpSpPr>
          <a:xfrm>
            <a:off x="3681597" y="3800660"/>
            <a:ext cx="2582021" cy="2582020"/>
            <a:chOff x="5144380" y="4548145"/>
            <a:chExt cx="3615946" cy="3615944"/>
          </a:xfrm>
        </p:grpSpPr>
        <p:sp>
          <p:nvSpPr>
            <p:cNvPr id="971" name="楕円 970">
              <a:extLst>
                <a:ext uri="{FF2B5EF4-FFF2-40B4-BE49-F238E27FC236}">
                  <a16:creationId xmlns:a16="http://schemas.microsoft.com/office/drawing/2014/main" id="{DBD934C3-943D-4810-9EF9-05C7ADFD1FFC}"/>
                </a:ext>
              </a:extLst>
            </p:cNvPr>
            <p:cNvSpPr/>
            <p:nvPr/>
          </p:nvSpPr>
          <p:spPr>
            <a:xfrm>
              <a:off x="5144380" y="4548145"/>
              <a:ext cx="3615946" cy="3615944"/>
            </a:xfrm>
            <a:prstGeom prst="ellipse">
              <a:avLst/>
            </a:prstGeom>
            <a:solidFill>
              <a:srgbClr val="EEEFBF"/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楕円 971">
              <a:extLst>
                <a:ext uri="{FF2B5EF4-FFF2-40B4-BE49-F238E27FC236}">
                  <a16:creationId xmlns:a16="http://schemas.microsoft.com/office/drawing/2014/main" id="{CD3CDEAF-C655-4638-87EB-524D842CD613}"/>
                </a:ext>
              </a:extLst>
            </p:cNvPr>
            <p:cNvSpPr/>
            <p:nvPr/>
          </p:nvSpPr>
          <p:spPr>
            <a:xfrm>
              <a:off x="5257170" y="4663660"/>
              <a:ext cx="3384914" cy="3384914"/>
            </a:xfrm>
            <a:prstGeom prst="ellipse">
              <a:avLst/>
            </a:prstGeom>
            <a:solidFill>
              <a:srgbClr val="6C6A42"/>
            </a:soli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楕円 972">
              <a:extLst>
                <a:ext uri="{FF2B5EF4-FFF2-40B4-BE49-F238E27FC236}">
                  <a16:creationId xmlns:a16="http://schemas.microsoft.com/office/drawing/2014/main" id="{C43E5F67-CE44-46DE-BC3C-9277323838AC}"/>
                </a:ext>
              </a:extLst>
            </p:cNvPr>
            <p:cNvSpPr/>
            <p:nvPr/>
          </p:nvSpPr>
          <p:spPr>
            <a:xfrm>
              <a:off x="5284035" y="4690525"/>
              <a:ext cx="3331184" cy="3331184"/>
            </a:xfrm>
            <a:prstGeom prst="ellipse">
              <a:avLst/>
            </a:prstGeom>
            <a:solidFill>
              <a:srgbClr val="EEEFBF"/>
            </a:soli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4439E183-9E54-471A-9BB8-2B0FD60A384E}"/>
                </a:ext>
              </a:extLst>
            </p:cNvPr>
            <p:cNvSpPr/>
            <p:nvPr/>
          </p:nvSpPr>
          <p:spPr>
            <a:xfrm>
              <a:off x="5811281" y="4916060"/>
              <a:ext cx="2276693" cy="2911981"/>
            </a:xfrm>
            <a:custGeom>
              <a:avLst/>
              <a:gdLst>
                <a:gd name="connsiteX0" fmla="*/ 340903 w 2414430"/>
                <a:gd name="connsiteY0" fmla="*/ 2391108 h 3088152"/>
                <a:gd name="connsiteX1" fmla="*/ 358322 w 2414430"/>
                <a:gd name="connsiteY1" fmla="*/ 2410274 h 3088152"/>
                <a:gd name="connsiteX2" fmla="*/ 1224520 w 2414430"/>
                <a:gd name="connsiteY2" fmla="*/ 2769065 h 3088152"/>
                <a:gd name="connsiteX3" fmla="*/ 2003727 w 2414430"/>
                <a:gd name="connsiteY3" fmla="*/ 2489337 h 3088152"/>
                <a:gd name="connsiteX4" fmla="*/ 2062199 w 2414430"/>
                <a:gd name="connsiteY4" fmla="*/ 2436195 h 3088152"/>
                <a:gd name="connsiteX5" fmla="*/ 2270526 w 2414430"/>
                <a:gd name="connsiteY5" fmla="*/ 2677548 h 3088152"/>
                <a:gd name="connsiteX6" fmla="*/ 2206696 w 2414430"/>
                <a:gd name="connsiteY6" fmla="*/ 2735560 h 3088152"/>
                <a:gd name="connsiteX7" fmla="*/ 1224520 w 2414430"/>
                <a:gd name="connsiteY7" fmla="*/ 3088152 h 3088152"/>
                <a:gd name="connsiteX8" fmla="*/ 132693 w 2414430"/>
                <a:gd name="connsiteY8" fmla="*/ 2635903 h 3088152"/>
                <a:gd name="connsiteX9" fmla="*/ 131109 w 2414430"/>
                <a:gd name="connsiteY9" fmla="*/ 2634160 h 3088152"/>
                <a:gd name="connsiteX10" fmla="*/ 1224520 w 2414430"/>
                <a:gd name="connsiteY10" fmla="*/ 0 h 3088152"/>
                <a:gd name="connsiteX11" fmla="*/ 2316347 w 2414430"/>
                <a:gd name="connsiteY11" fmla="*/ 452249 h 3088152"/>
                <a:gd name="connsiteX12" fmla="*/ 2414430 w 2414430"/>
                <a:gd name="connsiteY12" fmla="*/ 560168 h 3088152"/>
                <a:gd name="connsiteX13" fmla="*/ 2178150 w 2414430"/>
                <a:gd name="connsiteY13" fmla="*/ 776061 h 3088152"/>
                <a:gd name="connsiteX14" fmla="*/ 2169781 w 2414430"/>
                <a:gd name="connsiteY14" fmla="*/ 764869 h 3088152"/>
                <a:gd name="connsiteX15" fmla="*/ 1224520 w 2414430"/>
                <a:gd name="connsiteY15" fmla="*/ 319087 h 3088152"/>
                <a:gd name="connsiteX16" fmla="*/ 279259 w 2414430"/>
                <a:gd name="connsiteY16" fmla="*/ 764869 h 3088152"/>
                <a:gd name="connsiteX17" fmla="*/ 236446 w 2414430"/>
                <a:gd name="connsiteY17" fmla="*/ 822123 h 3088152"/>
                <a:gd name="connsiteX18" fmla="*/ 0 w 2414430"/>
                <a:gd name="connsiteY18" fmla="*/ 606079 h 3088152"/>
                <a:gd name="connsiteX19" fmla="*/ 33036 w 2414430"/>
                <a:gd name="connsiteY19" fmla="*/ 561900 h 3088152"/>
                <a:gd name="connsiteX20" fmla="*/ 1224520 w 2414430"/>
                <a:gd name="connsiteY20" fmla="*/ 0 h 308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14430" h="3088152">
                  <a:moveTo>
                    <a:pt x="340903" y="2391108"/>
                  </a:moveTo>
                  <a:lnTo>
                    <a:pt x="358322" y="2410274"/>
                  </a:lnTo>
                  <a:cubicBezTo>
                    <a:pt x="580001" y="2631954"/>
                    <a:pt x="886249" y="2769065"/>
                    <a:pt x="1224520" y="2769065"/>
                  </a:cubicBezTo>
                  <a:cubicBezTo>
                    <a:pt x="1520508" y="2769065"/>
                    <a:pt x="1791977" y="2664089"/>
                    <a:pt x="2003727" y="2489337"/>
                  </a:cubicBezTo>
                  <a:lnTo>
                    <a:pt x="2062199" y="2436195"/>
                  </a:lnTo>
                  <a:lnTo>
                    <a:pt x="2270526" y="2677548"/>
                  </a:lnTo>
                  <a:lnTo>
                    <a:pt x="2206696" y="2735560"/>
                  </a:lnTo>
                  <a:cubicBezTo>
                    <a:pt x="1939789" y="2955832"/>
                    <a:pt x="1597607" y="3088152"/>
                    <a:pt x="1224520" y="3088152"/>
                  </a:cubicBezTo>
                  <a:cubicBezTo>
                    <a:pt x="798135" y="3088152"/>
                    <a:pt x="412116" y="2915326"/>
                    <a:pt x="132693" y="2635903"/>
                  </a:cubicBezTo>
                  <a:lnTo>
                    <a:pt x="131109" y="2634160"/>
                  </a:lnTo>
                  <a:close/>
                  <a:moveTo>
                    <a:pt x="1224520" y="0"/>
                  </a:moveTo>
                  <a:cubicBezTo>
                    <a:pt x="1650905" y="0"/>
                    <a:pt x="2036924" y="172827"/>
                    <a:pt x="2316347" y="452249"/>
                  </a:cubicBezTo>
                  <a:lnTo>
                    <a:pt x="2414430" y="560168"/>
                  </a:lnTo>
                  <a:lnTo>
                    <a:pt x="2178150" y="776061"/>
                  </a:lnTo>
                  <a:lnTo>
                    <a:pt x="2169781" y="764869"/>
                  </a:lnTo>
                  <a:cubicBezTo>
                    <a:pt x="1945100" y="492619"/>
                    <a:pt x="1605076" y="319087"/>
                    <a:pt x="1224520" y="319087"/>
                  </a:cubicBezTo>
                  <a:cubicBezTo>
                    <a:pt x="843965" y="319087"/>
                    <a:pt x="503940" y="492619"/>
                    <a:pt x="279259" y="764869"/>
                  </a:cubicBezTo>
                  <a:lnTo>
                    <a:pt x="236446" y="822123"/>
                  </a:lnTo>
                  <a:lnTo>
                    <a:pt x="0" y="606079"/>
                  </a:lnTo>
                  <a:lnTo>
                    <a:pt x="33036" y="561900"/>
                  </a:lnTo>
                  <a:cubicBezTo>
                    <a:pt x="316242" y="218734"/>
                    <a:pt x="744837" y="0"/>
                    <a:pt x="1224520" y="0"/>
                  </a:cubicBezTo>
                  <a:close/>
                </a:path>
              </a:pathLst>
            </a:custGeom>
            <a:solidFill>
              <a:srgbClr val="6C6A42"/>
            </a:solidFill>
            <a:ln w="19050" cap="flat" cmpd="sng" algn="ctr">
              <a:solidFill>
                <a:srgbClr val="6C6A4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D8E74F3B-E2C9-4142-82DD-DBC493E1D5C0}"/>
                </a:ext>
              </a:extLst>
            </p:cNvPr>
            <p:cNvSpPr/>
            <p:nvPr/>
          </p:nvSpPr>
          <p:spPr>
            <a:xfrm>
              <a:off x="5934511" y="4949189"/>
              <a:ext cx="2063263" cy="2835171"/>
            </a:xfrm>
            <a:custGeom>
              <a:avLst/>
              <a:gdLst>
                <a:gd name="connsiteX0" fmla="*/ 900917 w 2063263"/>
                <a:gd name="connsiteY0" fmla="*/ 2783130 h 2835171"/>
                <a:gd name="connsiteX1" fmla="*/ 899621 w 2063263"/>
                <a:gd name="connsiteY1" fmla="*/ 2784233 h 2835171"/>
                <a:gd name="connsiteX2" fmla="*/ 899621 w 2063263"/>
                <a:gd name="connsiteY2" fmla="*/ 2799610 h 2835171"/>
                <a:gd name="connsiteX3" fmla="*/ 900917 w 2063263"/>
                <a:gd name="connsiteY3" fmla="*/ 2800713 h 2835171"/>
                <a:gd name="connsiteX4" fmla="*/ 1162867 w 2063263"/>
                <a:gd name="connsiteY4" fmla="*/ 2800713 h 2835171"/>
                <a:gd name="connsiteX5" fmla="*/ 1164163 w 2063263"/>
                <a:gd name="connsiteY5" fmla="*/ 2799610 h 2835171"/>
                <a:gd name="connsiteX6" fmla="*/ 1164163 w 2063263"/>
                <a:gd name="connsiteY6" fmla="*/ 2784233 h 2835171"/>
                <a:gd name="connsiteX7" fmla="*/ 1162867 w 2063263"/>
                <a:gd name="connsiteY7" fmla="*/ 2783130 h 2835171"/>
                <a:gd name="connsiteX8" fmla="*/ 900917 w 2063263"/>
                <a:gd name="connsiteY8" fmla="*/ 2727093 h 2835171"/>
                <a:gd name="connsiteX9" fmla="*/ 899621 w 2063263"/>
                <a:gd name="connsiteY9" fmla="*/ 2728196 h 2835171"/>
                <a:gd name="connsiteX10" fmla="*/ 899621 w 2063263"/>
                <a:gd name="connsiteY10" fmla="*/ 2743573 h 2835171"/>
                <a:gd name="connsiteX11" fmla="*/ 900917 w 2063263"/>
                <a:gd name="connsiteY11" fmla="*/ 2744676 h 2835171"/>
                <a:gd name="connsiteX12" fmla="*/ 1162867 w 2063263"/>
                <a:gd name="connsiteY12" fmla="*/ 2744676 h 2835171"/>
                <a:gd name="connsiteX13" fmla="*/ 1164163 w 2063263"/>
                <a:gd name="connsiteY13" fmla="*/ 2743573 h 2835171"/>
                <a:gd name="connsiteX14" fmla="*/ 1164163 w 2063263"/>
                <a:gd name="connsiteY14" fmla="*/ 2728196 h 2835171"/>
                <a:gd name="connsiteX15" fmla="*/ 1162867 w 2063263"/>
                <a:gd name="connsiteY15" fmla="*/ 2727093 h 2835171"/>
                <a:gd name="connsiteX16" fmla="*/ 834605 w 2063263"/>
                <a:gd name="connsiteY16" fmla="*/ 2617945 h 2835171"/>
                <a:gd name="connsiteX17" fmla="*/ 1228263 w 2063263"/>
                <a:gd name="connsiteY17" fmla="*/ 2617945 h 2835171"/>
                <a:gd name="connsiteX18" fmla="*/ 1234090 w 2063263"/>
                <a:gd name="connsiteY18" fmla="*/ 2622906 h 2835171"/>
                <a:gd name="connsiteX19" fmla="*/ 1234090 w 2063263"/>
                <a:gd name="connsiteY19" fmla="*/ 2660828 h 2835171"/>
                <a:gd name="connsiteX20" fmla="*/ 1228263 w 2063263"/>
                <a:gd name="connsiteY20" fmla="*/ 2665788 h 2835171"/>
                <a:gd name="connsiteX21" fmla="*/ 1071482 w 2063263"/>
                <a:gd name="connsiteY21" fmla="*/ 2665788 h 2835171"/>
                <a:gd name="connsiteX22" fmla="*/ 1071482 w 2063263"/>
                <a:gd name="connsiteY22" fmla="*/ 2691395 h 2835171"/>
                <a:gd name="connsiteX23" fmla="*/ 1203056 w 2063263"/>
                <a:gd name="connsiteY23" fmla="*/ 2691395 h 2835171"/>
                <a:gd name="connsiteX24" fmla="*/ 1213650 w 2063263"/>
                <a:gd name="connsiteY24" fmla="*/ 2700412 h 2835171"/>
                <a:gd name="connsiteX25" fmla="*/ 1213650 w 2063263"/>
                <a:gd name="connsiteY25" fmla="*/ 2826154 h 2835171"/>
                <a:gd name="connsiteX26" fmla="*/ 1203056 w 2063263"/>
                <a:gd name="connsiteY26" fmla="*/ 2835171 h 2835171"/>
                <a:gd name="connsiteX27" fmla="*/ 859812 w 2063263"/>
                <a:gd name="connsiteY27" fmla="*/ 2835171 h 2835171"/>
                <a:gd name="connsiteX28" fmla="*/ 849219 w 2063263"/>
                <a:gd name="connsiteY28" fmla="*/ 2826154 h 2835171"/>
                <a:gd name="connsiteX29" fmla="*/ 849219 w 2063263"/>
                <a:gd name="connsiteY29" fmla="*/ 2700412 h 2835171"/>
                <a:gd name="connsiteX30" fmla="*/ 859812 w 2063263"/>
                <a:gd name="connsiteY30" fmla="*/ 2691395 h 2835171"/>
                <a:gd name="connsiteX31" fmla="*/ 992302 w 2063263"/>
                <a:gd name="connsiteY31" fmla="*/ 2691395 h 2835171"/>
                <a:gd name="connsiteX32" fmla="*/ 992302 w 2063263"/>
                <a:gd name="connsiteY32" fmla="*/ 2665788 h 2835171"/>
                <a:gd name="connsiteX33" fmla="*/ 834605 w 2063263"/>
                <a:gd name="connsiteY33" fmla="*/ 2665788 h 2835171"/>
                <a:gd name="connsiteX34" fmla="*/ 828778 w 2063263"/>
                <a:gd name="connsiteY34" fmla="*/ 2660828 h 2835171"/>
                <a:gd name="connsiteX35" fmla="*/ 828778 w 2063263"/>
                <a:gd name="connsiteY35" fmla="*/ 2622906 h 2835171"/>
                <a:gd name="connsiteX36" fmla="*/ 834605 w 2063263"/>
                <a:gd name="connsiteY36" fmla="*/ 2617945 h 2835171"/>
                <a:gd name="connsiteX37" fmla="*/ 1668913 w 2063263"/>
                <a:gd name="connsiteY37" fmla="*/ 2478212 h 2835171"/>
                <a:gd name="connsiteX38" fmla="*/ 1597517 w 2063263"/>
                <a:gd name="connsiteY38" fmla="*/ 2526233 h 2835171"/>
                <a:gd name="connsiteX39" fmla="*/ 1596750 w 2063263"/>
                <a:gd name="connsiteY39" fmla="*/ 2528968 h 2835171"/>
                <a:gd name="connsiteX40" fmla="*/ 1643250 w 2063263"/>
                <a:gd name="connsiteY40" fmla="*/ 2598101 h 2835171"/>
                <a:gd name="connsiteX41" fmla="*/ 1646072 w 2063263"/>
                <a:gd name="connsiteY41" fmla="*/ 2598422 h 2835171"/>
                <a:gd name="connsiteX42" fmla="*/ 1717468 w 2063263"/>
                <a:gd name="connsiteY42" fmla="*/ 2550400 h 2835171"/>
                <a:gd name="connsiteX43" fmla="*/ 1718235 w 2063263"/>
                <a:gd name="connsiteY43" fmla="*/ 2547665 h 2835171"/>
                <a:gd name="connsiteX44" fmla="*/ 1671735 w 2063263"/>
                <a:gd name="connsiteY44" fmla="*/ 2478532 h 2835171"/>
                <a:gd name="connsiteX45" fmla="*/ 1668913 w 2063263"/>
                <a:gd name="connsiteY45" fmla="*/ 2478212 h 2835171"/>
                <a:gd name="connsiteX46" fmla="*/ 261171 w 2063263"/>
                <a:gd name="connsiteY46" fmla="*/ 2473537 h 2835171"/>
                <a:gd name="connsiteX47" fmla="*/ 198206 w 2063263"/>
                <a:gd name="connsiteY47" fmla="*/ 2507279 h 2835171"/>
                <a:gd name="connsiteX48" fmla="*/ 295501 w 2063263"/>
                <a:gd name="connsiteY48" fmla="*/ 2577383 h 2835171"/>
                <a:gd name="connsiteX49" fmla="*/ 326148 w 2063263"/>
                <a:gd name="connsiteY49" fmla="*/ 2520354 h 2835171"/>
                <a:gd name="connsiteX50" fmla="*/ 1798350 w 2063263"/>
                <a:gd name="connsiteY50" fmla="*/ 2391149 h 2835171"/>
                <a:gd name="connsiteX51" fmla="*/ 1726955 w 2063263"/>
                <a:gd name="connsiteY51" fmla="*/ 2439171 h 2835171"/>
                <a:gd name="connsiteX52" fmla="*/ 1726187 w 2063263"/>
                <a:gd name="connsiteY52" fmla="*/ 2441906 h 2835171"/>
                <a:gd name="connsiteX53" fmla="*/ 1772688 w 2063263"/>
                <a:gd name="connsiteY53" fmla="*/ 2511039 h 2835171"/>
                <a:gd name="connsiteX54" fmla="*/ 1775510 w 2063263"/>
                <a:gd name="connsiteY54" fmla="*/ 2511360 h 2835171"/>
                <a:gd name="connsiteX55" fmla="*/ 1846905 w 2063263"/>
                <a:gd name="connsiteY55" fmla="*/ 2463338 h 2835171"/>
                <a:gd name="connsiteX56" fmla="*/ 1847672 w 2063263"/>
                <a:gd name="connsiteY56" fmla="*/ 2460603 h 2835171"/>
                <a:gd name="connsiteX57" fmla="*/ 1801172 w 2063263"/>
                <a:gd name="connsiteY57" fmla="*/ 2391470 h 2835171"/>
                <a:gd name="connsiteX58" fmla="*/ 1798350 w 2063263"/>
                <a:gd name="connsiteY58" fmla="*/ 2391149 h 2835171"/>
                <a:gd name="connsiteX59" fmla="*/ 1825504 w 2063263"/>
                <a:gd name="connsiteY59" fmla="*/ 2334257 h 2835171"/>
                <a:gd name="connsiteX60" fmla="*/ 1833297 w 2063263"/>
                <a:gd name="connsiteY60" fmla="*/ 2335143 h 2835171"/>
                <a:gd name="connsiteX61" fmla="*/ 1946199 w 2063263"/>
                <a:gd name="connsiteY61" fmla="*/ 2502997 h 2835171"/>
                <a:gd name="connsiteX62" fmla="*/ 1944081 w 2063263"/>
                <a:gd name="connsiteY62" fmla="*/ 2510549 h 2835171"/>
                <a:gd name="connsiteX63" fmla="*/ 1899047 w 2063263"/>
                <a:gd name="connsiteY63" fmla="*/ 2540840 h 2835171"/>
                <a:gd name="connsiteX64" fmla="*/ 1868009 w 2063263"/>
                <a:gd name="connsiteY64" fmla="*/ 2494694 h 2835171"/>
                <a:gd name="connsiteX65" fmla="*/ 1864818 w 2063263"/>
                <a:gd name="connsiteY65" fmla="*/ 2494332 h 2835171"/>
                <a:gd name="connsiteX66" fmla="*/ 1666241 w 2063263"/>
                <a:gd name="connsiteY66" fmla="*/ 2627899 h 2835171"/>
                <a:gd name="connsiteX67" fmla="*/ 1665373 w 2063263"/>
                <a:gd name="connsiteY67" fmla="*/ 2630992 h 2835171"/>
                <a:gd name="connsiteX68" fmla="*/ 1696411 w 2063263"/>
                <a:gd name="connsiteY68" fmla="*/ 2677137 h 2835171"/>
                <a:gd name="connsiteX69" fmla="*/ 1651600 w 2063263"/>
                <a:gd name="connsiteY69" fmla="*/ 2707277 h 2835171"/>
                <a:gd name="connsiteX70" fmla="*/ 1643807 w 2063263"/>
                <a:gd name="connsiteY70" fmla="*/ 2706392 h 2835171"/>
                <a:gd name="connsiteX71" fmla="*/ 1530905 w 2063263"/>
                <a:gd name="connsiteY71" fmla="*/ 2538538 h 2835171"/>
                <a:gd name="connsiteX72" fmla="*/ 1533023 w 2063263"/>
                <a:gd name="connsiteY72" fmla="*/ 2530986 h 2835171"/>
                <a:gd name="connsiteX73" fmla="*/ 206855 w 2063263"/>
                <a:gd name="connsiteY73" fmla="*/ 2308079 h 2835171"/>
                <a:gd name="connsiteX74" fmla="*/ 485920 w 2063263"/>
                <a:gd name="connsiteY74" fmla="*/ 2509153 h 2835171"/>
                <a:gd name="connsiteX75" fmla="*/ 488339 w 2063263"/>
                <a:gd name="connsiteY75" fmla="*/ 2518985 h 2835171"/>
                <a:gd name="connsiteX76" fmla="*/ 472992 w 2063263"/>
                <a:gd name="connsiteY76" fmla="*/ 2540285 h 2835171"/>
                <a:gd name="connsiteX77" fmla="*/ 462900 w 2063263"/>
                <a:gd name="connsiteY77" fmla="*/ 2541102 h 2835171"/>
                <a:gd name="connsiteX78" fmla="*/ 323081 w 2063263"/>
                <a:gd name="connsiteY78" fmla="*/ 2440359 h 2835171"/>
                <a:gd name="connsiteX79" fmla="*/ 299801 w 2063263"/>
                <a:gd name="connsiteY79" fmla="*/ 2452835 h 2835171"/>
                <a:gd name="connsiteX80" fmla="*/ 387055 w 2063263"/>
                <a:gd name="connsiteY80" fmla="*/ 2515703 h 2835171"/>
                <a:gd name="connsiteX81" fmla="*/ 389474 w 2063263"/>
                <a:gd name="connsiteY81" fmla="*/ 2525536 h 2835171"/>
                <a:gd name="connsiteX82" fmla="*/ 388229 w 2063263"/>
                <a:gd name="connsiteY82" fmla="*/ 2527264 h 2835171"/>
                <a:gd name="connsiteX83" fmla="*/ 388221 w 2063263"/>
                <a:gd name="connsiteY83" fmla="*/ 2527416 h 2835171"/>
                <a:gd name="connsiteX84" fmla="*/ 342984 w 2063263"/>
                <a:gd name="connsiteY84" fmla="*/ 2611595 h 2835171"/>
                <a:gd name="connsiteX85" fmla="*/ 402451 w 2063263"/>
                <a:gd name="connsiteY85" fmla="*/ 2654443 h 2835171"/>
                <a:gd name="connsiteX86" fmla="*/ 404869 w 2063263"/>
                <a:gd name="connsiteY86" fmla="*/ 2664275 h 2835171"/>
                <a:gd name="connsiteX87" fmla="*/ 389523 w 2063263"/>
                <a:gd name="connsiteY87" fmla="*/ 2685574 h 2835171"/>
                <a:gd name="connsiteX88" fmla="*/ 379430 w 2063263"/>
                <a:gd name="connsiteY88" fmla="*/ 2686392 h 2835171"/>
                <a:gd name="connsiteX89" fmla="*/ 72434 w 2063263"/>
                <a:gd name="connsiteY89" fmla="*/ 2465193 h 2835171"/>
                <a:gd name="connsiteX90" fmla="*/ 70015 w 2063263"/>
                <a:gd name="connsiteY90" fmla="*/ 2455361 h 2835171"/>
                <a:gd name="connsiteX91" fmla="*/ 85362 w 2063263"/>
                <a:gd name="connsiteY91" fmla="*/ 2434061 h 2835171"/>
                <a:gd name="connsiteX92" fmla="*/ 95454 w 2063263"/>
                <a:gd name="connsiteY92" fmla="*/ 2433244 h 2835171"/>
                <a:gd name="connsiteX93" fmla="*/ 157557 w 2063263"/>
                <a:gd name="connsiteY93" fmla="*/ 2477990 h 2835171"/>
                <a:gd name="connsiteX94" fmla="*/ 220521 w 2063263"/>
                <a:gd name="connsiteY94" fmla="*/ 2444248 h 2835171"/>
                <a:gd name="connsiteX95" fmla="*/ 170555 w 2063263"/>
                <a:gd name="connsiteY95" fmla="*/ 2408246 h 2835171"/>
                <a:gd name="connsiteX96" fmla="*/ 168136 w 2063263"/>
                <a:gd name="connsiteY96" fmla="*/ 2398413 h 2835171"/>
                <a:gd name="connsiteX97" fmla="*/ 183483 w 2063263"/>
                <a:gd name="connsiteY97" fmla="*/ 2377114 h 2835171"/>
                <a:gd name="connsiteX98" fmla="*/ 193575 w 2063263"/>
                <a:gd name="connsiteY98" fmla="*/ 2376296 h 2835171"/>
                <a:gd name="connsiteX99" fmla="*/ 259152 w 2063263"/>
                <a:gd name="connsiteY99" fmla="*/ 2423546 h 2835171"/>
                <a:gd name="connsiteX100" fmla="*/ 282432 w 2063263"/>
                <a:gd name="connsiteY100" fmla="*/ 2411070 h 2835171"/>
                <a:gd name="connsiteX101" fmla="*/ 183834 w 2063263"/>
                <a:gd name="connsiteY101" fmla="*/ 2340028 h 2835171"/>
                <a:gd name="connsiteX102" fmla="*/ 181416 w 2063263"/>
                <a:gd name="connsiteY102" fmla="*/ 2330196 h 2835171"/>
                <a:gd name="connsiteX103" fmla="*/ 196762 w 2063263"/>
                <a:gd name="connsiteY103" fmla="*/ 2308897 h 2835171"/>
                <a:gd name="connsiteX104" fmla="*/ 206855 w 2063263"/>
                <a:gd name="connsiteY104" fmla="*/ 2308079 h 2835171"/>
                <a:gd name="connsiteX105" fmla="*/ 1934054 w 2063263"/>
                <a:gd name="connsiteY105" fmla="*/ 456199 h 2835171"/>
                <a:gd name="connsiteX106" fmla="*/ 1939039 w 2063263"/>
                <a:gd name="connsiteY106" fmla="*/ 457988 h 2835171"/>
                <a:gd name="connsiteX107" fmla="*/ 1946260 w 2063263"/>
                <a:gd name="connsiteY107" fmla="*/ 469834 h 2835171"/>
                <a:gd name="connsiteX108" fmla="*/ 1945221 w 2063263"/>
                <a:gd name="connsiteY108" fmla="*/ 474515 h 2835171"/>
                <a:gd name="connsiteX109" fmla="*/ 1906316 w 2063263"/>
                <a:gd name="connsiteY109" fmla="*/ 493184 h 2835171"/>
                <a:gd name="connsiteX110" fmla="*/ 1901332 w 2063263"/>
                <a:gd name="connsiteY110" fmla="*/ 491395 h 2835171"/>
                <a:gd name="connsiteX111" fmla="*/ 1894110 w 2063263"/>
                <a:gd name="connsiteY111" fmla="*/ 479549 h 2835171"/>
                <a:gd name="connsiteX112" fmla="*/ 1895150 w 2063263"/>
                <a:gd name="connsiteY112" fmla="*/ 474869 h 2835171"/>
                <a:gd name="connsiteX113" fmla="*/ 317066 w 2063263"/>
                <a:gd name="connsiteY113" fmla="*/ 354849 h 2835171"/>
                <a:gd name="connsiteX114" fmla="*/ 311261 w 2063263"/>
                <a:gd name="connsiteY114" fmla="*/ 355014 h 2835171"/>
                <a:gd name="connsiteX115" fmla="*/ 133511 w 2063263"/>
                <a:gd name="connsiteY115" fmla="*/ 515245 h 2835171"/>
                <a:gd name="connsiteX116" fmla="*/ 132746 w 2063263"/>
                <a:gd name="connsiteY116" fmla="*/ 521002 h 2835171"/>
                <a:gd name="connsiteX117" fmla="*/ 152016 w 2063263"/>
                <a:gd name="connsiteY117" fmla="*/ 542379 h 2835171"/>
                <a:gd name="connsiteX118" fmla="*/ 157822 w 2063263"/>
                <a:gd name="connsiteY118" fmla="*/ 542214 h 2835171"/>
                <a:gd name="connsiteX119" fmla="*/ 335572 w 2063263"/>
                <a:gd name="connsiteY119" fmla="*/ 381983 h 2835171"/>
                <a:gd name="connsiteX120" fmla="*/ 336336 w 2063263"/>
                <a:gd name="connsiteY120" fmla="*/ 376226 h 2835171"/>
                <a:gd name="connsiteX121" fmla="*/ 1816936 w 2063263"/>
                <a:gd name="connsiteY121" fmla="*/ 306011 h 2835171"/>
                <a:gd name="connsiteX122" fmla="*/ 1822318 w 2063263"/>
                <a:gd name="connsiteY122" fmla="*/ 306173 h 2835171"/>
                <a:gd name="connsiteX123" fmla="*/ 1976841 w 2063263"/>
                <a:gd name="connsiteY123" fmla="*/ 445934 h 2835171"/>
                <a:gd name="connsiteX124" fmla="*/ 1977540 w 2063263"/>
                <a:gd name="connsiteY124" fmla="*/ 451273 h 2835171"/>
                <a:gd name="connsiteX125" fmla="*/ 1968968 w 2063263"/>
                <a:gd name="connsiteY125" fmla="*/ 460750 h 2835171"/>
                <a:gd name="connsiteX126" fmla="*/ 1963587 w 2063263"/>
                <a:gd name="connsiteY126" fmla="*/ 460589 h 2835171"/>
                <a:gd name="connsiteX127" fmla="*/ 1904926 w 2063263"/>
                <a:gd name="connsiteY127" fmla="*/ 407532 h 2835171"/>
                <a:gd name="connsiteX128" fmla="*/ 1884598 w 2063263"/>
                <a:gd name="connsiteY128" fmla="*/ 430006 h 2835171"/>
                <a:gd name="connsiteX129" fmla="*/ 1899454 w 2063263"/>
                <a:gd name="connsiteY129" fmla="*/ 443443 h 2835171"/>
                <a:gd name="connsiteX130" fmla="*/ 1900198 w 2063263"/>
                <a:gd name="connsiteY130" fmla="*/ 449111 h 2835171"/>
                <a:gd name="connsiteX131" fmla="*/ 1891096 w 2063263"/>
                <a:gd name="connsiteY131" fmla="*/ 459174 h 2835171"/>
                <a:gd name="connsiteX132" fmla="*/ 1885381 w 2063263"/>
                <a:gd name="connsiteY132" fmla="*/ 459002 h 2835171"/>
                <a:gd name="connsiteX133" fmla="*/ 1870525 w 2063263"/>
                <a:gd name="connsiteY133" fmla="*/ 445566 h 2835171"/>
                <a:gd name="connsiteX134" fmla="*/ 1851835 w 2063263"/>
                <a:gd name="connsiteY134" fmla="*/ 466229 h 2835171"/>
                <a:gd name="connsiteX135" fmla="*/ 1910496 w 2063263"/>
                <a:gd name="connsiteY135" fmla="*/ 519286 h 2835171"/>
                <a:gd name="connsiteX136" fmla="*/ 1911196 w 2063263"/>
                <a:gd name="connsiteY136" fmla="*/ 524625 h 2835171"/>
                <a:gd name="connsiteX137" fmla="*/ 1902624 w 2063263"/>
                <a:gd name="connsiteY137" fmla="*/ 534102 h 2835171"/>
                <a:gd name="connsiteX138" fmla="*/ 1897242 w 2063263"/>
                <a:gd name="connsiteY138" fmla="*/ 533940 h 2835171"/>
                <a:gd name="connsiteX139" fmla="*/ 1742719 w 2063263"/>
                <a:gd name="connsiteY139" fmla="*/ 394179 h 2835171"/>
                <a:gd name="connsiteX140" fmla="*/ 1742020 w 2063263"/>
                <a:gd name="connsiteY140" fmla="*/ 388840 h 2835171"/>
                <a:gd name="connsiteX141" fmla="*/ 1750592 w 2063263"/>
                <a:gd name="connsiteY141" fmla="*/ 379363 h 2835171"/>
                <a:gd name="connsiteX142" fmla="*/ 1755973 w 2063263"/>
                <a:gd name="connsiteY142" fmla="*/ 379525 h 2835171"/>
                <a:gd name="connsiteX143" fmla="*/ 1814634 w 2063263"/>
                <a:gd name="connsiteY143" fmla="*/ 432582 h 2835171"/>
                <a:gd name="connsiteX144" fmla="*/ 1833324 w 2063263"/>
                <a:gd name="connsiteY144" fmla="*/ 411918 h 2835171"/>
                <a:gd name="connsiteX145" fmla="*/ 1774851 w 2063263"/>
                <a:gd name="connsiteY145" fmla="*/ 359032 h 2835171"/>
                <a:gd name="connsiteX146" fmla="*/ 1774108 w 2063263"/>
                <a:gd name="connsiteY146" fmla="*/ 353363 h 2835171"/>
                <a:gd name="connsiteX147" fmla="*/ 1783210 w 2063263"/>
                <a:gd name="connsiteY147" fmla="*/ 343300 h 2835171"/>
                <a:gd name="connsiteX148" fmla="*/ 1788924 w 2063263"/>
                <a:gd name="connsiteY148" fmla="*/ 343472 h 2835171"/>
                <a:gd name="connsiteX149" fmla="*/ 1847397 w 2063263"/>
                <a:gd name="connsiteY149" fmla="*/ 396359 h 2835171"/>
                <a:gd name="connsiteX150" fmla="*/ 1867725 w 2063263"/>
                <a:gd name="connsiteY150" fmla="*/ 373884 h 2835171"/>
                <a:gd name="connsiteX151" fmla="*/ 1809064 w 2063263"/>
                <a:gd name="connsiteY151" fmla="*/ 320827 h 2835171"/>
                <a:gd name="connsiteX152" fmla="*/ 1808364 w 2063263"/>
                <a:gd name="connsiteY152" fmla="*/ 315489 h 2835171"/>
                <a:gd name="connsiteX153" fmla="*/ 265832 w 2063263"/>
                <a:gd name="connsiteY153" fmla="*/ 298014 h 2835171"/>
                <a:gd name="connsiteX154" fmla="*/ 260027 w 2063263"/>
                <a:gd name="connsiteY154" fmla="*/ 298179 h 2835171"/>
                <a:gd name="connsiteX155" fmla="*/ 82277 w 2063263"/>
                <a:gd name="connsiteY155" fmla="*/ 458410 h 2835171"/>
                <a:gd name="connsiteX156" fmla="*/ 81513 w 2063263"/>
                <a:gd name="connsiteY156" fmla="*/ 464167 h 2835171"/>
                <a:gd name="connsiteX157" fmla="*/ 100783 w 2063263"/>
                <a:gd name="connsiteY157" fmla="*/ 485544 h 2835171"/>
                <a:gd name="connsiteX158" fmla="*/ 106588 w 2063263"/>
                <a:gd name="connsiteY158" fmla="*/ 485379 h 2835171"/>
                <a:gd name="connsiteX159" fmla="*/ 284338 w 2063263"/>
                <a:gd name="connsiteY159" fmla="*/ 325148 h 2835171"/>
                <a:gd name="connsiteX160" fmla="*/ 285102 w 2063263"/>
                <a:gd name="connsiteY160" fmla="*/ 319391 h 2835171"/>
                <a:gd name="connsiteX161" fmla="*/ 1806202 w 2063263"/>
                <a:gd name="connsiteY161" fmla="*/ 283665 h 2835171"/>
                <a:gd name="connsiteX162" fmla="*/ 1717892 w 2063263"/>
                <a:gd name="connsiteY162" fmla="*/ 381302 h 2835171"/>
                <a:gd name="connsiteX163" fmla="*/ 1719895 w 2063263"/>
                <a:gd name="connsiteY163" fmla="*/ 396585 h 2835171"/>
                <a:gd name="connsiteX164" fmla="*/ 1897132 w 2063263"/>
                <a:gd name="connsiteY164" fmla="*/ 556891 h 2835171"/>
                <a:gd name="connsiteX165" fmla="*/ 1912539 w 2063263"/>
                <a:gd name="connsiteY165" fmla="*/ 557354 h 2835171"/>
                <a:gd name="connsiteX166" fmla="*/ 2000849 w 2063263"/>
                <a:gd name="connsiteY166" fmla="*/ 459717 h 2835171"/>
                <a:gd name="connsiteX167" fmla="*/ 1998846 w 2063263"/>
                <a:gd name="connsiteY167" fmla="*/ 444434 h 2835171"/>
                <a:gd name="connsiteX168" fmla="*/ 1821609 w 2063263"/>
                <a:gd name="connsiteY168" fmla="*/ 284128 h 2835171"/>
                <a:gd name="connsiteX169" fmla="*/ 1806202 w 2063263"/>
                <a:gd name="connsiteY169" fmla="*/ 283665 h 2835171"/>
                <a:gd name="connsiteX170" fmla="*/ 283555 w 2063263"/>
                <a:gd name="connsiteY170" fmla="*/ 226561 h 2835171"/>
                <a:gd name="connsiteX171" fmla="*/ 292866 w 2063263"/>
                <a:gd name="connsiteY171" fmla="*/ 230327 h 2835171"/>
                <a:gd name="connsiteX172" fmla="*/ 405555 w 2063263"/>
                <a:gd name="connsiteY172" fmla="*/ 355337 h 2835171"/>
                <a:gd name="connsiteX173" fmla="*/ 402963 w 2063263"/>
                <a:gd name="connsiteY173" fmla="*/ 374871 h 2835171"/>
                <a:gd name="connsiteX174" fmla="*/ 135289 w 2063263"/>
                <a:gd name="connsiteY174" fmla="*/ 616162 h 2835171"/>
                <a:gd name="connsiteX175" fmla="*/ 115592 w 2063263"/>
                <a:gd name="connsiteY175" fmla="*/ 616722 h 2835171"/>
                <a:gd name="connsiteX176" fmla="*/ 2903 w 2063263"/>
                <a:gd name="connsiteY176" fmla="*/ 491711 h 2835171"/>
                <a:gd name="connsiteX177" fmla="*/ 5496 w 2063263"/>
                <a:gd name="connsiteY177" fmla="*/ 472178 h 2835171"/>
                <a:gd name="connsiteX178" fmla="*/ 273169 w 2063263"/>
                <a:gd name="connsiteY178" fmla="*/ 230886 h 2835171"/>
                <a:gd name="connsiteX179" fmla="*/ 283555 w 2063263"/>
                <a:gd name="connsiteY179" fmla="*/ 226561 h 2835171"/>
                <a:gd name="connsiteX180" fmla="*/ 1780138 w 2063263"/>
                <a:gd name="connsiteY180" fmla="*/ 223675 h 2835171"/>
                <a:gd name="connsiteX181" fmla="*/ 1790517 w 2063263"/>
                <a:gd name="connsiteY181" fmla="*/ 228018 h 2835171"/>
                <a:gd name="connsiteX182" fmla="*/ 2057787 w 2063263"/>
                <a:gd name="connsiteY182" fmla="*/ 469756 h 2835171"/>
                <a:gd name="connsiteX183" fmla="*/ 2060347 w 2063263"/>
                <a:gd name="connsiteY183" fmla="*/ 489294 h 2835171"/>
                <a:gd name="connsiteX184" fmla="*/ 1947449 w 2063263"/>
                <a:gd name="connsiteY184" fmla="*/ 614116 h 2835171"/>
                <a:gd name="connsiteX185" fmla="*/ 1927753 w 2063263"/>
                <a:gd name="connsiteY185" fmla="*/ 613523 h 2835171"/>
                <a:gd name="connsiteX186" fmla="*/ 1660483 w 2063263"/>
                <a:gd name="connsiteY186" fmla="*/ 371785 h 2835171"/>
                <a:gd name="connsiteX187" fmla="*/ 1657922 w 2063263"/>
                <a:gd name="connsiteY187" fmla="*/ 352248 h 2835171"/>
                <a:gd name="connsiteX188" fmla="*/ 1770820 w 2063263"/>
                <a:gd name="connsiteY188" fmla="*/ 227426 h 2835171"/>
                <a:gd name="connsiteX189" fmla="*/ 1780138 w 2063263"/>
                <a:gd name="connsiteY189" fmla="*/ 223675 h 2835171"/>
                <a:gd name="connsiteX190" fmla="*/ 1011521 w 2063263"/>
                <a:gd name="connsiteY190" fmla="*/ 0 h 2835171"/>
                <a:gd name="connsiteX191" fmla="*/ 1064461 w 2063263"/>
                <a:gd name="connsiteY191" fmla="*/ 0 h 2835171"/>
                <a:gd name="connsiteX192" fmla="*/ 1071386 w 2063263"/>
                <a:gd name="connsiteY192" fmla="*/ 5895 h 2835171"/>
                <a:gd name="connsiteX193" fmla="*/ 1071386 w 2063263"/>
                <a:gd name="connsiteY193" fmla="*/ 40938 h 2835171"/>
                <a:gd name="connsiteX194" fmla="*/ 1234820 w 2063263"/>
                <a:gd name="connsiteY194" fmla="*/ 40938 h 2835171"/>
                <a:gd name="connsiteX195" fmla="*/ 1240647 w 2063263"/>
                <a:gd name="connsiteY195" fmla="*/ 45898 h 2835171"/>
                <a:gd name="connsiteX196" fmla="*/ 1240647 w 2063263"/>
                <a:gd name="connsiteY196" fmla="*/ 83820 h 2835171"/>
                <a:gd name="connsiteX197" fmla="*/ 1234820 w 2063263"/>
                <a:gd name="connsiteY197" fmla="*/ 88780 h 2835171"/>
                <a:gd name="connsiteX198" fmla="*/ 1169021 w 2063263"/>
                <a:gd name="connsiteY198" fmla="*/ 88780 h 2835171"/>
                <a:gd name="connsiteX199" fmla="*/ 1249590 w 2063263"/>
                <a:gd name="connsiteY199" fmla="*/ 159299 h 2835171"/>
                <a:gd name="connsiteX200" fmla="*/ 1249454 w 2063263"/>
                <a:gd name="connsiteY200" fmla="*/ 167634 h 2835171"/>
                <a:gd name="connsiteX201" fmla="*/ 1211503 w 2063263"/>
                <a:gd name="connsiteY201" fmla="*/ 199054 h 2835171"/>
                <a:gd name="connsiteX202" fmla="*/ 1201710 w 2063263"/>
                <a:gd name="connsiteY202" fmla="*/ 198938 h 2835171"/>
                <a:gd name="connsiteX203" fmla="*/ 1075852 w 2063263"/>
                <a:gd name="connsiteY203" fmla="*/ 88780 h 2835171"/>
                <a:gd name="connsiteX204" fmla="*/ 1071386 w 2063263"/>
                <a:gd name="connsiteY204" fmla="*/ 88780 h 2835171"/>
                <a:gd name="connsiteX205" fmla="*/ 1071386 w 2063263"/>
                <a:gd name="connsiteY205" fmla="*/ 157514 h 2835171"/>
                <a:gd name="connsiteX206" fmla="*/ 1139206 w 2063263"/>
                <a:gd name="connsiteY206" fmla="*/ 157514 h 2835171"/>
                <a:gd name="connsiteX207" fmla="*/ 1143107 w 2063263"/>
                <a:gd name="connsiteY207" fmla="*/ 160835 h 2835171"/>
                <a:gd name="connsiteX208" fmla="*/ 1143107 w 2063263"/>
                <a:gd name="connsiteY208" fmla="*/ 186227 h 2835171"/>
                <a:gd name="connsiteX209" fmla="*/ 1139206 w 2063263"/>
                <a:gd name="connsiteY209" fmla="*/ 189548 h 2835171"/>
                <a:gd name="connsiteX210" fmla="*/ 1071386 w 2063263"/>
                <a:gd name="connsiteY210" fmla="*/ 189548 h 2835171"/>
                <a:gd name="connsiteX211" fmla="*/ 1071386 w 2063263"/>
                <a:gd name="connsiteY211" fmla="*/ 219063 h 2835171"/>
                <a:gd name="connsiteX212" fmla="*/ 1064461 w 2063263"/>
                <a:gd name="connsiteY212" fmla="*/ 224958 h 2835171"/>
                <a:gd name="connsiteX213" fmla="*/ 1011521 w 2063263"/>
                <a:gd name="connsiteY213" fmla="*/ 224958 h 2835171"/>
                <a:gd name="connsiteX214" fmla="*/ 1004596 w 2063263"/>
                <a:gd name="connsiteY214" fmla="*/ 219063 h 2835171"/>
                <a:gd name="connsiteX215" fmla="*/ 1004596 w 2063263"/>
                <a:gd name="connsiteY215" fmla="*/ 189548 h 2835171"/>
                <a:gd name="connsiteX216" fmla="*/ 936777 w 2063263"/>
                <a:gd name="connsiteY216" fmla="*/ 189548 h 2835171"/>
                <a:gd name="connsiteX217" fmla="*/ 932876 w 2063263"/>
                <a:gd name="connsiteY217" fmla="*/ 186227 h 2835171"/>
                <a:gd name="connsiteX218" fmla="*/ 932876 w 2063263"/>
                <a:gd name="connsiteY218" fmla="*/ 160835 h 2835171"/>
                <a:gd name="connsiteX219" fmla="*/ 936777 w 2063263"/>
                <a:gd name="connsiteY219" fmla="*/ 157514 h 2835171"/>
                <a:gd name="connsiteX220" fmla="*/ 1004596 w 2063263"/>
                <a:gd name="connsiteY220" fmla="*/ 157514 h 2835171"/>
                <a:gd name="connsiteX221" fmla="*/ 1004596 w 2063263"/>
                <a:gd name="connsiteY221" fmla="*/ 91107 h 2835171"/>
                <a:gd name="connsiteX222" fmla="*/ 881397 w 2063263"/>
                <a:gd name="connsiteY222" fmla="*/ 198938 h 2835171"/>
                <a:gd name="connsiteX223" fmla="*/ 871605 w 2063263"/>
                <a:gd name="connsiteY223" fmla="*/ 199054 h 2835171"/>
                <a:gd name="connsiteX224" fmla="*/ 833654 w 2063263"/>
                <a:gd name="connsiteY224" fmla="*/ 167634 h 2835171"/>
                <a:gd name="connsiteX225" fmla="*/ 833517 w 2063263"/>
                <a:gd name="connsiteY225" fmla="*/ 159299 h 2835171"/>
                <a:gd name="connsiteX226" fmla="*/ 914086 w 2063263"/>
                <a:gd name="connsiteY226" fmla="*/ 88780 h 2835171"/>
                <a:gd name="connsiteX227" fmla="*/ 841163 w 2063263"/>
                <a:gd name="connsiteY227" fmla="*/ 88780 h 2835171"/>
                <a:gd name="connsiteX228" fmla="*/ 835336 w 2063263"/>
                <a:gd name="connsiteY228" fmla="*/ 83820 h 2835171"/>
                <a:gd name="connsiteX229" fmla="*/ 835336 w 2063263"/>
                <a:gd name="connsiteY229" fmla="*/ 45898 h 2835171"/>
                <a:gd name="connsiteX230" fmla="*/ 841163 w 2063263"/>
                <a:gd name="connsiteY230" fmla="*/ 40938 h 2835171"/>
                <a:gd name="connsiteX231" fmla="*/ 1004596 w 2063263"/>
                <a:gd name="connsiteY231" fmla="*/ 40938 h 2835171"/>
                <a:gd name="connsiteX232" fmla="*/ 1004596 w 2063263"/>
                <a:gd name="connsiteY232" fmla="*/ 5895 h 2835171"/>
                <a:gd name="connsiteX233" fmla="*/ 1011521 w 2063263"/>
                <a:gd name="connsiteY233" fmla="*/ 0 h 283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2063263" h="2835171">
                  <a:moveTo>
                    <a:pt x="900917" y="2783130"/>
                  </a:moveTo>
                  <a:cubicBezTo>
                    <a:pt x="900201" y="2783130"/>
                    <a:pt x="899621" y="2783624"/>
                    <a:pt x="899621" y="2784233"/>
                  </a:cubicBezTo>
                  <a:lnTo>
                    <a:pt x="899621" y="2799610"/>
                  </a:lnTo>
                  <a:cubicBezTo>
                    <a:pt x="899621" y="2800219"/>
                    <a:pt x="900201" y="2800713"/>
                    <a:pt x="900917" y="2800713"/>
                  </a:cubicBezTo>
                  <a:lnTo>
                    <a:pt x="1162867" y="2800713"/>
                  </a:lnTo>
                  <a:cubicBezTo>
                    <a:pt x="1163583" y="2800713"/>
                    <a:pt x="1164163" y="2800219"/>
                    <a:pt x="1164163" y="2799610"/>
                  </a:cubicBezTo>
                  <a:lnTo>
                    <a:pt x="1164163" y="2784233"/>
                  </a:lnTo>
                  <a:cubicBezTo>
                    <a:pt x="1164163" y="2783624"/>
                    <a:pt x="1163583" y="2783130"/>
                    <a:pt x="1162867" y="2783130"/>
                  </a:cubicBezTo>
                  <a:close/>
                  <a:moveTo>
                    <a:pt x="900917" y="2727093"/>
                  </a:moveTo>
                  <a:cubicBezTo>
                    <a:pt x="900201" y="2727093"/>
                    <a:pt x="899621" y="2727587"/>
                    <a:pt x="899621" y="2728196"/>
                  </a:cubicBezTo>
                  <a:lnTo>
                    <a:pt x="899621" y="2743573"/>
                  </a:lnTo>
                  <a:cubicBezTo>
                    <a:pt x="899621" y="2744182"/>
                    <a:pt x="900201" y="2744676"/>
                    <a:pt x="900917" y="2744676"/>
                  </a:cubicBezTo>
                  <a:lnTo>
                    <a:pt x="1162867" y="2744676"/>
                  </a:lnTo>
                  <a:cubicBezTo>
                    <a:pt x="1163583" y="2744676"/>
                    <a:pt x="1164163" y="2744182"/>
                    <a:pt x="1164163" y="2743573"/>
                  </a:cubicBezTo>
                  <a:lnTo>
                    <a:pt x="1164163" y="2728196"/>
                  </a:lnTo>
                  <a:cubicBezTo>
                    <a:pt x="1164163" y="2727587"/>
                    <a:pt x="1163583" y="2727093"/>
                    <a:pt x="1162867" y="2727093"/>
                  </a:cubicBezTo>
                  <a:close/>
                  <a:moveTo>
                    <a:pt x="834605" y="2617945"/>
                  </a:moveTo>
                  <a:lnTo>
                    <a:pt x="1228263" y="2617945"/>
                  </a:lnTo>
                  <a:cubicBezTo>
                    <a:pt x="1231481" y="2617945"/>
                    <a:pt x="1234090" y="2620166"/>
                    <a:pt x="1234090" y="2622906"/>
                  </a:cubicBezTo>
                  <a:lnTo>
                    <a:pt x="1234090" y="2660828"/>
                  </a:lnTo>
                  <a:cubicBezTo>
                    <a:pt x="1234090" y="2663567"/>
                    <a:pt x="1231481" y="2665788"/>
                    <a:pt x="1228263" y="2665788"/>
                  </a:cubicBezTo>
                  <a:lnTo>
                    <a:pt x="1071482" y="2665788"/>
                  </a:lnTo>
                  <a:lnTo>
                    <a:pt x="1071482" y="2691395"/>
                  </a:lnTo>
                  <a:lnTo>
                    <a:pt x="1203056" y="2691395"/>
                  </a:lnTo>
                  <a:cubicBezTo>
                    <a:pt x="1208907" y="2691395"/>
                    <a:pt x="1213650" y="2695432"/>
                    <a:pt x="1213650" y="2700412"/>
                  </a:cubicBezTo>
                  <a:lnTo>
                    <a:pt x="1213650" y="2826154"/>
                  </a:lnTo>
                  <a:cubicBezTo>
                    <a:pt x="1213650" y="2831134"/>
                    <a:pt x="1208907" y="2835171"/>
                    <a:pt x="1203056" y="2835171"/>
                  </a:cubicBezTo>
                  <a:lnTo>
                    <a:pt x="859812" y="2835171"/>
                  </a:lnTo>
                  <a:cubicBezTo>
                    <a:pt x="853962" y="2835171"/>
                    <a:pt x="849219" y="2831134"/>
                    <a:pt x="849219" y="2826154"/>
                  </a:cubicBezTo>
                  <a:lnTo>
                    <a:pt x="849219" y="2700412"/>
                  </a:lnTo>
                  <a:cubicBezTo>
                    <a:pt x="849219" y="2695432"/>
                    <a:pt x="853962" y="2691395"/>
                    <a:pt x="859812" y="2691395"/>
                  </a:cubicBezTo>
                  <a:lnTo>
                    <a:pt x="992302" y="2691395"/>
                  </a:lnTo>
                  <a:lnTo>
                    <a:pt x="992302" y="2665788"/>
                  </a:lnTo>
                  <a:lnTo>
                    <a:pt x="834605" y="2665788"/>
                  </a:lnTo>
                  <a:cubicBezTo>
                    <a:pt x="831387" y="2665788"/>
                    <a:pt x="828778" y="2663567"/>
                    <a:pt x="828778" y="2660828"/>
                  </a:cubicBezTo>
                  <a:lnTo>
                    <a:pt x="828778" y="2622906"/>
                  </a:lnTo>
                  <a:cubicBezTo>
                    <a:pt x="828778" y="2620166"/>
                    <a:pt x="831387" y="2617945"/>
                    <a:pt x="834605" y="2617945"/>
                  </a:cubicBezTo>
                  <a:close/>
                  <a:moveTo>
                    <a:pt x="1668913" y="2478212"/>
                  </a:moveTo>
                  <a:lnTo>
                    <a:pt x="1597517" y="2526233"/>
                  </a:lnTo>
                  <a:cubicBezTo>
                    <a:pt x="1596526" y="2526900"/>
                    <a:pt x="1596183" y="2528124"/>
                    <a:pt x="1596750" y="2528968"/>
                  </a:cubicBezTo>
                  <a:lnTo>
                    <a:pt x="1643250" y="2598101"/>
                  </a:lnTo>
                  <a:cubicBezTo>
                    <a:pt x="1643818" y="2598945"/>
                    <a:pt x="1645081" y="2599088"/>
                    <a:pt x="1646072" y="2598422"/>
                  </a:cubicBezTo>
                  <a:lnTo>
                    <a:pt x="1717468" y="2550400"/>
                  </a:lnTo>
                  <a:cubicBezTo>
                    <a:pt x="1718459" y="2549733"/>
                    <a:pt x="1718802" y="2548509"/>
                    <a:pt x="1718235" y="2547665"/>
                  </a:cubicBezTo>
                  <a:lnTo>
                    <a:pt x="1671735" y="2478532"/>
                  </a:lnTo>
                  <a:cubicBezTo>
                    <a:pt x="1671167" y="2477688"/>
                    <a:pt x="1669904" y="2477545"/>
                    <a:pt x="1668913" y="2478212"/>
                  </a:cubicBezTo>
                  <a:close/>
                  <a:moveTo>
                    <a:pt x="261171" y="2473537"/>
                  </a:moveTo>
                  <a:lnTo>
                    <a:pt x="198206" y="2507279"/>
                  </a:lnTo>
                  <a:lnTo>
                    <a:pt x="295501" y="2577383"/>
                  </a:lnTo>
                  <a:lnTo>
                    <a:pt x="326148" y="2520354"/>
                  </a:lnTo>
                  <a:close/>
                  <a:moveTo>
                    <a:pt x="1798350" y="2391149"/>
                  </a:moveTo>
                  <a:lnTo>
                    <a:pt x="1726955" y="2439171"/>
                  </a:lnTo>
                  <a:cubicBezTo>
                    <a:pt x="1725963" y="2439838"/>
                    <a:pt x="1725620" y="2441062"/>
                    <a:pt x="1726187" y="2441906"/>
                  </a:cubicBezTo>
                  <a:lnTo>
                    <a:pt x="1772688" y="2511039"/>
                  </a:lnTo>
                  <a:cubicBezTo>
                    <a:pt x="1773255" y="2511883"/>
                    <a:pt x="1774518" y="2512026"/>
                    <a:pt x="1775510" y="2511360"/>
                  </a:cubicBezTo>
                  <a:lnTo>
                    <a:pt x="1846905" y="2463338"/>
                  </a:lnTo>
                  <a:cubicBezTo>
                    <a:pt x="1847896" y="2462671"/>
                    <a:pt x="1848240" y="2461447"/>
                    <a:pt x="1847672" y="2460603"/>
                  </a:cubicBezTo>
                  <a:lnTo>
                    <a:pt x="1801172" y="2391470"/>
                  </a:lnTo>
                  <a:cubicBezTo>
                    <a:pt x="1800604" y="2390626"/>
                    <a:pt x="1799341" y="2390483"/>
                    <a:pt x="1798350" y="2391149"/>
                  </a:cubicBezTo>
                  <a:close/>
                  <a:moveTo>
                    <a:pt x="1825504" y="2334257"/>
                  </a:moveTo>
                  <a:cubicBezTo>
                    <a:pt x="1828241" y="2332416"/>
                    <a:pt x="1831730" y="2332813"/>
                    <a:pt x="1833297" y="2335143"/>
                  </a:cubicBezTo>
                  <a:lnTo>
                    <a:pt x="1946199" y="2502997"/>
                  </a:lnTo>
                  <a:cubicBezTo>
                    <a:pt x="1947767" y="2505327"/>
                    <a:pt x="1946818" y="2508708"/>
                    <a:pt x="1944081" y="2510549"/>
                  </a:cubicBezTo>
                  <a:lnTo>
                    <a:pt x="1899047" y="2540840"/>
                  </a:lnTo>
                  <a:lnTo>
                    <a:pt x="1868009" y="2494694"/>
                  </a:lnTo>
                  <a:cubicBezTo>
                    <a:pt x="1867368" y="2493740"/>
                    <a:pt x="1865939" y="2493578"/>
                    <a:pt x="1864818" y="2494332"/>
                  </a:cubicBezTo>
                  <a:lnTo>
                    <a:pt x="1666241" y="2627899"/>
                  </a:lnTo>
                  <a:cubicBezTo>
                    <a:pt x="1665120" y="2628653"/>
                    <a:pt x="1664731" y="2630037"/>
                    <a:pt x="1665373" y="2630992"/>
                  </a:cubicBezTo>
                  <a:lnTo>
                    <a:pt x="1696411" y="2677137"/>
                  </a:lnTo>
                  <a:lnTo>
                    <a:pt x="1651600" y="2707277"/>
                  </a:lnTo>
                  <a:cubicBezTo>
                    <a:pt x="1648864" y="2709118"/>
                    <a:pt x="1645374" y="2708722"/>
                    <a:pt x="1643807" y="2706392"/>
                  </a:cubicBezTo>
                  <a:lnTo>
                    <a:pt x="1530905" y="2538538"/>
                  </a:lnTo>
                  <a:cubicBezTo>
                    <a:pt x="1529338" y="2536208"/>
                    <a:pt x="1530286" y="2532827"/>
                    <a:pt x="1533023" y="2530986"/>
                  </a:cubicBezTo>
                  <a:close/>
                  <a:moveTo>
                    <a:pt x="206855" y="2308079"/>
                  </a:moveTo>
                  <a:lnTo>
                    <a:pt x="485920" y="2509153"/>
                  </a:lnTo>
                  <a:cubicBezTo>
                    <a:pt x="489375" y="2511642"/>
                    <a:pt x="490458" y="2516044"/>
                    <a:pt x="488339" y="2518985"/>
                  </a:cubicBezTo>
                  <a:lnTo>
                    <a:pt x="472992" y="2540285"/>
                  </a:lnTo>
                  <a:cubicBezTo>
                    <a:pt x="470873" y="2543225"/>
                    <a:pt x="466354" y="2543592"/>
                    <a:pt x="462900" y="2541102"/>
                  </a:cubicBezTo>
                  <a:lnTo>
                    <a:pt x="323081" y="2440359"/>
                  </a:lnTo>
                  <a:lnTo>
                    <a:pt x="299801" y="2452835"/>
                  </a:lnTo>
                  <a:lnTo>
                    <a:pt x="387055" y="2515703"/>
                  </a:lnTo>
                  <a:cubicBezTo>
                    <a:pt x="390510" y="2518193"/>
                    <a:pt x="391593" y="2522595"/>
                    <a:pt x="389474" y="2525536"/>
                  </a:cubicBezTo>
                  <a:lnTo>
                    <a:pt x="388229" y="2527264"/>
                  </a:lnTo>
                  <a:lnTo>
                    <a:pt x="388221" y="2527416"/>
                  </a:lnTo>
                  <a:lnTo>
                    <a:pt x="342984" y="2611595"/>
                  </a:lnTo>
                  <a:lnTo>
                    <a:pt x="402451" y="2654443"/>
                  </a:lnTo>
                  <a:cubicBezTo>
                    <a:pt x="405905" y="2656932"/>
                    <a:pt x="406988" y="2661334"/>
                    <a:pt x="404869" y="2664275"/>
                  </a:cubicBezTo>
                  <a:lnTo>
                    <a:pt x="389523" y="2685574"/>
                  </a:lnTo>
                  <a:cubicBezTo>
                    <a:pt x="387404" y="2688515"/>
                    <a:pt x="382885" y="2688881"/>
                    <a:pt x="379430" y="2686392"/>
                  </a:cubicBezTo>
                  <a:lnTo>
                    <a:pt x="72434" y="2465193"/>
                  </a:lnTo>
                  <a:cubicBezTo>
                    <a:pt x="68979" y="2462704"/>
                    <a:pt x="67896" y="2458302"/>
                    <a:pt x="70015" y="2455361"/>
                  </a:cubicBezTo>
                  <a:lnTo>
                    <a:pt x="85362" y="2434061"/>
                  </a:lnTo>
                  <a:cubicBezTo>
                    <a:pt x="87481" y="2431121"/>
                    <a:pt x="92000" y="2430754"/>
                    <a:pt x="95454" y="2433244"/>
                  </a:cubicBezTo>
                  <a:lnTo>
                    <a:pt x="157557" y="2477990"/>
                  </a:lnTo>
                  <a:lnTo>
                    <a:pt x="220521" y="2444248"/>
                  </a:lnTo>
                  <a:lnTo>
                    <a:pt x="170555" y="2408246"/>
                  </a:lnTo>
                  <a:cubicBezTo>
                    <a:pt x="167100" y="2405756"/>
                    <a:pt x="166017" y="2401354"/>
                    <a:pt x="168136" y="2398413"/>
                  </a:cubicBezTo>
                  <a:lnTo>
                    <a:pt x="183483" y="2377114"/>
                  </a:lnTo>
                  <a:cubicBezTo>
                    <a:pt x="185602" y="2374173"/>
                    <a:pt x="190121" y="2373807"/>
                    <a:pt x="193575" y="2376296"/>
                  </a:cubicBezTo>
                  <a:lnTo>
                    <a:pt x="259152" y="2423546"/>
                  </a:lnTo>
                  <a:lnTo>
                    <a:pt x="282432" y="2411070"/>
                  </a:lnTo>
                  <a:lnTo>
                    <a:pt x="183834" y="2340028"/>
                  </a:lnTo>
                  <a:cubicBezTo>
                    <a:pt x="180380" y="2337539"/>
                    <a:pt x="179297" y="2333137"/>
                    <a:pt x="181416" y="2330196"/>
                  </a:cubicBezTo>
                  <a:lnTo>
                    <a:pt x="196762" y="2308897"/>
                  </a:lnTo>
                  <a:cubicBezTo>
                    <a:pt x="198881" y="2305956"/>
                    <a:pt x="203400" y="2305590"/>
                    <a:pt x="206855" y="2308079"/>
                  </a:cubicBezTo>
                  <a:close/>
                  <a:moveTo>
                    <a:pt x="1934054" y="456199"/>
                  </a:moveTo>
                  <a:cubicBezTo>
                    <a:pt x="1935718" y="455400"/>
                    <a:pt x="1937950" y="456202"/>
                    <a:pt x="1939039" y="457988"/>
                  </a:cubicBezTo>
                  <a:lnTo>
                    <a:pt x="1946260" y="469834"/>
                  </a:lnTo>
                  <a:cubicBezTo>
                    <a:pt x="1947350" y="471621"/>
                    <a:pt x="1946885" y="473717"/>
                    <a:pt x="1945221" y="474515"/>
                  </a:cubicBezTo>
                  <a:lnTo>
                    <a:pt x="1906316" y="493184"/>
                  </a:lnTo>
                  <a:cubicBezTo>
                    <a:pt x="1904653" y="493983"/>
                    <a:pt x="1902422" y="493181"/>
                    <a:pt x="1901332" y="491395"/>
                  </a:cubicBezTo>
                  <a:lnTo>
                    <a:pt x="1894110" y="479549"/>
                  </a:lnTo>
                  <a:cubicBezTo>
                    <a:pt x="1893021" y="477762"/>
                    <a:pt x="1893486" y="475667"/>
                    <a:pt x="1895150" y="474869"/>
                  </a:cubicBezTo>
                  <a:close/>
                  <a:moveTo>
                    <a:pt x="317066" y="354849"/>
                  </a:moveTo>
                  <a:cubicBezTo>
                    <a:pt x="315674" y="353305"/>
                    <a:pt x="313075" y="353379"/>
                    <a:pt x="311261" y="355014"/>
                  </a:cubicBezTo>
                  <a:lnTo>
                    <a:pt x="133511" y="515245"/>
                  </a:lnTo>
                  <a:cubicBezTo>
                    <a:pt x="131697" y="516880"/>
                    <a:pt x="131354" y="519458"/>
                    <a:pt x="132746" y="521002"/>
                  </a:cubicBezTo>
                  <a:lnTo>
                    <a:pt x="152016" y="542379"/>
                  </a:lnTo>
                  <a:cubicBezTo>
                    <a:pt x="153408" y="543923"/>
                    <a:pt x="156008" y="543849"/>
                    <a:pt x="157822" y="542214"/>
                  </a:cubicBezTo>
                  <a:lnTo>
                    <a:pt x="335572" y="381983"/>
                  </a:lnTo>
                  <a:cubicBezTo>
                    <a:pt x="337386" y="380348"/>
                    <a:pt x="337728" y="377770"/>
                    <a:pt x="336336" y="376226"/>
                  </a:cubicBezTo>
                  <a:close/>
                  <a:moveTo>
                    <a:pt x="1816936" y="306011"/>
                  </a:moveTo>
                  <a:cubicBezTo>
                    <a:pt x="1818229" y="304582"/>
                    <a:pt x="1820639" y="304655"/>
                    <a:pt x="1822318" y="306173"/>
                  </a:cubicBezTo>
                  <a:lnTo>
                    <a:pt x="1976841" y="445934"/>
                  </a:lnTo>
                  <a:cubicBezTo>
                    <a:pt x="1978520" y="447453"/>
                    <a:pt x="1978833" y="449844"/>
                    <a:pt x="1977540" y="451273"/>
                  </a:cubicBezTo>
                  <a:lnTo>
                    <a:pt x="1968968" y="460750"/>
                  </a:lnTo>
                  <a:cubicBezTo>
                    <a:pt x="1967675" y="462180"/>
                    <a:pt x="1965266" y="462107"/>
                    <a:pt x="1963587" y="460589"/>
                  </a:cubicBezTo>
                  <a:lnTo>
                    <a:pt x="1904926" y="407532"/>
                  </a:lnTo>
                  <a:lnTo>
                    <a:pt x="1884598" y="430006"/>
                  </a:lnTo>
                  <a:lnTo>
                    <a:pt x="1899454" y="443443"/>
                  </a:lnTo>
                  <a:cubicBezTo>
                    <a:pt x="1901237" y="445056"/>
                    <a:pt x="1901570" y="447594"/>
                    <a:pt x="1900198" y="449111"/>
                  </a:cubicBezTo>
                  <a:lnTo>
                    <a:pt x="1891096" y="459174"/>
                  </a:lnTo>
                  <a:cubicBezTo>
                    <a:pt x="1889723" y="460692"/>
                    <a:pt x="1887164" y="460615"/>
                    <a:pt x="1885381" y="459002"/>
                  </a:cubicBezTo>
                  <a:lnTo>
                    <a:pt x="1870525" y="445566"/>
                  </a:lnTo>
                  <a:lnTo>
                    <a:pt x="1851835" y="466229"/>
                  </a:lnTo>
                  <a:lnTo>
                    <a:pt x="1910496" y="519286"/>
                  </a:lnTo>
                  <a:cubicBezTo>
                    <a:pt x="1912175" y="520805"/>
                    <a:pt x="1912489" y="523196"/>
                    <a:pt x="1911196" y="524625"/>
                  </a:cubicBezTo>
                  <a:lnTo>
                    <a:pt x="1902624" y="534102"/>
                  </a:lnTo>
                  <a:cubicBezTo>
                    <a:pt x="1901331" y="535531"/>
                    <a:pt x="1898921" y="535459"/>
                    <a:pt x="1897242" y="533940"/>
                  </a:cubicBezTo>
                  <a:lnTo>
                    <a:pt x="1742719" y="394179"/>
                  </a:lnTo>
                  <a:cubicBezTo>
                    <a:pt x="1741040" y="392660"/>
                    <a:pt x="1740727" y="390270"/>
                    <a:pt x="1742020" y="388840"/>
                  </a:cubicBezTo>
                  <a:lnTo>
                    <a:pt x="1750592" y="379363"/>
                  </a:lnTo>
                  <a:cubicBezTo>
                    <a:pt x="1751884" y="377934"/>
                    <a:pt x="1754294" y="378006"/>
                    <a:pt x="1755973" y="379525"/>
                  </a:cubicBezTo>
                  <a:lnTo>
                    <a:pt x="1814634" y="432582"/>
                  </a:lnTo>
                  <a:lnTo>
                    <a:pt x="1833324" y="411918"/>
                  </a:lnTo>
                  <a:lnTo>
                    <a:pt x="1774851" y="359032"/>
                  </a:lnTo>
                  <a:cubicBezTo>
                    <a:pt x="1773068" y="357419"/>
                    <a:pt x="1772735" y="354881"/>
                    <a:pt x="1774108" y="353363"/>
                  </a:cubicBezTo>
                  <a:lnTo>
                    <a:pt x="1783210" y="343300"/>
                  </a:lnTo>
                  <a:cubicBezTo>
                    <a:pt x="1784583" y="341782"/>
                    <a:pt x="1787141" y="341859"/>
                    <a:pt x="1788924" y="343472"/>
                  </a:cubicBezTo>
                  <a:lnTo>
                    <a:pt x="1847397" y="396359"/>
                  </a:lnTo>
                  <a:lnTo>
                    <a:pt x="1867725" y="373884"/>
                  </a:lnTo>
                  <a:lnTo>
                    <a:pt x="1809064" y="320827"/>
                  </a:lnTo>
                  <a:cubicBezTo>
                    <a:pt x="1807385" y="319309"/>
                    <a:pt x="1807071" y="316919"/>
                    <a:pt x="1808364" y="315489"/>
                  </a:cubicBezTo>
                  <a:close/>
                  <a:moveTo>
                    <a:pt x="265832" y="298014"/>
                  </a:moveTo>
                  <a:cubicBezTo>
                    <a:pt x="264440" y="296470"/>
                    <a:pt x="261841" y="296544"/>
                    <a:pt x="260027" y="298179"/>
                  </a:cubicBezTo>
                  <a:lnTo>
                    <a:pt x="82277" y="458410"/>
                  </a:lnTo>
                  <a:cubicBezTo>
                    <a:pt x="80463" y="460045"/>
                    <a:pt x="80121" y="462623"/>
                    <a:pt x="81513" y="464167"/>
                  </a:cubicBezTo>
                  <a:lnTo>
                    <a:pt x="100783" y="485544"/>
                  </a:lnTo>
                  <a:cubicBezTo>
                    <a:pt x="102175" y="487088"/>
                    <a:pt x="104774" y="487014"/>
                    <a:pt x="106588" y="485379"/>
                  </a:cubicBezTo>
                  <a:lnTo>
                    <a:pt x="284338" y="325148"/>
                  </a:lnTo>
                  <a:cubicBezTo>
                    <a:pt x="286152" y="323513"/>
                    <a:pt x="286494" y="320935"/>
                    <a:pt x="285102" y="319391"/>
                  </a:cubicBezTo>
                  <a:close/>
                  <a:moveTo>
                    <a:pt x="1806202" y="283665"/>
                  </a:moveTo>
                  <a:lnTo>
                    <a:pt x="1717892" y="381302"/>
                  </a:lnTo>
                  <a:cubicBezTo>
                    <a:pt x="1714191" y="385394"/>
                    <a:pt x="1715088" y="392237"/>
                    <a:pt x="1719895" y="396585"/>
                  </a:cubicBezTo>
                  <a:lnTo>
                    <a:pt x="1897132" y="556891"/>
                  </a:lnTo>
                  <a:cubicBezTo>
                    <a:pt x="1901940" y="561239"/>
                    <a:pt x="1908838" y="561446"/>
                    <a:pt x="1912539" y="557354"/>
                  </a:cubicBezTo>
                  <a:lnTo>
                    <a:pt x="2000849" y="459717"/>
                  </a:lnTo>
                  <a:cubicBezTo>
                    <a:pt x="2004550" y="455625"/>
                    <a:pt x="2003654" y="448783"/>
                    <a:pt x="1998846" y="444434"/>
                  </a:cubicBezTo>
                  <a:lnTo>
                    <a:pt x="1821609" y="284128"/>
                  </a:lnTo>
                  <a:cubicBezTo>
                    <a:pt x="1816802" y="279780"/>
                    <a:pt x="1809904" y="279573"/>
                    <a:pt x="1806202" y="283665"/>
                  </a:cubicBezTo>
                  <a:close/>
                  <a:moveTo>
                    <a:pt x="283555" y="226561"/>
                  </a:moveTo>
                  <a:cubicBezTo>
                    <a:pt x="287119" y="226460"/>
                    <a:pt x="290505" y="227707"/>
                    <a:pt x="292866" y="230327"/>
                  </a:cubicBezTo>
                  <a:lnTo>
                    <a:pt x="405555" y="355337"/>
                  </a:lnTo>
                  <a:cubicBezTo>
                    <a:pt x="410279" y="360577"/>
                    <a:pt x="409118" y="369322"/>
                    <a:pt x="402963" y="374871"/>
                  </a:cubicBezTo>
                  <a:lnTo>
                    <a:pt x="135289" y="616162"/>
                  </a:lnTo>
                  <a:cubicBezTo>
                    <a:pt x="129134" y="621711"/>
                    <a:pt x="120315" y="621961"/>
                    <a:pt x="115592" y="616722"/>
                  </a:cubicBezTo>
                  <a:lnTo>
                    <a:pt x="2903" y="491711"/>
                  </a:lnTo>
                  <a:cubicBezTo>
                    <a:pt x="-1820" y="486472"/>
                    <a:pt x="-659" y="477726"/>
                    <a:pt x="5496" y="472178"/>
                  </a:cubicBezTo>
                  <a:lnTo>
                    <a:pt x="273169" y="230886"/>
                  </a:lnTo>
                  <a:cubicBezTo>
                    <a:pt x="276247" y="228112"/>
                    <a:pt x="279990" y="226662"/>
                    <a:pt x="283555" y="226561"/>
                  </a:cubicBezTo>
                  <a:close/>
                  <a:moveTo>
                    <a:pt x="1780138" y="223675"/>
                  </a:moveTo>
                  <a:cubicBezTo>
                    <a:pt x="1783703" y="223783"/>
                    <a:pt x="1787444" y="225239"/>
                    <a:pt x="1790517" y="228018"/>
                  </a:cubicBezTo>
                  <a:lnTo>
                    <a:pt x="2057787" y="469756"/>
                  </a:lnTo>
                  <a:cubicBezTo>
                    <a:pt x="2063933" y="475314"/>
                    <a:pt x="2065078" y="484062"/>
                    <a:pt x="2060347" y="489294"/>
                  </a:cubicBezTo>
                  <a:lnTo>
                    <a:pt x="1947449" y="614116"/>
                  </a:lnTo>
                  <a:cubicBezTo>
                    <a:pt x="1942717" y="619347"/>
                    <a:pt x="1933899" y="619082"/>
                    <a:pt x="1927753" y="613523"/>
                  </a:cubicBezTo>
                  <a:lnTo>
                    <a:pt x="1660483" y="371785"/>
                  </a:lnTo>
                  <a:cubicBezTo>
                    <a:pt x="1654338" y="366227"/>
                    <a:pt x="1653191" y="357479"/>
                    <a:pt x="1657922" y="352248"/>
                  </a:cubicBezTo>
                  <a:lnTo>
                    <a:pt x="1770820" y="227426"/>
                  </a:lnTo>
                  <a:cubicBezTo>
                    <a:pt x="1773186" y="224810"/>
                    <a:pt x="1776574" y="223568"/>
                    <a:pt x="1780138" y="223675"/>
                  </a:cubicBezTo>
                  <a:close/>
                  <a:moveTo>
                    <a:pt x="1011521" y="0"/>
                  </a:moveTo>
                  <a:lnTo>
                    <a:pt x="1064461" y="0"/>
                  </a:lnTo>
                  <a:cubicBezTo>
                    <a:pt x="1068286" y="0"/>
                    <a:pt x="1071386" y="2640"/>
                    <a:pt x="1071386" y="5895"/>
                  </a:cubicBezTo>
                  <a:lnTo>
                    <a:pt x="1071386" y="40938"/>
                  </a:lnTo>
                  <a:lnTo>
                    <a:pt x="1234820" y="40938"/>
                  </a:lnTo>
                  <a:cubicBezTo>
                    <a:pt x="1238038" y="40938"/>
                    <a:pt x="1240647" y="43159"/>
                    <a:pt x="1240647" y="45898"/>
                  </a:cubicBezTo>
                  <a:lnTo>
                    <a:pt x="1240647" y="83820"/>
                  </a:lnTo>
                  <a:cubicBezTo>
                    <a:pt x="1240647" y="86559"/>
                    <a:pt x="1238038" y="88780"/>
                    <a:pt x="1234820" y="88780"/>
                  </a:cubicBezTo>
                  <a:lnTo>
                    <a:pt x="1169021" y="88780"/>
                  </a:lnTo>
                  <a:lnTo>
                    <a:pt x="1249590" y="159299"/>
                  </a:lnTo>
                  <a:cubicBezTo>
                    <a:pt x="1252256" y="161632"/>
                    <a:pt x="1252195" y="165365"/>
                    <a:pt x="1249454" y="167634"/>
                  </a:cubicBezTo>
                  <a:lnTo>
                    <a:pt x="1211503" y="199054"/>
                  </a:lnTo>
                  <a:cubicBezTo>
                    <a:pt x="1208761" y="201323"/>
                    <a:pt x="1204377" y="201271"/>
                    <a:pt x="1201710" y="198938"/>
                  </a:cubicBezTo>
                  <a:lnTo>
                    <a:pt x="1075852" y="88780"/>
                  </a:lnTo>
                  <a:lnTo>
                    <a:pt x="1071386" y="88780"/>
                  </a:lnTo>
                  <a:lnTo>
                    <a:pt x="1071386" y="157514"/>
                  </a:lnTo>
                  <a:lnTo>
                    <a:pt x="1139206" y="157514"/>
                  </a:lnTo>
                  <a:cubicBezTo>
                    <a:pt x="1141361" y="157514"/>
                    <a:pt x="1143107" y="159001"/>
                    <a:pt x="1143107" y="160835"/>
                  </a:cubicBezTo>
                  <a:lnTo>
                    <a:pt x="1143107" y="186227"/>
                  </a:lnTo>
                  <a:cubicBezTo>
                    <a:pt x="1143107" y="188062"/>
                    <a:pt x="1141361" y="189548"/>
                    <a:pt x="1139206" y="189548"/>
                  </a:cubicBezTo>
                  <a:lnTo>
                    <a:pt x="1071386" y="189548"/>
                  </a:lnTo>
                  <a:lnTo>
                    <a:pt x="1071386" y="219063"/>
                  </a:lnTo>
                  <a:cubicBezTo>
                    <a:pt x="1071386" y="222319"/>
                    <a:pt x="1068286" y="224958"/>
                    <a:pt x="1064461" y="224958"/>
                  </a:cubicBezTo>
                  <a:lnTo>
                    <a:pt x="1011521" y="224958"/>
                  </a:lnTo>
                  <a:cubicBezTo>
                    <a:pt x="1007697" y="224958"/>
                    <a:pt x="1004596" y="222319"/>
                    <a:pt x="1004596" y="219063"/>
                  </a:cubicBezTo>
                  <a:lnTo>
                    <a:pt x="1004596" y="189548"/>
                  </a:lnTo>
                  <a:lnTo>
                    <a:pt x="936777" y="189548"/>
                  </a:lnTo>
                  <a:cubicBezTo>
                    <a:pt x="934622" y="189548"/>
                    <a:pt x="932876" y="188062"/>
                    <a:pt x="932876" y="186227"/>
                  </a:cubicBezTo>
                  <a:lnTo>
                    <a:pt x="932876" y="160835"/>
                  </a:lnTo>
                  <a:cubicBezTo>
                    <a:pt x="932876" y="159001"/>
                    <a:pt x="934622" y="157514"/>
                    <a:pt x="936777" y="157514"/>
                  </a:cubicBezTo>
                  <a:lnTo>
                    <a:pt x="1004596" y="157514"/>
                  </a:lnTo>
                  <a:lnTo>
                    <a:pt x="1004596" y="91107"/>
                  </a:lnTo>
                  <a:lnTo>
                    <a:pt x="881397" y="198938"/>
                  </a:lnTo>
                  <a:cubicBezTo>
                    <a:pt x="878731" y="201271"/>
                    <a:pt x="874347" y="201323"/>
                    <a:pt x="871605" y="199054"/>
                  </a:cubicBezTo>
                  <a:lnTo>
                    <a:pt x="833654" y="167634"/>
                  </a:lnTo>
                  <a:cubicBezTo>
                    <a:pt x="830912" y="165365"/>
                    <a:pt x="830851" y="161632"/>
                    <a:pt x="833517" y="159299"/>
                  </a:cubicBezTo>
                  <a:lnTo>
                    <a:pt x="914086" y="88780"/>
                  </a:lnTo>
                  <a:lnTo>
                    <a:pt x="841163" y="88780"/>
                  </a:lnTo>
                  <a:cubicBezTo>
                    <a:pt x="837945" y="88780"/>
                    <a:pt x="835336" y="86559"/>
                    <a:pt x="835336" y="83820"/>
                  </a:cubicBezTo>
                  <a:lnTo>
                    <a:pt x="835336" y="45898"/>
                  </a:lnTo>
                  <a:cubicBezTo>
                    <a:pt x="835336" y="43159"/>
                    <a:pt x="837945" y="40938"/>
                    <a:pt x="841163" y="40938"/>
                  </a:cubicBezTo>
                  <a:lnTo>
                    <a:pt x="1004596" y="40938"/>
                  </a:lnTo>
                  <a:lnTo>
                    <a:pt x="1004596" y="5895"/>
                  </a:lnTo>
                  <a:cubicBezTo>
                    <a:pt x="1004596" y="2640"/>
                    <a:pt x="1007697" y="0"/>
                    <a:pt x="1011521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rgbClr val="6C6A42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6" name="楕円 975">
              <a:extLst>
                <a:ext uri="{FF2B5EF4-FFF2-40B4-BE49-F238E27FC236}">
                  <a16:creationId xmlns:a16="http://schemas.microsoft.com/office/drawing/2014/main" id="{EBA15BD4-C048-4477-8C15-6B5855E004BE}"/>
                </a:ext>
              </a:extLst>
            </p:cNvPr>
            <p:cNvSpPr/>
            <p:nvPr/>
          </p:nvSpPr>
          <p:spPr>
            <a:xfrm>
              <a:off x="5875799" y="5270146"/>
              <a:ext cx="2182240" cy="21822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フリーフォーム: 図形 976">
              <a:extLst>
                <a:ext uri="{FF2B5EF4-FFF2-40B4-BE49-F238E27FC236}">
                  <a16:creationId xmlns:a16="http://schemas.microsoft.com/office/drawing/2014/main" id="{9834AC17-FF77-4B88-AED9-6C2F9B0685BE}"/>
                </a:ext>
              </a:extLst>
            </p:cNvPr>
            <p:cNvSpPr/>
            <p:nvPr/>
          </p:nvSpPr>
          <p:spPr>
            <a:xfrm>
              <a:off x="5806864" y="5274160"/>
              <a:ext cx="2388536" cy="2069094"/>
            </a:xfrm>
            <a:custGeom>
              <a:avLst/>
              <a:gdLst>
                <a:gd name="connsiteX0" fmla="*/ 1525122 w 2388536"/>
                <a:gd name="connsiteY0" fmla="*/ 1772199 h 2069094"/>
                <a:gd name="connsiteX1" fmla="*/ 1518884 w 2388536"/>
                <a:gd name="connsiteY1" fmla="*/ 1778010 h 2069094"/>
                <a:gd name="connsiteX2" fmla="*/ 1503714 w 2388536"/>
                <a:gd name="connsiteY2" fmla="*/ 1803388 h 2069094"/>
                <a:gd name="connsiteX3" fmla="*/ 1501251 w 2388536"/>
                <a:gd name="connsiteY3" fmla="*/ 1826427 h 2069094"/>
                <a:gd name="connsiteX4" fmla="*/ 1501252 w 2388536"/>
                <a:gd name="connsiteY4" fmla="*/ 1826827 h 2069094"/>
                <a:gd name="connsiteX5" fmla="*/ 1518886 w 2388536"/>
                <a:gd name="connsiteY5" fmla="*/ 1838689 h 2069094"/>
                <a:gd name="connsiteX6" fmla="*/ 1544547 w 2388536"/>
                <a:gd name="connsiteY6" fmla="*/ 1844218 h 2069094"/>
                <a:gd name="connsiteX7" fmla="*/ 1528384 w 2388536"/>
                <a:gd name="connsiteY7" fmla="*/ 1781837 h 2069094"/>
                <a:gd name="connsiteX8" fmla="*/ 1650405 w 2388536"/>
                <a:gd name="connsiteY8" fmla="*/ 1149329 h 2069094"/>
                <a:gd name="connsiteX9" fmla="*/ 1622120 w 2388536"/>
                <a:gd name="connsiteY9" fmla="*/ 1185533 h 2069094"/>
                <a:gd name="connsiteX10" fmla="*/ 1660713 w 2388536"/>
                <a:gd name="connsiteY10" fmla="*/ 1193221 h 2069094"/>
                <a:gd name="connsiteX11" fmla="*/ 1670910 w 2388536"/>
                <a:gd name="connsiteY11" fmla="*/ 1196906 h 2069094"/>
                <a:gd name="connsiteX12" fmla="*/ 1699915 w 2388536"/>
                <a:gd name="connsiteY12" fmla="*/ 1161055 h 2069094"/>
                <a:gd name="connsiteX13" fmla="*/ 1706078 w 2388536"/>
                <a:gd name="connsiteY13" fmla="*/ 1155327 h 2069094"/>
                <a:gd name="connsiteX14" fmla="*/ 1673089 w 2388536"/>
                <a:gd name="connsiteY14" fmla="*/ 1149329 h 2069094"/>
                <a:gd name="connsiteX15" fmla="*/ 1597475 w 2388536"/>
                <a:gd name="connsiteY15" fmla="*/ 1066154 h 2069094"/>
                <a:gd name="connsiteX16" fmla="*/ 1571767 w 2388536"/>
                <a:gd name="connsiteY16" fmla="*/ 1120595 h 2069094"/>
                <a:gd name="connsiteX17" fmla="*/ 1554079 w 2388536"/>
                <a:gd name="connsiteY17" fmla="*/ 1162774 h 2069094"/>
                <a:gd name="connsiteX18" fmla="*/ 1570749 w 2388536"/>
                <a:gd name="connsiteY18" fmla="*/ 1171005 h 2069094"/>
                <a:gd name="connsiteX19" fmla="*/ 1605037 w 2388536"/>
                <a:gd name="connsiteY19" fmla="*/ 1119083 h 2069094"/>
                <a:gd name="connsiteX20" fmla="*/ 597483 w 2388536"/>
                <a:gd name="connsiteY20" fmla="*/ 1065019 h 2069094"/>
                <a:gd name="connsiteX21" fmla="*/ 596349 w 2388536"/>
                <a:gd name="connsiteY21" fmla="*/ 1079763 h 2069094"/>
                <a:gd name="connsiteX22" fmla="*/ 660316 w 2388536"/>
                <a:gd name="connsiteY22" fmla="*/ 1129393 h 2069094"/>
                <a:gd name="connsiteX23" fmla="*/ 705232 w 2388536"/>
                <a:gd name="connsiteY23" fmla="*/ 1134205 h 2069094"/>
                <a:gd name="connsiteX24" fmla="*/ 717718 w 2388536"/>
                <a:gd name="connsiteY24" fmla="*/ 1134028 h 2069094"/>
                <a:gd name="connsiteX25" fmla="*/ 724107 w 2388536"/>
                <a:gd name="connsiteY25" fmla="*/ 1132311 h 2069094"/>
                <a:gd name="connsiteX26" fmla="*/ 702964 w 2388536"/>
                <a:gd name="connsiteY26" fmla="*/ 1129668 h 2069094"/>
                <a:gd name="connsiteX27" fmla="*/ 662133 w 2388536"/>
                <a:gd name="connsiteY27" fmla="*/ 1117192 h 2069094"/>
                <a:gd name="connsiteX28" fmla="*/ 623570 w 2388536"/>
                <a:gd name="connsiteY28" fmla="*/ 1091106 h 2069094"/>
                <a:gd name="connsiteX29" fmla="*/ 617899 w 2388536"/>
                <a:gd name="connsiteY29" fmla="*/ 1083166 h 2069094"/>
                <a:gd name="connsiteX30" fmla="*/ 541907 w 2388536"/>
                <a:gd name="connsiteY30" fmla="*/ 1061616 h 2069094"/>
                <a:gd name="connsiteX31" fmla="*/ 527162 w 2388536"/>
                <a:gd name="connsiteY31" fmla="*/ 1078629 h 2069094"/>
                <a:gd name="connsiteX32" fmla="*/ 521834 w 2388536"/>
                <a:gd name="connsiteY32" fmla="*/ 1087621 h 2069094"/>
                <a:gd name="connsiteX33" fmla="*/ 534340 w 2388536"/>
                <a:gd name="connsiteY33" fmla="*/ 1097397 h 2069094"/>
                <a:gd name="connsiteX34" fmla="*/ 585007 w 2388536"/>
                <a:gd name="connsiteY34" fmla="*/ 1143279 h 2069094"/>
                <a:gd name="connsiteX35" fmla="*/ 614780 w 2388536"/>
                <a:gd name="connsiteY35" fmla="*/ 1138317 h 2069094"/>
                <a:gd name="connsiteX36" fmla="*/ 621516 w 2388536"/>
                <a:gd name="connsiteY36" fmla="*/ 1134775 h 2069094"/>
                <a:gd name="connsiteX37" fmla="*/ 614496 w 2388536"/>
                <a:gd name="connsiteY37" fmla="*/ 1128534 h 2069094"/>
                <a:gd name="connsiteX38" fmla="*/ 572530 w 2388536"/>
                <a:gd name="connsiteY38" fmla="*/ 1089971 h 2069094"/>
                <a:gd name="connsiteX39" fmla="*/ 481794 w 2388536"/>
                <a:gd name="connsiteY39" fmla="*/ 1010577 h 2069094"/>
                <a:gd name="connsiteX40" fmla="*/ 482928 w 2388536"/>
                <a:gd name="connsiteY40" fmla="*/ 1037798 h 2069094"/>
                <a:gd name="connsiteX41" fmla="*/ 467049 w 2388536"/>
                <a:gd name="connsiteY41" fmla="*/ 1055945 h 2069094"/>
                <a:gd name="connsiteX42" fmla="*/ 461479 w 2388536"/>
                <a:gd name="connsiteY42" fmla="*/ 1057338 h 2069094"/>
                <a:gd name="connsiteX43" fmla="*/ 466199 w 2388536"/>
                <a:gd name="connsiteY43" fmla="*/ 1058639 h 2069094"/>
                <a:gd name="connsiteX44" fmla="*/ 476997 w 2388536"/>
                <a:gd name="connsiteY44" fmla="*/ 1063849 h 2069094"/>
                <a:gd name="connsiteX45" fmla="*/ 480660 w 2388536"/>
                <a:gd name="connsiteY45" fmla="*/ 1058213 h 2069094"/>
                <a:gd name="connsiteX46" fmla="*/ 493136 w 2388536"/>
                <a:gd name="connsiteY46" fmla="*/ 1045737 h 2069094"/>
                <a:gd name="connsiteX47" fmla="*/ 510149 w 2388536"/>
                <a:gd name="connsiteY47" fmla="*/ 1041201 h 2069094"/>
                <a:gd name="connsiteX48" fmla="*/ 504478 w 2388536"/>
                <a:gd name="connsiteY48" fmla="*/ 1032127 h 2069094"/>
                <a:gd name="connsiteX49" fmla="*/ 1859099 w 2388536"/>
                <a:gd name="connsiteY49" fmla="*/ 993132 h 2069094"/>
                <a:gd name="connsiteX50" fmla="*/ 1851537 w 2388536"/>
                <a:gd name="connsiteY50" fmla="*/ 996589 h 2069094"/>
                <a:gd name="connsiteX51" fmla="*/ 1780460 w 2388536"/>
                <a:gd name="connsiteY51" fmla="*/ 995077 h 2069094"/>
                <a:gd name="connsiteX52" fmla="*/ 1757776 w 2388536"/>
                <a:gd name="connsiteY52" fmla="*/ 999613 h 2069094"/>
                <a:gd name="connsiteX53" fmla="*/ 1730555 w 2388536"/>
                <a:gd name="connsiteY53" fmla="*/ 1044982 h 2069094"/>
                <a:gd name="connsiteX54" fmla="*/ 1680650 w 2388536"/>
                <a:gd name="connsiteY54" fmla="*/ 1082789 h 2069094"/>
                <a:gd name="connsiteX55" fmla="*/ 1674601 w 2388536"/>
                <a:gd name="connsiteY55" fmla="*/ 1111522 h 2069094"/>
                <a:gd name="connsiteX56" fmla="*/ 1762580 w 2388536"/>
                <a:gd name="connsiteY56" fmla="*/ 1119172 h 2069094"/>
                <a:gd name="connsiteX57" fmla="*/ 1763826 w 2388536"/>
                <a:gd name="connsiteY57" fmla="*/ 1114546 h 2069094"/>
                <a:gd name="connsiteX58" fmla="*/ 1805610 w 2388536"/>
                <a:gd name="connsiteY58" fmla="*/ 1117242 h 2069094"/>
                <a:gd name="connsiteX59" fmla="*/ 1810198 w 2388536"/>
                <a:gd name="connsiteY59" fmla="*/ 1111752 h 2069094"/>
                <a:gd name="connsiteX60" fmla="*/ 1843919 w 2388536"/>
                <a:gd name="connsiteY60" fmla="*/ 1057490 h 2069094"/>
                <a:gd name="connsiteX61" fmla="*/ 1860592 w 2388536"/>
                <a:gd name="connsiteY61" fmla="*/ 1031978 h 2069094"/>
                <a:gd name="connsiteX62" fmla="*/ 1859099 w 2388536"/>
                <a:gd name="connsiteY62" fmla="*/ 1020785 h 2069094"/>
                <a:gd name="connsiteX63" fmla="*/ 447768 w 2388536"/>
                <a:gd name="connsiteY63" fmla="*/ 976551 h 2069094"/>
                <a:gd name="connsiteX64" fmla="*/ 450036 w 2388536"/>
                <a:gd name="connsiteY64" fmla="*/ 1001503 h 2069094"/>
                <a:gd name="connsiteX65" fmla="*/ 450036 w 2388536"/>
                <a:gd name="connsiteY65" fmla="*/ 1015114 h 2069094"/>
                <a:gd name="connsiteX66" fmla="*/ 444365 w 2388536"/>
                <a:gd name="connsiteY66" fmla="*/ 1030992 h 2069094"/>
                <a:gd name="connsiteX67" fmla="*/ 439828 w 2388536"/>
                <a:gd name="connsiteY67" fmla="*/ 1045737 h 2069094"/>
                <a:gd name="connsiteX68" fmla="*/ 437500 w 2388536"/>
                <a:gd name="connsiteY68" fmla="*/ 1050726 h 2069094"/>
                <a:gd name="connsiteX69" fmla="*/ 456085 w 2388536"/>
                <a:gd name="connsiteY69" fmla="*/ 1055850 h 2069094"/>
                <a:gd name="connsiteX70" fmla="*/ 448902 w 2388536"/>
                <a:gd name="connsiteY70" fmla="*/ 1046872 h 2069094"/>
                <a:gd name="connsiteX71" fmla="*/ 457976 w 2388536"/>
                <a:gd name="connsiteY71" fmla="*/ 1012845 h 2069094"/>
                <a:gd name="connsiteX72" fmla="*/ 471586 w 2388536"/>
                <a:gd name="connsiteY72" fmla="*/ 996967 h 2069094"/>
                <a:gd name="connsiteX73" fmla="*/ 1179488 w 2388536"/>
                <a:gd name="connsiteY73" fmla="*/ 862779 h 2069094"/>
                <a:gd name="connsiteX74" fmla="*/ 1169124 w 2388536"/>
                <a:gd name="connsiteY74" fmla="*/ 871069 h 2069094"/>
                <a:gd name="connsiteX75" fmla="*/ 1148709 w 2388536"/>
                <a:gd name="connsiteY75" fmla="*/ 866532 h 2069094"/>
                <a:gd name="connsiteX76" fmla="*/ 1142765 w 2388536"/>
                <a:gd name="connsiteY76" fmla="*/ 863290 h 2069094"/>
                <a:gd name="connsiteX77" fmla="*/ 1133963 w 2388536"/>
                <a:gd name="connsiteY77" fmla="*/ 866533 h 2069094"/>
                <a:gd name="connsiteX78" fmla="*/ 1167989 w 2388536"/>
                <a:gd name="connsiteY78" fmla="*/ 1018517 h 2069094"/>
                <a:gd name="connsiteX79" fmla="*/ 1185883 w 2388536"/>
                <a:gd name="connsiteY79" fmla="*/ 1075181 h 2069094"/>
                <a:gd name="connsiteX80" fmla="*/ 1186137 w 2388536"/>
                <a:gd name="connsiteY80" fmla="*/ 1075227 h 2069094"/>
                <a:gd name="connsiteX81" fmla="*/ 1202016 w 2388536"/>
                <a:gd name="connsiteY81" fmla="*/ 1011712 h 2069094"/>
                <a:gd name="connsiteX82" fmla="*/ 1215498 w 2388536"/>
                <a:gd name="connsiteY82" fmla="*/ 996304 h 2069094"/>
                <a:gd name="connsiteX83" fmla="*/ 1163452 w 2388536"/>
                <a:gd name="connsiteY83" fmla="*/ 957270 h 2069094"/>
                <a:gd name="connsiteX84" fmla="*/ 1181599 w 2388536"/>
                <a:gd name="connsiteY84" fmla="*/ 918707 h 2069094"/>
                <a:gd name="connsiteX85" fmla="*/ 1188405 w 2388536"/>
                <a:gd name="connsiteY85" fmla="*/ 907365 h 2069094"/>
                <a:gd name="connsiteX86" fmla="*/ 1921102 w 2388536"/>
                <a:gd name="connsiteY86" fmla="*/ 827214 h 2069094"/>
                <a:gd name="connsiteX87" fmla="*/ 1899930 w 2388536"/>
                <a:gd name="connsiteY87" fmla="*/ 855947 h 2069094"/>
                <a:gd name="connsiteX88" fmla="*/ 1863636 w 2388536"/>
                <a:gd name="connsiteY88" fmla="*/ 883168 h 2069094"/>
                <a:gd name="connsiteX89" fmla="*/ 1871197 w 2388536"/>
                <a:gd name="connsiteY89" fmla="*/ 904340 h 2069094"/>
                <a:gd name="connsiteX90" fmla="*/ 1898418 w 2388536"/>
                <a:gd name="connsiteY90" fmla="*/ 919463 h 2069094"/>
                <a:gd name="connsiteX91" fmla="*/ 1898856 w 2388536"/>
                <a:gd name="connsiteY91" fmla="*/ 923300 h 2069094"/>
                <a:gd name="connsiteX92" fmla="*/ 1915054 w 2388536"/>
                <a:gd name="connsiteY92" fmla="*/ 930049 h 2069094"/>
                <a:gd name="connsiteX93" fmla="*/ 1924875 w 2388536"/>
                <a:gd name="connsiteY93" fmla="*/ 967929 h 2069094"/>
                <a:gd name="connsiteX94" fmla="*/ 1934571 w 2388536"/>
                <a:gd name="connsiteY94" fmla="*/ 959397 h 2069094"/>
                <a:gd name="connsiteX95" fmla="*/ 1965193 w 2388536"/>
                <a:gd name="connsiteY95" fmla="*/ 941660 h 2069094"/>
                <a:gd name="connsiteX96" fmla="*/ 1960421 w 2388536"/>
                <a:gd name="connsiteY96" fmla="*/ 928537 h 2069094"/>
                <a:gd name="connsiteX97" fmla="*/ 1960421 w 2388536"/>
                <a:gd name="connsiteY97" fmla="*/ 899803 h 2069094"/>
                <a:gd name="connsiteX98" fmla="*/ 1931688 w 2388536"/>
                <a:gd name="connsiteY98" fmla="*/ 874095 h 2069094"/>
                <a:gd name="connsiteX99" fmla="*/ 1937737 w 2388536"/>
                <a:gd name="connsiteY99" fmla="*/ 852923 h 2069094"/>
                <a:gd name="connsiteX100" fmla="*/ 1943786 w 2388536"/>
                <a:gd name="connsiteY100" fmla="*/ 837800 h 2069094"/>
                <a:gd name="connsiteX101" fmla="*/ 844740 w 2388536"/>
                <a:gd name="connsiteY101" fmla="*/ 805287 h 2069094"/>
                <a:gd name="connsiteX102" fmla="*/ 801640 w 2388536"/>
                <a:gd name="connsiteY102" fmla="*/ 867668 h 2069094"/>
                <a:gd name="connsiteX103" fmla="*/ 805043 w 2388536"/>
                <a:gd name="connsiteY103" fmla="*/ 883547 h 2069094"/>
                <a:gd name="connsiteX104" fmla="*/ 822056 w 2388536"/>
                <a:gd name="connsiteY104" fmla="*/ 890352 h 2069094"/>
                <a:gd name="connsiteX105" fmla="*/ 839069 w 2388536"/>
                <a:gd name="connsiteY105" fmla="*/ 844983 h 2069094"/>
                <a:gd name="connsiteX106" fmla="*/ 1812218 w 2388536"/>
                <a:gd name="connsiteY106" fmla="*/ 748575 h 2069094"/>
                <a:gd name="connsiteX107" fmla="*/ 1804656 w 2388536"/>
                <a:gd name="connsiteY107" fmla="*/ 793944 h 2069094"/>
                <a:gd name="connsiteX108" fmla="*/ 1777435 w 2388536"/>
                <a:gd name="connsiteY108" fmla="*/ 825702 h 2069094"/>
                <a:gd name="connsiteX109" fmla="*/ 1791046 w 2388536"/>
                <a:gd name="connsiteY109" fmla="*/ 860484 h 2069094"/>
                <a:gd name="connsiteX110" fmla="*/ 1810705 w 2388536"/>
                <a:gd name="connsiteY110" fmla="*/ 849898 h 2069094"/>
                <a:gd name="connsiteX111" fmla="*/ 1845488 w 2388536"/>
                <a:gd name="connsiteY111" fmla="*/ 812091 h 2069094"/>
                <a:gd name="connsiteX112" fmla="*/ 1840951 w 2388536"/>
                <a:gd name="connsiteY112" fmla="*/ 778821 h 2069094"/>
                <a:gd name="connsiteX113" fmla="*/ 1741141 w 2388536"/>
                <a:gd name="connsiteY113" fmla="*/ 697158 h 2069094"/>
                <a:gd name="connsiteX114" fmla="*/ 1691236 w 2388536"/>
                <a:gd name="connsiteY114" fmla="*/ 707744 h 2069094"/>
                <a:gd name="connsiteX115" fmla="*/ 1733579 w 2388536"/>
                <a:gd name="connsiteY115" fmla="*/ 760674 h 2069094"/>
                <a:gd name="connsiteX116" fmla="*/ 1738116 w 2388536"/>
                <a:gd name="connsiteY116" fmla="*/ 730428 h 2069094"/>
                <a:gd name="connsiteX117" fmla="*/ 1762313 w 2388536"/>
                <a:gd name="connsiteY117" fmla="*/ 730428 h 2069094"/>
                <a:gd name="connsiteX118" fmla="*/ 1792558 w 2388536"/>
                <a:gd name="connsiteY118" fmla="*/ 736477 h 2069094"/>
                <a:gd name="connsiteX119" fmla="*/ 1786509 w 2388536"/>
                <a:gd name="connsiteY119" fmla="*/ 710769 h 2069094"/>
                <a:gd name="connsiteX120" fmla="*/ 942281 w 2388536"/>
                <a:gd name="connsiteY120" fmla="*/ 500184 h 2069094"/>
                <a:gd name="connsiteX121" fmla="*/ 945684 w 2388536"/>
                <a:gd name="connsiteY121" fmla="*/ 534211 h 2069094"/>
                <a:gd name="connsiteX122" fmla="*/ 920732 w 2388536"/>
                <a:gd name="connsiteY122" fmla="*/ 541016 h 2069094"/>
                <a:gd name="connsiteX123" fmla="*/ 919597 w 2388536"/>
                <a:gd name="connsiteY123" fmla="*/ 576176 h 2069094"/>
                <a:gd name="connsiteX124" fmla="*/ 908256 w 2388536"/>
                <a:gd name="connsiteY124" fmla="*/ 596592 h 2069094"/>
                <a:gd name="connsiteX125" fmla="*/ 916195 w 2388536"/>
                <a:gd name="connsiteY125" fmla="*/ 619276 h 2069094"/>
                <a:gd name="connsiteX126" fmla="*/ 947953 w 2388536"/>
                <a:gd name="connsiteY126" fmla="*/ 598860 h 2069094"/>
                <a:gd name="connsiteX127" fmla="*/ 960429 w 2388536"/>
                <a:gd name="connsiteY127" fmla="*/ 573908 h 2069094"/>
                <a:gd name="connsiteX128" fmla="*/ 977442 w 2388536"/>
                <a:gd name="connsiteY128" fmla="*/ 562566 h 2069094"/>
                <a:gd name="connsiteX129" fmla="*/ 997858 w 2388536"/>
                <a:gd name="connsiteY129" fmla="*/ 561432 h 2069094"/>
                <a:gd name="connsiteX130" fmla="*/ 1012602 w 2388536"/>
                <a:gd name="connsiteY130" fmla="*/ 550089 h 2069094"/>
                <a:gd name="connsiteX131" fmla="*/ 998992 w 2388536"/>
                <a:gd name="connsiteY131" fmla="*/ 531942 h 2069094"/>
                <a:gd name="connsiteX132" fmla="*/ 980845 w 2388536"/>
                <a:gd name="connsiteY132" fmla="*/ 511527 h 2069094"/>
                <a:gd name="connsiteX133" fmla="*/ 1110144 w 2388536"/>
                <a:gd name="connsiteY133" fmla="*/ 441206 h 2069094"/>
                <a:gd name="connsiteX134" fmla="*/ 1129426 w 2388536"/>
                <a:gd name="connsiteY134" fmla="*/ 482037 h 2069094"/>
                <a:gd name="connsiteX135" fmla="*/ 1149842 w 2388536"/>
                <a:gd name="connsiteY135" fmla="*/ 500184 h 2069094"/>
                <a:gd name="connsiteX136" fmla="*/ 1160049 w 2388536"/>
                <a:gd name="connsiteY136" fmla="*/ 484306 h 2069094"/>
                <a:gd name="connsiteX137" fmla="*/ 1164586 w 2388536"/>
                <a:gd name="connsiteY137" fmla="*/ 470695 h 2069094"/>
                <a:gd name="connsiteX138" fmla="*/ 1165721 w 2388536"/>
                <a:gd name="connsiteY138" fmla="*/ 455951 h 2069094"/>
                <a:gd name="connsiteX139" fmla="*/ 1147574 w 2388536"/>
                <a:gd name="connsiteY139" fmla="*/ 448011 h 2069094"/>
                <a:gd name="connsiteX140" fmla="*/ 1030750 w 2388536"/>
                <a:gd name="connsiteY140" fmla="*/ 344798 h 2069094"/>
                <a:gd name="connsiteX141" fmla="*/ 988784 w 2388536"/>
                <a:gd name="connsiteY141" fmla="*/ 349335 h 2069094"/>
                <a:gd name="connsiteX142" fmla="*/ 974039 w 2388536"/>
                <a:gd name="connsiteY142" fmla="*/ 402643 h 2069094"/>
                <a:gd name="connsiteX143" fmla="*/ 963831 w 2388536"/>
                <a:gd name="connsiteY143" fmla="*/ 421924 h 2069094"/>
                <a:gd name="connsiteX144" fmla="*/ 989918 w 2388536"/>
                <a:gd name="connsiteY144" fmla="*/ 417388 h 2069094"/>
                <a:gd name="connsiteX145" fmla="*/ 998992 w 2388536"/>
                <a:gd name="connsiteY145" fmla="*/ 421924 h 2069094"/>
                <a:gd name="connsiteX146" fmla="*/ 1016005 w 2388536"/>
                <a:gd name="connsiteY146" fmla="*/ 433267 h 2069094"/>
                <a:gd name="connsiteX147" fmla="*/ 1019407 w 2388536"/>
                <a:gd name="connsiteY147" fmla="*/ 454816 h 2069094"/>
                <a:gd name="connsiteX148" fmla="*/ 1010334 w 2388536"/>
                <a:gd name="connsiteY148" fmla="*/ 466158 h 2069094"/>
                <a:gd name="connsiteX149" fmla="*/ 1010334 w 2388536"/>
                <a:gd name="connsiteY149" fmla="*/ 480903 h 2069094"/>
                <a:gd name="connsiteX150" fmla="*/ 1011468 w 2388536"/>
                <a:gd name="connsiteY150" fmla="*/ 491111 h 2069094"/>
                <a:gd name="connsiteX151" fmla="*/ 1043226 w 2388536"/>
                <a:gd name="connsiteY151" fmla="*/ 534211 h 2069094"/>
                <a:gd name="connsiteX152" fmla="*/ 1045494 w 2388536"/>
                <a:gd name="connsiteY152" fmla="*/ 415119 h 2069094"/>
                <a:gd name="connsiteX153" fmla="*/ 1060239 w 2388536"/>
                <a:gd name="connsiteY153" fmla="*/ 394703 h 2069094"/>
                <a:gd name="connsiteX154" fmla="*/ 1072715 w 2388536"/>
                <a:gd name="connsiteY154" fmla="*/ 208694 h 2069094"/>
                <a:gd name="connsiteX155" fmla="*/ 1044360 w 2388536"/>
                <a:gd name="connsiteY155" fmla="*/ 243854 h 2069094"/>
                <a:gd name="connsiteX156" fmla="*/ 1057971 w 2388536"/>
                <a:gd name="connsiteY156" fmla="*/ 252928 h 2069094"/>
                <a:gd name="connsiteX157" fmla="*/ 1072715 w 2388536"/>
                <a:gd name="connsiteY157" fmla="*/ 275612 h 2069094"/>
                <a:gd name="connsiteX158" fmla="*/ 1065910 w 2388536"/>
                <a:gd name="connsiteY158" fmla="*/ 297162 h 2069094"/>
                <a:gd name="connsiteX159" fmla="*/ 1055702 w 2388536"/>
                <a:gd name="connsiteY159" fmla="*/ 302833 h 2069094"/>
                <a:gd name="connsiteX160" fmla="*/ 1051165 w 2388536"/>
                <a:gd name="connsiteY160" fmla="*/ 319846 h 2069094"/>
                <a:gd name="connsiteX161" fmla="*/ 1069313 w 2388536"/>
                <a:gd name="connsiteY161" fmla="*/ 337993 h 2069094"/>
                <a:gd name="connsiteX162" fmla="*/ 1080655 w 2388536"/>
                <a:gd name="connsiteY162" fmla="*/ 274478 h 2069094"/>
                <a:gd name="connsiteX163" fmla="*/ 1080655 w 2388536"/>
                <a:gd name="connsiteY163" fmla="*/ 232512 h 2069094"/>
                <a:gd name="connsiteX164" fmla="*/ 1080655 w 2388536"/>
                <a:gd name="connsiteY164" fmla="*/ 214365 h 2069094"/>
                <a:gd name="connsiteX165" fmla="*/ 1190673 w 2388536"/>
                <a:gd name="connsiteY165" fmla="*/ 0 h 2069094"/>
                <a:gd name="connsiteX166" fmla="*/ 1204284 w 2388536"/>
                <a:gd name="connsiteY166" fmla="*/ 27221 h 2069094"/>
                <a:gd name="connsiteX167" fmla="*/ 1206552 w 2388536"/>
                <a:gd name="connsiteY167" fmla="*/ 63515 h 2069094"/>
                <a:gd name="connsiteX168" fmla="*/ 1213357 w 2388536"/>
                <a:gd name="connsiteY168" fmla="*/ 83931 h 2069094"/>
                <a:gd name="connsiteX169" fmla="*/ 1202015 w 2388536"/>
                <a:gd name="connsiteY169" fmla="*/ 86199 h 2069094"/>
                <a:gd name="connsiteX170" fmla="*/ 1158915 w 2388536"/>
                <a:gd name="connsiteY170" fmla="*/ 83931 h 2069094"/>
                <a:gd name="connsiteX171" fmla="*/ 1145305 w 2388536"/>
                <a:gd name="connsiteY171" fmla="*/ 104347 h 2069094"/>
                <a:gd name="connsiteX172" fmla="*/ 1138500 w 2388536"/>
                <a:gd name="connsiteY172" fmla="*/ 127031 h 2069094"/>
                <a:gd name="connsiteX173" fmla="*/ 1197479 w 2388536"/>
                <a:gd name="connsiteY173" fmla="*/ 108884 h 2069094"/>
                <a:gd name="connsiteX174" fmla="*/ 1254189 w 2388536"/>
                <a:gd name="connsiteY174" fmla="*/ 102079 h 2069094"/>
                <a:gd name="connsiteX175" fmla="*/ 1283678 w 2388536"/>
                <a:gd name="connsiteY175" fmla="*/ 104347 h 2069094"/>
                <a:gd name="connsiteX176" fmla="*/ 1295020 w 2388536"/>
                <a:gd name="connsiteY176" fmla="*/ 151984 h 2069094"/>
                <a:gd name="connsiteX177" fmla="*/ 1258726 w 2388536"/>
                <a:gd name="connsiteY177" fmla="*/ 179205 h 2069094"/>
                <a:gd name="connsiteX178" fmla="*/ 1224700 w 2388536"/>
                <a:gd name="connsiteY178" fmla="*/ 136104 h 2069094"/>
                <a:gd name="connsiteX179" fmla="*/ 1190673 w 2388536"/>
                <a:gd name="connsiteY179" fmla="*/ 140641 h 2069094"/>
                <a:gd name="connsiteX180" fmla="*/ 1122621 w 2388536"/>
                <a:gd name="connsiteY180" fmla="*/ 163325 h 2069094"/>
                <a:gd name="connsiteX181" fmla="*/ 1122621 w 2388536"/>
                <a:gd name="connsiteY181" fmla="*/ 197352 h 2069094"/>
                <a:gd name="connsiteX182" fmla="*/ 1138500 w 2388536"/>
                <a:gd name="connsiteY182" fmla="*/ 192815 h 2069094"/>
                <a:gd name="connsiteX183" fmla="*/ 1163452 w 2388536"/>
                <a:gd name="connsiteY183" fmla="*/ 170131 h 2069094"/>
                <a:gd name="connsiteX184" fmla="*/ 1226968 w 2388536"/>
                <a:gd name="connsiteY184" fmla="*/ 192815 h 2069094"/>
                <a:gd name="connsiteX185" fmla="*/ 1233773 w 2388536"/>
                <a:gd name="connsiteY185" fmla="*/ 235915 h 2069094"/>
                <a:gd name="connsiteX186" fmla="*/ 1206552 w 2388536"/>
                <a:gd name="connsiteY186" fmla="*/ 258599 h 2069094"/>
                <a:gd name="connsiteX187" fmla="*/ 1154379 w 2388536"/>
                <a:gd name="connsiteY187" fmla="*/ 233646 h 2069094"/>
                <a:gd name="connsiteX188" fmla="*/ 1122621 w 2388536"/>
                <a:gd name="connsiteY188" fmla="*/ 231378 h 2069094"/>
                <a:gd name="connsiteX189" fmla="*/ 1115816 w 2388536"/>
                <a:gd name="connsiteY189" fmla="*/ 265404 h 2069094"/>
                <a:gd name="connsiteX190" fmla="*/ 1099936 w 2388536"/>
                <a:gd name="connsiteY190" fmla="*/ 322114 h 2069094"/>
                <a:gd name="connsiteX191" fmla="*/ 1161184 w 2388536"/>
                <a:gd name="connsiteY191" fmla="*/ 279015 h 2069094"/>
                <a:gd name="connsiteX192" fmla="*/ 1202015 w 2388536"/>
                <a:gd name="connsiteY192" fmla="*/ 279015 h 2069094"/>
                <a:gd name="connsiteX193" fmla="*/ 1258726 w 2388536"/>
                <a:gd name="connsiteY193" fmla="*/ 265404 h 2069094"/>
                <a:gd name="connsiteX194" fmla="*/ 1281410 w 2388536"/>
                <a:gd name="connsiteY194" fmla="*/ 258599 h 2069094"/>
                <a:gd name="connsiteX195" fmla="*/ 1356267 w 2388536"/>
                <a:gd name="connsiteY195" fmla="*/ 283551 h 2069094"/>
                <a:gd name="connsiteX196" fmla="*/ 1388025 w 2388536"/>
                <a:gd name="connsiteY196" fmla="*/ 256331 h 2069094"/>
                <a:gd name="connsiteX197" fmla="*/ 1424320 w 2388536"/>
                <a:gd name="connsiteY197" fmla="*/ 285820 h 2069094"/>
                <a:gd name="connsiteX198" fmla="*/ 1442467 w 2388536"/>
                <a:gd name="connsiteY198" fmla="*/ 308504 h 2069094"/>
                <a:gd name="connsiteX199" fmla="*/ 1431125 w 2388536"/>
                <a:gd name="connsiteY199" fmla="*/ 353872 h 2069094"/>
                <a:gd name="connsiteX200" fmla="*/ 1417514 w 2388536"/>
                <a:gd name="connsiteY200" fmla="*/ 367482 h 2069094"/>
                <a:gd name="connsiteX201" fmla="*/ 1433393 w 2388536"/>
                <a:gd name="connsiteY201" fmla="*/ 401509 h 2069094"/>
                <a:gd name="connsiteX202" fmla="*/ 1410709 w 2388536"/>
                <a:gd name="connsiteY202" fmla="*/ 453682 h 2069094"/>
                <a:gd name="connsiteX203" fmla="*/ 1374415 w 2388536"/>
                <a:gd name="connsiteY203" fmla="*/ 480903 h 2069094"/>
                <a:gd name="connsiteX204" fmla="*/ 1347194 w 2388536"/>
                <a:gd name="connsiteY204" fmla="*/ 485440 h 2069094"/>
                <a:gd name="connsiteX205" fmla="*/ 1304094 w 2388536"/>
                <a:gd name="connsiteY205" fmla="*/ 457085 h 2069094"/>
                <a:gd name="connsiteX206" fmla="*/ 1267799 w 2388536"/>
                <a:gd name="connsiteY206" fmla="*/ 433267 h 2069094"/>
                <a:gd name="connsiteX207" fmla="*/ 1274605 w 2388536"/>
                <a:gd name="connsiteY207" fmla="*/ 394703 h 2069094"/>
                <a:gd name="connsiteX208" fmla="*/ 1249652 w 2388536"/>
                <a:gd name="connsiteY208" fmla="*/ 374288 h 2069094"/>
                <a:gd name="connsiteX209" fmla="*/ 1224700 w 2388536"/>
                <a:gd name="connsiteY209" fmla="*/ 351604 h 2069094"/>
                <a:gd name="connsiteX210" fmla="*/ 1213357 w 2388536"/>
                <a:gd name="connsiteY210" fmla="*/ 331188 h 2069094"/>
                <a:gd name="connsiteX211" fmla="*/ 1206552 w 2388536"/>
                <a:gd name="connsiteY211" fmla="*/ 313041 h 2069094"/>
                <a:gd name="connsiteX212" fmla="*/ 1158915 w 2388536"/>
                <a:gd name="connsiteY212" fmla="*/ 322114 h 2069094"/>
                <a:gd name="connsiteX213" fmla="*/ 1120353 w 2388536"/>
                <a:gd name="connsiteY213" fmla="*/ 353872 h 2069094"/>
                <a:gd name="connsiteX214" fmla="*/ 1129426 w 2388536"/>
                <a:gd name="connsiteY214" fmla="*/ 372019 h 2069094"/>
                <a:gd name="connsiteX215" fmla="*/ 1156647 w 2388536"/>
                <a:gd name="connsiteY215" fmla="*/ 385630 h 2069094"/>
                <a:gd name="connsiteX216" fmla="*/ 1179331 w 2388536"/>
                <a:gd name="connsiteY216" fmla="*/ 412851 h 2069094"/>
                <a:gd name="connsiteX217" fmla="*/ 1211089 w 2388536"/>
                <a:gd name="connsiteY217" fmla="*/ 430998 h 2069094"/>
                <a:gd name="connsiteX218" fmla="*/ 1226968 w 2388536"/>
                <a:gd name="connsiteY218" fmla="*/ 449145 h 2069094"/>
                <a:gd name="connsiteX219" fmla="*/ 1256457 w 2388536"/>
                <a:gd name="connsiteY219" fmla="*/ 453682 h 2069094"/>
                <a:gd name="connsiteX220" fmla="*/ 1288215 w 2388536"/>
                <a:gd name="connsiteY220" fmla="*/ 458219 h 2069094"/>
                <a:gd name="connsiteX221" fmla="*/ 1317704 w 2388536"/>
                <a:gd name="connsiteY221" fmla="*/ 476366 h 2069094"/>
                <a:gd name="connsiteX222" fmla="*/ 1324510 w 2388536"/>
                <a:gd name="connsiteY222" fmla="*/ 501319 h 2069094"/>
                <a:gd name="connsiteX223" fmla="*/ 1324510 w 2388536"/>
                <a:gd name="connsiteY223" fmla="*/ 521734 h 2069094"/>
                <a:gd name="connsiteX224" fmla="*/ 1322241 w 2388536"/>
                <a:gd name="connsiteY224" fmla="*/ 537614 h 2069094"/>
                <a:gd name="connsiteX225" fmla="*/ 1258726 w 2388536"/>
                <a:gd name="connsiteY225" fmla="*/ 514929 h 2069094"/>
                <a:gd name="connsiteX226" fmla="*/ 1258726 w 2388536"/>
                <a:gd name="connsiteY226" fmla="*/ 589787 h 2069094"/>
                <a:gd name="connsiteX227" fmla="*/ 1238310 w 2388536"/>
                <a:gd name="connsiteY227" fmla="*/ 612471 h 2069094"/>
                <a:gd name="connsiteX228" fmla="*/ 1217894 w 2388536"/>
                <a:gd name="connsiteY228" fmla="*/ 605666 h 2069094"/>
                <a:gd name="connsiteX229" fmla="*/ 1199747 w 2388536"/>
                <a:gd name="connsiteY229" fmla="*/ 569371 h 2069094"/>
                <a:gd name="connsiteX230" fmla="*/ 1186136 w 2388536"/>
                <a:gd name="connsiteY230" fmla="*/ 514929 h 2069094"/>
                <a:gd name="connsiteX231" fmla="*/ 1138500 w 2388536"/>
                <a:gd name="connsiteY231" fmla="*/ 535345 h 2069094"/>
                <a:gd name="connsiteX232" fmla="*/ 1183868 w 2388536"/>
                <a:gd name="connsiteY232" fmla="*/ 589787 h 2069094"/>
                <a:gd name="connsiteX233" fmla="*/ 1213357 w 2388536"/>
                <a:gd name="connsiteY233" fmla="*/ 646497 h 2069094"/>
                <a:gd name="connsiteX234" fmla="*/ 1231505 w 2388536"/>
                <a:gd name="connsiteY234" fmla="*/ 655571 h 2069094"/>
                <a:gd name="connsiteX235" fmla="*/ 1290483 w 2388536"/>
                <a:gd name="connsiteY235" fmla="*/ 628350 h 2069094"/>
                <a:gd name="connsiteX236" fmla="*/ 1356267 w 2388536"/>
                <a:gd name="connsiteY236" fmla="*/ 648766 h 2069094"/>
                <a:gd name="connsiteX237" fmla="*/ 1363072 w 2388536"/>
                <a:gd name="connsiteY237" fmla="*/ 671450 h 2069094"/>
                <a:gd name="connsiteX238" fmla="*/ 1406173 w 2388536"/>
                <a:gd name="connsiteY238" fmla="*/ 644229 h 2069094"/>
                <a:gd name="connsiteX239" fmla="*/ 1431125 w 2388536"/>
                <a:gd name="connsiteY239" fmla="*/ 617008 h 2069094"/>
                <a:gd name="connsiteX240" fmla="*/ 1456078 w 2388536"/>
                <a:gd name="connsiteY240" fmla="*/ 621545 h 2069094"/>
                <a:gd name="connsiteX241" fmla="*/ 1478762 w 2388536"/>
                <a:gd name="connsiteY241" fmla="*/ 651034 h 2069094"/>
                <a:gd name="connsiteX242" fmla="*/ 1499177 w 2388536"/>
                <a:gd name="connsiteY242" fmla="*/ 671450 h 2069094"/>
                <a:gd name="connsiteX243" fmla="*/ 1528667 w 2388536"/>
                <a:gd name="connsiteY243" fmla="*/ 689597 h 2069094"/>
                <a:gd name="connsiteX244" fmla="*/ 1542277 w 2388536"/>
                <a:gd name="connsiteY244" fmla="*/ 755382 h 2069094"/>
                <a:gd name="connsiteX245" fmla="*/ 1537740 w 2388536"/>
                <a:gd name="connsiteY245" fmla="*/ 782602 h 2069094"/>
                <a:gd name="connsiteX246" fmla="*/ 1501446 w 2388536"/>
                <a:gd name="connsiteY246" fmla="*/ 768992 h 2069094"/>
                <a:gd name="connsiteX247" fmla="*/ 1465151 w 2388536"/>
                <a:gd name="connsiteY247" fmla="*/ 716818 h 2069094"/>
                <a:gd name="connsiteX248" fmla="*/ 1444735 w 2388536"/>
                <a:gd name="connsiteY248" fmla="*/ 746307 h 2069094"/>
                <a:gd name="connsiteX249" fmla="*/ 1435662 w 2388536"/>
                <a:gd name="connsiteY249" fmla="*/ 780334 h 2069094"/>
                <a:gd name="connsiteX250" fmla="*/ 1415246 w 2388536"/>
                <a:gd name="connsiteY250" fmla="*/ 789407 h 2069094"/>
                <a:gd name="connsiteX251" fmla="*/ 1397099 w 2388536"/>
                <a:gd name="connsiteY251" fmla="*/ 741771 h 2069094"/>
                <a:gd name="connsiteX252" fmla="*/ 1388025 w 2388536"/>
                <a:gd name="connsiteY252" fmla="*/ 705476 h 2069094"/>
                <a:gd name="connsiteX253" fmla="*/ 1360804 w 2388536"/>
                <a:gd name="connsiteY253" fmla="*/ 712281 h 2069094"/>
                <a:gd name="connsiteX254" fmla="*/ 1353999 w 2388536"/>
                <a:gd name="connsiteY254" fmla="*/ 757650 h 2069094"/>
                <a:gd name="connsiteX255" fmla="*/ 1288215 w 2388536"/>
                <a:gd name="connsiteY255" fmla="*/ 782602 h 2069094"/>
                <a:gd name="connsiteX256" fmla="*/ 1263262 w 2388536"/>
                <a:gd name="connsiteY256" fmla="*/ 805287 h 2069094"/>
                <a:gd name="connsiteX257" fmla="*/ 1260994 w 2388536"/>
                <a:gd name="connsiteY257" fmla="*/ 850655 h 2069094"/>
                <a:gd name="connsiteX258" fmla="*/ 1272336 w 2388536"/>
                <a:gd name="connsiteY258" fmla="*/ 866533 h 2069094"/>
                <a:gd name="connsiteX259" fmla="*/ 1329046 w 2388536"/>
                <a:gd name="connsiteY259" fmla="*/ 898291 h 2069094"/>
                <a:gd name="connsiteX260" fmla="*/ 1363072 w 2388536"/>
                <a:gd name="connsiteY260" fmla="*/ 907365 h 2069094"/>
                <a:gd name="connsiteX261" fmla="*/ 1397099 w 2388536"/>
                <a:gd name="connsiteY261" fmla="*/ 891486 h 2069094"/>
                <a:gd name="connsiteX262" fmla="*/ 1369878 w 2388536"/>
                <a:gd name="connsiteY262" fmla="*/ 850655 h 2069094"/>
                <a:gd name="connsiteX263" fmla="*/ 1394830 w 2388536"/>
                <a:gd name="connsiteY263" fmla="*/ 818897 h 2069094"/>
                <a:gd name="connsiteX264" fmla="*/ 1431125 w 2388536"/>
                <a:gd name="connsiteY264" fmla="*/ 816628 h 2069094"/>
                <a:gd name="connsiteX265" fmla="*/ 1440198 w 2388536"/>
                <a:gd name="connsiteY265" fmla="*/ 841581 h 2069094"/>
                <a:gd name="connsiteX266" fmla="*/ 1465151 w 2388536"/>
                <a:gd name="connsiteY266" fmla="*/ 843849 h 2069094"/>
                <a:gd name="connsiteX267" fmla="*/ 1474225 w 2388536"/>
                <a:gd name="connsiteY267" fmla="*/ 873339 h 2069094"/>
                <a:gd name="connsiteX268" fmla="*/ 1501446 w 2388536"/>
                <a:gd name="connsiteY268" fmla="*/ 905097 h 2069094"/>
                <a:gd name="connsiteX269" fmla="*/ 1517324 w 2388536"/>
                <a:gd name="connsiteY269" fmla="*/ 936854 h 2069094"/>
                <a:gd name="connsiteX270" fmla="*/ 1487835 w 2388536"/>
                <a:gd name="connsiteY270" fmla="*/ 934586 h 2069094"/>
                <a:gd name="connsiteX271" fmla="*/ 1474225 w 2388536"/>
                <a:gd name="connsiteY271" fmla="*/ 916439 h 2069094"/>
                <a:gd name="connsiteX272" fmla="*/ 1462883 w 2388536"/>
                <a:gd name="connsiteY272" fmla="*/ 911902 h 2069094"/>
                <a:gd name="connsiteX273" fmla="*/ 1433393 w 2388536"/>
                <a:gd name="connsiteY273" fmla="*/ 918707 h 2069094"/>
                <a:gd name="connsiteX274" fmla="*/ 1469688 w 2388536"/>
                <a:gd name="connsiteY274" fmla="*/ 950465 h 2069094"/>
                <a:gd name="connsiteX275" fmla="*/ 1465151 w 2388536"/>
                <a:gd name="connsiteY275" fmla="*/ 975417 h 2069094"/>
                <a:gd name="connsiteX276" fmla="*/ 1431125 w 2388536"/>
                <a:gd name="connsiteY276" fmla="*/ 979954 h 2069094"/>
                <a:gd name="connsiteX277" fmla="*/ 1410709 w 2388536"/>
                <a:gd name="connsiteY277" fmla="*/ 941391 h 2069094"/>
                <a:gd name="connsiteX278" fmla="*/ 1363072 w 2388536"/>
                <a:gd name="connsiteY278" fmla="*/ 957270 h 2069094"/>
                <a:gd name="connsiteX279" fmla="*/ 1353819 w 2388536"/>
                <a:gd name="connsiteY279" fmla="*/ 967551 h 2069094"/>
                <a:gd name="connsiteX280" fmla="*/ 1406315 w 2388536"/>
                <a:gd name="connsiteY280" fmla="*/ 977119 h 2069094"/>
                <a:gd name="connsiteX281" fmla="*/ 1460615 w 2388536"/>
                <a:gd name="connsiteY281" fmla="*/ 995833 h 2069094"/>
                <a:gd name="connsiteX282" fmla="*/ 1478244 w 2388536"/>
                <a:gd name="connsiteY282" fmla="*/ 1008211 h 2069094"/>
                <a:gd name="connsiteX283" fmla="*/ 1484055 w 2388536"/>
                <a:gd name="connsiteY283" fmla="*/ 996589 h 2069094"/>
                <a:gd name="connsiteX284" fmla="*/ 1515812 w 2388536"/>
                <a:gd name="connsiteY284" fmla="*/ 969368 h 2069094"/>
                <a:gd name="connsiteX285" fmla="*/ 1586889 w 2388536"/>
                <a:gd name="connsiteY285" fmla="*/ 999613 h 2069094"/>
                <a:gd name="connsiteX286" fmla="*/ 1603524 w 2388536"/>
                <a:gd name="connsiteY286" fmla="*/ 986003 h 2069094"/>
                <a:gd name="connsiteX287" fmla="*/ 1608061 w 2388536"/>
                <a:gd name="connsiteY287" fmla="*/ 940635 h 2069094"/>
                <a:gd name="connsiteX288" fmla="*/ 1588402 w 2388536"/>
                <a:gd name="connsiteY288" fmla="*/ 922488 h 2069094"/>
                <a:gd name="connsiteX289" fmla="*/ 1577816 w 2388536"/>
                <a:gd name="connsiteY289" fmla="*/ 927024 h 2069094"/>
                <a:gd name="connsiteX290" fmla="*/ 1562693 w 2388536"/>
                <a:gd name="connsiteY290" fmla="*/ 928537 h 2069094"/>
                <a:gd name="connsiteX291" fmla="*/ 1536984 w 2388536"/>
                <a:gd name="connsiteY291" fmla="*/ 927024 h 2069094"/>
                <a:gd name="connsiteX292" fmla="*/ 1549082 w 2388536"/>
                <a:gd name="connsiteY292" fmla="*/ 913414 h 2069094"/>
                <a:gd name="connsiteX293" fmla="*/ 1530935 w 2388536"/>
                <a:gd name="connsiteY293" fmla="*/ 907365 h 2069094"/>
                <a:gd name="connsiteX294" fmla="*/ 1518837 w 2388536"/>
                <a:gd name="connsiteY294" fmla="*/ 858972 h 2069094"/>
                <a:gd name="connsiteX295" fmla="*/ 1544546 w 2388536"/>
                <a:gd name="connsiteY295" fmla="*/ 854435 h 2069094"/>
                <a:gd name="connsiteX296" fmla="*/ 1583865 w 2388536"/>
                <a:gd name="connsiteY296" fmla="*/ 883168 h 2069094"/>
                <a:gd name="connsiteX297" fmla="*/ 1603524 w 2388536"/>
                <a:gd name="connsiteY297" fmla="*/ 895267 h 2069094"/>
                <a:gd name="connsiteX298" fmla="*/ 1611086 w 2388536"/>
                <a:gd name="connsiteY298" fmla="*/ 871070 h 2069094"/>
                <a:gd name="connsiteX299" fmla="*/ 1620159 w 2388536"/>
                <a:gd name="connsiteY299" fmla="*/ 871070 h 2069094"/>
                <a:gd name="connsiteX300" fmla="*/ 1629233 w 2388536"/>
                <a:gd name="connsiteY300" fmla="*/ 902828 h 2069094"/>
                <a:gd name="connsiteX301" fmla="*/ 1659478 w 2388536"/>
                <a:gd name="connsiteY301" fmla="*/ 860484 h 2069094"/>
                <a:gd name="connsiteX302" fmla="*/ 1673089 w 2388536"/>
                <a:gd name="connsiteY302" fmla="*/ 871070 h 2069094"/>
                <a:gd name="connsiteX303" fmla="*/ 1685187 w 2388536"/>
                <a:gd name="connsiteY303" fmla="*/ 884681 h 2069094"/>
                <a:gd name="connsiteX304" fmla="*/ 1673089 w 2388536"/>
                <a:gd name="connsiteY304" fmla="*/ 904340 h 2069094"/>
                <a:gd name="connsiteX305" fmla="*/ 1651917 w 2388536"/>
                <a:gd name="connsiteY305" fmla="*/ 922488 h 2069094"/>
                <a:gd name="connsiteX306" fmla="*/ 1636794 w 2388536"/>
                <a:gd name="connsiteY306" fmla="*/ 936098 h 2069094"/>
                <a:gd name="connsiteX307" fmla="*/ 1636794 w 2388536"/>
                <a:gd name="connsiteY307" fmla="*/ 989028 h 2069094"/>
                <a:gd name="connsiteX308" fmla="*/ 1633770 w 2388536"/>
                <a:gd name="connsiteY308" fmla="*/ 1010199 h 2069094"/>
                <a:gd name="connsiteX309" fmla="*/ 1633770 w 2388536"/>
                <a:gd name="connsiteY309" fmla="*/ 1029859 h 2069094"/>
                <a:gd name="connsiteX310" fmla="*/ 1642843 w 2388536"/>
                <a:gd name="connsiteY310" fmla="*/ 1067666 h 2069094"/>
                <a:gd name="connsiteX311" fmla="*/ 1707871 w 2388536"/>
                <a:gd name="connsiteY311" fmla="*/ 981466 h 2069094"/>
                <a:gd name="connsiteX312" fmla="*/ 1709384 w 2388536"/>
                <a:gd name="connsiteY312" fmla="*/ 964831 h 2069094"/>
                <a:gd name="connsiteX313" fmla="*/ 1673089 w 2388536"/>
                <a:gd name="connsiteY313" fmla="*/ 958782 h 2069094"/>
                <a:gd name="connsiteX314" fmla="*/ 1677626 w 2388536"/>
                <a:gd name="connsiteY314" fmla="*/ 930049 h 2069094"/>
                <a:gd name="connsiteX315" fmla="*/ 1716945 w 2388536"/>
                <a:gd name="connsiteY315" fmla="*/ 896779 h 2069094"/>
                <a:gd name="connsiteX316" fmla="*/ 1742654 w 2388536"/>
                <a:gd name="connsiteY316" fmla="*/ 861997 h 2069094"/>
                <a:gd name="connsiteX317" fmla="*/ 1726019 w 2388536"/>
                <a:gd name="connsiteY317" fmla="*/ 818141 h 2069094"/>
                <a:gd name="connsiteX318" fmla="*/ 1713920 w 2388536"/>
                <a:gd name="connsiteY318" fmla="*/ 792432 h 2069094"/>
                <a:gd name="connsiteX319" fmla="*/ 1682163 w 2388536"/>
                <a:gd name="connsiteY319" fmla="*/ 796969 h 2069094"/>
                <a:gd name="connsiteX320" fmla="*/ 1642843 w 2388536"/>
                <a:gd name="connsiteY320" fmla="*/ 818141 h 2069094"/>
                <a:gd name="connsiteX321" fmla="*/ 1598987 w 2388536"/>
                <a:gd name="connsiteY321" fmla="*/ 840825 h 2069094"/>
                <a:gd name="connsiteX322" fmla="*/ 1579328 w 2388536"/>
                <a:gd name="connsiteY322" fmla="*/ 825702 h 2069094"/>
                <a:gd name="connsiteX323" fmla="*/ 1577816 w 2388536"/>
                <a:gd name="connsiteY323" fmla="*/ 796969 h 2069094"/>
                <a:gd name="connsiteX324" fmla="*/ 1623184 w 2388536"/>
                <a:gd name="connsiteY324" fmla="*/ 756137 h 2069094"/>
                <a:gd name="connsiteX325" fmla="*/ 1648893 w 2388536"/>
                <a:gd name="connsiteY325" fmla="*/ 769748 h 2069094"/>
                <a:gd name="connsiteX326" fmla="*/ 1676113 w 2388536"/>
                <a:gd name="connsiteY326" fmla="*/ 760674 h 2069094"/>
                <a:gd name="connsiteX327" fmla="*/ 1692749 w 2388536"/>
                <a:gd name="connsiteY327" fmla="*/ 754625 h 2069094"/>
                <a:gd name="connsiteX328" fmla="*/ 1664015 w 2388536"/>
                <a:gd name="connsiteY328" fmla="*/ 730428 h 2069094"/>
                <a:gd name="connsiteX329" fmla="*/ 1603524 w 2388536"/>
                <a:gd name="connsiteY329" fmla="*/ 744039 h 2069094"/>
                <a:gd name="connsiteX330" fmla="*/ 1571767 w 2388536"/>
                <a:gd name="connsiteY330" fmla="*/ 739502 h 2069094"/>
                <a:gd name="connsiteX331" fmla="*/ 1562693 w 2388536"/>
                <a:gd name="connsiteY331" fmla="*/ 697158 h 2069094"/>
                <a:gd name="connsiteX332" fmla="*/ 1580840 w 2388536"/>
                <a:gd name="connsiteY332" fmla="*/ 677499 h 2069094"/>
                <a:gd name="connsiteX333" fmla="*/ 1602012 w 2388536"/>
                <a:gd name="connsiteY333" fmla="*/ 679011 h 2069094"/>
                <a:gd name="connsiteX334" fmla="*/ 1603524 w 2388536"/>
                <a:gd name="connsiteY334" fmla="*/ 629106 h 2069094"/>
                <a:gd name="connsiteX335" fmla="*/ 1626208 w 2388536"/>
                <a:gd name="connsiteY335" fmla="*/ 615495 h 2069094"/>
                <a:gd name="connsiteX336" fmla="*/ 1626208 w 2388536"/>
                <a:gd name="connsiteY336" fmla="*/ 586762 h 2069094"/>
                <a:gd name="connsiteX337" fmla="*/ 1630745 w 2388536"/>
                <a:gd name="connsiteY337" fmla="*/ 558029 h 2069094"/>
                <a:gd name="connsiteX338" fmla="*/ 1667040 w 2388536"/>
                <a:gd name="connsiteY338" fmla="*/ 548955 h 2069094"/>
                <a:gd name="connsiteX339" fmla="*/ 1689724 w 2388536"/>
                <a:gd name="connsiteY339" fmla="*/ 555004 h 2069094"/>
                <a:gd name="connsiteX340" fmla="*/ 1694261 w 2388536"/>
                <a:gd name="connsiteY340" fmla="*/ 579201 h 2069094"/>
                <a:gd name="connsiteX341" fmla="*/ 1732068 w 2388536"/>
                <a:gd name="connsiteY341" fmla="*/ 586762 h 2069094"/>
                <a:gd name="connsiteX342" fmla="*/ 1732068 w 2388536"/>
                <a:gd name="connsiteY342" fmla="*/ 607934 h 2069094"/>
                <a:gd name="connsiteX343" fmla="*/ 1777436 w 2388536"/>
                <a:gd name="connsiteY343" fmla="*/ 638179 h 2069094"/>
                <a:gd name="connsiteX344" fmla="*/ 1789534 w 2388536"/>
                <a:gd name="connsiteY344" fmla="*/ 647253 h 2069094"/>
                <a:gd name="connsiteX345" fmla="*/ 1825829 w 2388536"/>
                <a:gd name="connsiteY345" fmla="*/ 663888 h 2069094"/>
                <a:gd name="connsiteX346" fmla="*/ 1854562 w 2388536"/>
                <a:gd name="connsiteY346" fmla="*/ 686572 h 2069094"/>
                <a:gd name="connsiteX347" fmla="*/ 1856074 w 2388536"/>
                <a:gd name="connsiteY347" fmla="*/ 712281 h 2069094"/>
                <a:gd name="connsiteX348" fmla="*/ 1854562 w 2388536"/>
                <a:gd name="connsiteY348" fmla="*/ 736477 h 2069094"/>
                <a:gd name="connsiteX349" fmla="*/ 1868172 w 2388536"/>
                <a:gd name="connsiteY349" fmla="*/ 796969 h 2069094"/>
                <a:gd name="connsiteX350" fmla="*/ 1949835 w 2388536"/>
                <a:gd name="connsiteY350" fmla="*/ 716818 h 2069094"/>
                <a:gd name="connsiteX351" fmla="*/ 1949835 w 2388536"/>
                <a:gd name="connsiteY351" fmla="*/ 697158 h 2069094"/>
                <a:gd name="connsiteX352" fmla="*/ 1898418 w 2388536"/>
                <a:gd name="connsiteY352" fmla="*/ 695646 h 2069094"/>
                <a:gd name="connsiteX353" fmla="*/ 1877246 w 2388536"/>
                <a:gd name="connsiteY353" fmla="*/ 669937 h 2069094"/>
                <a:gd name="connsiteX354" fmla="*/ 1883295 w 2388536"/>
                <a:gd name="connsiteY354" fmla="*/ 632130 h 2069094"/>
                <a:gd name="connsiteX355" fmla="*/ 1915053 w 2388536"/>
                <a:gd name="connsiteY355" fmla="*/ 620032 h 2069094"/>
                <a:gd name="connsiteX356" fmla="*/ 1949835 w 2388536"/>
                <a:gd name="connsiteY356" fmla="*/ 627594 h 2069094"/>
                <a:gd name="connsiteX357" fmla="*/ 1963446 w 2388536"/>
                <a:gd name="connsiteY357" fmla="*/ 657839 h 2069094"/>
                <a:gd name="connsiteX358" fmla="*/ 1971007 w 2388536"/>
                <a:gd name="connsiteY358" fmla="*/ 679011 h 2069094"/>
                <a:gd name="connsiteX359" fmla="*/ 1972519 w 2388536"/>
                <a:gd name="connsiteY359" fmla="*/ 692621 h 2069094"/>
                <a:gd name="connsiteX360" fmla="*/ 2019400 w 2388536"/>
                <a:gd name="connsiteY360" fmla="*/ 654814 h 2069094"/>
                <a:gd name="connsiteX361" fmla="*/ 2011838 w 2388536"/>
                <a:gd name="connsiteY361" fmla="*/ 641204 h 2069094"/>
                <a:gd name="connsiteX362" fmla="*/ 1986130 w 2388536"/>
                <a:gd name="connsiteY362" fmla="*/ 626081 h 2069094"/>
                <a:gd name="connsiteX363" fmla="*/ 1977056 w 2388536"/>
                <a:gd name="connsiteY363" fmla="*/ 610958 h 2069094"/>
                <a:gd name="connsiteX364" fmla="*/ 1940762 w 2388536"/>
                <a:gd name="connsiteY364" fmla="*/ 609446 h 2069094"/>
                <a:gd name="connsiteX365" fmla="*/ 1905979 w 2388536"/>
                <a:gd name="connsiteY365" fmla="*/ 558029 h 2069094"/>
                <a:gd name="connsiteX366" fmla="*/ 1922614 w 2388536"/>
                <a:gd name="connsiteY366" fmla="*/ 541394 h 2069094"/>
                <a:gd name="connsiteX367" fmla="*/ 1958909 w 2388536"/>
                <a:gd name="connsiteY367" fmla="*/ 542906 h 2069094"/>
                <a:gd name="connsiteX368" fmla="*/ 1990667 w 2388536"/>
                <a:gd name="connsiteY368" fmla="*/ 550468 h 2069094"/>
                <a:gd name="connsiteX369" fmla="*/ 2008814 w 2388536"/>
                <a:gd name="connsiteY369" fmla="*/ 564078 h 2069094"/>
                <a:gd name="connsiteX370" fmla="*/ 2051158 w 2388536"/>
                <a:gd name="connsiteY370" fmla="*/ 580713 h 2069094"/>
                <a:gd name="connsiteX371" fmla="*/ 2054182 w 2388536"/>
                <a:gd name="connsiteY371" fmla="*/ 632130 h 2069094"/>
                <a:gd name="connsiteX372" fmla="*/ 2090477 w 2388536"/>
                <a:gd name="connsiteY372" fmla="*/ 597348 h 2069094"/>
                <a:gd name="connsiteX373" fmla="*/ 2108624 w 2388536"/>
                <a:gd name="connsiteY373" fmla="*/ 579201 h 2069094"/>
                <a:gd name="connsiteX374" fmla="*/ 2105599 w 2388536"/>
                <a:gd name="connsiteY374" fmla="*/ 556517 h 2069094"/>
                <a:gd name="connsiteX375" fmla="*/ 2099550 w 2388536"/>
                <a:gd name="connsiteY375" fmla="*/ 545931 h 2069094"/>
                <a:gd name="connsiteX376" fmla="*/ 2079891 w 2388536"/>
                <a:gd name="connsiteY376" fmla="*/ 520222 h 2069094"/>
                <a:gd name="connsiteX377" fmla="*/ 2049645 w 2388536"/>
                <a:gd name="connsiteY377" fmla="*/ 491489 h 2069094"/>
                <a:gd name="connsiteX378" fmla="*/ 2051158 w 2388536"/>
                <a:gd name="connsiteY378" fmla="*/ 444608 h 2069094"/>
                <a:gd name="connsiteX379" fmla="*/ 2082915 w 2388536"/>
                <a:gd name="connsiteY379" fmla="*/ 441584 h 2069094"/>
                <a:gd name="connsiteX380" fmla="*/ 2125259 w 2388536"/>
                <a:gd name="connsiteY380" fmla="*/ 459731 h 2069094"/>
                <a:gd name="connsiteX381" fmla="*/ 2128284 w 2388536"/>
                <a:gd name="connsiteY381" fmla="*/ 468805 h 2069094"/>
                <a:gd name="connsiteX382" fmla="*/ 2141894 w 2388536"/>
                <a:gd name="connsiteY382" fmla="*/ 499050 h 2069094"/>
                <a:gd name="connsiteX383" fmla="*/ 2149455 w 2388536"/>
                <a:gd name="connsiteY383" fmla="*/ 523247 h 2069094"/>
                <a:gd name="connsiteX384" fmla="*/ 2138869 w 2388536"/>
                <a:gd name="connsiteY384" fmla="*/ 555004 h 2069094"/>
                <a:gd name="connsiteX385" fmla="*/ 2138869 w 2388536"/>
                <a:gd name="connsiteY385" fmla="*/ 582225 h 2069094"/>
                <a:gd name="connsiteX386" fmla="*/ 2181213 w 2388536"/>
                <a:gd name="connsiteY386" fmla="*/ 562566 h 2069094"/>
                <a:gd name="connsiteX387" fmla="*/ 2169115 w 2388536"/>
                <a:gd name="connsiteY387" fmla="*/ 532320 h 2069094"/>
                <a:gd name="connsiteX388" fmla="*/ 2147943 w 2388536"/>
                <a:gd name="connsiteY388" fmla="*/ 493001 h 2069094"/>
                <a:gd name="connsiteX389" fmla="*/ 2152480 w 2388536"/>
                <a:gd name="connsiteY389" fmla="*/ 453682 h 2069094"/>
                <a:gd name="connsiteX390" fmla="*/ 2173652 w 2388536"/>
                <a:gd name="connsiteY390" fmla="*/ 447633 h 2069094"/>
                <a:gd name="connsiteX391" fmla="*/ 2209946 w 2388536"/>
                <a:gd name="connsiteY391" fmla="*/ 473342 h 2069094"/>
                <a:gd name="connsiteX392" fmla="*/ 2220532 w 2388536"/>
                <a:gd name="connsiteY392" fmla="*/ 523247 h 2069094"/>
                <a:gd name="connsiteX393" fmla="*/ 2215995 w 2388536"/>
                <a:gd name="connsiteY393" fmla="*/ 558029 h 2069094"/>
                <a:gd name="connsiteX394" fmla="*/ 2258339 w 2388536"/>
                <a:gd name="connsiteY394" fmla="*/ 564078 h 2069094"/>
                <a:gd name="connsiteX395" fmla="*/ 2299171 w 2388536"/>
                <a:gd name="connsiteY395" fmla="*/ 567103 h 2069094"/>
                <a:gd name="connsiteX396" fmla="*/ 2308244 w 2388536"/>
                <a:gd name="connsiteY396" fmla="*/ 598860 h 2069094"/>
                <a:gd name="connsiteX397" fmla="*/ 2288585 w 2388536"/>
                <a:gd name="connsiteY397" fmla="*/ 629106 h 2069094"/>
                <a:gd name="connsiteX398" fmla="*/ 2256827 w 2388536"/>
                <a:gd name="connsiteY398" fmla="*/ 641204 h 2069094"/>
                <a:gd name="connsiteX399" fmla="*/ 2223557 w 2388536"/>
                <a:gd name="connsiteY399" fmla="*/ 626081 h 2069094"/>
                <a:gd name="connsiteX400" fmla="*/ 2211459 w 2388536"/>
                <a:gd name="connsiteY400" fmla="*/ 592811 h 2069094"/>
                <a:gd name="connsiteX401" fmla="*/ 2191799 w 2388536"/>
                <a:gd name="connsiteY401" fmla="*/ 595836 h 2069094"/>
                <a:gd name="connsiteX402" fmla="*/ 2157017 w 2388536"/>
                <a:gd name="connsiteY402" fmla="*/ 610958 h 2069094"/>
                <a:gd name="connsiteX403" fmla="*/ 2200873 w 2388536"/>
                <a:gd name="connsiteY403" fmla="*/ 638179 h 2069094"/>
                <a:gd name="connsiteX404" fmla="*/ 2212971 w 2388536"/>
                <a:gd name="connsiteY404" fmla="*/ 654814 h 2069094"/>
                <a:gd name="connsiteX405" fmla="*/ 2235655 w 2388536"/>
                <a:gd name="connsiteY405" fmla="*/ 682035 h 2069094"/>
                <a:gd name="connsiteX406" fmla="*/ 2235655 w 2388536"/>
                <a:gd name="connsiteY406" fmla="*/ 695646 h 2069094"/>
                <a:gd name="connsiteX407" fmla="*/ 2241704 w 2388536"/>
                <a:gd name="connsiteY407" fmla="*/ 724379 h 2069094"/>
                <a:gd name="connsiteX408" fmla="*/ 2259851 w 2388536"/>
                <a:gd name="connsiteY408" fmla="*/ 753113 h 2069094"/>
                <a:gd name="connsiteX409" fmla="*/ 2256827 w 2388536"/>
                <a:gd name="connsiteY409" fmla="*/ 777309 h 2069094"/>
                <a:gd name="connsiteX410" fmla="*/ 2238680 w 2388536"/>
                <a:gd name="connsiteY410" fmla="*/ 803018 h 2069094"/>
                <a:gd name="connsiteX411" fmla="*/ 2202385 w 2388536"/>
                <a:gd name="connsiteY411" fmla="*/ 783358 h 2069094"/>
                <a:gd name="connsiteX412" fmla="*/ 2196336 w 2388536"/>
                <a:gd name="connsiteY412" fmla="*/ 739502 h 2069094"/>
                <a:gd name="connsiteX413" fmla="*/ 2157017 w 2388536"/>
                <a:gd name="connsiteY413" fmla="*/ 706232 h 2069094"/>
                <a:gd name="connsiteX414" fmla="*/ 2164578 w 2388536"/>
                <a:gd name="connsiteY414" fmla="*/ 666913 h 2069094"/>
                <a:gd name="connsiteX415" fmla="*/ 2158529 w 2388536"/>
                <a:gd name="connsiteY415" fmla="*/ 647253 h 2069094"/>
                <a:gd name="connsiteX416" fmla="*/ 2122234 w 2388536"/>
                <a:gd name="connsiteY416" fmla="*/ 636667 h 2069094"/>
                <a:gd name="connsiteX417" fmla="*/ 2067793 w 2388536"/>
                <a:gd name="connsiteY417" fmla="*/ 666913 h 2069094"/>
                <a:gd name="connsiteX418" fmla="*/ 2058719 w 2388536"/>
                <a:gd name="connsiteY418" fmla="*/ 685060 h 2069094"/>
                <a:gd name="connsiteX419" fmla="*/ 2005789 w 2388536"/>
                <a:gd name="connsiteY419" fmla="*/ 715305 h 2069094"/>
                <a:gd name="connsiteX420" fmla="*/ 2082915 w 2388536"/>
                <a:gd name="connsiteY420" fmla="*/ 710769 h 2069094"/>
                <a:gd name="connsiteX421" fmla="*/ 2101063 w 2388536"/>
                <a:gd name="connsiteY421" fmla="*/ 724379 h 2069094"/>
                <a:gd name="connsiteX422" fmla="*/ 2126771 w 2388536"/>
                <a:gd name="connsiteY422" fmla="*/ 727404 h 2069094"/>
                <a:gd name="connsiteX423" fmla="*/ 2164578 w 2388536"/>
                <a:gd name="connsiteY423" fmla="*/ 736477 h 2069094"/>
                <a:gd name="connsiteX424" fmla="*/ 2179701 w 2388536"/>
                <a:gd name="connsiteY424" fmla="*/ 769748 h 2069094"/>
                <a:gd name="connsiteX425" fmla="*/ 2178189 w 2388536"/>
                <a:gd name="connsiteY425" fmla="*/ 807555 h 2069094"/>
                <a:gd name="connsiteX426" fmla="*/ 2166090 w 2388536"/>
                <a:gd name="connsiteY426" fmla="*/ 827214 h 2069094"/>
                <a:gd name="connsiteX427" fmla="*/ 2143406 w 2388536"/>
                <a:gd name="connsiteY427" fmla="*/ 827214 h 2069094"/>
                <a:gd name="connsiteX428" fmla="*/ 2116185 w 2388536"/>
                <a:gd name="connsiteY428" fmla="*/ 812091 h 2069094"/>
                <a:gd name="connsiteX429" fmla="*/ 2104087 w 2388536"/>
                <a:gd name="connsiteY429" fmla="*/ 796969 h 2069094"/>
                <a:gd name="connsiteX430" fmla="*/ 2076866 w 2388536"/>
                <a:gd name="connsiteY430" fmla="*/ 750088 h 2069094"/>
                <a:gd name="connsiteX431" fmla="*/ 2052670 w 2388536"/>
                <a:gd name="connsiteY431" fmla="*/ 750088 h 2069094"/>
                <a:gd name="connsiteX432" fmla="*/ 2064768 w 2388536"/>
                <a:gd name="connsiteY432" fmla="*/ 774285 h 2069094"/>
                <a:gd name="connsiteX433" fmla="*/ 2064768 w 2388536"/>
                <a:gd name="connsiteY433" fmla="*/ 818141 h 2069094"/>
                <a:gd name="connsiteX434" fmla="*/ 2060231 w 2388536"/>
                <a:gd name="connsiteY434" fmla="*/ 839312 h 2069094"/>
                <a:gd name="connsiteX435" fmla="*/ 2033010 w 2388536"/>
                <a:gd name="connsiteY435" fmla="*/ 830239 h 2069094"/>
                <a:gd name="connsiteX436" fmla="*/ 2002765 w 2388536"/>
                <a:gd name="connsiteY436" fmla="*/ 813604 h 2069094"/>
                <a:gd name="connsiteX437" fmla="*/ 1996716 w 2388536"/>
                <a:gd name="connsiteY437" fmla="*/ 783358 h 2069094"/>
                <a:gd name="connsiteX438" fmla="*/ 2007302 w 2388536"/>
                <a:gd name="connsiteY438" fmla="*/ 751601 h 2069094"/>
                <a:gd name="connsiteX439" fmla="*/ 1971007 w 2388536"/>
                <a:gd name="connsiteY439" fmla="*/ 750088 h 2069094"/>
                <a:gd name="connsiteX440" fmla="*/ 1925639 w 2388536"/>
                <a:gd name="connsiteY440" fmla="*/ 796969 h 2069094"/>
                <a:gd name="connsiteX441" fmla="*/ 1986130 w 2388536"/>
                <a:gd name="connsiteY441" fmla="*/ 816628 h 2069094"/>
                <a:gd name="connsiteX442" fmla="*/ 2004277 w 2388536"/>
                <a:gd name="connsiteY442" fmla="*/ 837800 h 2069094"/>
                <a:gd name="connsiteX443" fmla="*/ 2028473 w 2388536"/>
                <a:gd name="connsiteY443" fmla="*/ 840825 h 2069094"/>
                <a:gd name="connsiteX444" fmla="*/ 2051158 w 2388536"/>
                <a:gd name="connsiteY444" fmla="*/ 869558 h 2069094"/>
                <a:gd name="connsiteX445" fmla="*/ 2057207 w 2388536"/>
                <a:gd name="connsiteY445" fmla="*/ 886193 h 2069094"/>
                <a:gd name="connsiteX446" fmla="*/ 2081498 w 2388536"/>
                <a:gd name="connsiteY446" fmla="*/ 927691 h 2069094"/>
                <a:gd name="connsiteX447" fmla="*/ 2082160 w 2388536"/>
                <a:gd name="connsiteY447" fmla="*/ 927781 h 2069094"/>
                <a:gd name="connsiteX448" fmla="*/ 2145675 w 2388536"/>
                <a:gd name="connsiteY448" fmla="*/ 943659 h 2069094"/>
                <a:gd name="connsiteX449" fmla="*/ 2150212 w 2388536"/>
                <a:gd name="connsiteY449" fmla="*/ 970880 h 2069094"/>
                <a:gd name="connsiteX450" fmla="*/ 2204654 w 2388536"/>
                <a:gd name="connsiteY450" fmla="*/ 1034396 h 2069094"/>
                <a:gd name="connsiteX451" fmla="*/ 2234143 w 2388536"/>
                <a:gd name="connsiteY451" fmla="*/ 1075227 h 2069094"/>
                <a:gd name="connsiteX452" fmla="*/ 2279511 w 2388536"/>
                <a:gd name="connsiteY452" fmla="*/ 1111522 h 2069094"/>
                <a:gd name="connsiteX453" fmla="*/ 2320343 w 2388536"/>
                <a:gd name="connsiteY453" fmla="*/ 1141011 h 2069094"/>
                <a:gd name="connsiteX454" fmla="*/ 2354369 w 2388536"/>
                <a:gd name="connsiteY454" fmla="*/ 1168232 h 2069094"/>
                <a:gd name="connsiteX455" fmla="*/ 2304464 w 2388536"/>
                <a:gd name="connsiteY455" fmla="*/ 1245358 h 2069094"/>
                <a:gd name="connsiteX456" fmla="*/ 2293122 w 2388536"/>
                <a:gd name="connsiteY456" fmla="*/ 1292994 h 2069094"/>
                <a:gd name="connsiteX457" fmla="*/ 2302196 w 2388536"/>
                <a:gd name="connsiteY457" fmla="*/ 1336094 h 2069094"/>
                <a:gd name="connsiteX458" fmla="*/ 2270438 w 2388536"/>
                <a:gd name="connsiteY458" fmla="*/ 1381463 h 2069094"/>
                <a:gd name="connsiteX459" fmla="*/ 2286317 w 2388536"/>
                <a:gd name="connsiteY459" fmla="*/ 1440441 h 2069094"/>
                <a:gd name="connsiteX460" fmla="*/ 2293122 w 2388536"/>
                <a:gd name="connsiteY460" fmla="*/ 1465393 h 2069094"/>
                <a:gd name="connsiteX461" fmla="*/ 2311269 w 2388536"/>
                <a:gd name="connsiteY461" fmla="*/ 1492614 h 2069094"/>
                <a:gd name="connsiteX462" fmla="*/ 2315806 w 2388536"/>
                <a:gd name="connsiteY462" fmla="*/ 1542519 h 2069094"/>
                <a:gd name="connsiteX463" fmla="*/ 2322612 w 2388536"/>
                <a:gd name="connsiteY463" fmla="*/ 1587888 h 2069094"/>
                <a:gd name="connsiteX464" fmla="*/ 2333953 w 2388536"/>
                <a:gd name="connsiteY464" fmla="*/ 1633256 h 2069094"/>
                <a:gd name="connsiteX465" fmla="*/ 2388395 w 2388536"/>
                <a:gd name="connsiteY465" fmla="*/ 1680893 h 2069094"/>
                <a:gd name="connsiteX466" fmla="*/ 2315806 w 2388536"/>
                <a:gd name="connsiteY466" fmla="*/ 1699040 h 2069094"/>
                <a:gd name="connsiteX467" fmla="*/ 2261364 w 2388536"/>
                <a:gd name="connsiteY467" fmla="*/ 1726261 h 2069094"/>
                <a:gd name="connsiteX468" fmla="*/ 2193312 w 2388536"/>
                <a:gd name="connsiteY468" fmla="*/ 1751213 h 2069094"/>
                <a:gd name="connsiteX469" fmla="*/ 2150212 w 2388536"/>
                <a:gd name="connsiteY469" fmla="*/ 1755750 h 2069094"/>
                <a:gd name="connsiteX470" fmla="*/ 2132065 w 2388536"/>
                <a:gd name="connsiteY470" fmla="*/ 1748945 h 2069094"/>
                <a:gd name="connsiteX471" fmla="*/ 2086697 w 2388536"/>
                <a:gd name="connsiteY471" fmla="*/ 1753482 h 2069094"/>
                <a:gd name="connsiteX472" fmla="*/ 2050402 w 2388536"/>
                <a:gd name="connsiteY472" fmla="*/ 1737603 h 2069094"/>
                <a:gd name="connsiteX473" fmla="*/ 2016376 w 2388536"/>
                <a:gd name="connsiteY473" fmla="*/ 1723992 h 2069094"/>
                <a:gd name="connsiteX474" fmla="*/ 1952860 w 2388536"/>
                <a:gd name="connsiteY474" fmla="*/ 1755750 h 2069094"/>
                <a:gd name="connsiteX475" fmla="*/ 1918834 w 2388536"/>
                <a:gd name="connsiteY475" fmla="*/ 1762555 h 2069094"/>
                <a:gd name="connsiteX476" fmla="*/ 1862124 w 2388536"/>
                <a:gd name="connsiteY476" fmla="*/ 1730798 h 2069094"/>
                <a:gd name="connsiteX477" fmla="*/ 1809951 w 2388536"/>
                <a:gd name="connsiteY477" fmla="*/ 1728529 h 2069094"/>
                <a:gd name="connsiteX478" fmla="*/ 1798608 w 2388536"/>
                <a:gd name="connsiteY478" fmla="*/ 1728529 h 2069094"/>
                <a:gd name="connsiteX479" fmla="*/ 1748703 w 2388536"/>
                <a:gd name="connsiteY479" fmla="*/ 1733066 h 2069094"/>
                <a:gd name="connsiteX480" fmla="*/ 1723751 w 2388536"/>
                <a:gd name="connsiteY480" fmla="*/ 1685429 h 2069094"/>
                <a:gd name="connsiteX481" fmla="*/ 1705604 w 2388536"/>
                <a:gd name="connsiteY481" fmla="*/ 1660477 h 2069094"/>
                <a:gd name="connsiteX482" fmla="*/ 1635283 w 2388536"/>
                <a:gd name="connsiteY482" fmla="*/ 1624182 h 2069094"/>
                <a:gd name="connsiteX483" fmla="*/ 1608452 w 2388536"/>
                <a:gd name="connsiteY483" fmla="*/ 1613620 h 2069094"/>
                <a:gd name="connsiteX484" fmla="*/ 1606412 w 2388536"/>
                <a:gd name="connsiteY484" fmla="*/ 1612928 h 2069094"/>
                <a:gd name="connsiteX485" fmla="*/ 1606502 w 2388536"/>
                <a:gd name="connsiteY485" fmla="*/ 1616243 h 2069094"/>
                <a:gd name="connsiteX486" fmla="*/ 1605793 w 2388536"/>
                <a:gd name="connsiteY486" fmla="*/ 1637793 h 2069094"/>
                <a:gd name="connsiteX487" fmla="*/ 1576303 w 2388536"/>
                <a:gd name="connsiteY487" fmla="*/ 1635525 h 2069094"/>
                <a:gd name="connsiteX488" fmla="*/ 1574035 w 2388536"/>
                <a:gd name="connsiteY488" fmla="*/ 1683162 h 2069094"/>
                <a:gd name="connsiteX489" fmla="*/ 1563544 w 2388536"/>
                <a:gd name="connsiteY489" fmla="*/ 1714353 h 2069094"/>
                <a:gd name="connsiteX490" fmla="*/ 1552456 w 2388536"/>
                <a:gd name="connsiteY490" fmla="*/ 1739622 h 2069094"/>
                <a:gd name="connsiteX491" fmla="*/ 1566239 w 2388536"/>
                <a:gd name="connsiteY491" fmla="*/ 1773898 h 2069094"/>
                <a:gd name="connsiteX492" fmla="*/ 1598989 w 2388536"/>
                <a:gd name="connsiteY492" fmla="*/ 1851023 h 2069094"/>
                <a:gd name="connsiteX493" fmla="*/ 1642089 w 2388536"/>
                <a:gd name="connsiteY493" fmla="*/ 1894123 h 2069094"/>
                <a:gd name="connsiteX494" fmla="*/ 1714678 w 2388536"/>
                <a:gd name="connsiteY494" fmla="*/ 1937223 h 2069094"/>
                <a:gd name="connsiteX495" fmla="*/ 1775925 w 2388536"/>
                <a:gd name="connsiteY495" fmla="*/ 1987128 h 2069094"/>
                <a:gd name="connsiteX496" fmla="*/ 1687457 w 2388536"/>
                <a:gd name="connsiteY496" fmla="*/ 2014349 h 2069094"/>
                <a:gd name="connsiteX497" fmla="*/ 1628478 w 2388536"/>
                <a:gd name="connsiteY497" fmla="*/ 1946296 h 2069094"/>
                <a:gd name="connsiteX498" fmla="*/ 1571768 w 2388536"/>
                <a:gd name="connsiteY498" fmla="*/ 1916807 h 2069094"/>
                <a:gd name="connsiteX499" fmla="*/ 1530936 w 2388536"/>
                <a:gd name="connsiteY499" fmla="*/ 1905465 h 2069094"/>
                <a:gd name="connsiteX500" fmla="*/ 1506586 w 2388536"/>
                <a:gd name="connsiteY500" fmla="*/ 1894442 h 2069094"/>
                <a:gd name="connsiteX501" fmla="*/ 1500511 w 2388536"/>
                <a:gd name="connsiteY501" fmla="*/ 1891566 h 2069094"/>
                <a:gd name="connsiteX502" fmla="*/ 1499177 w 2388536"/>
                <a:gd name="connsiteY502" fmla="*/ 1903198 h 2069094"/>
                <a:gd name="connsiteX503" fmla="*/ 1469688 w 2388536"/>
                <a:gd name="connsiteY503" fmla="*/ 1907734 h 2069094"/>
                <a:gd name="connsiteX504" fmla="*/ 1419783 w 2388536"/>
                <a:gd name="connsiteY504" fmla="*/ 1984860 h 2069094"/>
                <a:gd name="connsiteX505" fmla="*/ 1376683 w 2388536"/>
                <a:gd name="connsiteY505" fmla="*/ 1919076 h 2069094"/>
                <a:gd name="connsiteX506" fmla="*/ 1299557 w 2388536"/>
                <a:gd name="connsiteY506" fmla="*/ 1869171 h 2069094"/>
                <a:gd name="connsiteX507" fmla="*/ 1256457 w 2388536"/>
                <a:gd name="connsiteY507" fmla="*/ 1848756 h 2069094"/>
                <a:gd name="connsiteX508" fmla="*/ 1220163 w 2388536"/>
                <a:gd name="connsiteY508" fmla="*/ 1810193 h 2069094"/>
                <a:gd name="connsiteX509" fmla="*/ 1186137 w 2388536"/>
                <a:gd name="connsiteY509" fmla="*/ 1780703 h 2069094"/>
                <a:gd name="connsiteX510" fmla="*/ 1145305 w 2388536"/>
                <a:gd name="connsiteY510" fmla="*/ 1794314 h 2069094"/>
                <a:gd name="connsiteX511" fmla="*/ 1134007 w 2388536"/>
                <a:gd name="connsiteY511" fmla="*/ 1790865 h 2069094"/>
                <a:gd name="connsiteX512" fmla="*/ 1136516 w 2388536"/>
                <a:gd name="connsiteY512" fmla="*/ 1831459 h 2069094"/>
                <a:gd name="connsiteX513" fmla="*/ 1138501 w 2388536"/>
                <a:gd name="connsiteY513" fmla="*/ 1887318 h 2069094"/>
                <a:gd name="connsiteX514" fmla="*/ 1104475 w 2388536"/>
                <a:gd name="connsiteY514" fmla="*/ 1887318 h 2069094"/>
                <a:gd name="connsiteX515" fmla="*/ 1086327 w 2388536"/>
                <a:gd name="connsiteY515" fmla="*/ 1928149 h 2069094"/>
                <a:gd name="connsiteX516" fmla="*/ 1045496 w 2388536"/>
                <a:gd name="connsiteY516" fmla="*/ 1962176 h 2069094"/>
                <a:gd name="connsiteX517" fmla="*/ 1020544 w 2388536"/>
                <a:gd name="connsiteY517" fmla="*/ 1964444 h 2069094"/>
                <a:gd name="connsiteX518" fmla="*/ 966102 w 2388536"/>
                <a:gd name="connsiteY518" fmla="*/ 1982591 h 2069094"/>
                <a:gd name="connsiteX519" fmla="*/ 909391 w 2388536"/>
                <a:gd name="connsiteY519" fmla="*/ 2018886 h 2069094"/>
                <a:gd name="connsiteX520" fmla="*/ 877633 w 2388536"/>
                <a:gd name="connsiteY520" fmla="*/ 2068791 h 2069094"/>
                <a:gd name="connsiteX521" fmla="*/ 857218 w 2388536"/>
                <a:gd name="connsiteY521" fmla="*/ 1993934 h 2069094"/>
                <a:gd name="connsiteX522" fmla="*/ 834534 w 2388536"/>
                <a:gd name="connsiteY522" fmla="*/ 1944029 h 2069094"/>
                <a:gd name="connsiteX523" fmla="*/ 820923 w 2388536"/>
                <a:gd name="connsiteY523" fmla="*/ 1862366 h 2069094"/>
                <a:gd name="connsiteX524" fmla="*/ 814118 w 2388536"/>
                <a:gd name="connsiteY524" fmla="*/ 1810192 h 2069094"/>
                <a:gd name="connsiteX525" fmla="*/ 864023 w 2388536"/>
                <a:gd name="connsiteY525" fmla="*/ 1733066 h 2069094"/>
                <a:gd name="connsiteX526" fmla="*/ 780092 w 2388536"/>
                <a:gd name="connsiteY526" fmla="*/ 1767093 h 2069094"/>
                <a:gd name="connsiteX527" fmla="*/ 736992 w 2388536"/>
                <a:gd name="connsiteY527" fmla="*/ 1805655 h 2069094"/>
                <a:gd name="connsiteX528" fmla="*/ 721113 w 2388536"/>
                <a:gd name="connsiteY528" fmla="*/ 1896392 h 2069094"/>
                <a:gd name="connsiteX529" fmla="*/ 687087 w 2388536"/>
                <a:gd name="connsiteY529" fmla="*/ 1839682 h 2069094"/>
                <a:gd name="connsiteX530" fmla="*/ 700697 w 2388536"/>
                <a:gd name="connsiteY530" fmla="*/ 1794314 h 2069094"/>
                <a:gd name="connsiteX531" fmla="*/ 723381 w 2388536"/>
                <a:gd name="connsiteY531" fmla="*/ 1771629 h 2069094"/>
                <a:gd name="connsiteX532" fmla="*/ 727918 w 2388536"/>
                <a:gd name="connsiteY532" fmla="*/ 1730798 h 2069094"/>
                <a:gd name="connsiteX533" fmla="*/ 791434 w 2388536"/>
                <a:gd name="connsiteY533" fmla="*/ 1658209 h 2069094"/>
                <a:gd name="connsiteX534" fmla="*/ 866292 w 2388536"/>
                <a:gd name="connsiteY534" fmla="*/ 1633256 h 2069094"/>
                <a:gd name="connsiteX535" fmla="*/ 997860 w 2388536"/>
                <a:gd name="connsiteY535" fmla="*/ 1660477 h 2069094"/>
                <a:gd name="connsiteX536" fmla="*/ 968370 w 2388536"/>
                <a:gd name="connsiteY536" fmla="*/ 1610572 h 2069094"/>
                <a:gd name="connsiteX537" fmla="*/ 870828 w 2388536"/>
                <a:gd name="connsiteY537" fmla="*/ 1562936 h 2069094"/>
                <a:gd name="connsiteX538" fmla="*/ 844180 w 2388536"/>
                <a:gd name="connsiteY538" fmla="*/ 1554686 h 2069094"/>
                <a:gd name="connsiteX539" fmla="*/ 832264 w 2388536"/>
                <a:gd name="connsiteY539" fmla="*/ 1560667 h 2069094"/>
                <a:gd name="connsiteX540" fmla="*/ 808587 w 2388536"/>
                <a:gd name="connsiteY540" fmla="*/ 1562511 h 2069094"/>
                <a:gd name="connsiteX541" fmla="*/ 807839 w 2388536"/>
                <a:gd name="connsiteY541" fmla="*/ 1562099 h 2069094"/>
                <a:gd name="connsiteX542" fmla="*/ 802934 w 2388536"/>
                <a:gd name="connsiteY542" fmla="*/ 1578921 h 2069094"/>
                <a:gd name="connsiteX543" fmla="*/ 795969 w 2388536"/>
                <a:gd name="connsiteY543" fmla="*/ 1599230 h 2069094"/>
                <a:gd name="connsiteX544" fmla="*/ 771017 w 2388536"/>
                <a:gd name="connsiteY544" fmla="*/ 1617377 h 2069094"/>
                <a:gd name="connsiteX545" fmla="*/ 714306 w 2388536"/>
                <a:gd name="connsiteY545" fmla="*/ 1646866 h 2069094"/>
                <a:gd name="connsiteX546" fmla="*/ 700696 w 2388536"/>
                <a:gd name="connsiteY546" fmla="*/ 1678624 h 2069094"/>
                <a:gd name="connsiteX547" fmla="*/ 675743 w 2388536"/>
                <a:gd name="connsiteY547" fmla="*/ 1703577 h 2069094"/>
                <a:gd name="connsiteX548" fmla="*/ 616765 w 2388536"/>
                <a:gd name="connsiteY548" fmla="*/ 1730798 h 2069094"/>
                <a:gd name="connsiteX549" fmla="*/ 571396 w 2388536"/>
                <a:gd name="connsiteY549" fmla="*/ 1746677 h 2069094"/>
                <a:gd name="connsiteX550" fmla="*/ 535102 w 2388536"/>
                <a:gd name="connsiteY550" fmla="*/ 1742140 h 2069094"/>
                <a:gd name="connsiteX551" fmla="*/ 478391 w 2388536"/>
                <a:gd name="connsiteY551" fmla="*/ 1742140 h 2069094"/>
                <a:gd name="connsiteX552" fmla="*/ 394460 w 2388536"/>
                <a:gd name="connsiteY552" fmla="*/ 1771629 h 2069094"/>
                <a:gd name="connsiteX553" fmla="*/ 346823 w 2388536"/>
                <a:gd name="connsiteY553" fmla="*/ 1807924 h 2069094"/>
                <a:gd name="connsiteX554" fmla="*/ 292382 w 2388536"/>
                <a:gd name="connsiteY554" fmla="*/ 1835145 h 2069094"/>
                <a:gd name="connsiteX555" fmla="*/ 235672 w 2388536"/>
                <a:gd name="connsiteY555" fmla="*/ 1835145 h 2069094"/>
                <a:gd name="connsiteX556" fmla="*/ 185767 w 2388536"/>
                <a:gd name="connsiteY556" fmla="*/ 1835145 h 2069094"/>
                <a:gd name="connsiteX557" fmla="*/ 156277 w 2388536"/>
                <a:gd name="connsiteY557" fmla="*/ 1882781 h 2069094"/>
                <a:gd name="connsiteX558" fmla="*/ 131325 w 2388536"/>
                <a:gd name="connsiteY558" fmla="*/ 1835145 h 2069094"/>
                <a:gd name="connsiteX559" fmla="*/ 115446 w 2388536"/>
                <a:gd name="connsiteY559" fmla="*/ 1807924 h 2069094"/>
                <a:gd name="connsiteX560" fmla="*/ 97298 w 2388536"/>
                <a:gd name="connsiteY560" fmla="*/ 1760287 h 2069094"/>
                <a:gd name="connsiteX561" fmla="*/ 79151 w 2388536"/>
                <a:gd name="connsiteY561" fmla="*/ 1742140 h 2069094"/>
                <a:gd name="connsiteX562" fmla="*/ 72346 w 2388536"/>
                <a:gd name="connsiteY562" fmla="*/ 1674087 h 2069094"/>
                <a:gd name="connsiteX563" fmla="*/ 90493 w 2388536"/>
                <a:gd name="connsiteY563" fmla="*/ 1544788 h 2069094"/>
                <a:gd name="connsiteX564" fmla="*/ 72346 w 2388536"/>
                <a:gd name="connsiteY564" fmla="*/ 1531178 h 2069094"/>
                <a:gd name="connsiteX565" fmla="*/ 45125 w 2388536"/>
                <a:gd name="connsiteY565" fmla="*/ 1499420 h 2069094"/>
                <a:gd name="connsiteX566" fmla="*/ 4294 w 2388536"/>
                <a:gd name="connsiteY566" fmla="*/ 1490346 h 2069094"/>
                <a:gd name="connsiteX567" fmla="*/ 4294 w 2388536"/>
                <a:gd name="connsiteY567" fmla="*/ 1433636 h 2069094"/>
                <a:gd name="connsiteX568" fmla="*/ 31515 w 2388536"/>
                <a:gd name="connsiteY568" fmla="*/ 1397341 h 2069094"/>
                <a:gd name="connsiteX569" fmla="*/ 24709 w 2388536"/>
                <a:gd name="connsiteY569" fmla="*/ 1336094 h 2069094"/>
                <a:gd name="connsiteX570" fmla="*/ 40588 w 2388536"/>
                <a:gd name="connsiteY570" fmla="*/ 1281652 h 2069094"/>
                <a:gd name="connsiteX571" fmla="*/ 149472 w 2388536"/>
                <a:gd name="connsiteY571" fmla="*/ 1138742 h 2069094"/>
                <a:gd name="connsiteX572" fmla="*/ 149472 w 2388536"/>
                <a:gd name="connsiteY572" fmla="*/ 1118327 h 2069094"/>
                <a:gd name="connsiteX573" fmla="*/ 208451 w 2388536"/>
                <a:gd name="connsiteY573" fmla="*/ 1072958 h 2069094"/>
                <a:gd name="connsiteX574" fmla="*/ 285719 w 2388536"/>
                <a:gd name="connsiteY574" fmla="*/ 1069272 h 2069094"/>
                <a:gd name="connsiteX575" fmla="*/ 326049 w 2388536"/>
                <a:gd name="connsiteY575" fmla="*/ 1069837 h 2069094"/>
                <a:gd name="connsiteX576" fmla="*/ 317334 w 2388536"/>
                <a:gd name="connsiteY576" fmla="*/ 1049140 h 2069094"/>
                <a:gd name="connsiteX577" fmla="*/ 357031 w 2388536"/>
                <a:gd name="connsiteY577" fmla="*/ 1045737 h 2069094"/>
                <a:gd name="connsiteX578" fmla="*/ 394460 w 2388536"/>
                <a:gd name="connsiteY578" fmla="*/ 1012845 h 2069094"/>
                <a:gd name="connsiteX579" fmla="*/ 394460 w 2388536"/>
                <a:gd name="connsiteY579" fmla="*/ 989027 h 2069094"/>
                <a:gd name="connsiteX580" fmla="*/ 416010 w 2388536"/>
                <a:gd name="connsiteY580" fmla="*/ 968612 h 2069094"/>
                <a:gd name="connsiteX581" fmla="*/ 428486 w 2388536"/>
                <a:gd name="connsiteY581" fmla="*/ 948196 h 2069094"/>
                <a:gd name="connsiteX582" fmla="*/ 414876 w 2388536"/>
                <a:gd name="connsiteY582" fmla="*/ 926646 h 2069094"/>
                <a:gd name="connsiteX583" fmla="*/ 400131 w 2388536"/>
                <a:gd name="connsiteY583" fmla="*/ 926646 h 2069094"/>
                <a:gd name="connsiteX584" fmla="*/ 387655 w 2388536"/>
                <a:gd name="connsiteY584" fmla="*/ 934585 h 2069094"/>
                <a:gd name="connsiteX585" fmla="*/ 374044 w 2388536"/>
                <a:gd name="connsiteY585" fmla="*/ 945927 h 2069094"/>
                <a:gd name="connsiteX586" fmla="*/ 358166 w 2388536"/>
                <a:gd name="connsiteY586" fmla="*/ 958403 h 2069094"/>
                <a:gd name="connsiteX587" fmla="*/ 351360 w 2388536"/>
                <a:gd name="connsiteY587" fmla="*/ 975417 h 2069094"/>
                <a:gd name="connsiteX588" fmla="*/ 349092 w 2388536"/>
                <a:gd name="connsiteY588" fmla="*/ 1000369 h 2069094"/>
                <a:gd name="connsiteX589" fmla="*/ 336616 w 2388536"/>
                <a:gd name="connsiteY589" fmla="*/ 1021919 h 2069094"/>
                <a:gd name="connsiteX590" fmla="*/ 303724 w 2388536"/>
                <a:gd name="connsiteY590" fmla="*/ 1046872 h 2069094"/>
                <a:gd name="connsiteX591" fmla="*/ 270831 w 2388536"/>
                <a:gd name="connsiteY591" fmla="*/ 1054811 h 2069094"/>
                <a:gd name="connsiteX592" fmla="*/ 251550 w 2388536"/>
                <a:gd name="connsiteY592" fmla="*/ 1053677 h 2069094"/>
                <a:gd name="connsiteX593" fmla="*/ 237939 w 2388536"/>
                <a:gd name="connsiteY593" fmla="*/ 1001503 h 2069094"/>
                <a:gd name="connsiteX594" fmla="*/ 227732 w 2388536"/>
                <a:gd name="connsiteY594" fmla="*/ 998101 h 2069094"/>
                <a:gd name="connsiteX595" fmla="*/ 206182 w 2388536"/>
                <a:gd name="connsiteY595" fmla="*/ 982222 h 2069094"/>
                <a:gd name="connsiteX596" fmla="*/ 203913 w 2388536"/>
                <a:gd name="connsiteY596" fmla="*/ 956135 h 2069094"/>
                <a:gd name="connsiteX597" fmla="*/ 219792 w 2388536"/>
                <a:gd name="connsiteY597" fmla="*/ 942525 h 2069094"/>
                <a:gd name="connsiteX598" fmla="*/ 243610 w 2388536"/>
                <a:gd name="connsiteY598" fmla="*/ 947062 h 2069094"/>
                <a:gd name="connsiteX599" fmla="*/ 245879 w 2388536"/>
                <a:gd name="connsiteY599" fmla="*/ 926646 h 2069094"/>
                <a:gd name="connsiteX600" fmla="*/ 271966 w 2388536"/>
                <a:gd name="connsiteY600" fmla="*/ 907364 h 2069094"/>
                <a:gd name="connsiteX601" fmla="*/ 301455 w 2388536"/>
                <a:gd name="connsiteY601" fmla="*/ 915304 h 2069094"/>
                <a:gd name="connsiteX602" fmla="*/ 323005 w 2388536"/>
                <a:gd name="connsiteY602" fmla="*/ 914170 h 2069094"/>
                <a:gd name="connsiteX603" fmla="*/ 347957 w 2388536"/>
                <a:gd name="connsiteY603" fmla="*/ 905096 h 2069094"/>
                <a:gd name="connsiteX604" fmla="*/ 400131 w 2388536"/>
                <a:gd name="connsiteY604" fmla="*/ 896022 h 2069094"/>
                <a:gd name="connsiteX605" fmla="*/ 385387 w 2388536"/>
                <a:gd name="connsiteY605" fmla="*/ 872204 h 2069094"/>
                <a:gd name="connsiteX606" fmla="*/ 366105 w 2388536"/>
                <a:gd name="connsiteY606" fmla="*/ 827970 h 2069094"/>
                <a:gd name="connsiteX607" fmla="*/ 364971 w 2388536"/>
                <a:gd name="connsiteY607" fmla="*/ 868801 h 2069094"/>
                <a:gd name="connsiteX608" fmla="*/ 363836 w 2388536"/>
                <a:gd name="connsiteY608" fmla="*/ 889217 h 2069094"/>
                <a:gd name="connsiteX609" fmla="*/ 342286 w 2388536"/>
                <a:gd name="connsiteY609" fmla="*/ 892620 h 2069094"/>
                <a:gd name="connsiteX610" fmla="*/ 303724 w 2388536"/>
                <a:gd name="connsiteY610" fmla="*/ 852922 h 2069094"/>
                <a:gd name="connsiteX611" fmla="*/ 301455 w 2388536"/>
                <a:gd name="connsiteY611" fmla="*/ 837044 h 2069094"/>
                <a:gd name="connsiteX612" fmla="*/ 318468 w 2388536"/>
                <a:gd name="connsiteY612" fmla="*/ 813225 h 2069094"/>
                <a:gd name="connsiteX613" fmla="*/ 336616 w 2388536"/>
                <a:gd name="connsiteY613" fmla="*/ 814360 h 2069094"/>
                <a:gd name="connsiteX614" fmla="*/ 351360 w 2388536"/>
                <a:gd name="connsiteY614" fmla="*/ 795078 h 2069094"/>
                <a:gd name="connsiteX615" fmla="*/ 332079 w 2388536"/>
                <a:gd name="connsiteY615" fmla="*/ 775796 h 2069094"/>
                <a:gd name="connsiteX616" fmla="*/ 309395 w 2388536"/>
                <a:gd name="connsiteY616" fmla="*/ 780333 h 2069094"/>
                <a:gd name="connsiteX617" fmla="*/ 304858 w 2388536"/>
                <a:gd name="connsiteY617" fmla="*/ 803017 h 2069094"/>
                <a:gd name="connsiteX618" fmla="*/ 290113 w 2388536"/>
                <a:gd name="connsiteY618" fmla="*/ 818896 h 2069094"/>
                <a:gd name="connsiteX619" fmla="*/ 268563 w 2388536"/>
                <a:gd name="connsiteY619" fmla="*/ 827970 h 2069094"/>
                <a:gd name="connsiteX620" fmla="*/ 253819 w 2388536"/>
                <a:gd name="connsiteY620" fmla="*/ 808688 h 2069094"/>
                <a:gd name="connsiteX621" fmla="*/ 253819 w 2388536"/>
                <a:gd name="connsiteY621" fmla="*/ 771260 h 2069094"/>
                <a:gd name="connsiteX622" fmla="*/ 274234 w 2388536"/>
                <a:gd name="connsiteY622" fmla="*/ 740635 h 2069094"/>
                <a:gd name="connsiteX623" fmla="*/ 284442 w 2388536"/>
                <a:gd name="connsiteY623" fmla="*/ 742904 h 2069094"/>
                <a:gd name="connsiteX624" fmla="*/ 326408 w 2388536"/>
                <a:gd name="connsiteY624" fmla="*/ 751978 h 2069094"/>
                <a:gd name="connsiteX625" fmla="*/ 326408 w 2388536"/>
                <a:gd name="connsiteY625" fmla="*/ 732696 h 2069094"/>
                <a:gd name="connsiteX626" fmla="*/ 293515 w 2388536"/>
                <a:gd name="connsiteY626" fmla="*/ 702073 h 2069094"/>
                <a:gd name="connsiteX627" fmla="*/ 288979 w 2388536"/>
                <a:gd name="connsiteY627" fmla="*/ 685060 h 2069094"/>
                <a:gd name="connsiteX628" fmla="*/ 285576 w 2388536"/>
                <a:gd name="connsiteY628" fmla="*/ 663510 h 2069094"/>
                <a:gd name="connsiteX629" fmla="*/ 268563 w 2388536"/>
                <a:gd name="connsiteY629" fmla="*/ 656705 h 2069094"/>
                <a:gd name="connsiteX630" fmla="*/ 249282 w 2388536"/>
                <a:gd name="connsiteY630" fmla="*/ 707744 h 2069094"/>
                <a:gd name="connsiteX631" fmla="*/ 247013 w 2388536"/>
                <a:gd name="connsiteY631" fmla="*/ 753112 h 2069094"/>
                <a:gd name="connsiteX632" fmla="*/ 234537 w 2388536"/>
                <a:gd name="connsiteY632" fmla="*/ 782602 h 2069094"/>
                <a:gd name="connsiteX633" fmla="*/ 218658 w 2388536"/>
                <a:gd name="connsiteY633" fmla="*/ 795078 h 2069094"/>
                <a:gd name="connsiteX634" fmla="*/ 203913 w 2388536"/>
                <a:gd name="connsiteY634" fmla="*/ 786004 h 2069094"/>
                <a:gd name="connsiteX635" fmla="*/ 184632 w 2388536"/>
                <a:gd name="connsiteY635" fmla="*/ 750844 h 2069094"/>
                <a:gd name="connsiteX636" fmla="*/ 194840 w 2388536"/>
                <a:gd name="connsiteY636" fmla="*/ 711146 h 2069094"/>
                <a:gd name="connsiteX637" fmla="*/ 217524 w 2388536"/>
                <a:gd name="connsiteY637" fmla="*/ 651034 h 2069094"/>
                <a:gd name="connsiteX638" fmla="*/ 223195 w 2388536"/>
                <a:gd name="connsiteY638" fmla="*/ 636289 h 2069094"/>
                <a:gd name="connsiteX639" fmla="*/ 275368 w 2388536"/>
                <a:gd name="connsiteY639" fmla="*/ 635155 h 2069094"/>
                <a:gd name="connsiteX640" fmla="*/ 270831 w 2388536"/>
                <a:gd name="connsiteY640" fmla="*/ 604531 h 2069094"/>
                <a:gd name="connsiteX641" fmla="*/ 250416 w 2388536"/>
                <a:gd name="connsiteY641" fmla="*/ 592055 h 2069094"/>
                <a:gd name="connsiteX642" fmla="*/ 226598 w 2388536"/>
                <a:gd name="connsiteY642" fmla="*/ 604531 h 2069094"/>
                <a:gd name="connsiteX643" fmla="*/ 203913 w 2388536"/>
                <a:gd name="connsiteY643" fmla="*/ 604531 h 2069094"/>
                <a:gd name="connsiteX644" fmla="*/ 185766 w 2388536"/>
                <a:gd name="connsiteY644" fmla="*/ 587518 h 2069094"/>
                <a:gd name="connsiteX645" fmla="*/ 183497 w 2388536"/>
                <a:gd name="connsiteY645" fmla="*/ 571639 h 2069094"/>
                <a:gd name="connsiteX646" fmla="*/ 173290 w 2388536"/>
                <a:gd name="connsiteY646" fmla="*/ 561431 h 2069094"/>
                <a:gd name="connsiteX647" fmla="*/ 174424 w 2388536"/>
                <a:gd name="connsiteY647" fmla="*/ 525137 h 2069094"/>
                <a:gd name="connsiteX648" fmla="*/ 240208 w 2388536"/>
                <a:gd name="connsiteY648" fmla="*/ 527405 h 2069094"/>
                <a:gd name="connsiteX649" fmla="*/ 261758 w 2388536"/>
                <a:gd name="connsiteY649" fmla="*/ 565968 h 2069094"/>
                <a:gd name="connsiteX650" fmla="*/ 292381 w 2388536"/>
                <a:gd name="connsiteY650" fmla="*/ 581847 h 2069094"/>
                <a:gd name="connsiteX651" fmla="*/ 317334 w 2388536"/>
                <a:gd name="connsiteY651" fmla="*/ 568236 h 2069094"/>
                <a:gd name="connsiteX652" fmla="*/ 320736 w 2388536"/>
                <a:gd name="connsiteY652" fmla="*/ 554626 h 2069094"/>
                <a:gd name="connsiteX653" fmla="*/ 340018 w 2388536"/>
                <a:gd name="connsiteY653" fmla="*/ 535344 h 2069094"/>
                <a:gd name="connsiteX654" fmla="*/ 388789 w 2388536"/>
                <a:gd name="connsiteY654" fmla="*/ 530808 h 2069094"/>
                <a:gd name="connsiteX655" fmla="*/ 413742 w 2388536"/>
                <a:gd name="connsiteY655" fmla="*/ 559163 h 2069094"/>
                <a:gd name="connsiteX656" fmla="*/ 360434 w 2388536"/>
                <a:gd name="connsiteY656" fmla="*/ 590920 h 2069094"/>
                <a:gd name="connsiteX657" fmla="*/ 383118 w 2388536"/>
                <a:gd name="connsiteY657" fmla="*/ 589786 h 2069094"/>
                <a:gd name="connsiteX658" fmla="*/ 404668 w 2388536"/>
                <a:gd name="connsiteY658" fmla="*/ 589786 h 2069094"/>
                <a:gd name="connsiteX659" fmla="*/ 421681 w 2388536"/>
                <a:gd name="connsiteY659" fmla="*/ 609068 h 2069094"/>
                <a:gd name="connsiteX660" fmla="*/ 446633 w 2388536"/>
                <a:gd name="connsiteY660" fmla="*/ 609068 h 2069094"/>
                <a:gd name="connsiteX661" fmla="*/ 471586 w 2388536"/>
                <a:gd name="connsiteY661" fmla="*/ 630618 h 2069094"/>
                <a:gd name="connsiteX662" fmla="*/ 470452 w 2388536"/>
                <a:gd name="connsiteY662" fmla="*/ 685060 h 2069094"/>
                <a:gd name="connsiteX663" fmla="*/ 457976 w 2388536"/>
                <a:gd name="connsiteY663" fmla="*/ 698670 h 2069094"/>
                <a:gd name="connsiteX664" fmla="*/ 438694 w 2388536"/>
                <a:gd name="connsiteY664" fmla="*/ 698670 h 2069094"/>
                <a:gd name="connsiteX665" fmla="*/ 425083 w 2388536"/>
                <a:gd name="connsiteY665" fmla="*/ 696402 h 2069094"/>
                <a:gd name="connsiteX666" fmla="*/ 404668 w 2388536"/>
                <a:gd name="connsiteY666" fmla="*/ 685060 h 2069094"/>
                <a:gd name="connsiteX667" fmla="*/ 377447 w 2388536"/>
                <a:gd name="connsiteY667" fmla="*/ 653302 h 2069094"/>
                <a:gd name="connsiteX668" fmla="*/ 366105 w 2388536"/>
                <a:gd name="connsiteY668" fmla="*/ 629484 h 2069094"/>
                <a:gd name="connsiteX669" fmla="*/ 355897 w 2388536"/>
                <a:gd name="connsiteY669" fmla="*/ 620410 h 2069094"/>
                <a:gd name="connsiteX670" fmla="*/ 347957 w 2388536"/>
                <a:gd name="connsiteY670" fmla="*/ 619276 h 2069094"/>
                <a:gd name="connsiteX671" fmla="*/ 321871 w 2388536"/>
                <a:gd name="connsiteY671" fmla="*/ 640825 h 2069094"/>
                <a:gd name="connsiteX672" fmla="*/ 329810 w 2388536"/>
                <a:gd name="connsiteY672" fmla="*/ 674852 h 2069094"/>
                <a:gd name="connsiteX673" fmla="*/ 340018 w 2388536"/>
                <a:gd name="connsiteY673" fmla="*/ 673718 h 2069094"/>
                <a:gd name="connsiteX674" fmla="*/ 364971 w 2388536"/>
                <a:gd name="connsiteY674" fmla="*/ 675986 h 2069094"/>
                <a:gd name="connsiteX675" fmla="*/ 383118 w 2388536"/>
                <a:gd name="connsiteY675" fmla="*/ 707744 h 2069094"/>
                <a:gd name="connsiteX676" fmla="*/ 366105 w 2388536"/>
                <a:gd name="connsiteY676" fmla="*/ 740635 h 2069094"/>
                <a:gd name="connsiteX677" fmla="*/ 377447 w 2388536"/>
                <a:gd name="connsiteY677" fmla="*/ 764455 h 2069094"/>
                <a:gd name="connsiteX678" fmla="*/ 423949 w 2388536"/>
                <a:gd name="connsiteY678" fmla="*/ 717951 h 2069094"/>
                <a:gd name="connsiteX679" fmla="*/ 436426 w 2388536"/>
                <a:gd name="connsiteY679" fmla="*/ 719086 h 2069094"/>
                <a:gd name="connsiteX680" fmla="*/ 444365 w 2388536"/>
                <a:gd name="connsiteY680" fmla="*/ 756515 h 2069094"/>
                <a:gd name="connsiteX681" fmla="*/ 422815 w 2388536"/>
                <a:gd name="connsiteY681" fmla="*/ 783736 h 2069094"/>
                <a:gd name="connsiteX682" fmla="*/ 397862 w 2388536"/>
                <a:gd name="connsiteY682" fmla="*/ 795078 h 2069094"/>
                <a:gd name="connsiteX683" fmla="*/ 400131 w 2388536"/>
                <a:gd name="connsiteY683" fmla="*/ 816628 h 2069094"/>
                <a:gd name="connsiteX684" fmla="*/ 411473 w 2388536"/>
                <a:gd name="connsiteY684" fmla="*/ 844983 h 2069094"/>
                <a:gd name="connsiteX685" fmla="*/ 480660 w 2388536"/>
                <a:gd name="connsiteY685" fmla="*/ 793944 h 2069094"/>
                <a:gd name="connsiteX686" fmla="*/ 484062 w 2388536"/>
                <a:gd name="connsiteY686" fmla="*/ 766723 h 2069094"/>
                <a:gd name="connsiteX687" fmla="*/ 530565 w 2388536"/>
                <a:gd name="connsiteY687" fmla="*/ 758783 h 2069094"/>
                <a:gd name="connsiteX688" fmla="*/ 565725 w 2388536"/>
                <a:gd name="connsiteY688" fmla="*/ 774662 h 2069094"/>
                <a:gd name="connsiteX689" fmla="*/ 563457 w 2388536"/>
                <a:gd name="connsiteY689" fmla="*/ 816628 h 2069094"/>
                <a:gd name="connsiteX690" fmla="*/ 516954 w 2388536"/>
                <a:gd name="connsiteY690" fmla="*/ 835909 h 2069094"/>
                <a:gd name="connsiteX691" fmla="*/ 487465 w 2388536"/>
                <a:gd name="connsiteY691" fmla="*/ 820031 h 2069094"/>
                <a:gd name="connsiteX692" fmla="*/ 468183 w 2388536"/>
                <a:gd name="connsiteY692" fmla="*/ 830238 h 2069094"/>
                <a:gd name="connsiteX693" fmla="*/ 501075 w 2388536"/>
                <a:gd name="connsiteY693" fmla="*/ 840446 h 2069094"/>
                <a:gd name="connsiteX694" fmla="*/ 512418 w 2388536"/>
                <a:gd name="connsiteY694" fmla="*/ 849520 h 2069094"/>
                <a:gd name="connsiteX695" fmla="*/ 523759 w 2388536"/>
                <a:gd name="connsiteY695" fmla="*/ 851788 h 2069094"/>
                <a:gd name="connsiteX696" fmla="*/ 535102 w 2388536"/>
                <a:gd name="connsiteY696" fmla="*/ 861996 h 2069094"/>
                <a:gd name="connsiteX697" fmla="*/ 538504 w 2388536"/>
                <a:gd name="connsiteY697" fmla="*/ 883546 h 2069094"/>
                <a:gd name="connsiteX698" fmla="*/ 527162 w 2388536"/>
                <a:gd name="connsiteY698" fmla="*/ 901693 h 2069094"/>
                <a:gd name="connsiteX699" fmla="*/ 498807 w 2388536"/>
                <a:gd name="connsiteY699" fmla="*/ 893754 h 2069094"/>
                <a:gd name="connsiteX700" fmla="*/ 467049 w 2388536"/>
                <a:gd name="connsiteY700" fmla="*/ 879009 h 2069094"/>
                <a:gd name="connsiteX701" fmla="*/ 453439 w 2388536"/>
                <a:gd name="connsiteY701" fmla="*/ 863130 h 2069094"/>
                <a:gd name="connsiteX702" fmla="*/ 442097 w 2388536"/>
                <a:gd name="connsiteY702" fmla="*/ 884680 h 2069094"/>
                <a:gd name="connsiteX703" fmla="*/ 445499 w 2388536"/>
                <a:gd name="connsiteY703" fmla="*/ 905096 h 2069094"/>
                <a:gd name="connsiteX704" fmla="*/ 457976 w 2388536"/>
                <a:gd name="connsiteY704" fmla="*/ 905096 h 2069094"/>
                <a:gd name="connsiteX705" fmla="*/ 498807 w 2388536"/>
                <a:gd name="connsiteY705" fmla="*/ 905096 h 2069094"/>
                <a:gd name="connsiteX706" fmla="*/ 521491 w 2388536"/>
                <a:gd name="connsiteY706" fmla="*/ 917572 h 2069094"/>
                <a:gd name="connsiteX707" fmla="*/ 552115 w 2388536"/>
                <a:gd name="connsiteY707" fmla="*/ 931182 h 2069094"/>
                <a:gd name="connsiteX708" fmla="*/ 570262 w 2388536"/>
                <a:gd name="connsiteY708" fmla="*/ 931182 h 2069094"/>
                <a:gd name="connsiteX709" fmla="*/ 591812 w 2388536"/>
                <a:gd name="connsiteY709" fmla="*/ 909633 h 2069094"/>
                <a:gd name="connsiteX710" fmla="*/ 604288 w 2388536"/>
                <a:gd name="connsiteY710" fmla="*/ 910767 h 2069094"/>
                <a:gd name="connsiteX711" fmla="*/ 629241 w 2388536"/>
                <a:gd name="connsiteY711" fmla="*/ 926646 h 2069094"/>
                <a:gd name="connsiteX712" fmla="*/ 631509 w 2388536"/>
                <a:gd name="connsiteY712" fmla="*/ 947062 h 2069094"/>
                <a:gd name="connsiteX713" fmla="*/ 624704 w 2388536"/>
                <a:gd name="connsiteY713" fmla="*/ 986759 h 2069094"/>
                <a:gd name="connsiteX714" fmla="*/ 599751 w 2388536"/>
                <a:gd name="connsiteY714" fmla="*/ 998101 h 2069094"/>
                <a:gd name="connsiteX715" fmla="*/ 580470 w 2388536"/>
                <a:gd name="connsiteY715" fmla="*/ 1002637 h 2069094"/>
                <a:gd name="connsiteX716" fmla="*/ 567994 w 2388536"/>
                <a:gd name="connsiteY716" fmla="*/ 1018517 h 2069094"/>
                <a:gd name="connsiteX717" fmla="*/ 532833 w 2388536"/>
                <a:gd name="connsiteY717" fmla="*/ 989027 h 2069094"/>
                <a:gd name="connsiteX718" fmla="*/ 479525 w 2388536"/>
                <a:gd name="connsiteY718" fmla="*/ 956135 h 2069094"/>
                <a:gd name="connsiteX719" fmla="*/ 543041 w 2388536"/>
                <a:gd name="connsiteY719" fmla="*/ 1019651 h 2069094"/>
                <a:gd name="connsiteX720" fmla="*/ 587275 w 2388536"/>
                <a:gd name="connsiteY720" fmla="*/ 1061616 h 2069094"/>
                <a:gd name="connsiteX721" fmla="*/ 597483 w 2388536"/>
                <a:gd name="connsiteY721" fmla="*/ 1035529 h 2069094"/>
                <a:gd name="connsiteX722" fmla="*/ 606556 w 2388536"/>
                <a:gd name="connsiteY722" fmla="*/ 1000369 h 2069094"/>
                <a:gd name="connsiteX723" fmla="*/ 628106 w 2388536"/>
                <a:gd name="connsiteY723" fmla="*/ 987893 h 2069094"/>
                <a:gd name="connsiteX724" fmla="*/ 650791 w 2388536"/>
                <a:gd name="connsiteY724" fmla="*/ 967477 h 2069094"/>
                <a:gd name="connsiteX725" fmla="*/ 670072 w 2388536"/>
                <a:gd name="connsiteY725" fmla="*/ 942525 h 2069094"/>
                <a:gd name="connsiteX726" fmla="*/ 725649 w 2388536"/>
                <a:gd name="connsiteY726" fmla="*/ 951598 h 2069094"/>
                <a:gd name="connsiteX727" fmla="*/ 752869 w 2388536"/>
                <a:gd name="connsiteY727" fmla="*/ 970880 h 2069094"/>
                <a:gd name="connsiteX728" fmla="*/ 771017 w 2388536"/>
                <a:gd name="connsiteY728" fmla="*/ 992430 h 2069094"/>
                <a:gd name="connsiteX729" fmla="*/ 748333 w 2388536"/>
                <a:gd name="connsiteY729" fmla="*/ 1012845 h 2069094"/>
                <a:gd name="connsiteX730" fmla="*/ 679146 w 2388536"/>
                <a:gd name="connsiteY730" fmla="*/ 992430 h 2069094"/>
                <a:gd name="connsiteX731" fmla="*/ 662133 w 2388536"/>
                <a:gd name="connsiteY731" fmla="*/ 996967 h 2069094"/>
                <a:gd name="connsiteX732" fmla="*/ 698428 w 2388536"/>
                <a:gd name="connsiteY732" fmla="*/ 1012845 h 2069094"/>
                <a:gd name="connsiteX733" fmla="*/ 723380 w 2388536"/>
                <a:gd name="connsiteY733" fmla="*/ 1018517 h 2069094"/>
                <a:gd name="connsiteX734" fmla="*/ 746064 w 2388536"/>
                <a:gd name="connsiteY734" fmla="*/ 1043469 h 2069094"/>
                <a:gd name="connsiteX735" fmla="*/ 731319 w 2388536"/>
                <a:gd name="connsiteY735" fmla="*/ 1068422 h 2069094"/>
                <a:gd name="connsiteX736" fmla="*/ 704098 w 2388536"/>
                <a:gd name="connsiteY736" fmla="*/ 1068422 h 2069094"/>
                <a:gd name="connsiteX737" fmla="*/ 670072 w 2388536"/>
                <a:gd name="connsiteY737" fmla="*/ 1045737 h 2069094"/>
                <a:gd name="connsiteX738" fmla="*/ 646254 w 2388536"/>
                <a:gd name="connsiteY738" fmla="*/ 1025322 h 2069094"/>
                <a:gd name="connsiteX739" fmla="*/ 617899 w 2388536"/>
                <a:gd name="connsiteY739" fmla="*/ 1015114 h 2069094"/>
                <a:gd name="connsiteX740" fmla="*/ 604288 w 2388536"/>
                <a:gd name="connsiteY740" fmla="*/ 1029858 h 2069094"/>
                <a:gd name="connsiteX741" fmla="*/ 629241 w 2388536"/>
                <a:gd name="connsiteY741" fmla="*/ 1049140 h 2069094"/>
                <a:gd name="connsiteX742" fmla="*/ 650791 w 2388536"/>
                <a:gd name="connsiteY742" fmla="*/ 1046872 h 2069094"/>
                <a:gd name="connsiteX743" fmla="*/ 676877 w 2388536"/>
                <a:gd name="connsiteY743" fmla="*/ 1068422 h 2069094"/>
                <a:gd name="connsiteX744" fmla="*/ 696159 w 2388536"/>
                <a:gd name="connsiteY744" fmla="*/ 1077495 h 2069094"/>
                <a:gd name="connsiteX745" fmla="*/ 742661 w 2388536"/>
                <a:gd name="connsiteY745" fmla="*/ 1083166 h 2069094"/>
                <a:gd name="connsiteX746" fmla="*/ 754004 w 2388536"/>
                <a:gd name="connsiteY746" fmla="*/ 1101313 h 2069094"/>
                <a:gd name="connsiteX747" fmla="*/ 741502 w 2388536"/>
                <a:gd name="connsiteY747" fmla="*/ 1129202 h 2069094"/>
                <a:gd name="connsiteX748" fmla="*/ 743527 w 2388536"/>
                <a:gd name="connsiteY748" fmla="*/ 1128949 h 2069094"/>
                <a:gd name="connsiteX749" fmla="*/ 755953 w 2388536"/>
                <a:gd name="connsiteY749" fmla="*/ 1134365 h 2069094"/>
                <a:gd name="connsiteX750" fmla="*/ 760431 w 2388536"/>
                <a:gd name="connsiteY750" fmla="*/ 1140138 h 2069094"/>
                <a:gd name="connsiteX751" fmla="*/ 765222 w 2388536"/>
                <a:gd name="connsiteY751" fmla="*/ 1120223 h 2069094"/>
                <a:gd name="connsiteX752" fmla="*/ 771017 w 2388536"/>
                <a:gd name="connsiteY752" fmla="*/ 1045738 h 2069094"/>
                <a:gd name="connsiteX753" fmla="*/ 829996 w 2388536"/>
                <a:gd name="connsiteY753" fmla="*/ 1007175 h 2069094"/>
                <a:gd name="connsiteX754" fmla="*/ 918463 w 2388536"/>
                <a:gd name="connsiteY754" fmla="*/ 952733 h 2069094"/>
                <a:gd name="connsiteX755" fmla="*/ 1009200 w 2388536"/>
                <a:gd name="connsiteY755" fmla="*/ 970881 h 2069094"/>
                <a:gd name="connsiteX756" fmla="*/ 1054568 w 2388536"/>
                <a:gd name="connsiteY756" fmla="*/ 1023054 h 2069094"/>
                <a:gd name="connsiteX757" fmla="*/ 1122196 w 2388536"/>
                <a:gd name="connsiteY757" fmla="*/ 1056371 h 2069094"/>
                <a:gd name="connsiteX758" fmla="*/ 1144820 w 2388536"/>
                <a:gd name="connsiteY758" fmla="*/ 1064862 h 2069094"/>
                <a:gd name="connsiteX759" fmla="*/ 1111279 w 2388536"/>
                <a:gd name="connsiteY759" fmla="*/ 948196 h 2069094"/>
                <a:gd name="connsiteX760" fmla="*/ 1075527 w 2388536"/>
                <a:gd name="connsiteY760" fmla="*/ 865968 h 2069094"/>
                <a:gd name="connsiteX761" fmla="*/ 1056837 w 2388536"/>
                <a:gd name="connsiteY761" fmla="*/ 867667 h 2069094"/>
                <a:gd name="connsiteX762" fmla="*/ 1055548 w 2388536"/>
                <a:gd name="connsiteY762" fmla="*/ 866930 h 2069094"/>
                <a:gd name="connsiteX763" fmla="*/ 1055702 w 2388536"/>
                <a:gd name="connsiteY763" fmla="*/ 869936 h 2069094"/>
                <a:gd name="connsiteX764" fmla="*/ 1045495 w 2388536"/>
                <a:gd name="connsiteY764" fmla="*/ 905097 h 2069094"/>
                <a:gd name="connsiteX765" fmla="*/ 1062508 w 2388536"/>
                <a:gd name="connsiteY765" fmla="*/ 924378 h 2069094"/>
                <a:gd name="connsiteX766" fmla="*/ 1090863 w 2388536"/>
                <a:gd name="connsiteY766" fmla="*/ 969746 h 2069094"/>
                <a:gd name="connsiteX767" fmla="*/ 1059105 w 2388536"/>
                <a:gd name="connsiteY767" fmla="*/ 976551 h 2069094"/>
                <a:gd name="connsiteX768" fmla="*/ 1038690 w 2388536"/>
                <a:gd name="connsiteY768" fmla="*/ 960673 h 2069094"/>
                <a:gd name="connsiteX769" fmla="*/ 1027347 w 2388536"/>
                <a:gd name="connsiteY769" fmla="*/ 958404 h 2069094"/>
                <a:gd name="connsiteX770" fmla="*/ 1004663 w 2388536"/>
                <a:gd name="connsiteY770" fmla="*/ 944794 h 2069094"/>
                <a:gd name="connsiteX771" fmla="*/ 992187 w 2388536"/>
                <a:gd name="connsiteY771" fmla="*/ 945928 h 2069094"/>
                <a:gd name="connsiteX772" fmla="*/ 974040 w 2388536"/>
                <a:gd name="connsiteY772" fmla="*/ 945928 h 2069094"/>
                <a:gd name="connsiteX773" fmla="*/ 959295 w 2388536"/>
                <a:gd name="connsiteY773" fmla="*/ 944794 h 2069094"/>
                <a:gd name="connsiteX774" fmla="*/ 941148 w 2388536"/>
                <a:gd name="connsiteY774" fmla="*/ 927781 h 2069094"/>
                <a:gd name="connsiteX775" fmla="*/ 947953 w 2388536"/>
                <a:gd name="connsiteY775" fmla="*/ 903962 h 2069094"/>
                <a:gd name="connsiteX776" fmla="*/ 976308 w 2388536"/>
                <a:gd name="connsiteY776" fmla="*/ 869936 h 2069094"/>
                <a:gd name="connsiteX777" fmla="*/ 967235 w 2388536"/>
                <a:gd name="connsiteY777" fmla="*/ 855192 h 2069094"/>
                <a:gd name="connsiteX778" fmla="*/ 942282 w 2388536"/>
                <a:gd name="connsiteY778" fmla="*/ 848386 h 2069094"/>
                <a:gd name="connsiteX779" fmla="*/ 910524 w 2388536"/>
                <a:gd name="connsiteY779" fmla="*/ 838178 h 2069094"/>
                <a:gd name="connsiteX780" fmla="*/ 905987 w 2388536"/>
                <a:gd name="connsiteY780" fmla="*/ 849520 h 2069094"/>
                <a:gd name="connsiteX781" fmla="*/ 905987 w 2388536"/>
                <a:gd name="connsiteY781" fmla="*/ 850655 h 2069094"/>
                <a:gd name="connsiteX782" fmla="*/ 896914 w 2388536"/>
                <a:gd name="connsiteY782" fmla="*/ 866533 h 2069094"/>
                <a:gd name="connsiteX783" fmla="*/ 892377 w 2388536"/>
                <a:gd name="connsiteY783" fmla="*/ 890352 h 2069094"/>
                <a:gd name="connsiteX784" fmla="*/ 896914 w 2388536"/>
                <a:gd name="connsiteY784" fmla="*/ 922109 h 2069094"/>
                <a:gd name="connsiteX785" fmla="*/ 904853 w 2388536"/>
                <a:gd name="connsiteY785" fmla="*/ 945928 h 2069094"/>
                <a:gd name="connsiteX786" fmla="*/ 885572 w 2388536"/>
                <a:gd name="connsiteY786" fmla="*/ 957270 h 2069094"/>
                <a:gd name="connsiteX787" fmla="*/ 876498 w 2388536"/>
                <a:gd name="connsiteY787" fmla="*/ 960673 h 2069094"/>
                <a:gd name="connsiteX788" fmla="*/ 852680 w 2388536"/>
                <a:gd name="connsiteY788" fmla="*/ 981088 h 2069094"/>
                <a:gd name="connsiteX789" fmla="*/ 820922 w 2388536"/>
                <a:gd name="connsiteY789" fmla="*/ 978820 h 2069094"/>
                <a:gd name="connsiteX790" fmla="*/ 806177 w 2388536"/>
                <a:gd name="connsiteY790" fmla="*/ 966344 h 2069094"/>
                <a:gd name="connsiteX791" fmla="*/ 778956 w 2388536"/>
                <a:gd name="connsiteY791" fmla="*/ 949330 h 2069094"/>
                <a:gd name="connsiteX792" fmla="*/ 764212 w 2388536"/>
                <a:gd name="connsiteY792" fmla="*/ 945928 h 2069094"/>
                <a:gd name="connsiteX793" fmla="*/ 741528 w 2388536"/>
                <a:gd name="connsiteY793" fmla="*/ 942525 h 2069094"/>
                <a:gd name="connsiteX794" fmla="*/ 735857 w 2388536"/>
                <a:gd name="connsiteY794" fmla="*/ 942525 h 2069094"/>
                <a:gd name="connsiteX795" fmla="*/ 702965 w 2388536"/>
                <a:gd name="connsiteY795" fmla="*/ 924378 h 2069094"/>
                <a:gd name="connsiteX796" fmla="*/ 678012 w 2388536"/>
                <a:gd name="connsiteY796" fmla="*/ 909634 h 2069094"/>
                <a:gd name="connsiteX797" fmla="*/ 657597 w 2388536"/>
                <a:gd name="connsiteY797" fmla="*/ 889218 h 2069094"/>
                <a:gd name="connsiteX798" fmla="*/ 658731 w 2388536"/>
                <a:gd name="connsiteY798" fmla="*/ 872204 h 2069094"/>
                <a:gd name="connsiteX799" fmla="*/ 659865 w 2388536"/>
                <a:gd name="connsiteY799" fmla="*/ 851789 h 2069094"/>
                <a:gd name="connsiteX800" fmla="*/ 662133 w 2388536"/>
                <a:gd name="connsiteY800" fmla="*/ 835910 h 2069094"/>
                <a:gd name="connsiteX801" fmla="*/ 678012 w 2388536"/>
                <a:gd name="connsiteY801" fmla="*/ 823434 h 2069094"/>
                <a:gd name="connsiteX802" fmla="*/ 705233 w 2388536"/>
                <a:gd name="connsiteY802" fmla="*/ 826836 h 2069094"/>
                <a:gd name="connsiteX803" fmla="*/ 726783 w 2388536"/>
                <a:gd name="connsiteY803" fmla="*/ 824568 h 2069094"/>
                <a:gd name="connsiteX804" fmla="*/ 752870 w 2388536"/>
                <a:gd name="connsiteY804" fmla="*/ 800750 h 2069094"/>
                <a:gd name="connsiteX805" fmla="*/ 754004 w 2388536"/>
                <a:gd name="connsiteY805" fmla="*/ 774663 h 2069094"/>
                <a:gd name="connsiteX806" fmla="*/ 672341 w 2388536"/>
                <a:gd name="connsiteY806" fmla="*/ 812092 h 2069094"/>
                <a:gd name="connsiteX807" fmla="*/ 653060 w 2388536"/>
                <a:gd name="connsiteY807" fmla="*/ 796213 h 2069094"/>
                <a:gd name="connsiteX808" fmla="*/ 631510 w 2388536"/>
                <a:gd name="connsiteY808" fmla="*/ 773529 h 2069094"/>
                <a:gd name="connsiteX809" fmla="*/ 632644 w 2388536"/>
                <a:gd name="connsiteY809" fmla="*/ 748575 h 2069094"/>
                <a:gd name="connsiteX810" fmla="*/ 659865 w 2388536"/>
                <a:gd name="connsiteY810" fmla="*/ 730428 h 2069094"/>
                <a:gd name="connsiteX811" fmla="*/ 715441 w 2388536"/>
                <a:gd name="connsiteY811" fmla="*/ 730428 h 2069094"/>
                <a:gd name="connsiteX812" fmla="*/ 722246 w 2388536"/>
                <a:gd name="connsiteY812" fmla="*/ 717952 h 2069094"/>
                <a:gd name="connsiteX813" fmla="*/ 741528 w 2388536"/>
                <a:gd name="connsiteY813" fmla="*/ 719086 h 2069094"/>
                <a:gd name="connsiteX814" fmla="*/ 771017 w 2388536"/>
                <a:gd name="connsiteY814" fmla="*/ 730428 h 2069094"/>
                <a:gd name="connsiteX815" fmla="*/ 788030 w 2388536"/>
                <a:gd name="connsiteY815" fmla="*/ 731562 h 2069094"/>
                <a:gd name="connsiteX816" fmla="*/ 817519 w 2388536"/>
                <a:gd name="connsiteY816" fmla="*/ 736099 h 2069094"/>
                <a:gd name="connsiteX817" fmla="*/ 829996 w 2388536"/>
                <a:gd name="connsiteY817" fmla="*/ 751979 h 2069094"/>
                <a:gd name="connsiteX818" fmla="*/ 856082 w 2388536"/>
                <a:gd name="connsiteY818" fmla="*/ 768992 h 2069094"/>
                <a:gd name="connsiteX819" fmla="*/ 873095 w 2388536"/>
                <a:gd name="connsiteY819" fmla="*/ 771260 h 2069094"/>
                <a:gd name="connsiteX820" fmla="*/ 890109 w 2388536"/>
                <a:gd name="connsiteY820" fmla="*/ 789407 h 2069094"/>
                <a:gd name="connsiteX821" fmla="*/ 921866 w 2388536"/>
                <a:gd name="connsiteY821" fmla="*/ 790541 h 2069094"/>
                <a:gd name="connsiteX822" fmla="*/ 953624 w 2388536"/>
                <a:gd name="connsiteY822" fmla="*/ 793944 h 2069094"/>
                <a:gd name="connsiteX823" fmla="*/ 988785 w 2388536"/>
                <a:gd name="connsiteY823" fmla="*/ 834776 h 2069094"/>
                <a:gd name="connsiteX824" fmla="*/ 1006833 w 2388536"/>
                <a:gd name="connsiteY824" fmla="*/ 827556 h 2069094"/>
                <a:gd name="connsiteX825" fmla="*/ 1005798 w 2388536"/>
                <a:gd name="connsiteY825" fmla="*/ 799614 h 2069094"/>
                <a:gd name="connsiteX826" fmla="*/ 1013737 w 2388536"/>
                <a:gd name="connsiteY826" fmla="*/ 783736 h 2069094"/>
                <a:gd name="connsiteX827" fmla="*/ 1045495 w 2388536"/>
                <a:gd name="connsiteY827" fmla="*/ 771259 h 2069094"/>
                <a:gd name="connsiteX828" fmla="*/ 1040958 w 2388536"/>
                <a:gd name="connsiteY828" fmla="*/ 753112 h 2069094"/>
                <a:gd name="connsiteX829" fmla="*/ 1030751 w 2388536"/>
                <a:gd name="connsiteY829" fmla="*/ 731562 h 2069094"/>
                <a:gd name="connsiteX830" fmla="*/ 1034153 w 2388536"/>
                <a:gd name="connsiteY830" fmla="*/ 717951 h 2069094"/>
                <a:gd name="connsiteX831" fmla="*/ 1047763 w 2388536"/>
                <a:gd name="connsiteY831" fmla="*/ 707544 h 2069094"/>
                <a:gd name="connsiteX832" fmla="*/ 1047763 w 2388536"/>
                <a:gd name="connsiteY832" fmla="*/ 657839 h 2069094"/>
                <a:gd name="connsiteX833" fmla="*/ 1045494 w 2388536"/>
                <a:gd name="connsiteY833" fmla="*/ 589787 h 2069094"/>
                <a:gd name="connsiteX834" fmla="*/ 1029616 w 2388536"/>
                <a:gd name="connsiteY834" fmla="*/ 592055 h 2069094"/>
                <a:gd name="connsiteX835" fmla="*/ 1016005 w 2388536"/>
                <a:gd name="connsiteY835" fmla="*/ 621545 h 2069094"/>
                <a:gd name="connsiteX836" fmla="*/ 995589 w 2388536"/>
                <a:gd name="connsiteY836" fmla="*/ 632887 h 2069094"/>
                <a:gd name="connsiteX837" fmla="*/ 979711 w 2388536"/>
                <a:gd name="connsiteY837" fmla="*/ 651034 h 2069094"/>
                <a:gd name="connsiteX838" fmla="*/ 963831 w 2388536"/>
                <a:gd name="connsiteY838" fmla="*/ 664645 h 2069094"/>
                <a:gd name="connsiteX839" fmla="*/ 963831 w 2388536"/>
                <a:gd name="connsiteY839" fmla="*/ 705476 h 2069094"/>
                <a:gd name="connsiteX840" fmla="*/ 957026 w 2388536"/>
                <a:gd name="connsiteY840" fmla="*/ 755382 h 2069094"/>
                <a:gd name="connsiteX841" fmla="*/ 927537 w 2388536"/>
                <a:gd name="connsiteY841" fmla="*/ 748576 h 2069094"/>
                <a:gd name="connsiteX842" fmla="*/ 895779 w 2388536"/>
                <a:gd name="connsiteY842" fmla="*/ 748576 h 2069094"/>
                <a:gd name="connsiteX843" fmla="*/ 882169 w 2388536"/>
                <a:gd name="connsiteY843" fmla="*/ 753113 h 2069094"/>
                <a:gd name="connsiteX844" fmla="*/ 870827 w 2388536"/>
                <a:gd name="connsiteY844" fmla="*/ 753113 h 2069094"/>
                <a:gd name="connsiteX845" fmla="*/ 841337 w 2388536"/>
                <a:gd name="connsiteY845" fmla="*/ 682792 h 2069094"/>
                <a:gd name="connsiteX846" fmla="*/ 805043 w 2388536"/>
                <a:gd name="connsiteY846" fmla="*/ 660108 h 2069094"/>
                <a:gd name="connsiteX847" fmla="*/ 746064 w 2388536"/>
                <a:gd name="connsiteY847" fmla="*/ 639692 h 2069094"/>
                <a:gd name="connsiteX848" fmla="*/ 743796 w 2388536"/>
                <a:gd name="connsiteY848" fmla="*/ 605666 h 2069094"/>
                <a:gd name="connsiteX849" fmla="*/ 752869 w 2388536"/>
                <a:gd name="connsiteY849" fmla="*/ 587519 h 2069094"/>
                <a:gd name="connsiteX850" fmla="*/ 746064 w 2388536"/>
                <a:gd name="connsiteY850" fmla="*/ 569371 h 2069094"/>
                <a:gd name="connsiteX851" fmla="*/ 752869 w 2388536"/>
                <a:gd name="connsiteY851" fmla="*/ 542150 h 2069094"/>
                <a:gd name="connsiteX852" fmla="*/ 773285 w 2388536"/>
                <a:gd name="connsiteY852" fmla="*/ 537614 h 2069094"/>
                <a:gd name="connsiteX853" fmla="*/ 793701 w 2388536"/>
                <a:gd name="connsiteY853" fmla="*/ 517198 h 2069094"/>
                <a:gd name="connsiteX854" fmla="*/ 820922 w 2388536"/>
                <a:gd name="connsiteY854" fmla="*/ 478635 h 2069094"/>
                <a:gd name="connsiteX855" fmla="*/ 866290 w 2388536"/>
                <a:gd name="connsiteY855" fmla="*/ 460488 h 2069094"/>
                <a:gd name="connsiteX856" fmla="*/ 893511 w 2388536"/>
                <a:gd name="connsiteY856" fmla="*/ 462756 h 2069094"/>
                <a:gd name="connsiteX857" fmla="*/ 891242 w 2388536"/>
                <a:gd name="connsiteY857" fmla="*/ 430998 h 2069094"/>
                <a:gd name="connsiteX858" fmla="*/ 895779 w 2388536"/>
                <a:gd name="connsiteY858" fmla="*/ 383362 h 2069094"/>
                <a:gd name="connsiteX859" fmla="*/ 904853 w 2388536"/>
                <a:gd name="connsiteY859" fmla="*/ 367482 h 2069094"/>
                <a:gd name="connsiteX860" fmla="*/ 845874 w 2388536"/>
                <a:gd name="connsiteY860" fmla="*/ 376556 h 2069094"/>
                <a:gd name="connsiteX861" fmla="*/ 786895 w 2388536"/>
                <a:gd name="connsiteY861" fmla="*/ 387898 h 2069094"/>
                <a:gd name="connsiteX862" fmla="*/ 771017 w 2388536"/>
                <a:gd name="connsiteY862" fmla="*/ 367482 h 2069094"/>
                <a:gd name="connsiteX863" fmla="*/ 782359 w 2388536"/>
                <a:gd name="connsiteY863" fmla="*/ 326651 h 2069094"/>
                <a:gd name="connsiteX864" fmla="*/ 825459 w 2388536"/>
                <a:gd name="connsiteY864" fmla="*/ 306236 h 2069094"/>
                <a:gd name="connsiteX865" fmla="*/ 875364 w 2388536"/>
                <a:gd name="connsiteY865" fmla="*/ 301699 h 2069094"/>
                <a:gd name="connsiteX866" fmla="*/ 891242 w 2388536"/>
                <a:gd name="connsiteY866" fmla="*/ 285820 h 2069094"/>
                <a:gd name="connsiteX867" fmla="*/ 916195 w 2388536"/>
                <a:gd name="connsiteY867" fmla="*/ 299430 h 2069094"/>
                <a:gd name="connsiteX868" fmla="*/ 954758 w 2388536"/>
                <a:gd name="connsiteY868" fmla="*/ 285820 h 2069094"/>
                <a:gd name="connsiteX869" fmla="*/ 984247 w 2388536"/>
                <a:gd name="connsiteY869" fmla="*/ 285820 h 2069094"/>
                <a:gd name="connsiteX870" fmla="*/ 1009200 w 2388536"/>
                <a:gd name="connsiteY870" fmla="*/ 297162 h 2069094"/>
                <a:gd name="connsiteX871" fmla="*/ 995589 w 2388536"/>
                <a:gd name="connsiteY871" fmla="*/ 265404 h 2069094"/>
                <a:gd name="connsiteX872" fmla="*/ 1020542 w 2388536"/>
                <a:gd name="connsiteY872" fmla="*/ 240451 h 2069094"/>
                <a:gd name="connsiteX873" fmla="*/ 988784 w 2388536"/>
                <a:gd name="connsiteY873" fmla="*/ 217767 h 2069094"/>
                <a:gd name="connsiteX874" fmla="*/ 986516 w 2388536"/>
                <a:gd name="connsiteY874" fmla="*/ 188278 h 2069094"/>
                <a:gd name="connsiteX875" fmla="*/ 1006932 w 2388536"/>
                <a:gd name="connsiteY875" fmla="*/ 174668 h 2069094"/>
                <a:gd name="connsiteX876" fmla="*/ 1025079 w 2388536"/>
                <a:gd name="connsiteY876" fmla="*/ 149715 h 2069094"/>
                <a:gd name="connsiteX877" fmla="*/ 1045494 w 2388536"/>
                <a:gd name="connsiteY877" fmla="*/ 151984 h 2069094"/>
                <a:gd name="connsiteX878" fmla="*/ 1093131 w 2388536"/>
                <a:gd name="connsiteY878" fmla="*/ 174668 h 2069094"/>
                <a:gd name="connsiteX879" fmla="*/ 1093131 w 2388536"/>
                <a:gd name="connsiteY879" fmla="*/ 145178 h 2069094"/>
                <a:gd name="connsiteX880" fmla="*/ 1070447 w 2388536"/>
                <a:gd name="connsiteY880" fmla="*/ 122494 h 2069094"/>
                <a:gd name="connsiteX881" fmla="*/ 1031884 w 2388536"/>
                <a:gd name="connsiteY881" fmla="*/ 124763 h 2069094"/>
                <a:gd name="connsiteX882" fmla="*/ 975174 w 2388536"/>
                <a:gd name="connsiteY882" fmla="*/ 149715 h 2069094"/>
                <a:gd name="connsiteX883" fmla="*/ 938879 w 2388536"/>
                <a:gd name="connsiteY883" fmla="*/ 147447 h 2069094"/>
                <a:gd name="connsiteX884" fmla="*/ 934342 w 2388536"/>
                <a:gd name="connsiteY884" fmla="*/ 113420 h 2069094"/>
                <a:gd name="connsiteX885" fmla="*/ 947953 w 2388536"/>
                <a:gd name="connsiteY885" fmla="*/ 86199 h 2069094"/>
                <a:gd name="connsiteX886" fmla="*/ 1006932 w 2388536"/>
                <a:gd name="connsiteY886" fmla="*/ 49905 h 2069094"/>
                <a:gd name="connsiteX887" fmla="*/ 1052300 w 2388536"/>
                <a:gd name="connsiteY887" fmla="*/ 54442 h 2069094"/>
                <a:gd name="connsiteX888" fmla="*/ 1079521 w 2388536"/>
                <a:gd name="connsiteY888" fmla="*/ 61247 h 2069094"/>
                <a:gd name="connsiteX889" fmla="*/ 1109010 w 2388536"/>
                <a:gd name="connsiteY889" fmla="*/ 106615 h 2069094"/>
                <a:gd name="connsiteX890" fmla="*/ 1138500 w 2388536"/>
                <a:gd name="connsiteY890" fmla="*/ 47637 h 2069094"/>
                <a:gd name="connsiteX891" fmla="*/ 1152110 w 2388536"/>
                <a:gd name="connsiteY891" fmla="*/ 11342 h 206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</a:cxnLst>
              <a:rect l="l" t="t" r="r" b="b"/>
              <a:pathLst>
                <a:path w="2388536" h="2069094">
                  <a:moveTo>
                    <a:pt x="1525122" y="1772199"/>
                  </a:moveTo>
                  <a:lnTo>
                    <a:pt x="1518884" y="1778010"/>
                  </a:lnTo>
                  <a:cubicBezTo>
                    <a:pt x="1512693" y="1784012"/>
                    <a:pt x="1506739" y="1791668"/>
                    <a:pt x="1503714" y="1803388"/>
                  </a:cubicBezTo>
                  <a:cubicBezTo>
                    <a:pt x="1502202" y="1809248"/>
                    <a:pt x="1501517" y="1817329"/>
                    <a:pt x="1501251" y="1826427"/>
                  </a:cubicBezTo>
                  <a:lnTo>
                    <a:pt x="1501252" y="1826827"/>
                  </a:lnTo>
                  <a:lnTo>
                    <a:pt x="1518886" y="1838689"/>
                  </a:lnTo>
                  <a:cubicBezTo>
                    <a:pt x="1531409" y="1846959"/>
                    <a:pt x="1542656" y="1852914"/>
                    <a:pt x="1544547" y="1844218"/>
                  </a:cubicBezTo>
                  <a:cubicBezTo>
                    <a:pt x="1546437" y="1835523"/>
                    <a:pt x="1537742" y="1809058"/>
                    <a:pt x="1528384" y="1781837"/>
                  </a:cubicBezTo>
                  <a:close/>
                  <a:moveTo>
                    <a:pt x="1650405" y="1149329"/>
                  </a:moveTo>
                  <a:lnTo>
                    <a:pt x="1622120" y="1185533"/>
                  </a:lnTo>
                  <a:lnTo>
                    <a:pt x="1660713" y="1193221"/>
                  </a:lnTo>
                  <a:lnTo>
                    <a:pt x="1670910" y="1196906"/>
                  </a:lnTo>
                  <a:lnTo>
                    <a:pt x="1699915" y="1161055"/>
                  </a:lnTo>
                  <a:lnTo>
                    <a:pt x="1706078" y="1155327"/>
                  </a:lnTo>
                  <a:lnTo>
                    <a:pt x="1673089" y="1149329"/>
                  </a:lnTo>
                  <a:close/>
                  <a:moveTo>
                    <a:pt x="1597475" y="1066154"/>
                  </a:moveTo>
                  <a:lnTo>
                    <a:pt x="1571767" y="1120595"/>
                  </a:lnTo>
                  <a:lnTo>
                    <a:pt x="1554079" y="1162774"/>
                  </a:lnTo>
                  <a:lnTo>
                    <a:pt x="1570749" y="1171005"/>
                  </a:lnTo>
                  <a:lnTo>
                    <a:pt x="1605037" y="1119083"/>
                  </a:lnTo>
                  <a:close/>
                  <a:moveTo>
                    <a:pt x="597483" y="1065019"/>
                  </a:moveTo>
                  <a:lnTo>
                    <a:pt x="596349" y="1079763"/>
                  </a:lnTo>
                  <a:lnTo>
                    <a:pt x="660316" y="1129393"/>
                  </a:lnTo>
                  <a:lnTo>
                    <a:pt x="705232" y="1134205"/>
                  </a:lnTo>
                  <a:cubicBezTo>
                    <a:pt x="709273" y="1135269"/>
                    <a:pt x="713460" y="1134923"/>
                    <a:pt x="717718" y="1134028"/>
                  </a:cubicBezTo>
                  <a:lnTo>
                    <a:pt x="724107" y="1132311"/>
                  </a:lnTo>
                  <a:lnTo>
                    <a:pt x="702964" y="1129668"/>
                  </a:lnTo>
                  <a:lnTo>
                    <a:pt x="662133" y="1117192"/>
                  </a:lnTo>
                  <a:lnTo>
                    <a:pt x="623570" y="1091106"/>
                  </a:lnTo>
                  <a:lnTo>
                    <a:pt x="617899" y="1083166"/>
                  </a:lnTo>
                  <a:close/>
                  <a:moveTo>
                    <a:pt x="541907" y="1061616"/>
                  </a:moveTo>
                  <a:lnTo>
                    <a:pt x="527162" y="1078629"/>
                  </a:lnTo>
                  <a:lnTo>
                    <a:pt x="521834" y="1087621"/>
                  </a:lnTo>
                  <a:lnTo>
                    <a:pt x="534340" y="1097397"/>
                  </a:lnTo>
                  <a:cubicBezTo>
                    <a:pt x="553036" y="1115137"/>
                    <a:pt x="569128" y="1137608"/>
                    <a:pt x="585007" y="1143279"/>
                  </a:cubicBezTo>
                  <a:cubicBezTo>
                    <a:pt x="595593" y="1147060"/>
                    <a:pt x="605423" y="1143185"/>
                    <a:pt x="614780" y="1138317"/>
                  </a:cubicBezTo>
                  <a:lnTo>
                    <a:pt x="621516" y="1134775"/>
                  </a:lnTo>
                  <a:lnTo>
                    <a:pt x="614496" y="1128534"/>
                  </a:lnTo>
                  <a:lnTo>
                    <a:pt x="572530" y="1089971"/>
                  </a:lnTo>
                  <a:close/>
                  <a:moveTo>
                    <a:pt x="481794" y="1010577"/>
                  </a:moveTo>
                  <a:cubicBezTo>
                    <a:pt x="482172" y="1019651"/>
                    <a:pt x="482550" y="1028724"/>
                    <a:pt x="482928" y="1037798"/>
                  </a:cubicBezTo>
                  <a:lnTo>
                    <a:pt x="467049" y="1055945"/>
                  </a:lnTo>
                  <a:lnTo>
                    <a:pt x="461479" y="1057338"/>
                  </a:lnTo>
                  <a:lnTo>
                    <a:pt x="466199" y="1058639"/>
                  </a:lnTo>
                  <a:lnTo>
                    <a:pt x="476997" y="1063849"/>
                  </a:lnTo>
                  <a:lnTo>
                    <a:pt x="480660" y="1058213"/>
                  </a:lnTo>
                  <a:lnTo>
                    <a:pt x="493136" y="1045737"/>
                  </a:lnTo>
                  <a:lnTo>
                    <a:pt x="510149" y="1041201"/>
                  </a:lnTo>
                  <a:lnTo>
                    <a:pt x="504478" y="1032127"/>
                  </a:lnTo>
                  <a:close/>
                  <a:moveTo>
                    <a:pt x="1859099" y="993132"/>
                  </a:moveTo>
                  <a:lnTo>
                    <a:pt x="1851537" y="996589"/>
                  </a:lnTo>
                  <a:lnTo>
                    <a:pt x="1780460" y="995077"/>
                  </a:lnTo>
                  <a:lnTo>
                    <a:pt x="1757776" y="999613"/>
                  </a:lnTo>
                  <a:lnTo>
                    <a:pt x="1730555" y="1044982"/>
                  </a:lnTo>
                  <a:lnTo>
                    <a:pt x="1680650" y="1082789"/>
                  </a:lnTo>
                  <a:lnTo>
                    <a:pt x="1674601" y="1111522"/>
                  </a:lnTo>
                  <a:lnTo>
                    <a:pt x="1762580" y="1119172"/>
                  </a:lnTo>
                  <a:lnTo>
                    <a:pt x="1763826" y="1114546"/>
                  </a:lnTo>
                  <a:lnTo>
                    <a:pt x="1805610" y="1117242"/>
                  </a:lnTo>
                  <a:lnTo>
                    <a:pt x="1810198" y="1111752"/>
                  </a:lnTo>
                  <a:cubicBezTo>
                    <a:pt x="1820920" y="1096077"/>
                    <a:pt x="1832200" y="1076455"/>
                    <a:pt x="1843919" y="1057490"/>
                  </a:cubicBezTo>
                  <a:lnTo>
                    <a:pt x="1860592" y="1031978"/>
                  </a:lnTo>
                  <a:lnTo>
                    <a:pt x="1859099" y="1020785"/>
                  </a:lnTo>
                  <a:close/>
                  <a:moveTo>
                    <a:pt x="447768" y="976551"/>
                  </a:moveTo>
                  <a:lnTo>
                    <a:pt x="450036" y="1001503"/>
                  </a:lnTo>
                  <a:lnTo>
                    <a:pt x="450036" y="1015114"/>
                  </a:lnTo>
                  <a:lnTo>
                    <a:pt x="444365" y="1030992"/>
                  </a:lnTo>
                  <a:lnTo>
                    <a:pt x="439828" y="1045737"/>
                  </a:lnTo>
                  <a:lnTo>
                    <a:pt x="437500" y="1050726"/>
                  </a:lnTo>
                  <a:lnTo>
                    <a:pt x="456085" y="1055850"/>
                  </a:lnTo>
                  <a:lnTo>
                    <a:pt x="448902" y="1046872"/>
                  </a:lnTo>
                  <a:lnTo>
                    <a:pt x="457976" y="1012845"/>
                  </a:lnTo>
                  <a:lnTo>
                    <a:pt x="471586" y="996967"/>
                  </a:lnTo>
                  <a:close/>
                  <a:moveTo>
                    <a:pt x="1179488" y="862779"/>
                  </a:moveTo>
                  <a:lnTo>
                    <a:pt x="1169124" y="871069"/>
                  </a:lnTo>
                  <a:lnTo>
                    <a:pt x="1148709" y="866532"/>
                  </a:lnTo>
                  <a:lnTo>
                    <a:pt x="1142765" y="863290"/>
                  </a:lnTo>
                  <a:lnTo>
                    <a:pt x="1133963" y="866533"/>
                  </a:lnTo>
                  <a:lnTo>
                    <a:pt x="1167989" y="1018517"/>
                  </a:lnTo>
                  <a:lnTo>
                    <a:pt x="1185883" y="1075181"/>
                  </a:lnTo>
                  <a:lnTo>
                    <a:pt x="1186137" y="1075227"/>
                  </a:lnTo>
                  <a:cubicBezTo>
                    <a:pt x="1210711" y="1073337"/>
                    <a:pt x="1191430" y="1028347"/>
                    <a:pt x="1202016" y="1011712"/>
                  </a:cubicBezTo>
                  <a:lnTo>
                    <a:pt x="1215498" y="996304"/>
                  </a:lnTo>
                  <a:lnTo>
                    <a:pt x="1163452" y="957270"/>
                  </a:lnTo>
                  <a:lnTo>
                    <a:pt x="1181599" y="918707"/>
                  </a:lnTo>
                  <a:lnTo>
                    <a:pt x="1188405" y="907365"/>
                  </a:lnTo>
                  <a:close/>
                  <a:moveTo>
                    <a:pt x="1921102" y="827214"/>
                  </a:moveTo>
                  <a:lnTo>
                    <a:pt x="1899930" y="855947"/>
                  </a:lnTo>
                  <a:lnTo>
                    <a:pt x="1863636" y="883168"/>
                  </a:lnTo>
                  <a:lnTo>
                    <a:pt x="1871197" y="904340"/>
                  </a:lnTo>
                  <a:lnTo>
                    <a:pt x="1898418" y="919463"/>
                  </a:lnTo>
                  <a:lnTo>
                    <a:pt x="1898856" y="923300"/>
                  </a:lnTo>
                  <a:lnTo>
                    <a:pt x="1915054" y="930049"/>
                  </a:lnTo>
                  <a:lnTo>
                    <a:pt x="1924875" y="967929"/>
                  </a:lnTo>
                  <a:lnTo>
                    <a:pt x="1934571" y="959397"/>
                  </a:lnTo>
                  <a:lnTo>
                    <a:pt x="1965193" y="941660"/>
                  </a:lnTo>
                  <a:lnTo>
                    <a:pt x="1960421" y="928537"/>
                  </a:lnTo>
                  <a:lnTo>
                    <a:pt x="1960421" y="899803"/>
                  </a:lnTo>
                  <a:lnTo>
                    <a:pt x="1931688" y="874095"/>
                  </a:lnTo>
                  <a:lnTo>
                    <a:pt x="1937737" y="852923"/>
                  </a:lnTo>
                  <a:lnTo>
                    <a:pt x="1943786" y="837800"/>
                  </a:lnTo>
                  <a:close/>
                  <a:moveTo>
                    <a:pt x="844740" y="805287"/>
                  </a:moveTo>
                  <a:lnTo>
                    <a:pt x="801640" y="867668"/>
                  </a:lnTo>
                  <a:lnTo>
                    <a:pt x="805043" y="883547"/>
                  </a:lnTo>
                  <a:lnTo>
                    <a:pt x="822056" y="890352"/>
                  </a:lnTo>
                  <a:lnTo>
                    <a:pt x="839069" y="844983"/>
                  </a:lnTo>
                  <a:close/>
                  <a:moveTo>
                    <a:pt x="1812218" y="748575"/>
                  </a:moveTo>
                  <a:lnTo>
                    <a:pt x="1804656" y="793944"/>
                  </a:lnTo>
                  <a:lnTo>
                    <a:pt x="1777435" y="825702"/>
                  </a:lnTo>
                  <a:lnTo>
                    <a:pt x="1791046" y="860484"/>
                  </a:lnTo>
                  <a:lnTo>
                    <a:pt x="1810705" y="849898"/>
                  </a:lnTo>
                  <a:lnTo>
                    <a:pt x="1845488" y="812091"/>
                  </a:lnTo>
                  <a:lnTo>
                    <a:pt x="1840951" y="778821"/>
                  </a:lnTo>
                  <a:close/>
                  <a:moveTo>
                    <a:pt x="1741141" y="697158"/>
                  </a:moveTo>
                  <a:lnTo>
                    <a:pt x="1691236" y="707744"/>
                  </a:lnTo>
                  <a:lnTo>
                    <a:pt x="1733579" y="760674"/>
                  </a:lnTo>
                  <a:lnTo>
                    <a:pt x="1738116" y="730428"/>
                  </a:lnTo>
                  <a:lnTo>
                    <a:pt x="1762313" y="730428"/>
                  </a:lnTo>
                  <a:lnTo>
                    <a:pt x="1792558" y="736477"/>
                  </a:lnTo>
                  <a:lnTo>
                    <a:pt x="1786509" y="710769"/>
                  </a:lnTo>
                  <a:close/>
                  <a:moveTo>
                    <a:pt x="942281" y="500184"/>
                  </a:moveTo>
                  <a:lnTo>
                    <a:pt x="945684" y="534211"/>
                  </a:lnTo>
                  <a:lnTo>
                    <a:pt x="920732" y="541016"/>
                  </a:lnTo>
                  <a:lnTo>
                    <a:pt x="919597" y="576176"/>
                  </a:lnTo>
                  <a:lnTo>
                    <a:pt x="908256" y="596592"/>
                  </a:lnTo>
                  <a:lnTo>
                    <a:pt x="916195" y="619276"/>
                  </a:lnTo>
                  <a:lnTo>
                    <a:pt x="947953" y="598860"/>
                  </a:lnTo>
                  <a:lnTo>
                    <a:pt x="960429" y="573908"/>
                  </a:lnTo>
                  <a:lnTo>
                    <a:pt x="977442" y="562566"/>
                  </a:lnTo>
                  <a:lnTo>
                    <a:pt x="997858" y="561432"/>
                  </a:lnTo>
                  <a:lnTo>
                    <a:pt x="1012602" y="550089"/>
                  </a:lnTo>
                  <a:lnTo>
                    <a:pt x="998992" y="531942"/>
                  </a:lnTo>
                  <a:lnTo>
                    <a:pt x="980845" y="511527"/>
                  </a:lnTo>
                  <a:close/>
                  <a:moveTo>
                    <a:pt x="1110144" y="441206"/>
                  </a:moveTo>
                  <a:lnTo>
                    <a:pt x="1129426" y="482037"/>
                  </a:lnTo>
                  <a:lnTo>
                    <a:pt x="1149842" y="500184"/>
                  </a:lnTo>
                  <a:lnTo>
                    <a:pt x="1160049" y="484306"/>
                  </a:lnTo>
                  <a:lnTo>
                    <a:pt x="1164586" y="470695"/>
                  </a:lnTo>
                  <a:lnTo>
                    <a:pt x="1165721" y="455951"/>
                  </a:lnTo>
                  <a:lnTo>
                    <a:pt x="1147574" y="448011"/>
                  </a:lnTo>
                  <a:close/>
                  <a:moveTo>
                    <a:pt x="1030750" y="344798"/>
                  </a:moveTo>
                  <a:lnTo>
                    <a:pt x="988784" y="349335"/>
                  </a:lnTo>
                  <a:lnTo>
                    <a:pt x="974039" y="402643"/>
                  </a:lnTo>
                  <a:lnTo>
                    <a:pt x="963831" y="421924"/>
                  </a:lnTo>
                  <a:lnTo>
                    <a:pt x="989918" y="417388"/>
                  </a:lnTo>
                  <a:lnTo>
                    <a:pt x="998992" y="421924"/>
                  </a:lnTo>
                  <a:lnTo>
                    <a:pt x="1016005" y="433267"/>
                  </a:lnTo>
                  <a:lnTo>
                    <a:pt x="1019407" y="454816"/>
                  </a:lnTo>
                  <a:lnTo>
                    <a:pt x="1010334" y="466158"/>
                  </a:lnTo>
                  <a:lnTo>
                    <a:pt x="1010334" y="480903"/>
                  </a:lnTo>
                  <a:lnTo>
                    <a:pt x="1011468" y="491111"/>
                  </a:lnTo>
                  <a:lnTo>
                    <a:pt x="1043226" y="534211"/>
                  </a:lnTo>
                  <a:cubicBezTo>
                    <a:pt x="1043982" y="494514"/>
                    <a:pt x="1044738" y="454817"/>
                    <a:pt x="1045494" y="415119"/>
                  </a:cubicBezTo>
                  <a:lnTo>
                    <a:pt x="1060239" y="394703"/>
                  </a:lnTo>
                  <a:close/>
                  <a:moveTo>
                    <a:pt x="1072715" y="208694"/>
                  </a:moveTo>
                  <a:lnTo>
                    <a:pt x="1044360" y="243854"/>
                  </a:lnTo>
                  <a:lnTo>
                    <a:pt x="1057971" y="252928"/>
                  </a:lnTo>
                  <a:lnTo>
                    <a:pt x="1072715" y="275612"/>
                  </a:lnTo>
                  <a:lnTo>
                    <a:pt x="1065910" y="297162"/>
                  </a:lnTo>
                  <a:lnTo>
                    <a:pt x="1055702" y="302833"/>
                  </a:lnTo>
                  <a:lnTo>
                    <a:pt x="1051165" y="319846"/>
                  </a:lnTo>
                  <a:lnTo>
                    <a:pt x="1069313" y="337993"/>
                  </a:lnTo>
                  <a:lnTo>
                    <a:pt x="1080655" y="274478"/>
                  </a:lnTo>
                  <a:lnTo>
                    <a:pt x="1080655" y="232512"/>
                  </a:lnTo>
                  <a:lnTo>
                    <a:pt x="1080655" y="214365"/>
                  </a:lnTo>
                  <a:close/>
                  <a:moveTo>
                    <a:pt x="1190673" y="0"/>
                  </a:moveTo>
                  <a:lnTo>
                    <a:pt x="1204284" y="27221"/>
                  </a:lnTo>
                  <a:lnTo>
                    <a:pt x="1206552" y="63515"/>
                  </a:lnTo>
                  <a:lnTo>
                    <a:pt x="1213357" y="83931"/>
                  </a:lnTo>
                  <a:lnTo>
                    <a:pt x="1202015" y="86199"/>
                  </a:lnTo>
                  <a:lnTo>
                    <a:pt x="1158915" y="83931"/>
                  </a:lnTo>
                  <a:lnTo>
                    <a:pt x="1145305" y="104347"/>
                  </a:lnTo>
                  <a:lnTo>
                    <a:pt x="1138500" y="127031"/>
                  </a:lnTo>
                  <a:lnTo>
                    <a:pt x="1197479" y="108884"/>
                  </a:lnTo>
                  <a:lnTo>
                    <a:pt x="1254189" y="102079"/>
                  </a:lnTo>
                  <a:lnTo>
                    <a:pt x="1283678" y="104347"/>
                  </a:lnTo>
                  <a:lnTo>
                    <a:pt x="1295020" y="151984"/>
                  </a:lnTo>
                  <a:lnTo>
                    <a:pt x="1258726" y="179205"/>
                  </a:lnTo>
                  <a:lnTo>
                    <a:pt x="1224700" y="136104"/>
                  </a:lnTo>
                  <a:lnTo>
                    <a:pt x="1190673" y="140641"/>
                  </a:lnTo>
                  <a:lnTo>
                    <a:pt x="1122621" y="163325"/>
                  </a:lnTo>
                  <a:lnTo>
                    <a:pt x="1122621" y="197352"/>
                  </a:lnTo>
                  <a:lnTo>
                    <a:pt x="1138500" y="192815"/>
                  </a:lnTo>
                  <a:lnTo>
                    <a:pt x="1163452" y="170131"/>
                  </a:lnTo>
                  <a:lnTo>
                    <a:pt x="1226968" y="192815"/>
                  </a:lnTo>
                  <a:lnTo>
                    <a:pt x="1233773" y="235915"/>
                  </a:lnTo>
                  <a:lnTo>
                    <a:pt x="1206552" y="258599"/>
                  </a:lnTo>
                  <a:lnTo>
                    <a:pt x="1154379" y="233646"/>
                  </a:lnTo>
                  <a:lnTo>
                    <a:pt x="1122621" y="231378"/>
                  </a:lnTo>
                  <a:lnTo>
                    <a:pt x="1115816" y="265404"/>
                  </a:lnTo>
                  <a:lnTo>
                    <a:pt x="1099936" y="322114"/>
                  </a:lnTo>
                  <a:lnTo>
                    <a:pt x="1161184" y="279015"/>
                  </a:lnTo>
                  <a:lnTo>
                    <a:pt x="1202015" y="279015"/>
                  </a:lnTo>
                  <a:lnTo>
                    <a:pt x="1258726" y="265404"/>
                  </a:lnTo>
                  <a:lnTo>
                    <a:pt x="1281410" y="258599"/>
                  </a:lnTo>
                  <a:lnTo>
                    <a:pt x="1356267" y="283551"/>
                  </a:lnTo>
                  <a:lnTo>
                    <a:pt x="1388025" y="256331"/>
                  </a:lnTo>
                  <a:lnTo>
                    <a:pt x="1424320" y="285820"/>
                  </a:lnTo>
                  <a:lnTo>
                    <a:pt x="1442467" y="308504"/>
                  </a:lnTo>
                  <a:lnTo>
                    <a:pt x="1431125" y="353872"/>
                  </a:lnTo>
                  <a:lnTo>
                    <a:pt x="1417514" y="367482"/>
                  </a:lnTo>
                  <a:lnTo>
                    <a:pt x="1433393" y="401509"/>
                  </a:lnTo>
                  <a:lnTo>
                    <a:pt x="1410709" y="453682"/>
                  </a:lnTo>
                  <a:lnTo>
                    <a:pt x="1374415" y="480903"/>
                  </a:lnTo>
                  <a:lnTo>
                    <a:pt x="1347194" y="485440"/>
                  </a:lnTo>
                  <a:lnTo>
                    <a:pt x="1304094" y="457085"/>
                  </a:lnTo>
                  <a:lnTo>
                    <a:pt x="1267799" y="433267"/>
                  </a:lnTo>
                  <a:lnTo>
                    <a:pt x="1274605" y="394703"/>
                  </a:lnTo>
                  <a:lnTo>
                    <a:pt x="1249652" y="374288"/>
                  </a:lnTo>
                  <a:lnTo>
                    <a:pt x="1224700" y="351604"/>
                  </a:lnTo>
                  <a:lnTo>
                    <a:pt x="1213357" y="331188"/>
                  </a:lnTo>
                  <a:lnTo>
                    <a:pt x="1206552" y="313041"/>
                  </a:lnTo>
                  <a:lnTo>
                    <a:pt x="1158915" y="322114"/>
                  </a:lnTo>
                  <a:lnTo>
                    <a:pt x="1120353" y="353872"/>
                  </a:lnTo>
                  <a:lnTo>
                    <a:pt x="1129426" y="372019"/>
                  </a:lnTo>
                  <a:lnTo>
                    <a:pt x="1156647" y="385630"/>
                  </a:lnTo>
                  <a:lnTo>
                    <a:pt x="1179331" y="412851"/>
                  </a:lnTo>
                  <a:lnTo>
                    <a:pt x="1211089" y="430998"/>
                  </a:lnTo>
                  <a:lnTo>
                    <a:pt x="1226968" y="449145"/>
                  </a:lnTo>
                  <a:lnTo>
                    <a:pt x="1256457" y="453682"/>
                  </a:lnTo>
                  <a:lnTo>
                    <a:pt x="1288215" y="458219"/>
                  </a:lnTo>
                  <a:lnTo>
                    <a:pt x="1317704" y="476366"/>
                  </a:lnTo>
                  <a:lnTo>
                    <a:pt x="1324510" y="501319"/>
                  </a:lnTo>
                  <a:lnTo>
                    <a:pt x="1324510" y="521734"/>
                  </a:lnTo>
                  <a:lnTo>
                    <a:pt x="1322241" y="537614"/>
                  </a:lnTo>
                  <a:lnTo>
                    <a:pt x="1258726" y="514929"/>
                  </a:lnTo>
                  <a:lnTo>
                    <a:pt x="1258726" y="589787"/>
                  </a:lnTo>
                  <a:lnTo>
                    <a:pt x="1238310" y="612471"/>
                  </a:lnTo>
                  <a:lnTo>
                    <a:pt x="1217894" y="605666"/>
                  </a:lnTo>
                  <a:cubicBezTo>
                    <a:pt x="1203128" y="582040"/>
                    <a:pt x="1209057" y="594198"/>
                    <a:pt x="1199747" y="569371"/>
                  </a:cubicBezTo>
                  <a:lnTo>
                    <a:pt x="1186136" y="514929"/>
                  </a:lnTo>
                  <a:lnTo>
                    <a:pt x="1138500" y="535345"/>
                  </a:lnTo>
                  <a:lnTo>
                    <a:pt x="1183868" y="589787"/>
                  </a:lnTo>
                  <a:lnTo>
                    <a:pt x="1213357" y="646497"/>
                  </a:lnTo>
                  <a:lnTo>
                    <a:pt x="1231505" y="655571"/>
                  </a:lnTo>
                  <a:lnTo>
                    <a:pt x="1290483" y="628350"/>
                  </a:lnTo>
                  <a:lnTo>
                    <a:pt x="1356267" y="648766"/>
                  </a:lnTo>
                  <a:lnTo>
                    <a:pt x="1363072" y="671450"/>
                  </a:lnTo>
                  <a:lnTo>
                    <a:pt x="1406173" y="644229"/>
                  </a:lnTo>
                  <a:lnTo>
                    <a:pt x="1431125" y="617008"/>
                  </a:lnTo>
                  <a:lnTo>
                    <a:pt x="1456078" y="621545"/>
                  </a:lnTo>
                  <a:lnTo>
                    <a:pt x="1478762" y="651034"/>
                  </a:lnTo>
                  <a:lnTo>
                    <a:pt x="1499177" y="671450"/>
                  </a:lnTo>
                  <a:lnTo>
                    <a:pt x="1528667" y="689597"/>
                  </a:lnTo>
                  <a:lnTo>
                    <a:pt x="1542277" y="755382"/>
                  </a:lnTo>
                  <a:lnTo>
                    <a:pt x="1537740" y="782602"/>
                  </a:lnTo>
                  <a:lnTo>
                    <a:pt x="1501446" y="768992"/>
                  </a:lnTo>
                  <a:lnTo>
                    <a:pt x="1465151" y="716818"/>
                  </a:lnTo>
                  <a:lnTo>
                    <a:pt x="1444735" y="746307"/>
                  </a:lnTo>
                  <a:lnTo>
                    <a:pt x="1435662" y="780334"/>
                  </a:lnTo>
                  <a:lnTo>
                    <a:pt x="1415246" y="789407"/>
                  </a:lnTo>
                  <a:lnTo>
                    <a:pt x="1397099" y="741771"/>
                  </a:lnTo>
                  <a:lnTo>
                    <a:pt x="1388025" y="705476"/>
                  </a:lnTo>
                  <a:lnTo>
                    <a:pt x="1360804" y="712281"/>
                  </a:lnTo>
                  <a:lnTo>
                    <a:pt x="1353999" y="757650"/>
                  </a:lnTo>
                  <a:lnTo>
                    <a:pt x="1288215" y="782602"/>
                  </a:lnTo>
                  <a:lnTo>
                    <a:pt x="1263262" y="805287"/>
                  </a:lnTo>
                  <a:lnTo>
                    <a:pt x="1260994" y="850655"/>
                  </a:lnTo>
                  <a:lnTo>
                    <a:pt x="1272336" y="866533"/>
                  </a:lnTo>
                  <a:lnTo>
                    <a:pt x="1329046" y="898291"/>
                  </a:lnTo>
                  <a:lnTo>
                    <a:pt x="1363072" y="907365"/>
                  </a:lnTo>
                  <a:lnTo>
                    <a:pt x="1397099" y="891486"/>
                  </a:lnTo>
                  <a:lnTo>
                    <a:pt x="1369878" y="850655"/>
                  </a:lnTo>
                  <a:lnTo>
                    <a:pt x="1394830" y="818897"/>
                  </a:lnTo>
                  <a:lnTo>
                    <a:pt x="1431125" y="816628"/>
                  </a:lnTo>
                  <a:lnTo>
                    <a:pt x="1440198" y="841581"/>
                  </a:lnTo>
                  <a:lnTo>
                    <a:pt x="1465151" y="843849"/>
                  </a:lnTo>
                  <a:lnTo>
                    <a:pt x="1474225" y="873339"/>
                  </a:lnTo>
                  <a:lnTo>
                    <a:pt x="1501446" y="905097"/>
                  </a:lnTo>
                  <a:lnTo>
                    <a:pt x="1517324" y="936854"/>
                  </a:lnTo>
                  <a:lnTo>
                    <a:pt x="1487835" y="934586"/>
                  </a:lnTo>
                  <a:cubicBezTo>
                    <a:pt x="1475871" y="917837"/>
                    <a:pt x="1481092" y="923307"/>
                    <a:pt x="1474225" y="916439"/>
                  </a:cubicBezTo>
                  <a:lnTo>
                    <a:pt x="1462883" y="911902"/>
                  </a:lnTo>
                  <a:lnTo>
                    <a:pt x="1433393" y="918707"/>
                  </a:lnTo>
                  <a:lnTo>
                    <a:pt x="1469688" y="950465"/>
                  </a:lnTo>
                  <a:lnTo>
                    <a:pt x="1465151" y="975417"/>
                  </a:lnTo>
                  <a:lnTo>
                    <a:pt x="1431125" y="979954"/>
                  </a:lnTo>
                  <a:lnTo>
                    <a:pt x="1410709" y="941391"/>
                  </a:lnTo>
                  <a:lnTo>
                    <a:pt x="1363072" y="957270"/>
                  </a:lnTo>
                  <a:lnTo>
                    <a:pt x="1353819" y="967551"/>
                  </a:lnTo>
                  <a:lnTo>
                    <a:pt x="1406315" y="977119"/>
                  </a:lnTo>
                  <a:cubicBezTo>
                    <a:pt x="1426778" y="982223"/>
                    <a:pt x="1446437" y="988650"/>
                    <a:pt x="1460615" y="995833"/>
                  </a:cubicBezTo>
                  <a:lnTo>
                    <a:pt x="1478244" y="1008211"/>
                  </a:lnTo>
                  <a:lnTo>
                    <a:pt x="1484055" y="996589"/>
                  </a:lnTo>
                  <a:lnTo>
                    <a:pt x="1515812" y="969368"/>
                  </a:lnTo>
                  <a:lnTo>
                    <a:pt x="1586889" y="999613"/>
                  </a:lnTo>
                  <a:lnTo>
                    <a:pt x="1603524" y="986003"/>
                  </a:lnTo>
                  <a:lnTo>
                    <a:pt x="1608061" y="940635"/>
                  </a:lnTo>
                  <a:lnTo>
                    <a:pt x="1588402" y="922488"/>
                  </a:lnTo>
                  <a:lnTo>
                    <a:pt x="1577816" y="927024"/>
                  </a:lnTo>
                  <a:lnTo>
                    <a:pt x="1562693" y="928537"/>
                  </a:lnTo>
                  <a:lnTo>
                    <a:pt x="1536984" y="927024"/>
                  </a:lnTo>
                  <a:lnTo>
                    <a:pt x="1549082" y="913414"/>
                  </a:lnTo>
                  <a:lnTo>
                    <a:pt x="1530935" y="907365"/>
                  </a:lnTo>
                  <a:lnTo>
                    <a:pt x="1518837" y="858972"/>
                  </a:lnTo>
                  <a:lnTo>
                    <a:pt x="1544546" y="854435"/>
                  </a:lnTo>
                  <a:lnTo>
                    <a:pt x="1583865" y="883168"/>
                  </a:lnTo>
                  <a:cubicBezTo>
                    <a:pt x="1598455" y="892288"/>
                    <a:pt x="1591885" y="888283"/>
                    <a:pt x="1603524" y="895267"/>
                  </a:cubicBezTo>
                  <a:lnTo>
                    <a:pt x="1611086" y="871070"/>
                  </a:lnTo>
                  <a:lnTo>
                    <a:pt x="1620159" y="871070"/>
                  </a:lnTo>
                  <a:lnTo>
                    <a:pt x="1629233" y="902828"/>
                  </a:lnTo>
                  <a:lnTo>
                    <a:pt x="1659478" y="860484"/>
                  </a:lnTo>
                  <a:lnTo>
                    <a:pt x="1673089" y="871070"/>
                  </a:lnTo>
                  <a:lnTo>
                    <a:pt x="1685187" y="884681"/>
                  </a:lnTo>
                  <a:lnTo>
                    <a:pt x="1673089" y="904340"/>
                  </a:lnTo>
                  <a:lnTo>
                    <a:pt x="1651917" y="922488"/>
                  </a:lnTo>
                  <a:lnTo>
                    <a:pt x="1636794" y="936098"/>
                  </a:lnTo>
                  <a:lnTo>
                    <a:pt x="1636794" y="989028"/>
                  </a:lnTo>
                  <a:cubicBezTo>
                    <a:pt x="1633499" y="1007151"/>
                    <a:pt x="1633770" y="1000026"/>
                    <a:pt x="1633770" y="1010199"/>
                  </a:cubicBezTo>
                  <a:lnTo>
                    <a:pt x="1633770" y="1029859"/>
                  </a:lnTo>
                  <a:lnTo>
                    <a:pt x="1642843" y="1067666"/>
                  </a:lnTo>
                  <a:lnTo>
                    <a:pt x="1707871" y="981466"/>
                  </a:lnTo>
                  <a:lnTo>
                    <a:pt x="1709384" y="964831"/>
                  </a:lnTo>
                  <a:lnTo>
                    <a:pt x="1673089" y="958782"/>
                  </a:lnTo>
                  <a:lnTo>
                    <a:pt x="1677626" y="930049"/>
                  </a:lnTo>
                  <a:lnTo>
                    <a:pt x="1716945" y="896779"/>
                  </a:lnTo>
                  <a:lnTo>
                    <a:pt x="1742654" y="861997"/>
                  </a:lnTo>
                  <a:lnTo>
                    <a:pt x="1726019" y="818141"/>
                  </a:lnTo>
                  <a:lnTo>
                    <a:pt x="1713920" y="792432"/>
                  </a:lnTo>
                  <a:lnTo>
                    <a:pt x="1682163" y="796969"/>
                  </a:lnTo>
                  <a:lnTo>
                    <a:pt x="1642843" y="818141"/>
                  </a:lnTo>
                  <a:lnTo>
                    <a:pt x="1598987" y="840825"/>
                  </a:lnTo>
                  <a:lnTo>
                    <a:pt x="1579328" y="825702"/>
                  </a:lnTo>
                  <a:lnTo>
                    <a:pt x="1577816" y="796969"/>
                  </a:lnTo>
                  <a:lnTo>
                    <a:pt x="1623184" y="756137"/>
                  </a:lnTo>
                  <a:lnTo>
                    <a:pt x="1648893" y="769748"/>
                  </a:lnTo>
                  <a:lnTo>
                    <a:pt x="1676113" y="760674"/>
                  </a:lnTo>
                  <a:lnTo>
                    <a:pt x="1692749" y="754625"/>
                  </a:lnTo>
                  <a:lnTo>
                    <a:pt x="1664015" y="730428"/>
                  </a:lnTo>
                  <a:lnTo>
                    <a:pt x="1603524" y="744039"/>
                  </a:lnTo>
                  <a:lnTo>
                    <a:pt x="1571767" y="739502"/>
                  </a:lnTo>
                  <a:lnTo>
                    <a:pt x="1562693" y="697158"/>
                  </a:lnTo>
                  <a:lnTo>
                    <a:pt x="1580840" y="677499"/>
                  </a:lnTo>
                  <a:lnTo>
                    <a:pt x="1602012" y="679011"/>
                  </a:lnTo>
                  <a:cubicBezTo>
                    <a:pt x="1602516" y="662376"/>
                    <a:pt x="1603020" y="645741"/>
                    <a:pt x="1603524" y="629106"/>
                  </a:cubicBezTo>
                  <a:lnTo>
                    <a:pt x="1626208" y="615495"/>
                  </a:lnTo>
                  <a:lnTo>
                    <a:pt x="1626208" y="586762"/>
                  </a:lnTo>
                  <a:lnTo>
                    <a:pt x="1630745" y="558029"/>
                  </a:lnTo>
                  <a:lnTo>
                    <a:pt x="1667040" y="548955"/>
                  </a:lnTo>
                  <a:lnTo>
                    <a:pt x="1689724" y="555004"/>
                  </a:lnTo>
                  <a:lnTo>
                    <a:pt x="1694261" y="579201"/>
                  </a:lnTo>
                  <a:lnTo>
                    <a:pt x="1732068" y="586762"/>
                  </a:lnTo>
                  <a:lnTo>
                    <a:pt x="1732068" y="607934"/>
                  </a:lnTo>
                  <a:lnTo>
                    <a:pt x="1777436" y="638179"/>
                  </a:lnTo>
                  <a:lnTo>
                    <a:pt x="1789534" y="647253"/>
                  </a:lnTo>
                  <a:lnTo>
                    <a:pt x="1825829" y="663888"/>
                  </a:lnTo>
                  <a:lnTo>
                    <a:pt x="1854562" y="686572"/>
                  </a:lnTo>
                  <a:lnTo>
                    <a:pt x="1856074" y="712281"/>
                  </a:lnTo>
                  <a:lnTo>
                    <a:pt x="1854562" y="736477"/>
                  </a:lnTo>
                  <a:lnTo>
                    <a:pt x="1868172" y="796969"/>
                  </a:lnTo>
                  <a:lnTo>
                    <a:pt x="1949835" y="716818"/>
                  </a:lnTo>
                  <a:lnTo>
                    <a:pt x="1949835" y="697158"/>
                  </a:lnTo>
                  <a:lnTo>
                    <a:pt x="1898418" y="695646"/>
                  </a:lnTo>
                  <a:lnTo>
                    <a:pt x="1877246" y="669937"/>
                  </a:lnTo>
                  <a:lnTo>
                    <a:pt x="1883295" y="632130"/>
                  </a:lnTo>
                  <a:lnTo>
                    <a:pt x="1915053" y="620032"/>
                  </a:lnTo>
                  <a:lnTo>
                    <a:pt x="1949835" y="627594"/>
                  </a:lnTo>
                  <a:lnTo>
                    <a:pt x="1963446" y="657839"/>
                  </a:lnTo>
                  <a:lnTo>
                    <a:pt x="1971007" y="679011"/>
                  </a:lnTo>
                  <a:lnTo>
                    <a:pt x="1972519" y="692621"/>
                  </a:lnTo>
                  <a:lnTo>
                    <a:pt x="2019400" y="654814"/>
                  </a:lnTo>
                  <a:lnTo>
                    <a:pt x="2011838" y="641204"/>
                  </a:lnTo>
                  <a:lnTo>
                    <a:pt x="1986130" y="626081"/>
                  </a:lnTo>
                  <a:lnTo>
                    <a:pt x="1977056" y="610958"/>
                  </a:lnTo>
                  <a:lnTo>
                    <a:pt x="1940762" y="609446"/>
                  </a:lnTo>
                  <a:lnTo>
                    <a:pt x="1905979" y="558029"/>
                  </a:lnTo>
                  <a:lnTo>
                    <a:pt x="1922614" y="541394"/>
                  </a:lnTo>
                  <a:lnTo>
                    <a:pt x="1958909" y="542906"/>
                  </a:lnTo>
                  <a:lnTo>
                    <a:pt x="1990667" y="550468"/>
                  </a:lnTo>
                  <a:lnTo>
                    <a:pt x="2008814" y="564078"/>
                  </a:lnTo>
                  <a:lnTo>
                    <a:pt x="2051158" y="580713"/>
                  </a:lnTo>
                  <a:lnTo>
                    <a:pt x="2054182" y="632130"/>
                  </a:lnTo>
                  <a:lnTo>
                    <a:pt x="2090477" y="597348"/>
                  </a:lnTo>
                  <a:lnTo>
                    <a:pt x="2108624" y="579201"/>
                  </a:lnTo>
                  <a:lnTo>
                    <a:pt x="2105599" y="556517"/>
                  </a:lnTo>
                  <a:lnTo>
                    <a:pt x="2099550" y="545931"/>
                  </a:lnTo>
                  <a:lnTo>
                    <a:pt x="2079891" y="520222"/>
                  </a:lnTo>
                  <a:lnTo>
                    <a:pt x="2049645" y="491489"/>
                  </a:lnTo>
                  <a:lnTo>
                    <a:pt x="2051158" y="444608"/>
                  </a:lnTo>
                  <a:lnTo>
                    <a:pt x="2082915" y="441584"/>
                  </a:lnTo>
                  <a:lnTo>
                    <a:pt x="2125259" y="459731"/>
                  </a:lnTo>
                  <a:lnTo>
                    <a:pt x="2128284" y="468805"/>
                  </a:lnTo>
                  <a:lnTo>
                    <a:pt x="2141894" y="499050"/>
                  </a:lnTo>
                  <a:lnTo>
                    <a:pt x="2149455" y="523247"/>
                  </a:lnTo>
                  <a:lnTo>
                    <a:pt x="2138869" y="555004"/>
                  </a:lnTo>
                  <a:lnTo>
                    <a:pt x="2138869" y="582225"/>
                  </a:lnTo>
                  <a:lnTo>
                    <a:pt x="2181213" y="562566"/>
                  </a:lnTo>
                  <a:lnTo>
                    <a:pt x="2169115" y="532320"/>
                  </a:lnTo>
                  <a:lnTo>
                    <a:pt x="2147943" y="493001"/>
                  </a:lnTo>
                  <a:lnTo>
                    <a:pt x="2152480" y="453682"/>
                  </a:lnTo>
                  <a:lnTo>
                    <a:pt x="2173652" y="447633"/>
                  </a:lnTo>
                  <a:lnTo>
                    <a:pt x="2209946" y="473342"/>
                  </a:lnTo>
                  <a:lnTo>
                    <a:pt x="2220532" y="523247"/>
                  </a:lnTo>
                  <a:lnTo>
                    <a:pt x="2215995" y="558029"/>
                  </a:lnTo>
                  <a:lnTo>
                    <a:pt x="2258339" y="564078"/>
                  </a:lnTo>
                  <a:lnTo>
                    <a:pt x="2299171" y="567103"/>
                  </a:lnTo>
                  <a:lnTo>
                    <a:pt x="2308244" y="598860"/>
                  </a:lnTo>
                  <a:lnTo>
                    <a:pt x="2288585" y="629106"/>
                  </a:lnTo>
                  <a:lnTo>
                    <a:pt x="2256827" y="641204"/>
                  </a:lnTo>
                  <a:lnTo>
                    <a:pt x="2223557" y="626081"/>
                  </a:lnTo>
                  <a:lnTo>
                    <a:pt x="2211459" y="592811"/>
                  </a:lnTo>
                  <a:lnTo>
                    <a:pt x="2191799" y="595836"/>
                  </a:lnTo>
                  <a:lnTo>
                    <a:pt x="2157017" y="610958"/>
                  </a:lnTo>
                  <a:lnTo>
                    <a:pt x="2200873" y="638179"/>
                  </a:lnTo>
                  <a:lnTo>
                    <a:pt x="2212971" y="654814"/>
                  </a:lnTo>
                  <a:lnTo>
                    <a:pt x="2235655" y="682035"/>
                  </a:lnTo>
                  <a:lnTo>
                    <a:pt x="2235655" y="695646"/>
                  </a:lnTo>
                  <a:lnTo>
                    <a:pt x="2241704" y="724379"/>
                  </a:lnTo>
                  <a:lnTo>
                    <a:pt x="2259851" y="753113"/>
                  </a:lnTo>
                  <a:lnTo>
                    <a:pt x="2256827" y="777309"/>
                  </a:lnTo>
                  <a:lnTo>
                    <a:pt x="2238680" y="803018"/>
                  </a:lnTo>
                  <a:lnTo>
                    <a:pt x="2202385" y="783358"/>
                  </a:lnTo>
                  <a:lnTo>
                    <a:pt x="2196336" y="739502"/>
                  </a:lnTo>
                  <a:lnTo>
                    <a:pt x="2157017" y="706232"/>
                  </a:lnTo>
                  <a:lnTo>
                    <a:pt x="2164578" y="666913"/>
                  </a:lnTo>
                  <a:lnTo>
                    <a:pt x="2158529" y="647253"/>
                  </a:lnTo>
                  <a:lnTo>
                    <a:pt x="2122234" y="636667"/>
                  </a:lnTo>
                  <a:lnTo>
                    <a:pt x="2067793" y="666913"/>
                  </a:lnTo>
                  <a:lnTo>
                    <a:pt x="2058719" y="685060"/>
                  </a:lnTo>
                  <a:lnTo>
                    <a:pt x="2005789" y="715305"/>
                  </a:lnTo>
                  <a:lnTo>
                    <a:pt x="2082915" y="710769"/>
                  </a:lnTo>
                  <a:lnTo>
                    <a:pt x="2101063" y="724379"/>
                  </a:lnTo>
                  <a:lnTo>
                    <a:pt x="2126771" y="727404"/>
                  </a:lnTo>
                  <a:lnTo>
                    <a:pt x="2164578" y="736477"/>
                  </a:lnTo>
                  <a:lnTo>
                    <a:pt x="2179701" y="769748"/>
                  </a:lnTo>
                  <a:lnTo>
                    <a:pt x="2178189" y="807555"/>
                  </a:lnTo>
                  <a:lnTo>
                    <a:pt x="2166090" y="827214"/>
                  </a:lnTo>
                  <a:lnTo>
                    <a:pt x="2143406" y="827214"/>
                  </a:lnTo>
                  <a:lnTo>
                    <a:pt x="2116185" y="812091"/>
                  </a:lnTo>
                  <a:lnTo>
                    <a:pt x="2104087" y="796969"/>
                  </a:lnTo>
                  <a:lnTo>
                    <a:pt x="2076866" y="750088"/>
                  </a:lnTo>
                  <a:lnTo>
                    <a:pt x="2052670" y="750088"/>
                  </a:lnTo>
                  <a:lnTo>
                    <a:pt x="2064768" y="774285"/>
                  </a:lnTo>
                  <a:lnTo>
                    <a:pt x="2064768" y="818141"/>
                  </a:lnTo>
                  <a:lnTo>
                    <a:pt x="2060231" y="839312"/>
                  </a:lnTo>
                  <a:lnTo>
                    <a:pt x="2033010" y="830239"/>
                  </a:lnTo>
                  <a:lnTo>
                    <a:pt x="2002765" y="813604"/>
                  </a:lnTo>
                  <a:lnTo>
                    <a:pt x="1996716" y="783358"/>
                  </a:lnTo>
                  <a:lnTo>
                    <a:pt x="2007302" y="751601"/>
                  </a:lnTo>
                  <a:lnTo>
                    <a:pt x="1971007" y="750088"/>
                  </a:lnTo>
                  <a:lnTo>
                    <a:pt x="1925639" y="796969"/>
                  </a:lnTo>
                  <a:lnTo>
                    <a:pt x="1986130" y="816628"/>
                  </a:lnTo>
                  <a:lnTo>
                    <a:pt x="2004277" y="837800"/>
                  </a:lnTo>
                  <a:lnTo>
                    <a:pt x="2028473" y="840825"/>
                  </a:lnTo>
                  <a:lnTo>
                    <a:pt x="2051158" y="869558"/>
                  </a:lnTo>
                  <a:lnTo>
                    <a:pt x="2057207" y="886193"/>
                  </a:lnTo>
                  <a:lnTo>
                    <a:pt x="2081498" y="927691"/>
                  </a:lnTo>
                  <a:lnTo>
                    <a:pt x="2082160" y="927781"/>
                  </a:lnTo>
                  <a:cubicBezTo>
                    <a:pt x="2108247" y="930427"/>
                    <a:pt x="2134334" y="936476"/>
                    <a:pt x="2145675" y="943659"/>
                  </a:cubicBezTo>
                  <a:cubicBezTo>
                    <a:pt x="2157017" y="950842"/>
                    <a:pt x="2140383" y="955758"/>
                    <a:pt x="2150212" y="970880"/>
                  </a:cubicBezTo>
                  <a:cubicBezTo>
                    <a:pt x="2160042" y="986003"/>
                    <a:pt x="2190665" y="1017005"/>
                    <a:pt x="2204654" y="1034396"/>
                  </a:cubicBezTo>
                  <a:cubicBezTo>
                    <a:pt x="2218643" y="1051787"/>
                    <a:pt x="2221667" y="1062373"/>
                    <a:pt x="2234143" y="1075227"/>
                  </a:cubicBezTo>
                  <a:cubicBezTo>
                    <a:pt x="2246620" y="1088081"/>
                    <a:pt x="2265145" y="1100558"/>
                    <a:pt x="2279511" y="1111522"/>
                  </a:cubicBezTo>
                  <a:cubicBezTo>
                    <a:pt x="2293878" y="1122486"/>
                    <a:pt x="2320343" y="1141011"/>
                    <a:pt x="2320343" y="1141011"/>
                  </a:cubicBezTo>
                  <a:cubicBezTo>
                    <a:pt x="2332819" y="1150463"/>
                    <a:pt x="2357016" y="1150841"/>
                    <a:pt x="2354369" y="1168232"/>
                  </a:cubicBezTo>
                  <a:cubicBezTo>
                    <a:pt x="2351723" y="1185623"/>
                    <a:pt x="2314672" y="1224564"/>
                    <a:pt x="2304464" y="1245358"/>
                  </a:cubicBezTo>
                  <a:cubicBezTo>
                    <a:pt x="2294257" y="1266152"/>
                    <a:pt x="2293500" y="1277872"/>
                    <a:pt x="2293122" y="1292994"/>
                  </a:cubicBezTo>
                  <a:cubicBezTo>
                    <a:pt x="2292744" y="1308117"/>
                    <a:pt x="2305976" y="1321350"/>
                    <a:pt x="2302196" y="1336094"/>
                  </a:cubicBezTo>
                  <a:cubicBezTo>
                    <a:pt x="2298415" y="1350839"/>
                    <a:pt x="2273084" y="1364072"/>
                    <a:pt x="2270438" y="1381463"/>
                  </a:cubicBezTo>
                  <a:cubicBezTo>
                    <a:pt x="2267791" y="1398853"/>
                    <a:pt x="2282536" y="1426453"/>
                    <a:pt x="2286317" y="1440441"/>
                  </a:cubicBezTo>
                  <a:cubicBezTo>
                    <a:pt x="2290098" y="1454430"/>
                    <a:pt x="2288963" y="1456698"/>
                    <a:pt x="2293122" y="1465393"/>
                  </a:cubicBezTo>
                  <a:cubicBezTo>
                    <a:pt x="2297281" y="1474089"/>
                    <a:pt x="2307489" y="1479760"/>
                    <a:pt x="2311269" y="1492614"/>
                  </a:cubicBezTo>
                  <a:cubicBezTo>
                    <a:pt x="2315050" y="1505468"/>
                    <a:pt x="2313916" y="1526641"/>
                    <a:pt x="2315806" y="1542519"/>
                  </a:cubicBezTo>
                  <a:cubicBezTo>
                    <a:pt x="2317697" y="1558398"/>
                    <a:pt x="2319587" y="1572765"/>
                    <a:pt x="2322612" y="1587888"/>
                  </a:cubicBezTo>
                  <a:cubicBezTo>
                    <a:pt x="2325636" y="1603010"/>
                    <a:pt x="2322989" y="1617755"/>
                    <a:pt x="2333953" y="1633256"/>
                  </a:cubicBezTo>
                  <a:cubicBezTo>
                    <a:pt x="2344917" y="1648757"/>
                    <a:pt x="2391420" y="1669929"/>
                    <a:pt x="2388395" y="1680893"/>
                  </a:cubicBezTo>
                  <a:cubicBezTo>
                    <a:pt x="2385371" y="1691857"/>
                    <a:pt x="2336978" y="1691479"/>
                    <a:pt x="2315806" y="1699040"/>
                  </a:cubicBezTo>
                  <a:cubicBezTo>
                    <a:pt x="2294634" y="1706601"/>
                    <a:pt x="2281780" y="1717565"/>
                    <a:pt x="2261364" y="1726261"/>
                  </a:cubicBezTo>
                  <a:cubicBezTo>
                    <a:pt x="2240949" y="1734956"/>
                    <a:pt x="2211837" y="1746298"/>
                    <a:pt x="2193312" y="1751213"/>
                  </a:cubicBezTo>
                  <a:cubicBezTo>
                    <a:pt x="2174786" y="1756128"/>
                    <a:pt x="2160420" y="1756128"/>
                    <a:pt x="2150212" y="1755750"/>
                  </a:cubicBezTo>
                  <a:cubicBezTo>
                    <a:pt x="2140005" y="1755372"/>
                    <a:pt x="2142651" y="1749323"/>
                    <a:pt x="2132065" y="1748945"/>
                  </a:cubicBezTo>
                  <a:cubicBezTo>
                    <a:pt x="2121479" y="1748567"/>
                    <a:pt x="2100307" y="1755372"/>
                    <a:pt x="2086697" y="1753482"/>
                  </a:cubicBezTo>
                  <a:cubicBezTo>
                    <a:pt x="2073086" y="1751591"/>
                    <a:pt x="2062122" y="1742518"/>
                    <a:pt x="2050402" y="1737603"/>
                  </a:cubicBezTo>
                  <a:cubicBezTo>
                    <a:pt x="2038682" y="1732688"/>
                    <a:pt x="2032633" y="1720968"/>
                    <a:pt x="2016376" y="1723992"/>
                  </a:cubicBezTo>
                  <a:cubicBezTo>
                    <a:pt x="2000119" y="1727017"/>
                    <a:pt x="1969117" y="1749323"/>
                    <a:pt x="1952860" y="1755750"/>
                  </a:cubicBezTo>
                  <a:cubicBezTo>
                    <a:pt x="1936603" y="1762177"/>
                    <a:pt x="1933957" y="1766714"/>
                    <a:pt x="1918834" y="1762555"/>
                  </a:cubicBezTo>
                  <a:cubicBezTo>
                    <a:pt x="1903712" y="1758397"/>
                    <a:pt x="1880271" y="1736469"/>
                    <a:pt x="1862124" y="1730798"/>
                  </a:cubicBezTo>
                  <a:cubicBezTo>
                    <a:pt x="1843976" y="1725127"/>
                    <a:pt x="1809951" y="1728529"/>
                    <a:pt x="1809951" y="1728529"/>
                  </a:cubicBezTo>
                  <a:cubicBezTo>
                    <a:pt x="1799365" y="1728151"/>
                    <a:pt x="1808816" y="1727773"/>
                    <a:pt x="1798608" y="1728529"/>
                  </a:cubicBezTo>
                  <a:cubicBezTo>
                    <a:pt x="1788400" y="1729285"/>
                    <a:pt x="1761180" y="1740249"/>
                    <a:pt x="1748703" y="1733066"/>
                  </a:cubicBezTo>
                  <a:cubicBezTo>
                    <a:pt x="1736227" y="1725883"/>
                    <a:pt x="1730934" y="1697528"/>
                    <a:pt x="1723751" y="1685429"/>
                  </a:cubicBezTo>
                  <a:cubicBezTo>
                    <a:pt x="1716568" y="1673331"/>
                    <a:pt x="1720348" y="1670684"/>
                    <a:pt x="1705604" y="1660477"/>
                  </a:cubicBezTo>
                  <a:cubicBezTo>
                    <a:pt x="1690859" y="1650269"/>
                    <a:pt x="1664394" y="1639683"/>
                    <a:pt x="1635283" y="1624182"/>
                  </a:cubicBezTo>
                  <a:cubicBezTo>
                    <a:pt x="1628005" y="1620307"/>
                    <a:pt x="1618624" y="1616975"/>
                    <a:pt x="1608452" y="1613620"/>
                  </a:cubicBezTo>
                  <a:lnTo>
                    <a:pt x="1606412" y="1612928"/>
                  </a:lnTo>
                  <a:lnTo>
                    <a:pt x="1606502" y="1616243"/>
                  </a:lnTo>
                  <a:cubicBezTo>
                    <a:pt x="1607494" y="1625506"/>
                    <a:pt x="1608250" y="1634012"/>
                    <a:pt x="1605793" y="1637793"/>
                  </a:cubicBezTo>
                  <a:cubicBezTo>
                    <a:pt x="1600878" y="1645355"/>
                    <a:pt x="1581596" y="1627964"/>
                    <a:pt x="1576303" y="1635525"/>
                  </a:cubicBezTo>
                  <a:cubicBezTo>
                    <a:pt x="1571011" y="1643086"/>
                    <a:pt x="1578194" y="1665392"/>
                    <a:pt x="1574035" y="1683162"/>
                  </a:cubicBezTo>
                  <a:cubicBezTo>
                    <a:pt x="1571956" y="1692047"/>
                    <a:pt x="1567891" y="1703483"/>
                    <a:pt x="1563544" y="1714353"/>
                  </a:cubicBezTo>
                  <a:lnTo>
                    <a:pt x="1552456" y="1739622"/>
                  </a:lnTo>
                  <a:lnTo>
                    <a:pt x="1566239" y="1773898"/>
                  </a:lnTo>
                  <a:cubicBezTo>
                    <a:pt x="1578006" y="1803954"/>
                    <a:pt x="1590104" y="1835144"/>
                    <a:pt x="1598989" y="1851023"/>
                  </a:cubicBezTo>
                  <a:cubicBezTo>
                    <a:pt x="1616758" y="1882781"/>
                    <a:pt x="1622808" y="1879757"/>
                    <a:pt x="1642089" y="1894123"/>
                  </a:cubicBezTo>
                  <a:cubicBezTo>
                    <a:pt x="1661370" y="1908490"/>
                    <a:pt x="1692372" y="1921722"/>
                    <a:pt x="1714678" y="1937223"/>
                  </a:cubicBezTo>
                  <a:cubicBezTo>
                    <a:pt x="1736984" y="1952724"/>
                    <a:pt x="1780462" y="1974274"/>
                    <a:pt x="1775925" y="1987128"/>
                  </a:cubicBezTo>
                  <a:cubicBezTo>
                    <a:pt x="1771388" y="1999982"/>
                    <a:pt x="1712032" y="2021154"/>
                    <a:pt x="1687457" y="2014349"/>
                  </a:cubicBezTo>
                  <a:cubicBezTo>
                    <a:pt x="1662883" y="2007544"/>
                    <a:pt x="1647760" y="1962553"/>
                    <a:pt x="1628478" y="1946296"/>
                  </a:cubicBezTo>
                  <a:cubicBezTo>
                    <a:pt x="1609197" y="1930040"/>
                    <a:pt x="1588025" y="1923612"/>
                    <a:pt x="1571768" y="1916807"/>
                  </a:cubicBezTo>
                  <a:cubicBezTo>
                    <a:pt x="1555511" y="1910002"/>
                    <a:pt x="1554755" y="1916051"/>
                    <a:pt x="1530936" y="1905465"/>
                  </a:cubicBezTo>
                  <a:cubicBezTo>
                    <a:pt x="1524982" y="1902819"/>
                    <a:pt x="1516357" y="1898944"/>
                    <a:pt x="1506586" y="1894442"/>
                  </a:cubicBezTo>
                  <a:lnTo>
                    <a:pt x="1500511" y="1891566"/>
                  </a:lnTo>
                  <a:lnTo>
                    <a:pt x="1499177" y="1903198"/>
                  </a:lnTo>
                  <a:cubicBezTo>
                    <a:pt x="1493506" y="1920589"/>
                    <a:pt x="1482920" y="1894124"/>
                    <a:pt x="1469688" y="1907734"/>
                  </a:cubicBezTo>
                  <a:cubicBezTo>
                    <a:pt x="1456456" y="1921345"/>
                    <a:pt x="1435284" y="1982970"/>
                    <a:pt x="1419783" y="1984860"/>
                  </a:cubicBezTo>
                  <a:cubicBezTo>
                    <a:pt x="1404282" y="1986751"/>
                    <a:pt x="1396721" y="1938358"/>
                    <a:pt x="1376683" y="1919076"/>
                  </a:cubicBezTo>
                  <a:cubicBezTo>
                    <a:pt x="1356645" y="1899795"/>
                    <a:pt x="1319595" y="1880891"/>
                    <a:pt x="1299557" y="1869171"/>
                  </a:cubicBezTo>
                  <a:cubicBezTo>
                    <a:pt x="1279519" y="1857451"/>
                    <a:pt x="1269690" y="1858585"/>
                    <a:pt x="1256457" y="1848756"/>
                  </a:cubicBezTo>
                  <a:cubicBezTo>
                    <a:pt x="1243225" y="1838926"/>
                    <a:pt x="1231883" y="1821534"/>
                    <a:pt x="1220163" y="1810193"/>
                  </a:cubicBezTo>
                  <a:cubicBezTo>
                    <a:pt x="1208443" y="1798851"/>
                    <a:pt x="1198613" y="1783350"/>
                    <a:pt x="1186137" y="1780703"/>
                  </a:cubicBezTo>
                  <a:cubicBezTo>
                    <a:pt x="1173660" y="1778057"/>
                    <a:pt x="1162318" y="1796204"/>
                    <a:pt x="1145305" y="1794314"/>
                  </a:cubicBezTo>
                  <a:lnTo>
                    <a:pt x="1134007" y="1790865"/>
                  </a:lnTo>
                  <a:lnTo>
                    <a:pt x="1136516" y="1831459"/>
                  </a:lnTo>
                  <a:cubicBezTo>
                    <a:pt x="1138879" y="1855655"/>
                    <a:pt x="1140770" y="1876165"/>
                    <a:pt x="1138501" y="1887318"/>
                  </a:cubicBezTo>
                  <a:cubicBezTo>
                    <a:pt x="1133964" y="1909624"/>
                    <a:pt x="1113170" y="1880513"/>
                    <a:pt x="1104475" y="1887318"/>
                  </a:cubicBezTo>
                  <a:cubicBezTo>
                    <a:pt x="1095779" y="1894124"/>
                    <a:pt x="1096157" y="1915673"/>
                    <a:pt x="1086327" y="1928149"/>
                  </a:cubicBezTo>
                  <a:cubicBezTo>
                    <a:pt x="1076498" y="1940626"/>
                    <a:pt x="1056460" y="1956127"/>
                    <a:pt x="1045496" y="1962176"/>
                  </a:cubicBezTo>
                  <a:cubicBezTo>
                    <a:pt x="1034532" y="1968225"/>
                    <a:pt x="1033776" y="1961041"/>
                    <a:pt x="1020544" y="1964444"/>
                  </a:cubicBezTo>
                  <a:cubicBezTo>
                    <a:pt x="1007311" y="1967847"/>
                    <a:pt x="984627" y="1973518"/>
                    <a:pt x="966102" y="1982591"/>
                  </a:cubicBezTo>
                  <a:cubicBezTo>
                    <a:pt x="947576" y="1991665"/>
                    <a:pt x="924136" y="2004519"/>
                    <a:pt x="909391" y="2018886"/>
                  </a:cubicBezTo>
                  <a:cubicBezTo>
                    <a:pt x="894647" y="2033252"/>
                    <a:pt x="886329" y="2072949"/>
                    <a:pt x="877633" y="2068791"/>
                  </a:cubicBezTo>
                  <a:cubicBezTo>
                    <a:pt x="868938" y="2064632"/>
                    <a:pt x="864401" y="2014727"/>
                    <a:pt x="857218" y="1993934"/>
                  </a:cubicBezTo>
                  <a:cubicBezTo>
                    <a:pt x="850035" y="1973140"/>
                    <a:pt x="840583" y="1965956"/>
                    <a:pt x="834534" y="1944029"/>
                  </a:cubicBezTo>
                  <a:cubicBezTo>
                    <a:pt x="828485" y="1922101"/>
                    <a:pt x="824326" y="1884672"/>
                    <a:pt x="820923" y="1862366"/>
                  </a:cubicBezTo>
                  <a:cubicBezTo>
                    <a:pt x="817521" y="1840060"/>
                    <a:pt x="806935" y="1831742"/>
                    <a:pt x="814118" y="1810192"/>
                  </a:cubicBezTo>
                  <a:cubicBezTo>
                    <a:pt x="821301" y="1788642"/>
                    <a:pt x="869694" y="1740249"/>
                    <a:pt x="864023" y="1733066"/>
                  </a:cubicBezTo>
                  <a:cubicBezTo>
                    <a:pt x="858352" y="1725883"/>
                    <a:pt x="801264" y="1754994"/>
                    <a:pt x="780092" y="1767093"/>
                  </a:cubicBezTo>
                  <a:cubicBezTo>
                    <a:pt x="758920" y="1779191"/>
                    <a:pt x="746821" y="1784105"/>
                    <a:pt x="736992" y="1805655"/>
                  </a:cubicBezTo>
                  <a:cubicBezTo>
                    <a:pt x="727162" y="1827205"/>
                    <a:pt x="729431" y="1890721"/>
                    <a:pt x="721113" y="1896392"/>
                  </a:cubicBezTo>
                  <a:cubicBezTo>
                    <a:pt x="712796" y="1902063"/>
                    <a:pt x="690490" y="1856695"/>
                    <a:pt x="687087" y="1839682"/>
                  </a:cubicBezTo>
                  <a:cubicBezTo>
                    <a:pt x="683684" y="1822669"/>
                    <a:pt x="694648" y="1805656"/>
                    <a:pt x="700697" y="1794314"/>
                  </a:cubicBezTo>
                  <a:cubicBezTo>
                    <a:pt x="706746" y="1782972"/>
                    <a:pt x="718845" y="1782215"/>
                    <a:pt x="723381" y="1771629"/>
                  </a:cubicBezTo>
                  <a:cubicBezTo>
                    <a:pt x="727918" y="1761044"/>
                    <a:pt x="716576" y="1749702"/>
                    <a:pt x="727918" y="1730798"/>
                  </a:cubicBezTo>
                  <a:cubicBezTo>
                    <a:pt x="739260" y="1711895"/>
                    <a:pt x="768372" y="1674466"/>
                    <a:pt x="791434" y="1658209"/>
                  </a:cubicBezTo>
                  <a:cubicBezTo>
                    <a:pt x="814496" y="1641952"/>
                    <a:pt x="831888" y="1632878"/>
                    <a:pt x="866292" y="1633256"/>
                  </a:cubicBezTo>
                  <a:cubicBezTo>
                    <a:pt x="900696" y="1633634"/>
                    <a:pt x="980846" y="1664258"/>
                    <a:pt x="997860" y="1660477"/>
                  </a:cubicBezTo>
                  <a:cubicBezTo>
                    <a:pt x="1014873" y="1656697"/>
                    <a:pt x="989542" y="1626829"/>
                    <a:pt x="968370" y="1610572"/>
                  </a:cubicBezTo>
                  <a:cubicBezTo>
                    <a:pt x="947198" y="1594315"/>
                    <a:pt x="900318" y="1575412"/>
                    <a:pt x="870828" y="1562936"/>
                  </a:cubicBezTo>
                  <a:lnTo>
                    <a:pt x="844180" y="1554686"/>
                  </a:lnTo>
                  <a:lnTo>
                    <a:pt x="832264" y="1560667"/>
                  </a:lnTo>
                  <a:cubicBezTo>
                    <a:pt x="823379" y="1562747"/>
                    <a:pt x="816007" y="1563881"/>
                    <a:pt x="808587" y="1562511"/>
                  </a:cubicBezTo>
                  <a:lnTo>
                    <a:pt x="807839" y="1562099"/>
                  </a:lnTo>
                  <a:lnTo>
                    <a:pt x="802934" y="1578921"/>
                  </a:lnTo>
                  <a:cubicBezTo>
                    <a:pt x="800340" y="1586494"/>
                    <a:pt x="797859" y="1593087"/>
                    <a:pt x="795969" y="1599230"/>
                  </a:cubicBezTo>
                  <a:cubicBezTo>
                    <a:pt x="788408" y="1623805"/>
                    <a:pt x="784627" y="1609438"/>
                    <a:pt x="771017" y="1617377"/>
                  </a:cubicBezTo>
                  <a:cubicBezTo>
                    <a:pt x="757406" y="1625317"/>
                    <a:pt x="726026" y="1636659"/>
                    <a:pt x="714306" y="1646866"/>
                  </a:cubicBezTo>
                  <a:cubicBezTo>
                    <a:pt x="702586" y="1657074"/>
                    <a:pt x="707123" y="1669172"/>
                    <a:pt x="700696" y="1678624"/>
                  </a:cubicBezTo>
                  <a:cubicBezTo>
                    <a:pt x="694268" y="1688076"/>
                    <a:pt x="689732" y="1694881"/>
                    <a:pt x="675743" y="1703577"/>
                  </a:cubicBezTo>
                  <a:cubicBezTo>
                    <a:pt x="661755" y="1712272"/>
                    <a:pt x="634156" y="1723615"/>
                    <a:pt x="616765" y="1730798"/>
                  </a:cubicBezTo>
                  <a:cubicBezTo>
                    <a:pt x="599373" y="1737981"/>
                    <a:pt x="585007" y="1744786"/>
                    <a:pt x="571396" y="1746677"/>
                  </a:cubicBezTo>
                  <a:cubicBezTo>
                    <a:pt x="557786" y="1748567"/>
                    <a:pt x="550603" y="1742896"/>
                    <a:pt x="535102" y="1742140"/>
                  </a:cubicBezTo>
                  <a:cubicBezTo>
                    <a:pt x="519601" y="1741384"/>
                    <a:pt x="501831" y="1737225"/>
                    <a:pt x="478391" y="1742140"/>
                  </a:cubicBezTo>
                  <a:cubicBezTo>
                    <a:pt x="454951" y="1747055"/>
                    <a:pt x="416389" y="1760665"/>
                    <a:pt x="394460" y="1771629"/>
                  </a:cubicBezTo>
                  <a:cubicBezTo>
                    <a:pt x="372532" y="1782593"/>
                    <a:pt x="363837" y="1797338"/>
                    <a:pt x="346823" y="1807924"/>
                  </a:cubicBezTo>
                  <a:cubicBezTo>
                    <a:pt x="329810" y="1818510"/>
                    <a:pt x="310907" y="1830608"/>
                    <a:pt x="292382" y="1835145"/>
                  </a:cubicBezTo>
                  <a:cubicBezTo>
                    <a:pt x="273856" y="1839682"/>
                    <a:pt x="253441" y="1835145"/>
                    <a:pt x="235672" y="1835145"/>
                  </a:cubicBezTo>
                  <a:cubicBezTo>
                    <a:pt x="235672" y="1835145"/>
                    <a:pt x="198999" y="1827205"/>
                    <a:pt x="185767" y="1835145"/>
                  </a:cubicBezTo>
                  <a:cubicBezTo>
                    <a:pt x="172534" y="1843084"/>
                    <a:pt x="165351" y="1882781"/>
                    <a:pt x="156277" y="1882781"/>
                  </a:cubicBezTo>
                  <a:cubicBezTo>
                    <a:pt x="147203" y="1882781"/>
                    <a:pt x="138130" y="1847621"/>
                    <a:pt x="131325" y="1835145"/>
                  </a:cubicBezTo>
                  <a:cubicBezTo>
                    <a:pt x="124520" y="1822668"/>
                    <a:pt x="121116" y="1820400"/>
                    <a:pt x="115446" y="1807924"/>
                  </a:cubicBezTo>
                  <a:cubicBezTo>
                    <a:pt x="109775" y="1795447"/>
                    <a:pt x="103347" y="1771251"/>
                    <a:pt x="97298" y="1760287"/>
                  </a:cubicBezTo>
                  <a:cubicBezTo>
                    <a:pt x="91249" y="1749323"/>
                    <a:pt x="83310" y="1756506"/>
                    <a:pt x="79151" y="1742140"/>
                  </a:cubicBezTo>
                  <a:cubicBezTo>
                    <a:pt x="74992" y="1727773"/>
                    <a:pt x="70455" y="1706979"/>
                    <a:pt x="72346" y="1674087"/>
                  </a:cubicBezTo>
                  <a:cubicBezTo>
                    <a:pt x="74236" y="1641195"/>
                    <a:pt x="90493" y="1568606"/>
                    <a:pt x="90493" y="1544788"/>
                  </a:cubicBezTo>
                  <a:cubicBezTo>
                    <a:pt x="90493" y="1520970"/>
                    <a:pt x="79907" y="1538739"/>
                    <a:pt x="72346" y="1531178"/>
                  </a:cubicBezTo>
                  <a:cubicBezTo>
                    <a:pt x="64785" y="1523616"/>
                    <a:pt x="56467" y="1506225"/>
                    <a:pt x="45125" y="1499420"/>
                  </a:cubicBezTo>
                  <a:cubicBezTo>
                    <a:pt x="33783" y="1492615"/>
                    <a:pt x="11099" y="1501310"/>
                    <a:pt x="4294" y="1490346"/>
                  </a:cubicBezTo>
                  <a:cubicBezTo>
                    <a:pt x="-2511" y="1479382"/>
                    <a:pt x="-243" y="1449137"/>
                    <a:pt x="4294" y="1433636"/>
                  </a:cubicBezTo>
                  <a:cubicBezTo>
                    <a:pt x="8830" y="1418135"/>
                    <a:pt x="28112" y="1413598"/>
                    <a:pt x="31515" y="1397341"/>
                  </a:cubicBezTo>
                  <a:cubicBezTo>
                    <a:pt x="34917" y="1381084"/>
                    <a:pt x="23197" y="1355376"/>
                    <a:pt x="24709" y="1336094"/>
                  </a:cubicBezTo>
                  <a:cubicBezTo>
                    <a:pt x="26221" y="1316813"/>
                    <a:pt x="19795" y="1314544"/>
                    <a:pt x="40588" y="1281652"/>
                  </a:cubicBezTo>
                  <a:cubicBezTo>
                    <a:pt x="61382" y="1248760"/>
                    <a:pt x="131325" y="1165963"/>
                    <a:pt x="149472" y="1138742"/>
                  </a:cubicBezTo>
                  <a:cubicBezTo>
                    <a:pt x="167619" y="1111521"/>
                    <a:pt x="139642" y="1129291"/>
                    <a:pt x="149472" y="1118327"/>
                  </a:cubicBezTo>
                  <a:cubicBezTo>
                    <a:pt x="159301" y="1107363"/>
                    <a:pt x="172912" y="1081276"/>
                    <a:pt x="208451" y="1072958"/>
                  </a:cubicBezTo>
                  <a:cubicBezTo>
                    <a:pt x="226220" y="1068800"/>
                    <a:pt x="255993" y="1068800"/>
                    <a:pt x="285719" y="1069272"/>
                  </a:cubicBezTo>
                  <a:lnTo>
                    <a:pt x="326049" y="1069837"/>
                  </a:lnTo>
                  <a:lnTo>
                    <a:pt x="317334" y="1049140"/>
                  </a:lnTo>
                  <a:lnTo>
                    <a:pt x="357031" y="1045737"/>
                  </a:lnTo>
                  <a:lnTo>
                    <a:pt x="394460" y="1012845"/>
                  </a:lnTo>
                  <a:lnTo>
                    <a:pt x="394460" y="989027"/>
                  </a:lnTo>
                  <a:lnTo>
                    <a:pt x="416010" y="968612"/>
                  </a:lnTo>
                  <a:lnTo>
                    <a:pt x="428486" y="948196"/>
                  </a:lnTo>
                  <a:lnTo>
                    <a:pt x="414876" y="926646"/>
                  </a:lnTo>
                  <a:lnTo>
                    <a:pt x="400131" y="926646"/>
                  </a:lnTo>
                  <a:lnTo>
                    <a:pt x="387655" y="934585"/>
                  </a:lnTo>
                  <a:lnTo>
                    <a:pt x="374044" y="945927"/>
                  </a:lnTo>
                  <a:lnTo>
                    <a:pt x="358166" y="958403"/>
                  </a:lnTo>
                  <a:lnTo>
                    <a:pt x="351360" y="975417"/>
                  </a:lnTo>
                  <a:lnTo>
                    <a:pt x="349092" y="1000369"/>
                  </a:lnTo>
                  <a:lnTo>
                    <a:pt x="336616" y="1021919"/>
                  </a:lnTo>
                  <a:lnTo>
                    <a:pt x="303724" y="1046872"/>
                  </a:lnTo>
                  <a:lnTo>
                    <a:pt x="270831" y="1054811"/>
                  </a:lnTo>
                  <a:lnTo>
                    <a:pt x="251550" y="1053677"/>
                  </a:lnTo>
                  <a:lnTo>
                    <a:pt x="237939" y="1001503"/>
                  </a:lnTo>
                  <a:lnTo>
                    <a:pt x="227732" y="998101"/>
                  </a:lnTo>
                  <a:lnTo>
                    <a:pt x="206182" y="982222"/>
                  </a:lnTo>
                  <a:lnTo>
                    <a:pt x="203913" y="956135"/>
                  </a:lnTo>
                  <a:lnTo>
                    <a:pt x="219792" y="942525"/>
                  </a:lnTo>
                  <a:lnTo>
                    <a:pt x="243610" y="947062"/>
                  </a:lnTo>
                  <a:lnTo>
                    <a:pt x="245879" y="926646"/>
                  </a:lnTo>
                  <a:lnTo>
                    <a:pt x="271966" y="907364"/>
                  </a:lnTo>
                  <a:lnTo>
                    <a:pt x="301455" y="915304"/>
                  </a:lnTo>
                  <a:lnTo>
                    <a:pt x="323005" y="914170"/>
                  </a:lnTo>
                  <a:lnTo>
                    <a:pt x="347957" y="905096"/>
                  </a:lnTo>
                  <a:lnTo>
                    <a:pt x="400131" y="896022"/>
                  </a:lnTo>
                  <a:lnTo>
                    <a:pt x="385387" y="872204"/>
                  </a:lnTo>
                  <a:lnTo>
                    <a:pt x="366105" y="827970"/>
                  </a:lnTo>
                  <a:cubicBezTo>
                    <a:pt x="365726" y="841581"/>
                    <a:pt x="365349" y="855191"/>
                    <a:pt x="364971" y="868801"/>
                  </a:cubicBezTo>
                  <a:lnTo>
                    <a:pt x="363836" y="889217"/>
                  </a:lnTo>
                  <a:lnTo>
                    <a:pt x="342286" y="892620"/>
                  </a:lnTo>
                  <a:lnTo>
                    <a:pt x="303724" y="852922"/>
                  </a:lnTo>
                  <a:lnTo>
                    <a:pt x="301455" y="837044"/>
                  </a:lnTo>
                  <a:lnTo>
                    <a:pt x="318468" y="813225"/>
                  </a:lnTo>
                  <a:lnTo>
                    <a:pt x="336616" y="814360"/>
                  </a:lnTo>
                  <a:lnTo>
                    <a:pt x="351360" y="795078"/>
                  </a:lnTo>
                  <a:lnTo>
                    <a:pt x="332079" y="775796"/>
                  </a:lnTo>
                  <a:lnTo>
                    <a:pt x="309395" y="780333"/>
                  </a:lnTo>
                  <a:lnTo>
                    <a:pt x="304858" y="803017"/>
                  </a:lnTo>
                  <a:lnTo>
                    <a:pt x="290113" y="818896"/>
                  </a:lnTo>
                  <a:lnTo>
                    <a:pt x="268563" y="827970"/>
                  </a:lnTo>
                  <a:lnTo>
                    <a:pt x="253819" y="808688"/>
                  </a:lnTo>
                  <a:lnTo>
                    <a:pt x="253819" y="771260"/>
                  </a:lnTo>
                  <a:lnTo>
                    <a:pt x="274234" y="740635"/>
                  </a:lnTo>
                  <a:lnTo>
                    <a:pt x="284442" y="742904"/>
                  </a:lnTo>
                  <a:lnTo>
                    <a:pt x="326408" y="751978"/>
                  </a:lnTo>
                  <a:lnTo>
                    <a:pt x="326408" y="732696"/>
                  </a:lnTo>
                  <a:lnTo>
                    <a:pt x="293515" y="702073"/>
                  </a:lnTo>
                  <a:lnTo>
                    <a:pt x="288979" y="685060"/>
                  </a:lnTo>
                  <a:lnTo>
                    <a:pt x="285576" y="663510"/>
                  </a:lnTo>
                  <a:lnTo>
                    <a:pt x="268563" y="656705"/>
                  </a:lnTo>
                  <a:lnTo>
                    <a:pt x="249282" y="707744"/>
                  </a:lnTo>
                  <a:lnTo>
                    <a:pt x="247013" y="753112"/>
                  </a:lnTo>
                  <a:lnTo>
                    <a:pt x="234537" y="782602"/>
                  </a:lnTo>
                  <a:lnTo>
                    <a:pt x="218658" y="795078"/>
                  </a:lnTo>
                  <a:lnTo>
                    <a:pt x="203913" y="786004"/>
                  </a:lnTo>
                  <a:lnTo>
                    <a:pt x="184632" y="750844"/>
                  </a:lnTo>
                  <a:lnTo>
                    <a:pt x="194840" y="711146"/>
                  </a:lnTo>
                  <a:lnTo>
                    <a:pt x="217524" y="651034"/>
                  </a:lnTo>
                  <a:lnTo>
                    <a:pt x="223195" y="636289"/>
                  </a:lnTo>
                  <a:lnTo>
                    <a:pt x="275368" y="635155"/>
                  </a:lnTo>
                  <a:lnTo>
                    <a:pt x="270831" y="604531"/>
                  </a:lnTo>
                  <a:lnTo>
                    <a:pt x="250416" y="592055"/>
                  </a:lnTo>
                  <a:lnTo>
                    <a:pt x="226598" y="604531"/>
                  </a:lnTo>
                  <a:lnTo>
                    <a:pt x="203913" y="604531"/>
                  </a:lnTo>
                  <a:lnTo>
                    <a:pt x="185766" y="587518"/>
                  </a:lnTo>
                  <a:lnTo>
                    <a:pt x="183497" y="571639"/>
                  </a:lnTo>
                  <a:lnTo>
                    <a:pt x="173290" y="561431"/>
                  </a:lnTo>
                  <a:cubicBezTo>
                    <a:pt x="173668" y="549333"/>
                    <a:pt x="174046" y="537235"/>
                    <a:pt x="174424" y="525137"/>
                  </a:cubicBezTo>
                  <a:lnTo>
                    <a:pt x="240208" y="527405"/>
                  </a:lnTo>
                  <a:lnTo>
                    <a:pt x="261758" y="565968"/>
                  </a:lnTo>
                  <a:lnTo>
                    <a:pt x="292381" y="581847"/>
                  </a:lnTo>
                  <a:lnTo>
                    <a:pt x="317334" y="568236"/>
                  </a:lnTo>
                  <a:lnTo>
                    <a:pt x="320736" y="554626"/>
                  </a:lnTo>
                  <a:lnTo>
                    <a:pt x="340018" y="535344"/>
                  </a:lnTo>
                  <a:lnTo>
                    <a:pt x="388789" y="530808"/>
                  </a:lnTo>
                  <a:lnTo>
                    <a:pt x="413742" y="559163"/>
                  </a:lnTo>
                  <a:lnTo>
                    <a:pt x="360434" y="590920"/>
                  </a:lnTo>
                  <a:lnTo>
                    <a:pt x="383118" y="589786"/>
                  </a:lnTo>
                  <a:lnTo>
                    <a:pt x="404668" y="589786"/>
                  </a:lnTo>
                  <a:lnTo>
                    <a:pt x="421681" y="609068"/>
                  </a:lnTo>
                  <a:lnTo>
                    <a:pt x="446633" y="609068"/>
                  </a:lnTo>
                  <a:lnTo>
                    <a:pt x="471586" y="630618"/>
                  </a:lnTo>
                  <a:lnTo>
                    <a:pt x="470452" y="685060"/>
                  </a:lnTo>
                  <a:lnTo>
                    <a:pt x="457976" y="698670"/>
                  </a:lnTo>
                  <a:lnTo>
                    <a:pt x="438694" y="698670"/>
                  </a:lnTo>
                  <a:lnTo>
                    <a:pt x="425083" y="696402"/>
                  </a:lnTo>
                  <a:lnTo>
                    <a:pt x="404668" y="685060"/>
                  </a:lnTo>
                  <a:lnTo>
                    <a:pt x="377447" y="653302"/>
                  </a:lnTo>
                  <a:lnTo>
                    <a:pt x="366105" y="629484"/>
                  </a:lnTo>
                  <a:lnTo>
                    <a:pt x="355897" y="620410"/>
                  </a:lnTo>
                  <a:lnTo>
                    <a:pt x="347957" y="619276"/>
                  </a:lnTo>
                  <a:lnTo>
                    <a:pt x="321871" y="640825"/>
                  </a:lnTo>
                  <a:lnTo>
                    <a:pt x="329810" y="674852"/>
                  </a:lnTo>
                  <a:lnTo>
                    <a:pt x="340018" y="673718"/>
                  </a:lnTo>
                  <a:lnTo>
                    <a:pt x="364971" y="675986"/>
                  </a:lnTo>
                  <a:lnTo>
                    <a:pt x="383118" y="707744"/>
                  </a:lnTo>
                  <a:lnTo>
                    <a:pt x="366105" y="740635"/>
                  </a:lnTo>
                  <a:lnTo>
                    <a:pt x="377447" y="764455"/>
                  </a:lnTo>
                  <a:lnTo>
                    <a:pt x="423949" y="717951"/>
                  </a:lnTo>
                  <a:lnTo>
                    <a:pt x="436426" y="719086"/>
                  </a:lnTo>
                  <a:lnTo>
                    <a:pt x="444365" y="756515"/>
                  </a:lnTo>
                  <a:lnTo>
                    <a:pt x="422815" y="783736"/>
                  </a:lnTo>
                  <a:lnTo>
                    <a:pt x="397862" y="795078"/>
                  </a:lnTo>
                  <a:lnTo>
                    <a:pt x="400131" y="816628"/>
                  </a:lnTo>
                  <a:lnTo>
                    <a:pt x="411473" y="844983"/>
                  </a:lnTo>
                  <a:lnTo>
                    <a:pt x="480660" y="793944"/>
                  </a:lnTo>
                  <a:lnTo>
                    <a:pt x="484062" y="766723"/>
                  </a:lnTo>
                  <a:lnTo>
                    <a:pt x="530565" y="758783"/>
                  </a:lnTo>
                  <a:lnTo>
                    <a:pt x="565725" y="774662"/>
                  </a:lnTo>
                  <a:lnTo>
                    <a:pt x="563457" y="816628"/>
                  </a:lnTo>
                  <a:lnTo>
                    <a:pt x="516954" y="835909"/>
                  </a:lnTo>
                  <a:lnTo>
                    <a:pt x="487465" y="820031"/>
                  </a:lnTo>
                  <a:lnTo>
                    <a:pt x="468183" y="830238"/>
                  </a:lnTo>
                  <a:lnTo>
                    <a:pt x="501075" y="840446"/>
                  </a:lnTo>
                  <a:lnTo>
                    <a:pt x="512418" y="849520"/>
                  </a:lnTo>
                  <a:lnTo>
                    <a:pt x="523759" y="851788"/>
                  </a:lnTo>
                  <a:lnTo>
                    <a:pt x="535102" y="861996"/>
                  </a:lnTo>
                  <a:lnTo>
                    <a:pt x="538504" y="883546"/>
                  </a:lnTo>
                  <a:lnTo>
                    <a:pt x="527162" y="901693"/>
                  </a:lnTo>
                  <a:lnTo>
                    <a:pt x="498807" y="893754"/>
                  </a:lnTo>
                  <a:lnTo>
                    <a:pt x="467049" y="879009"/>
                  </a:lnTo>
                  <a:lnTo>
                    <a:pt x="453439" y="863130"/>
                  </a:lnTo>
                  <a:lnTo>
                    <a:pt x="442097" y="884680"/>
                  </a:lnTo>
                  <a:lnTo>
                    <a:pt x="445499" y="905096"/>
                  </a:lnTo>
                  <a:lnTo>
                    <a:pt x="457976" y="905096"/>
                  </a:lnTo>
                  <a:lnTo>
                    <a:pt x="498807" y="905096"/>
                  </a:lnTo>
                  <a:lnTo>
                    <a:pt x="521491" y="917572"/>
                  </a:lnTo>
                  <a:lnTo>
                    <a:pt x="552115" y="931182"/>
                  </a:lnTo>
                  <a:lnTo>
                    <a:pt x="570262" y="931182"/>
                  </a:lnTo>
                  <a:lnTo>
                    <a:pt x="591812" y="909633"/>
                  </a:lnTo>
                  <a:lnTo>
                    <a:pt x="604288" y="910767"/>
                  </a:lnTo>
                  <a:lnTo>
                    <a:pt x="629241" y="926646"/>
                  </a:lnTo>
                  <a:lnTo>
                    <a:pt x="631509" y="947062"/>
                  </a:lnTo>
                  <a:lnTo>
                    <a:pt x="624704" y="986759"/>
                  </a:lnTo>
                  <a:lnTo>
                    <a:pt x="599751" y="998101"/>
                  </a:lnTo>
                  <a:lnTo>
                    <a:pt x="580470" y="1002637"/>
                  </a:lnTo>
                  <a:lnTo>
                    <a:pt x="567994" y="1018517"/>
                  </a:lnTo>
                  <a:lnTo>
                    <a:pt x="532833" y="989027"/>
                  </a:lnTo>
                  <a:lnTo>
                    <a:pt x="479525" y="956135"/>
                  </a:lnTo>
                  <a:lnTo>
                    <a:pt x="543041" y="1019651"/>
                  </a:lnTo>
                  <a:lnTo>
                    <a:pt x="587275" y="1061616"/>
                  </a:lnTo>
                  <a:lnTo>
                    <a:pt x="597483" y="1035529"/>
                  </a:lnTo>
                  <a:lnTo>
                    <a:pt x="606556" y="1000369"/>
                  </a:lnTo>
                  <a:lnTo>
                    <a:pt x="628106" y="987893"/>
                  </a:lnTo>
                  <a:lnTo>
                    <a:pt x="650791" y="967477"/>
                  </a:lnTo>
                  <a:lnTo>
                    <a:pt x="670072" y="942525"/>
                  </a:lnTo>
                  <a:lnTo>
                    <a:pt x="725649" y="951598"/>
                  </a:lnTo>
                  <a:lnTo>
                    <a:pt x="752869" y="970880"/>
                  </a:lnTo>
                  <a:lnTo>
                    <a:pt x="771017" y="992430"/>
                  </a:lnTo>
                  <a:lnTo>
                    <a:pt x="748333" y="1012845"/>
                  </a:lnTo>
                  <a:lnTo>
                    <a:pt x="679146" y="992430"/>
                  </a:lnTo>
                  <a:lnTo>
                    <a:pt x="662133" y="996967"/>
                  </a:lnTo>
                  <a:lnTo>
                    <a:pt x="698428" y="1012845"/>
                  </a:lnTo>
                  <a:lnTo>
                    <a:pt x="723380" y="1018517"/>
                  </a:lnTo>
                  <a:lnTo>
                    <a:pt x="746064" y="1043469"/>
                  </a:lnTo>
                  <a:lnTo>
                    <a:pt x="731319" y="1068422"/>
                  </a:lnTo>
                  <a:lnTo>
                    <a:pt x="704098" y="1068422"/>
                  </a:lnTo>
                  <a:lnTo>
                    <a:pt x="670072" y="1045737"/>
                  </a:lnTo>
                  <a:lnTo>
                    <a:pt x="646254" y="1025322"/>
                  </a:lnTo>
                  <a:lnTo>
                    <a:pt x="617899" y="1015114"/>
                  </a:lnTo>
                  <a:lnTo>
                    <a:pt x="604288" y="1029858"/>
                  </a:lnTo>
                  <a:lnTo>
                    <a:pt x="629241" y="1049140"/>
                  </a:lnTo>
                  <a:lnTo>
                    <a:pt x="650791" y="1046872"/>
                  </a:lnTo>
                  <a:lnTo>
                    <a:pt x="676877" y="1068422"/>
                  </a:lnTo>
                  <a:lnTo>
                    <a:pt x="696159" y="1077495"/>
                  </a:lnTo>
                  <a:lnTo>
                    <a:pt x="742661" y="1083166"/>
                  </a:lnTo>
                  <a:lnTo>
                    <a:pt x="754004" y="1101313"/>
                  </a:lnTo>
                  <a:lnTo>
                    <a:pt x="741502" y="1129202"/>
                  </a:lnTo>
                  <a:lnTo>
                    <a:pt x="743527" y="1128949"/>
                  </a:lnTo>
                  <a:cubicBezTo>
                    <a:pt x="747772" y="1129298"/>
                    <a:pt x="751939" y="1130816"/>
                    <a:pt x="755953" y="1134365"/>
                  </a:cubicBezTo>
                  <a:lnTo>
                    <a:pt x="760431" y="1140138"/>
                  </a:lnTo>
                  <a:lnTo>
                    <a:pt x="765222" y="1120223"/>
                  </a:lnTo>
                  <a:cubicBezTo>
                    <a:pt x="767472" y="1094438"/>
                    <a:pt x="762227" y="1062751"/>
                    <a:pt x="771017" y="1045738"/>
                  </a:cubicBezTo>
                  <a:cubicBezTo>
                    <a:pt x="782737" y="1023054"/>
                    <a:pt x="805421" y="1022676"/>
                    <a:pt x="829996" y="1007175"/>
                  </a:cubicBezTo>
                  <a:cubicBezTo>
                    <a:pt x="854570" y="991674"/>
                    <a:pt x="888596" y="958782"/>
                    <a:pt x="918463" y="952733"/>
                  </a:cubicBezTo>
                  <a:cubicBezTo>
                    <a:pt x="948331" y="946684"/>
                    <a:pt x="986516" y="959161"/>
                    <a:pt x="1009200" y="970881"/>
                  </a:cubicBezTo>
                  <a:cubicBezTo>
                    <a:pt x="1031884" y="982601"/>
                    <a:pt x="1025079" y="1005663"/>
                    <a:pt x="1054568" y="1023054"/>
                  </a:cubicBezTo>
                  <a:cubicBezTo>
                    <a:pt x="1069313" y="1031750"/>
                    <a:pt x="1096061" y="1045266"/>
                    <a:pt x="1122196" y="1056371"/>
                  </a:cubicBezTo>
                  <a:lnTo>
                    <a:pt x="1144820" y="1064862"/>
                  </a:lnTo>
                  <a:lnTo>
                    <a:pt x="1111279" y="948196"/>
                  </a:lnTo>
                  <a:lnTo>
                    <a:pt x="1075527" y="865968"/>
                  </a:lnTo>
                  <a:lnTo>
                    <a:pt x="1056837" y="867667"/>
                  </a:lnTo>
                  <a:lnTo>
                    <a:pt x="1055548" y="866930"/>
                  </a:lnTo>
                  <a:lnTo>
                    <a:pt x="1055702" y="869936"/>
                  </a:lnTo>
                  <a:lnTo>
                    <a:pt x="1045495" y="905097"/>
                  </a:lnTo>
                  <a:lnTo>
                    <a:pt x="1062508" y="924378"/>
                  </a:lnTo>
                  <a:lnTo>
                    <a:pt x="1090863" y="969746"/>
                  </a:lnTo>
                  <a:lnTo>
                    <a:pt x="1059105" y="976551"/>
                  </a:lnTo>
                  <a:lnTo>
                    <a:pt x="1038690" y="960673"/>
                  </a:lnTo>
                  <a:lnTo>
                    <a:pt x="1027347" y="958404"/>
                  </a:lnTo>
                  <a:lnTo>
                    <a:pt x="1004663" y="944794"/>
                  </a:lnTo>
                  <a:lnTo>
                    <a:pt x="992187" y="945928"/>
                  </a:lnTo>
                  <a:lnTo>
                    <a:pt x="974040" y="945928"/>
                  </a:lnTo>
                  <a:lnTo>
                    <a:pt x="959295" y="944794"/>
                  </a:lnTo>
                  <a:lnTo>
                    <a:pt x="941148" y="927781"/>
                  </a:lnTo>
                  <a:lnTo>
                    <a:pt x="947953" y="903962"/>
                  </a:lnTo>
                  <a:lnTo>
                    <a:pt x="976308" y="869936"/>
                  </a:lnTo>
                  <a:lnTo>
                    <a:pt x="967235" y="855192"/>
                  </a:lnTo>
                  <a:lnTo>
                    <a:pt x="942282" y="848386"/>
                  </a:lnTo>
                  <a:lnTo>
                    <a:pt x="910524" y="838178"/>
                  </a:lnTo>
                  <a:lnTo>
                    <a:pt x="905987" y="849520"/>
                  </a:lnTo>
                  <a:cubicBezTo>
                    <a:pt x="905987" y="849898"/>
                    <a:pt x="906061" y="850284"/>
                    <a:pt x="905987" y="850655"/>
                  </a:cubicBezTo>
                  <a:cubicBezTo>
                    <a:pt x="904365" y="858767"/>
                    <a:pt x="903879" y="856583"/>
                    <a:pt x="896914" y="866533"/>
                  </a:cubicBezTo>
                  <a:lnTo>
                    <a:pt x="892377" y="890352"/>
                  </a:lnTo>
                  <a:lnTo>
                    <a:pt x="896914" y="922109"/>
                  </a:lnTo>
                  <a:lnTo>
                    <a:pt x="904853" y="945928"/>
                  </a:lnTo>
                  <a:lnTo>
                    <a:pt x="885572" y="957270"/>
                  </a:lnTo>
                  <a:lnTo>
                    <a:pt x="876498" y="960673"/>
                  </a:lnTo>
                  <a:lnTo>
                    <a:pt x="852680" y="981088"/>
                  </a:lnTo>
                  <a:lnTo>
                    <a:pt x="820922" y="978820"/>
                  </a:lnTo>
                  <a:lnTo>
                    <a:pt x="806177" y="966344"/>
                  </a:lnTo>
                  <a:lnTo>
                    <a:pt x="778956" y="949330"/>
                  </a:lnTo>
                  <a:cubicBezTo>
                    <a:pt x="771357" y="945531"/>
                    <a:pt x="776100" y="947249"/>
                    <a:pt x="764212" y="945928"/>
                  </a:cubicBezTo>
                  <a:lnTo>
                    <a:pt x="741528" y="942525"/>
                  </a:lnTo>
                  <a:lnTo>
                    <a:pt x="735857" y="942525"/>
                  </a:lnTo>
                  <a:lnTo>
                    <a:pt x="702965" y="924378"/>
                  </a:lnTo>
                  <a:lnTo>
                    <a:pt x="678012" y="909634"/>
                  </a:lnTo>
                  <a:lnTo>
                    <a:pt x="657597" y="889218"/>
                  </a:lnTo>
                  <a:lnTo>
                    <a:pt x="658731" y="872204"/>
                  </a:lnTo>
                  <a:lnTo>
                    <a:pt x="659865" y="851789"/>
                  </a:lnTo>
                  <a:lnTo>
                    <a:pt x="662133" y="835910"/>
                  </a:lnTo>
                  <a:lnTo>
                    <a:pt x="678012" y="823434"/>
                  </a:lnTo>
                  <a:lnTo>
                    <a:pt x="705233" y="826836"/>
                  </a:lnTo>
                  <a:lnTo>
                    <a:pt x="726783" y="824568"/>
                  </a:lnTo>
                  <a:lnTo>
                    <a:pt x="752870" y="800750"/>
                  </a:lnTo>
                  <a:cubicBezTo>
                    <a:pt x="753248" y="792054"/>
                    <a:pt x="753626" y="783358"/>
                    <a:pt x="754004" y="774663"/>
                  </a:cubicBezTo>
                  <a:lnTo>
                    <a:pt x="672341" y="812092"/>
                  </a:lnTo>
                  <a:lnTo>
                    <a:pt x="653060" y="796213"/>
                  </a:lnTo>
                  <a:lnTo>
                    <a:pt x="631510" y="773529"/>
                  </a:lnTo>
                  <a:lnTo>
                    <a:pt x="632644" y="748575"/>
                  </a:lnTo>
                  <a:lnTo>
                    <a:pt x="659865" y="730428"/>
                  </a:lnTo>
                  <a:lnTo>
                    <a:pt x="715441" y="730428"/>
                  </a:lnTo>
                  <a:lnTo>
                    <a:pt x="722246" y="717952"/>
                  </a:lnTo>
                  <a:lnTo>
                    <a:pt x="741528" y="719086"/>
                  </a:lnTo>
                  <a:lnTo>
                    <a:pt x="771017" y="730428"/>
                  </a:lnTo>
                  <a:lnTo>
                    <a:pt x="788030" y="731562"/>
                  </a:lnTo>
                  <a:lnTo>
                    <a:pt x="817519" y="736099"/>
                  </a:lnTo>
                  <a:lnTo>
                    <a:pt x="829996" y="751979"/>
                  </a:lnTo>
                  <a:lnTo>
                    <a:pt x="856082" y="768992"/>
                  </a:lnTo>
                  <a:lnTo>
                    <a:pt x="873095" y="771260"/>
                  </a:lnTo>
                  <a:lnTo>
                    <a:pt x="890109" y="789407"/>
                  </a:lnTo>
                  <a:lnTo>
                    <a:pt x="921866" y="790541"/>
                  </a:lnTo>
                  <a:lnTo>
                    <a:pt x="953624" y="793944"/>
                  </a:lnTo>
                  <a:lnTo>
                    <a:pt x="988785" y="834776"/>
                  </a:lnTo>
                  <a:lnTo>
                    <a:pt x="1006833" y="827556"/>
                  </a:lnTo>
                  <a:lnTo>
                    <a:pt x="1005798" y="799614"/>
                  </a:lnTo>
                  <a:lnTo>
                    <a:pt x="1013737" y="783736"/>
                  </a:lnTo>
                  <a:lnTo>
                    <a:pt x="1045495" y="771259"/>
                  </a:lnTo>
                  <a:lnTo>
                    <a:pt x="1040958" y="753112"/>
                  </a:lnTo>
                  <a:lnTo>
                    <a:pt x="1030751" y="731562"/>
                  </a:lnTo>
                  <a:lnTo>
                    <a:pt x="1034153" y="717951"/>
                  </a:lnTo>
                  <a:lnTo>
                    <a:pt x="1047763" y="707544"/>
                  </a:lnTo>
                  <a:lnTo>
                    <a:pt x="1047763" y="657839"/>
                  </a:lnTo>
                  <a:lnTo>
                    <a:pt x="1045494" y="589787"/>
                  </a:lnTo>
                  <a:lnTo>
                    <a:pt x="1029616" y="592055"/>
                  </a:lnTo>
                  <a:lnTo>
                    <a:pt x="1016005" y="621545"/>
                  </a:lnTo>
                  <a:lnTo>
                    <a:pt x="995589" y="632887"/>
                  </a:lnTo>
                  <a:lnTo>
                    <a:pt x="979711" y="651034"/>
                  </a:lnTo>
                  <a:lnTo>
                    <a:pt x="963831" y="664645"/>
                  </a:lnTo>
                  <a:lnTo>
                    <a:pt x="963831" y="705476"/>
                  </a:lnTo>
                  <a:lnTo>
                    <a:pt x="957026" y="755382"/>
                  </a:lnTo>
                  <a:lnTo>
                    <a:pt x="927537" y="748576"/>
                  </a:lnTo>
                  <a:cubicBezTo>
                    <a:pt x="901751" y="745997"/>
                    <a:pt x="912225" y="744465"/>
                    <a:pt x="895779" y="748576"/>
                  </a:cubicBezTo>
                  <a:lnTo>
                    <a:pt x="882169" y="753113"/>
                  </a:lnTo>
                  <a:lnTo>
                    <a:pt x="870827" y="753113"/>
                  </a:lnTo>
                  <a:lnTo>
                    <a:pt x="841337" y="682792"/>
                  </a:lnTo>
                  <a:lnTo>
                    <a:pt x="805043" y="660108"/>
                  </a:lnTo>
                  <a:lnTo>
                    <a:pt x="746064" y="639692"/>
                  </a:lnTo>
                  <a:lnTo>
                    <a:pt x="743796" y="605666"/>
                  </a:lnTo>
                  <a:lnTo>
                    <a:pt x="752869" y="587519"/>
                  </a:lnTo>
                  <a:lnTo>
                    <a:pt x="746064" y="569371"/>
                  </a:lnTo>
                  <a:lnTo>
                    <a:pt x="752869" y="542150"/>
                  </a:lnTo>
                  <a:lnTo>
                    <a:pt x="773285" y="537614"/>
                  </a:lnTo>
                  <a:lnTo>
                    <a:pt x="793701" y="517198"/>
                  </a:lnTo>
                  <a:lnTo>
                    <a:pt x="820922" y="478635"/>
                  </a:lnTo>
                  <a:lnTo>
                    <a:pt x="866290" y="460488"/>
                  </a:lnTo>
                  <a:lnTo>
                    <a:pt x="893511" y="462756"/>
                  </a:lnTo>
                  <a:lnTo>
                    <a:pt x="891242" y="430998"/>
                  </a:lnTo>
                  <a:lnTo>
                    <a:pt x="895779" y="383362"/>
                  </a:lnTo>
                  <a:lnTo>
                    <a:pt x="904853" y="367482"/>
                  </a:lnTo>
                  <a:lnTo>
                    <a:pt x="845874" y="376556"/>
                  </a:lnTo>
                  <a:lnTo>
                    <a:pt x="786895" y="387898"/>
                  </a:lnTo>
                  <a:lnTo>
                    <a:pt x="771017" y="367482"/>
                  </a:lnTo>
                  <a:lnTo>
                    <a:pt x="782359" y="326651"/>
                  </a:lnTo>
                  <a:lnTo>
                    <a:pt x="825459" y="306236"/>
                  </a:lnTo>
                  <a:lnTo>
                    <a:pt x="875364" y="301699"/>
                  </a:lnTo>
                  <a:lnTo>
                    <a:pt x="891242" y="285820"/>
                  </a:lnTo>
                  <a:lnTo>
                    <a:pt x="916195" y="299430"/>
                  </a:lnTo>
                  <a:lnTo>
                    <a:pt x="954758" y="285820"/>
                  </a:lnTo>
                  <a:lnTo>
                    <a:pt x="984247" y="285820"/>
                  </a:lnTo>
                  <a:lnTo>
                    <a:pt x="1009200" y="297162"/>
                  </a:lnTo>
                  <a:lnTo>
                    <a:pt x="995589" y="265404"/>
                  </a:lnTo>
                  <a:lnTo>
                    <a:pt x="1020542" y="240451"/>
                  </a:lnTo>
                  <a:lnTo>
                    <a:pt x="988784" y="217767"/>
                  </a:lnTo>
                  <a:lnTo>
                    <a:pt x="986516" y="188278"/>
                  </a:lnTo>
                  <a:lnTo>
                    <a:pt x="1006932" y="174668"/>
                  </a:lnTo>
                  <a:lnTo>
                    <a:pt x="1025079" y="149715"/>
                  </a:lnTo>
                  <a:lnTo>
                    <a:pt x="1045494" y="151984"/>
                  </a:lnTo>
                  <a:lnTo>
                    <a:pt x="1093131" y="174668"/>
                  </a:lnTo>
                  <a:lnTo>
                    <a:pt x="1093131" y="145178"/>
                  </a:lnTo>
                  <a:lnTo>
                    <a:pt x="1070447" y="122494"/>
                  </a:lnTo>
                  <a:lnTo>
                    <a:pt x="1031884" y="124763"/>
                  </a:lnTo>
                  <a:lnTo>
                    <a:pt x="975174" y="149715"/>
                  </a:lnTo>
                  <a:lnTo>
                    <a:pt x="938879" y="147447"/>
                  </a:lnTo>
                  <a:lnTo>
                    <a:pt x="934342" y="113420"/>
                  </a:lnTo>
                  <a:lnTo>
                    <a:pt x="947953" y="86199"/>
                  </a:lnTo>
                  <a:lnTo>
                    <a:pt x="1006932" y="49905"/>
                  </a:lnTo>
                  <a:lnTo>
                    <a:pt x="1052300" y="54442"/>
                  </a:lnTo>
                  <a:lnTo>
                    <a:pt x="1079521" y="61247"/>
                  </a:lnTo>
                  <a:lnTo>
                    <a:pt x="1109010" y="106615"/>
                  </a:lnTo>
                  <a:lnTo>
                    <a:pt x="1138500" y="47637"/>
                  </a:lnTo>
                  <a:lnTo>
                    <a:pt x="1152110" y="113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フリーフォーム: 図形 977">
              <a:extLst>
                <a:ext uri="{FF2B5EF4-FFF2-40B4-BE49-F238E27FC236}">
                  <a16:creationId xmlns:a16="http://schemas.microsoft.com/office/drawing/2014/main" id="{49CE6A7B-E1D9-48C2-974E-39BD71F6EB7B}"/>
                </a:ext>
              </a:extLst>
            </p:cNvPr>
            <p:cNvSpPr/>
            <p:nvPr/>
          </p:nvSpPr>
          <p:spPr>
            <a:xfrm>
              <a:off x="5339935" y="4741600"/>
              <a:ext cx="3242090" cy="3242090"/>
            </a:xfrm>
            <a:custGeom>
              <a:avLst/>
              <a:gdLst>
                <a:gd name="connsiteX0" fmla="*/ 1621045 w 3242090"/>
                <a:gd name="connsiteY0" fmla="*/ 3124200 h 3242090"/>
                <a:gd name="connsiteX1" fmla="*/ 1679991 w 3242090"/>
                <a:gd name="connsiteY1" fmla="*/ 3183145 h 3242090"/>
                <a:gd name="connsiteX2" fmla="*/ 1621045 w 3242090"/>
                <a:gd name="connsiteY2" fmla="*/ 3242090 h 3242090"/>
                <a:gd name="connsiteX3" fmla="*/ 1562099 w 3242090"/>
                <a:gd name="connsiteY3" fmla="*/ 3183145 h 3242090"/>
                <a:gd name="connsiteX4" fmla="*/ 1621045 w 3242090"/>
                <a:gd name="connsiteY4" fmla="*/ 3124200 h 3242090"/>
                <a:gd name="connsiteX5" fmla="*/ 1800135 w 3242090"/>
                <a:gd name="connsiteY5" fmla="*/ 3111853 h 3242090"/>
                <a:gd name="connsiteX6" fmla="*/ 1823475 w 3242090"/>
                <a:gd name="connsiteY6" fmla="*/ 3113619 h 3242090"/>
                <a:gd name="connsiteX7" fmla="*/ 1843626 w 3242090"/>
                <a:gd name="connsiteY7" fmla="*/ 3123845 h 3242090"/>
                <a:gd name="connsiteX8" fmla="*/ 1865900 w 3242090"/>
                <a:gd name="connsiteY8" fmla="*/ 3163077 h 3242090"/>
                <a:gd name="connsiteX9" fmla="*/ 1814673 w 3242090"/>
                <a:gd name="connsiteY9" fmla="*/ 3228843 h 3242090"/>
                <a:gd name="connsiteX10" fmla="*/ 1748908 w 3242090"/>
                <a:gd name="connsiteY10" fmla="*/ 3177616 h 3242090"/>
                <a:gd name="connsiteX11" fmla="*/ 1800135 w 3242090"/>
                <a:gd name="connsiteY11" fmla="*/ 3111853 h 3242090"/>
                <a:gd name="connsiteX12" fmla="*/ 1414032 w 3242090"/>
                <a:gd name="connsiteY12" fmla="*/ 3109877 h 3242090"/>
                <a:gd name="connsiteX13" fmla="*/ 1464298 w 3242090"/>
                <a:gd name="connsiteY13" fmla="*/ 3176378 h 3242090"/>
                <a:gd name="connsiteX14" fmla="*/ 1397796 w 3242090"/>
                <a:gd name="connsiteY14" fmla="*/ 3226644 h 3242090"/>
                <a:gd name="connsiteX15" fmla="*/ 1347529 w 3242090"/>
                <a:gd name="connsiteY15" fmla="*/ 3160142 h 3242090"/>
                <a:gd name="connsiteX16" fmla="*/ 1414032 w 3242090"/>
                <a:gd name="connsiteY16" fmla="*/ 3109877 h 3242090"/>
                <a:gd name="connsiteX17" fmla="*/ 2027102 w 3242090"/>
                <a:gd name="connsiteY17" fmla="*/ 3071518 h 3242090"/>
                <a:gd name="connsiteX18" fmla="*/ 2048470 w 3242090"/>
                <a:gd name="connsiteY18" fmla="*/ 3078871 h 3242090"/>
                <a:gd name="connsiteX19" fmla="*/ 2075934 w 3242090"/>
                <a:gd name="connsiteY19" fmla="*/ 3114662 h 3242090"/>
                <a:gd name="connsiteX20" fmla="*/ 2034253 w 3242090"/>
                <a:gd name="connsiteY20" fmla="*/ 3186856 h 3242090"/>
                <a:gd name="connsiteX21" fmla="*/ 1962059 w 3242090"/>
                <a:gd name="connsiteY21" fmla="*/ 3145175 h 3242090"/>
                <a:gd name="connsiteX22" fmla="*/ 2003741 w 3242090"/>
                <a:gd name="connsiteY22" fmla="*/ 3072983 h 3242090"/>
                <a:gd name="connsiteX23" fmla="*/ 2027102 w 3242090"/>
                <a:gd name="connsiteY23" fmla="*/ 3071518 h 3242090"/>
                <a:gd name="connsiteX24" fmla="*/ 1208639 w 3242090"/>
                <a:gd name="connsiteY24" fmla="*/ 3071517 h 3242090"/>
                <a:gd name="connsiteX25" fmla="*/ 1232000 w 3242090"/>
                <a:gd name="connsiteY25" fmla="*/ 3072981 h 3242090"/>
                <a:gd name="connsiteX26" fmla="*/ 1273681 w 3242090"/>
                <a:gd name="connsiteY26" fmla="*/ 3145174 h 3242090"/>
                <a:gd name="connsiteX27" fmla="*/ 1201488 w 3242090"/>
                <a:gd name="connsiteY27" fmla="*/ 3186854 h 3242090"/>
                <a:gd name="connsiteX28" fmla="*/ 1159807 w 3242090"/>
                <a:gd name="connsiteY28" fmla="*/ 3114662 h 3242090"/>
                <a:gd name="connsiteX29" fmla="*/ 1208639 w 3242090"/>
                <a:gd name="connsiteY29" fmla="*/ 3071517 h 3242090"/>
                <a:gd name="connsiteX30" fmla="*/ 2209186 w 3242090"/>
                <a:gd name="connsiteY30" fmla="*/ 3009586 h 3242090"/>
                <a:gd name="connsiteX31" fmla="*/ 2231297 w 3242090"/>
                <a:gd name="connsiteY31" fmla="*/ 3014247 h 3242090"/>
                <a:gd name="connsiteX32" fmla="*/ 2262965 w 3242090"/>
                <a:gd name="connsiteY32" fmla="*/ 3046378 h 3242090"/>
                <a:gd name="connsiteX33" fmla="*/ 2230506 w 3242090"/>
                <a:gd name="connsiteY33" fmla="*/ 3123161 h 3242090"/>
                <a:gd name="connsiteX34" fmla="*/ 2153723 w 3242090"/>
                <a:gd name="connsiteY34" fmla="*/ 3090701 h 3242090"/>
                <a:gd name="connsiteX35" fmla="*/ 2186182 w 3242090"/>
                <a:gd name="connsiteY35" fmla="*/ 3013920 h 3242090"/>
                <a:gd name="connsiteX36" fmla="*/ 2209186 w 3242090"/>
                <a:gd name="connsiteY36" fmla="*/ 3009586 h 3242090"/>
                <a:gd name="connsiteX37" fmla="*/ 1012811 w 3242090"/>
                <a:gd name="connsiteY37" fmla="*/ 3000900 h 3242090"/>
                <a:gd name="connsiteX38" fmla="*/ 1035748 w 3242090"/>
                <a:gd name="connsiteY38" fmla="*/ 3005567 h 3242090"/>
                <a:gd name="connsiteX39" fmla="*/ 1067089 w 3242090"/>
                <a:gd name="connsiteY39" fmla="*/ 3082812 h 3242090"/>
                <a:gd name="connsiteX40" fmla="*/ 989844 w 3242090"/>
                <a:gd name="connsiteY40" fmla="*/ 3114153 h 3242090"/>
                <a:gd name="connsiteX41" fmla="*/ 958502 w 3242090"/>
                <a:gd name="connsiteY41" fmla="*/ 3036909 h 3242090"/>
                <a:gd name="connsiteX42" fmla="*/ 1012811 w 3242090"/>
                <a:gd name="connsiteY42" fmla="*/ 3000900 h 3242090"/>
                <a:gd name="connsiteX43" fmla="*/ 2394810 w 3242090"/>
                <a:gd name="connsiteY43" fmla="*/ 2915356 h 3242090"/>
                <a:gd name="connsiteX44" fmla="*/ 2417353 w 3242090"/>
                <a:gd name="connsiteY44" fmla="*/ 2916928 h 3242090"/>
                <a:gd name="connsiteX45" fmla="*/ 2453144 w 3242090"/>
                <a:gd name="connsiteY45" fmla="*/ 2944391 h 3242090"/>
                <a:gd name="connsiteX46" fmla="*/ 2431569 w 3242090"/>
                <a:gd name="connsiteY46" fmla="*/ 3024913 h 3242090"/>
                <a:gd name="connsiteX47" fmla="*/ 2351047 w 3242090"/>
                <a:gd name="connsiteY47" fmla="*/ 3003337 h 3242090"/>
                <a:gd name="connsiteX48" fmla="*/ 2372623 w 3242090"/>
                <a:gd name="connsiteY48" fmla="*/ 2922817 h 3242090"/>
                <a:gd name="connsiteX49" fmla="*/ 2394810 w 3242090"/>
                <a:gd name="connsiteY49" fmla="*/ 2915356 h 3242090"/>
                <a:gd name="connsiteX50" fmla="*/ 840931 w 3242090"/>
                <a:gd name="connsiteY50" fmla="*/ 2915355 h 3242090"/>
                <a:gd name="connsiteX51" fmla="*/ 863118 w 3242090"/>
                <a:gd name="connsiteY51" fmla="*/ 2922816 h 3242090"/>
                <a:gd name="connsiteX52" fmla="*/ 884694 w 3242090"/>
                <a:gd name="connsiteY52" fmla="*/ 3003337 h 3242090"/>
                <a:gd name="connsiteX53" fmla="*/ 804173 w 3242090"/>
                <a:gd name="connsiteY53" fmla="*/ 3024911 h 3242090"/>
                <a:gd name="connsiteX54" fmla="*/ 782597 w 3242090"/>
                <a:gd name="connsiteY54" fmla="*/ 2944391 h 3242090"/>
                <a:gd name="connsiteX55" fmla="*/ 840931 w 3242090"/>
                <a:gd name="connsiteY55" fmla="*/ 2915355 h 3242090"/>
                <a:gd name="connsiteX56" fmla="*/ 2571090 w 3242090"/>
                <a:gd name="connsiteY56" fmla="*/ 2808830 h 3242090"/>
                <a:gd name="connsiteX57" fmla="*/ 2609995 w 3242090"/>
                <a:gd name="connsiteY57" fmla="*/ 2831670 h 3242090"/>
                <a:gd name="connsiteX58" fmla="*/ 2598515 w 3242090"/>
                <a:gd name="connsiteY58" fmla="*/ 2914237 h 3242090"/>
                <a:gd name="connsiteX59" fmla="*/ 2515947 w 3242090"/>
                <a:gd name="connsiteY59" fmla="*/ 2902757 h 3242090"/>
                <a:gd name="connsiteX60" fmla="*/ 2527428 w 3242090"/>
                <a:gd name="connsiteY60" fmla="*/ 2820190 h 3242090"/>
                <a:gd name="connsiteX61" fmla="*/ 2571090 w 3242090"/>
                <a:gd name="connsiteY61" fmla="*/ 2808830 h 3242090"/>
                <a:gd name="connsiteX62" fmla="*/ 670113 w 3242090"/>
                <a:gd name="connsiteY62" fmla="*/ 2795585 h 3242090"/>
                <a:gd name="connsiteX63" fmla="*/ 691061 w 3242090"/>
                <a:gd name="connsiteY63" fmla="*/ 2806031 h 3242090"/>
                <a:gd name="connsiteX64" fmla="*/ 701342 w 3242090"/>
                <a:gd name="connsiteY64" fmla="*/ 2888756 h 3242090"/>
                <a:gd name="connsiteX65" fmla="*/ 618617 w 3242090"/>
                <a:gd name="connsiteY65" fmla="*/ 2899035 h 3242090"/>
                <a:gd name="connsiteX66" fmla="*/ 608336 w 3242090"/>
                <a:gd name="connsiteY66" fmla="*/ 2816311 h 3242090"/>
                <a:gd name="connsiteX67" fmla="*/ 670113 w 3242090"/>
                <a:gd name="connsiteY67" fmla="*/ 2795585 h 3242090"/>
                <a:gd name="connsiteX68" fmla="*/ 2725618 w 3242090"/>
                <a:gd name="connsiteY68" fmla="*/ 2666672 h 3242090"/>
                <a:gd name="connsiteX69" fmla="*/ 2767298 w 3242090"/>
                <a:gd name="connsiteY69" fmla="*/ 2683936 h 3242090"/>
                <a:gd name="connsiteX70" fmla="*/ 2767298 w 3242090"/>
                <a:gd name="connsiteY70" fmla="*/ 2767298 h 3242090"/>
                <a:gd name="connsiteX71" fmla="*/ 2683936 w 3242090"/>
                <a:gd name="connsiteY71" fmla="*/ 2767298 h 3242090"/>
                <a:gd name="connsiteX72" fmla="*/ 2683937 w 3242090"/>
                <a:gd name="connsiteY72" fmla="*/ 2683937 h 3242090"/>
                <a:gd name="connsiteX73" fmla="*/ 2725618 w 3242090"/>
                <a:gd name="connsiteY73" fmla="*/ 2666672 h 3242090"/>
                <a:gd name="connsiteX74" fmla="*/ 516472 w 3242090"/>
                <a:gd name="connsiteY74" fmla="*/ 2666672 h 3242090"/>
                <a:gd name="connsiteX75" fmla="*/ 558153 w 3242090"/>
                <a:gd name="connsiteY75" fmla="*/ 2683937 h 3242090"/>
                <a:gd name="connsiteX76" fmla="*/ 558154 w 3242090"/>
                <a:gd name="connsiteY76" fmla="*/ 2767298 h 3242090"/>
                <a:gd name="connsiteX77" fmla="*/ 474792 w 3242090"/>
                <a:gd name="connsiteY77" fmla="*/ 2767298 h 3242090"/>
                <a:gd name="connsiteX78" fmla="*/ 474792 w 3242090"/>
                <a:gd name="connsiteY78" fmla="*/ 2683936 h 3242090"/>
                <a:gd name="connsiteX79" fmla="*/ 516472 w 3242090"/>
                <a:gd name="connsiteY79" fmla="*/ 2666672 h 3242090"/>
                <a:gd name="connsiteX80" fmla="*/ 2862393 w 3242090"/>
                <a:gd name="connsiteY80" fmla="*/ 2523140 h 3242090"/>
                <a:gd name="connsiteX81" fmla="*/ 2883341 w 3242090"/>
                <a:gd name="connsiteY81" fmla="*/ 2533585 h 3242090"/>
                <a:gd name="connsiteX82" fmla="*/ 2893620 w 3242090"/>
                <a:gd name="connsiteY82" fmla="*/ 2616310 h 3242090"/>
                <a:gd name="connsiteX83" fmla="*/ 2810896 w 3242090"/>
                <a:gd name="connsiteY83" fmla="*/ 2626591 h 3242090"/>
                <a:gd name="connsiteX84" fmla="*/ 2800616 w 3242090"/>
                <a:gd name="connsiteY84" fmla="*/ 2543866 h 3242090"/>
                <a:gd name="connsiteX85" fmla="*/ 2862393 w 3242090"/>
                <a:gd name="connsiteY85" fmla="*/ 2523140 h 3242090"/>
                <a:gd name="connsiteX86" fmla="*/ 382994 w 3242090"/>
                <a:gd name="connsiteY86" fmla="*/ 2504588 h 3242090"/>
                <a:gd name="connsiteX87" fmla="*/ 421900 w 3242090"/>
                <a:gd name="connsiteY87" fmla="*/ 2527428 h 3242090"/>
                <a:gd name="connsiteX88" fmla="*/ 410421 w 3242090"/>
                <a:gd name="connsiteY88" fmla="*/ 2609995 h 3242090"/>
                <a:gd name="connsiteX89" fmla="*/ 327853 w 3242090"/>
                <a:gd name="connsiteY89" fmla="*/ 2598515 h 3242090"/>
                <a:gd name="connsiteX90" fmla="*/ 339334 w 3242090"/>
                <a:gd name="connsiteY90" fmla="*/ 2515947 h 3242090"/>
                <a:gd name="connsiteX91" fmla="*/ 382994 w 3242090"/>
                <a:gd name="connsiteY91" fmla="*/ 2504588 h 3242090"/>
                <a:gd name="connsiteX92" fmla="*/ 260939 w 3242090"/>
                <a:gd name="connsiteY92" fmla="*/ 2343587 h 3242090"/>
                <a:gd name="connsiteX93" fmla="*/ 283481 w 3242090"/>
                <a:gd name="connsiteY93" fmla="*/ 2345159 h 3242090"/>
                <a:gd name="connsiteX94" fmla="*/ 319274 w 3242090"/>
                <a:gd name="connsiteY94" fmla="*/ 2372623 h 3242090"/>
                <a:gd name="connsiteX95" fmla="*/ 297699 w 3242090"/>
                <a:gd name="connsiteY95" fmla="*/ 2453144 h 3242090"/>
                <a:gd name="connsiteX96" fmla="*/ 217178 w 3242090"/>
                <a:gd name="connsiteY96" fmla="*/ 2431569 h 3242090"/>
                <a:gd name="connsiteX97" fmla="*/ 238753 w 3242090"/>
                <a:gd name="connsiteY97" fmla="*/ 2351047 h 3242090"/>
                <a:gd name="connsiteX98" fmla="*/ 260939 w 3242090"/>
                <a:gd name="connsiteY98" fmla="*/ 2343587 h 3242090"/>
                <a:gd name="connsiteX99" fmla="*/ 2974800 w 3242090"/>
                <a:gd name="connsiteY99" fmla="*/ 2343586 h 3242090"/>
                <a:gd name="connsiteX100" fmla="*/ 2996987 w 3242090"/>
                <a:gd name="connsiteY100" fmla="*/ 2351047 h 3242090"/>
                <a:gd name="connsiteX101" fmla="*/ 3018561 w 3242090"/>
                <a:gd name="connsiteY101" fmla="*/ 2431568 h 3242090"/>
                <a:gd name="connsiteX102" fmla="*/ 2938041 w 3242090"/>
                <a:gd name="connsiteY102" fmla="*/ 2453144 h 3242090"/>
                <a:gd name="connsiteX103" fmla="*/ 2916466 w 3242090"/>
                <a:gd name="connsiteY103" fmla="*/ 2372623 h 3242090"/>
                <a:gd name="connsiteX104" fmla="*/ 2974800 w 3242090"/>
                <a:gd name="connsiteY104" fmla="*/ 2343586 h 3242090"/>
                <a:gd name="connsiteX105" fmla="*/ 3059875 w 3242090"/>
                <a:gd name="connsiteY105" fmla="*/ 2170334 h 3242090"/>
                <a:gd name="connsiteX106" fmla="*/ 3082812 w 3242090"/>
                <a:gd name="connsiteY106" fmla="*/ 2175001 h 3242090"/>
                <a:gd name="connsiteX107" fmla="*/ 3114153 w 3242090"/>
                <a:gd name="connsiteY107" fmla="*/ 2252248 h 3242090"/>
                <a:gd name="connsiteX108" fmla="*/ 3036907 w 3242090"/>
                <a:gd name="connsiteY108" fmla="*/ 2283589 h 3242090"/>
                <a:gd name="connsiteX109" fmla="*/ 3005567 w 3242090"/>
                <a:gd name="connsiteY109" fmla="*/ 2206343 h 3242090"/>
                <a:gd name="connsiteX110" fmla="*/ 3059875 w 3242090"/>
                <a:gd name="connsiteY110" fmla="*/ 2170334 h 3242090"/>
                <a:gd name="connsiteX111" fmla="*/ 174391 w 3242090"/>
                <a:gd name="connsiteY111" fmla="*/ 2149389 h 3242090"/>
                <a:gd name="connsiteX112" fmla="*/ 196502 w 3242090"/>
                <a:gd name="connsiteY112" fmla="*/ 2154051 h 3242090"/>
                <a:gd name="connsiteX113" fmla="*/ 228172 w 3242090"/>
                <a:gd name="connsiteY113" fmla="*/ 2186183 h 3242090"/>
                <a:gd name="connsiteX114" fmla="*/ 195713 w 3242090"/>
                <a:gd name="connsiteY114" fmla="*/ 2262965 h 3242090"/>
                <a:gd name="connsiteX115" fmla="*/ 118930 w 3242090"/>
                <a:gd name="connsiteY115" fmla="*/ 2230506 h 3242090"/>
                <a:gd name="connsiteX116" fmla="*/ 151389 w 3242090"/>
                <a:gd name="connsiteY116" fmla="*/ 2153723 h 3242090"/>
                <a:gd name="connsiteX117" fmla="*/ 174391 w 3242090"/>
                <a:gd name="connsiteY117" fmla="*/ 2149389 h 3242090"/>
                <a:gd name="connsiteX118" fmla="*/ 3121813 w 3242090"/>
                <a:gd name="connsiteY118" fmla="*/ 1966945 h 3242090"/>
                <a:gd name="connsiteX119" fmla="*/ 3145174 w 3242090"/>
                <a:gd name="connsiteY119" fmla="*/ 1968409 h 3242090"/>
                <a:gd name="connsiteX120" fmla="*/ 3186854 w 3242090"/>
                <a:gd name="connsiteY120" fmla="*/ 2040603 h 3242090"/>
                <a:gd name="connsiteX121" fmla="*/ 3114661 w 3242090"/>
                <a:gd name="connsiteY121" fmla="*/ 2082284 h 3242090"/>
                <a:gd name="connsiteX122" fmla="*/ 3072981 w 3242090"/>
                <a:gd name="connsiteY122" fmla="*/ 2010090 h 3242090"/>
                <a:gd name="connsiteX123" fmla="*/ 3121813 w 3242090"/>
                <a:gd name="connsiteY123" fmla="*/ 1966945 h 3242090"/>
                <a:gd name="connsiteX124" fmla="*/ 113926 w 3242090"/>
                <a:gd name="connsiteY124" fmla="*/ 1966945 h 3242090"/>
                <a:gd name="connsiteX125" fmla="*/ 135293 w 3242090"/>
                <a:gd name="connsiteY125" fmla="*/ 1974298 h 3242090"/>
                <a:gd name="connsiteX126" fmla="*/ 162758 w 3242090"/>
                <a:gd name="connsiteY126" fmla="*/ 2010091 h 3242090"/>
                <a:gd name="connsiteX127" fmla="*/ 121078 w 3242090"/>
                <a:gd name="connsiteY127" fmla="*/ 2082284 h 3242090"/>
                <a:gd name="connsiteX128" fmla="*/ 48885 w 3242090"/>
                <a:gd name="connsiteY128" fmla="*/ 2040603 h 3242090"/>
                <a:gd name="connsiteX129" fmla="*/ 90566 w 3242090"/>
                <a:gd name="connsiteY129" fmla="*/ 1968409 h 3242090"/>
                <a:gd name="connsiteX130" fmla="*/ 113926 w 3242090"/>
                <a:gd name="connsiteY130" fmla="*/ 1966945 h 3242090"/>
                <a:gd name="connsiteX131" fmla="*/ 3176378 w 3242090"/>
                <a:gd name="connsiteY131" fmla="*/ 1777792 h 3242090"/>
                <a:gd name="connsiteX132" fmla="*/ 3226644 w 3242090"/>
                <a:gd name="connsiteY132" fmla="*/ 1844295 h 3242090"/>
                <a:gd name="connsiteX133" fmla="*/ 3160142 w 3242090"/>
                <a:gd name="connsiteY133" fmla="*/ 1894561 h 3242090"/>
                <a:gd name="connsiteX134" fmla="*/ 3109877 w 3242090"/>
                <a:gd name="connsiteY134" fmla="*/ 1828059 h 3242090"/>
                <a:gd name="connsiteX135" fmla="*/ 3176378 w 3242090"/>
                <a:gd name="connsiteY135" fmla="*/ 1777792 h 3242090"/>
                <a:gd name="connsiteX136" fmla="*/ 57311 w 3242090"/>
                <a:gd name="connsiteY136" fmla="*/ 1754323 h 3242090"/>
                <a:gd name="connsiteX137" fmla="*/ 80650 w 3242090"/>
                <a:gd name="connsiteY137" fmla="*/ 1756090 h 3242090"/>
                <a:gd name="connsiteX138" fmla="*/ 100801 w 3242090"/>
                <a:gd name="connsiteY138" fmla="*/ 1766315 h 3242090"/>
                <a:gd name="connsiteX139" fmla="*/ 123075 w 3242090"/>
                <a:gd name="connsiteY139" fmla="*/ 1805550 h 3242090"/>
                <a:gd name="connsiteX140" fmla="*/ 71849 w 3242090"/>
                <a:gd name="connsiteY140" fmla="*/ 1871315 h 3242090"/>
                <a:gd name="connsiteX141" fmla="*/ 6085 w 3242090"/>
                <a:gd name="connsiteY141" fmla="*/ 1820088 h 3242090"/>
                <a:gd name="connsiteX142" fmla="*/ 57311 w 3242090"/>
                <a:gd name="connsiteY142" fmla="*/ 1754323 h 3242090"/>
                <a:gd name="connsiteX143" fmla="*/ 3183145 w 3242090"/>
                <a:gd name="connsiteY143" fmla="*/ 1562099 h 3242090"/>
                <a:gd name="connsiteX144" fmla="*/ 3242090 w 3242090"/>
                <a:gd name="connsiteY144" fmla="*/ 1621045 h 3242090"/>
                <a:gd name="connsiteX145" fmla="*/ 3183145 w 3242090"/>
                <a:gd name="connsiteY145" fmla="*/ 1679991 h 3242090"/>
                <a:gd name="connsiteX146" fmla="*/ 3124200 w 3242090"/>
                <a:gd name="connsiteY146" fmla="*/ 1621045 h 3242090"/>
                <a:gd name="connsiteX147" fmla="*/ 3183145 w 3242090"/>
                <a:gd name="connsiteY147" fmla="*/ 1562099 h 3242090"/>
                <a:gd name="connsiteX148" fmla="*/ 58945 w 3242090"/>
                <a:gd name="connsiteY148" fmla="*/ 1562099 h 3242090"/>
                <a:gd name="connsiteX149" fmla="*/ 117890 w 3242090"/>
                <a:gd name="connsiteY149" fmla="*/ 1621045 h 3242090"/>
                <a:gd name="connsiteX150" fmla="*/ 58945 w 3242090"/>
                <a:gd name="connsiteY150" fmla="*/ 1679991 h 3242090"/>
                <a:gd name="connsiteX151" fmla="*/ 0 w 3242090"/>
                <a:gd name="connsiteY151" fmla="*/ 1621045 h 3242090"/>
                <a:gd name="connsiteX152" fmla="*/ 58945 w 3242090"/>
                <a:gd name="connsiteY152" fmla="*/ 1562099 h 3242090"/>
                <a:gd name="connsiteX153" fmla="*/ 3157662 w 3242090"/>
                <a:gd name="connsiteY153" fmla="*/ 1369028 h 3242090"/>
                <a:gd name="connsiteX154" fmla="*/ 3181002 w 3242090"/>
                <a:gd name="connsiteY154" fmla="*/ 1370795 h 3242090"/>
                <a:gd name="connsiteX155" fmla="*/ 3201153 w 3242090"/>
                <a:gd name="connsiteY155" fmla="*/ 1381021 h 3242090"/>
                <a:gd name="connsiteX156" fmla="*/ 3223426 w 3242090"/>
                <a:gd name="connsiteY156" fmla="*/ 1420254 h 3242090"/>
                <a:gd name="connsiteX157" fmla="*/ 3172201 w 3242090"/>
                <a:gd name="connsiteY157" fmla="*/ 1486019 h 3242090"/>
                <a:gd name="connsiteX158" fmla="*/ 3106436 w 3242090"/>
                <a:gd name="connsiteY158" fmla="*/ 1434794 h 3242090"/>
                <a:gd name="connsiteX159" fmla="*/ 3157662 w 3242090"/>
                <a:gd name="connsiteY159" fmla="*/ 1369028 h 3242090"/>
                <a:gd name="connsiteX160" fmla="*/ 81948 w 3242090"/>
                <a:gd name="connsiteY160" fmla="*/ 1347529 h 3242090"/>
                <a:gd name="connsiteX161" fmla="*/ 132213 w 3242090"/>
                <a:gd name="connsiteY161" fmla="*/ 1414032 h 3242090"/>
                <a:gd name="connsiteX162" fmla="*/ 65712 w 3242090"/>
                <a:gd name="connsiteY162" fmla="*/ 1464298 h 3242090"/>
                <a:gd name="connsiteX163" fmla="*/ 15447 w 3242090"/>
                <a:gd name="connsiteY163" fmla="*/ 1397796 h 3242090"/>
                <a:gd name="connsiteX164" fmla="*/ 81948 w 3242090"/>
                <a:gd name="connsiteY164" fmla="*/ 1347529 h 3242090"/>
                <a:gd name="connsiteX165" fmla="*/ 3131673 w 3242090"/>
                <a:gd name="connsiteY165" fmla="*/ 1158343 h 3242090"/>
                <a:gd name="connsiteX166" fmla="*/ 3153041 w 3242090"/>
                <a:gd name="connsiteY166" fmla="*/ 1165696 h 3242090"/>
                <a:gd name="connsiteX167" fmla="*/ 3180505 w 3242090"/>
                <a:gd name="connsiteY167" fmla="*/ 1201488 h 3242090"/>
                <a:gd name="connsiteX168" fmla="*/ 3138825 w 3242090"/>
                <a:gd name="connsiteY168" fmla="*/ 1273681 h 3242090"/>
                <a:gd name="connsiteX169" fmla="*/ 3066632 w 3242090"/>
                <a:gd name="connsiteY169" fmla="*/ 1232001 h 3242090"/>
                <a:gd name="connsiteX170" fmla="*/ 3108312 w 3242090"/>
                <a:gd name="connsiteY170" fmla="*/ 1159807 h 3242090"/>
                <a:gd name="connsiteX171" fmla="*/ 3131673 w 3242090"/>
                <a:gd name="connsiteY171" fmla="*/ 1158343 h 3242090"/>
                <a:gd name="connsiteX172" fmla="*/ 104068 w 3242090"/>
                <a:gd name="connsiteY172" fmla="*/ 1158343 h 3242090"/>
                <a:gd name="connsiteX173" fmla="*/ 127429 w 3242090"/>
                <a:gd name="connsiteY173" fmla="*/ 1159807 h 3242090"/>
                <a:gd name="connsiteX174" fmla="*/ 169109 w 3242090"/>
                <a:gd name="connsiteY174" fmla="*/ 1232000 h 3242090"/>
                <a:gd name="connsiteX175" fmla="*/ 96916 w 3242090"/>
                <a:gd name="connsiteY175" fmla="*/ 1273681 h 3242090"/>
                <a:gd name="connsiteX176" fmla="*/ 55236 w 3242090"/>
                <a:gd name="connsiteY176" fmla="*/ 1201488 h 3242090"/>
                <a:gd name="connsiteX177" fmla="*/ 104068 w 3242090"/>
                <a:gd name="connsiteY177" fmla="*/ 1158343 h 3242090"/>
                <a:gd name="connsiteX178" fmla="*/ 3069379 w 3242090"/>
                <a:gd name="connsiteY178" fmla="*/ 974792 h 3242090"/>
                <a:gd name="connsiteX179" fmla="*/ 3091491 w 3242090"/>
                <a:gd name="connsiteY179" fmla="*/ 979454 h 3242090"/>
                <a:gd name="connsiteX180" fmla="*/ 3123160 w 3242090"/>
                <a:gd name="connsiteY180" fmla="*/ 1011586 h 3242090"/>
                <a:gd name="connsiteX181" fmla="*/ 3090701 w 3242090"/>
                <a:gd name="connsiteY181" fmla="*/ 1088368 h 3242090"/>
                <a:gd name="connsiteX182" fmla="*/ 3013920 w 3242090"/>
                <a:gd name="connsiteY182" fmla="*/ 1055909 h 3242090"/>
                <a:gd name="connsiteX183" fmla="*/ 3046378 w 3242090"/>
                <a:gd name="connsiteY183" fmla="*/ 979126 h 3242090"/>
                <a:gd name="connsiteX184" fmla="*/ 3069379 w 3242090"/>
                <a:gd name="connsiteY184" fmla="*/ 974792 h 3242090"/>
                <a:gd name="connsiteX185" fmla="*/ 182246 w 3242090"/>
                <a:gd name="connsiteY185" fmla="*/ 953835 h 3242090"/>
                <a:gd name="connsiteX186" fmla="*/ 205183 w 3242090"/>
                <a:gd name="connsiteY186" fmla="*/ 958502 h 3242090"/>
                <a:gd name="connsiteX187" fmla="*/ 236523 w 3242090"/>
                <a:gd name="connsiteY187" fmla="*/ 1035748 h 3242090"/>
                <a:gd name="connsiteX188" fmla="*/ 159278 w 3242090"/>
                <a:gd name="connsiteY188" fmla="*/ 1067089 h 3242090"/>
                <a:gd name="connsiteX189" fmla="*/ 127938 w 3242090"/>
                <a:gd name="connsiteY189" fmla="*/ 989844 h 3242090"/>
                <a:gd name="connsiteX190" fmla="*/ 182246 w 3242090"/>
                <a:gd name="connsiteY190" fmla="*/ 953835 h 3242090"/>
                <a:gd name="connsiteX191" fmla="*/ 2966577 w 3242090"/>
                <a:gd name="connsiteY191" fmla="*/ 781486 h 3242090"/>
                <a:gd name="connsiteX192" fmla="*/ 2989120 w 3242090"/>
                <a:gd name="connsiteY192" fmla="*/ 783058 h 3242090"/>
                <a:gd name="connsiteX193" fmla="*/ 3024912 w 3242090"/>
                <a:gd name="connsiteY193" fmla="*/ 810523 h 3242090"/>
                <a:gd name="connsiteX194" fmla="*/ 3003337 w 3242090"/>
                <a:gd name="connsiteY194" fmla="*/ 891043 h 3242090"/>
                <a:gd name="connsiteX195" fmla="*/ 2922817 w 3242090"/>
                <a:gd name="connsiteY195" fmla="*/ 869468 h 3242090"/>
                <a:gd name="connsiteX196" fmla="*/ 2944391 w 3242090"/>
                <a:gd name="connsiteY196" fmla="*/ 788946 h 3242090"/>
                <a:gd name="connsiteX197" fmla="*/ 2966577 w 3242090"/>
                <a:gd name="connsiteY197" fmla="*/ 781486 h 3242090"/>
                <a:gd name="connsiteX198" fmla="*/ 269164 w 3242090"/>
                <a:gd name="connsiteY198" fmla="*/ 781486 h 3242090"/>
                <a:gd name="connsiteX199" fmla="*/ 291350 w 3242090"/>
                <a:gd name="connsiteY199" fmla="*/ 788947 h 3242090"/>
                <a:gd name="connsiteX200" fmla="*/ 312925 w 3242090"/>
                <a:gd name="connsiteY200" fmla="*/ 869468 h 3242090"/>
                <a:gd name="connsiteX201" fmla="*/ 232404 w 3242090"/>
                <a:gd name="connsiteY201" fmla="*/ 891044 h 3242090"/>
                <a:gd name="connsiteX202" fmla="*/ 210829 w 3242090"/>
                <a:gd name="connsiteY202" fmla="*/ 810523 h 3242090"/>
                <a:gd name="connsiteX203" fmla="*/ 269164 w 3242090"/>
                <a:gd name="connsiteY203" fmla="*/ 781486 h 3242090"/>
                <a:gd name="connsiteX204" fmla="*/ 2875331 w 3242090"/>
                <a:gd name="connsiteY204" fmla="*/ 620736 h 3242090"/>
                <a:gd name="connsiteX205" fmla="*/ 2914237 w 3242090"/>
                <a:gd name="connsiteY205" fmla="*/ 643577 h 3242090"/>
                <a:gd name="connsiteX206" fmla="*/ 2902757 w 3242090"/>
                <a:gd name="connsiteY206" fmla="*/ 726144 h 3242090"/>
                <a:gd name="connsiteX207" fmla="*/ 2820190 w 3242090"/>
                <a:gd name="connsiteY207" fmla="*/ 714663 h 3242090"/>
                <a:gd name="connsiteX208" fmla="*/ 2831670 w 3242090"/>
                <a:gd name="connsiteY208" fmla="*/ 632095 h 3242090"/>
                <a:gd name="connsiteX209" fmla="*/ 2875331 w 3242090"/>
                <a:gd name="connsiteY209" fmla="*/ 620736 h 3242090"/>
                <a:gd name="connsiteX210" fmla="*/ 397670 w 3242090"/>
                <a:gd name="connsiteY210" fmla="*/ 603306 h 3242090"/>
                <a:gd name="connsiteX211" fmla="*/ 418617 w 3242090"/>
                <a:gd name="connsiteY211" fmla="*/ 613751 h 3242090"/>
                <a:gd name="connsiteX212" fmla="*/ 428897 w 3242090"/>
                <a:gd name="connsiteY212" fmla="*/ 696476 h 3242090"/>
                <a:gd name="connsiteX213" fmla="*/ 346172 w 3242090"/>
                <a:gd name="connsiteY213" fmla="*/ 706757 h 3242090"/>
                <a:gd name="connsiteX214" fmla="*/ 335891 w 3242090"/>
                <a:gd name="connsiteY214" fmla="*/ 624032 h 3242090"/>
                <a:gd name="connsiteX215" fmla="*/ 397670 w 3242090"/>
                <a:gd name="connsiteY215" fmla="*/ 603306 h 3242090"/>
                <a:gd name="connsiteX216" fmla="*/ 2725617 w 3242090"/>
                <a:gd name="connsiteY216" fmla="*/ 457528 h 3242090"/>
                <a:gd name="connsiteX217" fmla="*/ 2767298 w 3242090"/>
                <a:gd name="connsiteY217" fmla="*/ 474793 h 3242090"/>
                <a:gd name="connsiteX218" fmla="*/ 2767298 w 3242090"/>
                <a:gd name="connsiteY218" fmla="*/ 558154 h 3242090"/>
                <a:gd name="connsiteX219" fmla="*/ 2683937 w 3242090"/>
                <a:gd name="connsiteY219" fmla="*/ 558154 h 3242090"/>
                <a:gd name="connsiteX220" fmla="*/ 2683936 w 3242090"/>
                <a:gd name="connsiteY220" fmla="*/ 474792 h 3242090"/>
                <a:gd name="connsiteX221" fmla="*/ 2725617 w 3242090"/>
                <a:gd name="connsiteY221" fmla="*/ 457528 h 3242090"/>
                <a:gd name="connsiteX222" fmla="*/ 516473 w 3242090"/>
                <a:gd name="connsiteY222" fmla="*/ 457528 h 3242090"/>
                <a:gd name="connsiteX223" fmla="*/ 558154 w 3242090"/>
                <a:gd name="connsiteY223" fmla="*/ 474792 h 3242090"/>
                <a:gd name="connsiteX224" fmla="*/ 558153 w 3242090"/>
                <a:gd name="connsiteY224" fmla="*/ 558154 h 3242090"/>
                <a:gd name="connsiteX225" fmla="*/ 474792 w 3242090"/>
                <a:gd name="connsiteY225" fmla="*/ 558154 h 3242090"/>
                <a:gd name="connsiteX226" fmla="*/ 474792 w 3242090"/>
                <a:gd name="connsiteY226" fmla="*/ 474793 h 3242090"/>
                <a:gd name="connsiteX227" fmla="*/ 516473 w 3242090"/>
                <a:gd name="connsiteY227" fmla="*/ 457528 h 3242090"/>
                <a:gd name="connsiteX228" fmla="*/ 2589947 w 3242090"/>
                <a:gd name="connsiteY228" fmla="*/ 330862 h 3242090"/>
                <a:gd name="connsiteX229" fmla="*/ 2610895 w 3242090"/>
                <a:gd name="connsiteY229" fmla="*/ 341307 h 3242090"/>
                <a:gd name="connsiteX230" fmla="*/ 2621176 w 3242090"/>
                <a:gd name="connsiteY230" fmla="*/ 424032 h 3242090"/>
                <a:gd name="connsiteX231" fmla="*/ 2538451 w 3242090"/>
                <a:gd name="connsiteY231" fmla="*/ 434312 h 3242090"/>
                <a:gd name="connsiteX232" fmla="*/ 2528170 w 3242090"/>
                <a:gd name="connsiteY232" fmla="*/ 351587 h 3242090"/>
                <a:gd name="connsiteX233" fmla="*/ 2589947 w 3242090"/>
                <a:gd name="connsiteY233" fmla="*/ 330862 h 3242090"/>
                <a:gd name="connsiteX234" fmla="*/ 687237 w 3242090"/>
                <a:gd name="connsiteY234" fmla="*/ 316494 h 3242090"/>
                <a:gd name="connsiteX235" fmla="*/ 726144 w 3242090"/>
                <a:gd name="connsiteY235" fmla="*/ 339334 h 3242090"/>
                <a:gd name="connsiteX236" fmla="*/ 714662 w 3242090"/>
                <a:gd name="connsiteY236" fmla="*/ 421901 h 3242090"/>
                <a:gd name="connsiteX237" fmla="*/ 632095 w 3242090"/>
                <a:gd name="connsiteY237" fmla="*/ 410421 h 3242090"/>
                <a:gd name="connsiteX238" fmla="*/ 643576 w 3242090"/>
                <a:gd name="connsiteY238" fmla="*/ 327854 h 3242090"/>
                <a:gd name="connsiteX239" fmla="*/ 687237 w 3242090"/>
                <a:gd name="connsiteY239" fmla="*/ 316494 h 3242090"/>
                <a:gd name="connsiteX240" fmla="*/ 2403031 w 3242090"/>
                <a:gd name="connsiteY240" fmla="*/ 209719 h 3242090"/>
                <a:gd name="connsiteX241" fmla="*/ 2425218 w 3242090"/>
                <a:gd name="connsiteY241" fmla="*/ 217179 h 3242090"/>
                <a:gd name="connsiteX242" fmla="*/ 2446794 w 3242090"/>
                <a:gd name="connsiteY242" fmla="*/ 297700 h 3242090"/>
                <a:gd name="connsiteX243" fmla="*/ 2366273 w 3242090"/>
                <a:gd name="connsiteY243" fmla="*/ 319275 h 3242090"/>
                <a:gd name="connsiteX244" fmla="*/ 2344697 w 3242090"/>
                <a:gd name="connsiteY244" fmla="*/ 238754 h 3242090"/>
                <a:gd name="connsiteX245" fmla="*/ 2403031 w 3242090"/>
                <a:gd name="connsiteY245" fmla="*/ 209719 h 3242090"/>
                <a:gd name="connsiteX246" fmla="*/ 832709 w 3242090"/>
                <a:gd name="connsiteY246" fmla="*/ 209718 h 3242090"/>
                <a:gd name="connsiteX247" fmla="*/ 855251 w 3242090"/>
                <a:gd name="connsiteY247" fmla="*/ 211290 h 3242090"/>
                <a:gd name="connsiteX248" fmla="*/ 891043 w 3242090"/>
                <a:gd name="connsiteY248" fmla="*/ 238753 h 3242090"/>
                <a:gd name="connsiteX249" fmla="*/ 869467 w 3242090"/>
                <a:gd name="connsiteY249" fmla="*/ 319275 h 3242090"/>
                <a:gd name="connsiteX250" fmla="*/ 788946 w 3242090"/>
                <a:gd name="connsiteY250" fmla="*/ 297699 h 3242090"/>
                <a:gd name="connsiteX251" fmla="*/ 810522 w 3242090"/>
                <a:gd name="connsiteY251" fmla="*/ 217179 h 3242090"/>
                <a:gd name="connsiteX252" fmla="*/ 832709 w 3242090"/>
                <a:gd name="connsiteY252" fmla="*/ 209718 h 3242090"/>
                <a:gd name="connsiteX253" fmla="*/ 2229310 w 3242090"/>
                <a:gd name="connsiteY253" fmla="*/ 123270 h 3242090"/>
                <a:gd name="connsiteX254" fmla="*/ 2252248 w 3242090"/>
                <a:gd name="connsiteY254" fmla="*/ 127938 h 3242090"/>
                <a:gd name="connsiteX255" fmla="*/ 2283589 w 3242090"/>
                <a:gd name="connsiteY255" fmla="*/ 205183 h 3242090"/>
                <a:gd name="connsiteX256" fmla="*/ 2206343 w 3242090"/>
                <a:gd name="connsiteY256" fmla="*/ 236523 h 3242090"/>
                <a:gd name="connsiteX257" fmla="*/ 2175001 w 3242090"/>
                <a:gd name="connsiteY257" fmla="*/ 159278 h 3242090"/>
                <a:gd name="connsiteX258" fmla="*/ 2229310 w 3242090"/>
                <a:gd name="connsiteY258" fmla="*/ 123270 h 3242090"/>
                <a:gd name="connsiteX259" fmla="*/ 1034588 w 3242090"/>
                <a:gd name="connsiteY259" fmla="*/ 114597 h 3242090"/>
                <a:gd name="connsiteX260" fmla="*/ 1056699 w 3242090"/>
                <a:gd name="connsiteY260" fmla="*/ 119259 h 3242090"/>
                <a:gd name="connsiteX261" fmla="*/ 1088368 w 3242090"/>
                <a:gd name="connsiteY261" fmla="*/ 151389 h 3242090"/>
                <a:gd name="connsiteX262" fmla="*/ 1055908 w 3242090"/>
                <a:gd name="connsiteY262" fmla="*/ 228173 h 3242090"/>
                <a:gd name="connsiteX263" fmla="*/ 979126 w 3242090"/>
                <a:gd name="connsiteY263" fmla="*/ 195713 h 3242090"/>
                <a:gd name="connsiteX264" fmla="*/ 1011585 w 3242090"/>
                <a:gd name="connsiteY264" fmla="*/ 118932 h 3242090"/>
                <a:gd name="connsiteX265" fmla="*/ 1034588 w 3242090"/>
                <a:gd name="connsiteY265" fmla="*/ 114597 h 3242090"/>
                <a:gd name="connsiteX266" fmla="*/ 2017241 w 3242090"/>
                <a:gd name="connsiteY266" fmla="*/ 53772 h 3242090"/>
                <a:gd name="connsiteX267" fmla="*/ 2040603 w 3242090"/>
                <a:gd name="connsiteY267" fmla="*/ 55236 h 3242090"/>
                <a:gd name="connsiteX268" fmla="*/ 2082284 w 3242090"/>
                <a:gd name="connsiteY268" fmla="*/ 127429 h 3242090"/>
                <a:gd name="connsiteX269" fmla="*/ 2010090 w 3242090"/>
                <a:gd name="connsiteY269" fmla="*/ 169109 h 3242090"/>
                <a:gd name="connsiteX270" fmla="*/ 1968409 w 3242090"/>
                <a:gd name="connsiteY270" fmla="*/ 96916 h 3242090"/>
                <a:gd name="connsiteX271" fmla="*/ 2017241 w 3242090"/>
                <a:gd name="connsiteY271" fmla="*/ 53772 h 3242090"/>
                <a:gd name="connsiteX272" fmla="*/ 1218499 w 3242090"/>
                <a:gd name="connsiteY272" fmla="*/ 53771 h 3242090"/>
                <a:gd name="connsiteX273" fmla="*/ 1239866 w 3242090"/>
                <a:gd name="connsiteY273" fmla="*/ 61124 h 3242090"/>
                <a:gd name="connsiteX274" fmla="*/ 1267331 w 3242090"/>
                <a:gd name="connsiteY274" fmla="*/ 96916 h 3242090"/>
                <a:gd name="connsiteX275" fmla="*/ 1225649 w 3242090"/>
                <a:gd name="connsiteY275" fmla="*/ 169109 h 3242090"/>
                <a:gd name="connsiteX276" fmla="*/ 1153457 w 3242090"/>
                <a:gd name="connsiteY276" fmla="*/ 127428 h 3242090"/>
                <a:gd name="connsiteX277" fmla="*/ 1195137 w 3242090"/>
                <a:gd name="connsiteY277" fmla="*/ 55235 h 3242090"/>
                <a:gd name="connsiteX278" fmla="*/ 1218499 w 3242090"/>
                <a:gd name="connsiteY278" fmla="*/ 53771 h 3242090"/>
                <a:gd name="connsiteX279" fmla="*/ 1844295 w 3242090"/>
                <a:gd name="connsiteY279" fmla="*/ 15447 h 3242090"/>
                <a:gd name="connsiteX280" fmla="*/ 1894561 w 3242090"/>
                <a:gd name="connsiteY280" fmla="*/ 81948 h 3242090"/>
                <a:gd name="connsiteX281" fmla="*/ 1828059 w 3242090"/>
                <a:gd name="connsiteY281" fmla="*/ 132213 h 3242090"/>
                <a:gd name="connsiteX282" fmla="*/ 1777792 w 3242090"/>
                <a:gd name="connsiteY282" fmla="*/ 65712 h 3242090"/>
                <a:gd name="connsiteX283" fmla="*/ 1844295 w 3242090"/>
                <a:gd name="connsiteY283" fmla="*/ 15447 h 3242090"/>
                <a:gd name="connsiteX284" fmla="*/ 1414838 w 3242090"/>
                <a:gd name="connsiteY284" fmla="*/ 11500 h 3242090"/>
                <a:gd name="connsiteX285" fmla="*/ 1438179 w 3242090"/>
                <a:gd name="connsiteY285" fmla="*/ 13267 h 3242090"/>
                <a:gd name="connsiteX286" fmla="*/ 1458330 w 3242090"/>
                <a:gd name="connsiteY286" fmla="*/ 23493 h 3242090"/>
                <a:gd name="connsiteX287" fmla="*/ 1480604 w 3242090"/>
                <a:gd name="connsiteY287" fmla="*/ 62726 h 3242090"/>
                <a:gd name="connsiteX288" fmla="*/ 1429377 w 3242090"/>
                <a:gd name="connsiteY288" fmla="*/ 128491 h 3242090"/>
                <a:gd name="connsiteX289" fmla="*/ 1363613 w 3242090"/>
                <a:gd name="connsiteY289" fmla="*/ 77265 h 3242090"/>
                <a:gd name="connsiteX290" fmla="*/ 1414838 w 3242090"/>
                <a:gd name="connsiteY290" fmla="*/ 11500 h 3242090"/>
                <a:gd name="connsiteX291" fmla="*/ 1621045 w 3242090"/>
                <a:gd name="connsiteY291" fmla="*/ 0 h 3242090"/>
                <a:gd name="connsiteX292" fmla="*/ 1679991 w 3242090"/>
                <a:gd name="connsiteY292" fmla="*/ 58945 h 3242090"/>
                <a:gd name="connsiteX293" fmla="*/ 1621045 w 3242090"/>
                <a:gd name="connsiteY293" fmla="*/ 117890 h 3242090"/>
                <a:gd name="connsiteX294" fmla="*/ 1562099 w 3242090"/>
                <a:gd name="connsiteY294" fmla="*/ 58945 h 3242090"/>
                <a:gd name="connsiteX295" fmla="*/ 1621045 w 3242090"/>
                <a:gd name="connsiteY295" fmla="*/ 0 h 324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</a:cxnLst>
              <a:rect l="l" t="t" r="r" b="b"/>
              <a:pathLst>
                <a:path w="3242090" h="3242090">
                  <a:moveTo>
                    <a:pt x="1621045" y="3124200"/>
                  </a:moveTo>
                  <a:cubicBezTo>
                    <a:pt x="1653600" y="3124200"/>
                    <a:pt x="1679991" y="3150591"/>
                    <a:pt x="1679991" y="3183145"/>
                  </a:cubicBezTo>
                  <a:cubicBezTo>
                    <a:pt x="1679991" y="3215699"/>
                    <a:pt x="1653600" y="3242090"/>
                    <a:pt x="1621045" y="3242090"/>
                  </a:cubicBezTo>
                  <a:cubicBezTo>
                    <a:pt x="1588490" y="3242090"/>
                    <a:pt x="1562099" y="3215699"/>
                    <a:pt x="1562099" y="3183145"/>
                  </a:cubicBezTo>
                  <a:cubicBezTo>
                    <a:pt x="1562099" y="3150591"/>
                    <a:pt x="1588490" y="3124200"/>
                    <a:pt x="1621045" y="3124200"/>
                  </a:cubicBezTo>
                  <a:close/>
                  <a:moveTo>
                    <a:pt x="1800135" y="3111853"/>
                  </a:moveTo>
                  <a:cubicBezTo>
                    <a:pt x="1808211" y="3110849"/>
                    <a:pt x="1816108" y="3111530"/>
                    <a:pt x="1823475" y="3113619"/>
                  </a:cubicBezTo>
                  <a:cubicBezTo>
                    <a:pt x="1830841" y="3115709"/>
                    <a:pt x="1837676" y="3119210"/>
                    <a:pt x="1843626" y="3123845"/>
                  </a:cubicBezTo>
                  <a:cubicBezTo>
                    <a:pt x="1855527" y="3133115"/>
                    <a:pt x="1863892" y="3146926"/>
                    <a:pt x="1865900" y="3163077"/>
                  </a:cubicBezTo>
                  <a:cubicBezTo>
                    <a:pt x="1869915" y="3195383"/>
                    <a:pt x="1846980" y="3224828"/>
                    <a:pt x="1814673" y="3228843"/>
                  </a:cubicBezTo>
                  <a:cubicBezTo>
                    <a:pt x="1782367" y="3232858"/>
                    <a:pt x="1752922" y="3209922"/>
                    <a:pt x="1748908" y="3177616"/>
                  </a:cubicBezTo>
                  <a:cubicBezTo>
                    <a:pt x="1744893" y="3145311"/>
                    <a:pt x="1767828" y="3115868"/>
                    <a:pt x="1800135" y="3111853"/>
                  </a:cubicBezTo>
                  <a:close/>
                  <a:moveTo>
                    <a:pt x="1414032" y="3109877"/>
                  </a:moveTo>
                  <a:cubicBezTo>
                    <a:pt x="1446276" y="3114361"/>
                    <a:pt x="1468781" y="3144135"/>
                    <a:pt x="1464298" y="3176378"/>
                  </a:cubicBezTo>
                  <a:cubicBezTo>
                    <a:pt x="1459815" y="3208622"/>
                    <a:pt x="1430041" y="3231127"/>
                    <a:pt x="1397796" y="3226644"/>
                  </a:cubicBezTo>
                  <a:cubicBezTo>
                    <a:pt x="1365551" y="3222160"/>
                    <a:pt x="1343046" y="3192386"/>
                    <a:pt x="1347529" y="3160142"/>
                  </a:cubicBezTo>
                  <a:cubicBezTo>
                    <a:pt x="1352013" y="3127899"/>
                    <a:pt x="1381787" y="3105394"/>
                    <a:pt x="1414032" y="3109877"/>
                  </a:cubicBezTo>
                  <a:close/>
                  <a:moveTo>
                    <a:pt x="2027102" y="3071518"/>
                  </a:moveTo>
                  <a:cubicBezTo>
                    <a:pt x="2034686" y="3072574"/>
                    <a:pt x="2041938" y="3075100"/>
                    <a:pt x="2048470" y="3078871"/>
                  </a:cubicBezTo>
                  <a:cubicBezTo>
                    <a:pt x="2061534" y="3086414"/>
                    <a:pt x="2071721" y="3098941"/>
                    <a:pt x="2075934" y="3114662"/>
                  </a:cubicBezTo>
                  <a:cubicBezTo>
                    <a:pt x="2084360" y="3146107"/>
                    <a:pt x="2065699" y="3178430"/>
                    <a:pt x="2034253" y="3186856"/>
                  </a:cubicBezTo>
                  <a:cubicBezTo>
                    <a:pt x="2002807" y="3195282"/>
                    <a:pt x="1970484" y="3176620"/>
                    <a:pt x="1962059" y="3145175"/>
                  </a:cubicBezTo>
                  <a:cubicBezTo>
                    <a:pt x="1953634" y="3113730"/>
                    <a:pt x="1972295" y="3081409"/>
                    <a:pt x="2003741" y="3072983"/>
                  </a:cubicBezTo>
                  <a:cubicBezTo>
                    <a:pt x="2011602" y="3070876"/>
                    <a:pt x="2019518" y="3070463"/>
                    <a:pt x="2027102" y="3071518"/>
                  </a:cubicBezTo>
                  <a:close/>
                  <a:moveTo>
                    <a:pt x="1208639" y="3071517"/>
                  </a:moveTo>
                  <a:cubicBezTo>
                    <a:pt x="1216223" y="3070461"/>
                    <a:pt x="1224139" y="3070875"/>
                    <a:pt x="1232000" y="3072981"/>
                  </a:cubicBezTo>
                  <a:cubicBezTo>
                    <a:pt x="1263446" y="3081407"/>
                    <a:pt x="1282107" y="3113730"/>
                    <a:pt x="1273681" y="3145174"/>
                  </a:cubicBezTo>
                  <a:cubicBezTo>
                    <a:pt x="1265256" y="3176619"/>
                    <a:pt x="1232934" y="3195280"/>
                    <a:pt x="1201488" y="3186854"/>
                  </a:cubicBezTo>
                  <a:cubicBezTo>
                    <a:pt x="1170042" y="3178429"/>
                    <a:pt x="1151381" y="3146106"/>
                    <a:pt x="1159807" y="3114662"/>
                  </a:cubicBezTo>
                  <a:cubicBezTo>
                    <a:pt x="1166126" y="3091078"/>
                    <a:pt x="1185887" y="3074685"/>
                    <a:pt x="1208639" y="3071517"/>
                  </a:cubicBezTo>
                  <a:close/>
                  <a:moveTo>
                    <a:pt x="2209186" y="3009586"/>
                  </a:moveTo>
                  <a:cubicBezTo>
                    <a:pt x="2216842" y="3009698"/>
                    <a:pt x="2224350" y="3011309"/>
                    <a:pt x="2231297" y="3014247"/>
                  </a:cubicBezTo>
                  <a:cubicBezTo>
                    <a:pt x="2245192" y="3020121"/>
                    <a:pt x="2256846" y="3031296"/>
                    <a:pt x="2262965" y="3046378"/>
                  </a:cubicBezTo>
                  <a:cubicBezTo>
                    <a:pt x="2275205" y="3076544"/>
                    <a:pt x="2260672" y="3110921"/>
                    <a:pt x="2230506" y="3123161"/>
                  </a:cubicBezTo>
                  <a:cubicBezTo>
                    <a:pt x="2200339" y="3135400"/>
                    <a:pt x="2165962" y="3120867"/>
                    <a:pt x="2153723" y="3090701"/>
                  </a:cubicBezTo>
                  <a:cubicBezTo>
                    <a:pt x="2141484" y="3060536"/>
                    <a:pt x="2156016" y="3026159"/>
                    <a:pt x="2186182" y="3013920"/>
                  </a:cubicBezTo>
                  <a:cubicBezTo>
                    <a:pt x="2193725" y="3010859"/>
                    <a:pt x="2201529" y="3009473"/>
                    <a:pt x="2209186" y="3009586"/>
                  </a:cubicBezTo>
                  <a:close/>
                  <a:moveTo>
                    <a:pt x="1012811" y="3000900"/>
                  </a:moveTo>
                  <a:cubicBezTo>
                    <a:pt x="1020468" y="3000898"/>
                    <a:pt x="1028252" y="3002399"/>
                    <a:pt x="1035748" y="3005567"/>
                  </a:cubicBezTo>
                  <a:cubicBezTo>
                    <a:pt x="1065734" y="3018244"/>
                    <a:pt x="1079765" y="3052829"/>
                    <a:pt x="1067089" y="3082812"/>
                  </a:cubicBezTo>
                  <a:cubicBezTo>
                    <a:pt x="1054414" y="3112798"/>
                    <a:pt x="1019830" y="3126829"/>
                    <a:pt x="989844" y="3114153"/>
                  </a:cubicBezTo>
                  <a:cubicBezTo>
                    <a:pt x="959858" y="3101478"/>
                    <a:pt x="945826" y="3066893"/>
                    <a:pt x="958502" y="3036909"/>
                  </a:cubicBezTo>
                  <a:cubicBezTo>
                    <a:pt x="968009" y="3014420"/>
                    <a:pt x="989839" y="3000904"/>
                    <a:pt x="1012811" y="3000900"/>
                  </a:cubicBezTo>
                  <a:close/>
                  <a:moveTo>
                    <a:pt x="2394810" y="2915356"/>
                  </a:moveTo>
                  <a:cubicBezTo>
                    <a:pt x="2402409" y="2914413"/>
                    <a:pt x="2410067" y="2914975"/>
                    <a:pt x="2417353" y="2916928"/>
                  </a:cubicBezTo>
                  <a:cubicBezTo>
                    <a:pt x="2431924" y="2920832"/>
                    <a:pt x="2445006" y="2930296"/>
                    <a:pt x="2453144" y="2944391"/>
                  </a:cubicBezTo>
                  <a:cubicBezTo>
                    <a:pt x="2469422" y="2972584"/>
                    <a:pt x="2459762" y="3008635"/>
                    <a:pt x="2431569" y="3024913"/>
                  </a:cubicBezTo>
                  <a:cubicBezTo>
                    <a:pt x="2403375" y="3041190"/>
                    <a:pt x="2367324" y="3031530"/>
                    <a:pt x="2351047" y="3003337"/>
                  </a:cubicBezTo>
                  <a:cubicBezTo>
                    <a:pt x="2334770" y="2975145"/>
                    <a:pt x="2344430" y="2939094"/>
                    <a:pt x="2372623" y="2922817"/>
                  </a:cubicBezTo>
                  <a:cubicBezTo>
                    <a:pt x="2379672" y="2918747"/>
                    <a:pt x="2387211" y="2916299"/>
                    <a:pt x="2394810" y="2915356"/>
                  </a:cubicBezTo>
                  <a:close/>
                  <a:moveTo>
                    <a:pt x="840931" y="2915355"/>
                  </a:moveTo>
                  <a:cubicBezTo>
                    <a:pt x="848530" y="2916298"/>
                    <a:pt x="856069" y="2918746"/>
                    <a:pt x="863118" y="2922816"/>
                  </a:cubicBezTo>
                  <a:cubicBezTo>
                    <a:pt x="891311" y="2939093"/>
                    <a:pt x="900971" y="2975144"/>
                    <a:pt x="884694" y="3003337"/>
                  </a:cubicBezTo>
                  <a:cubicBezTo>
                    <a:pt x="868417" y="3031529"/>
                    <a:pt x="832366" y="3041189"/>
                    <a:pt x="804173" y="3024911"/>
                  </a:cubicBezTo>
                  <a:cubicBezTo>
                    <a:pt x="775979" y="3008634"/>
                    <a:pt x="766320" y="2972583"/>
                    <a:pt x="782597" y="2944391"/>
                  </a:cubicBezTo>
                  <a:cubicBezTo>
                    <a:pt x="794805" y="2923246"/>
                    <a:pt x="818135" y="2912526"/>
                    <a:pt x="840931" y="2915355"/>
                  </a:cubicBezTo>
                  <a:close/>
                  <a:moveTo>
                    <a:pt x="2571090" y="2808830"/>
                  </a:moveTo>
                  <a:cubicBezTo>
                    <a:pt x="2586031" y="2810907"/>
                    <a:pt x="2600181" y="2818685"/>
                    <a:pt x="2609995" y="2831670"/>
                  </a:cubicBezTo>
                  <a:cubicBezTo>
                    <a:pt x="2629626" y="2857640"/>
                    <a:pt x="2624486" y="2894607"/>
                    <a:pt x="2598515" y="2914237"/>
                  </a:cubicBezTo>
                  <a:cubicBezTo>
                    <a:pt x="2572544" y="2933868"/>
                    <a:pt x="2535576" y="2928727"/>
                    <a:pt x="2515947" y="2902757"/>
                  </a:cubicBezTo>
                  <a:cubicBezTo>
                    <a:pt x="2496317" y="2876787"/>
                    <a:pt x="2501457" y="2839820"/>
                    <a:pt x="2527428" y="2820190"/>
                  </a:cubicBezTo>
                  <a:cubicBezTo>
                    <a:pt x="2540414" y="2810375"/>
                    <a:pt x="2556148" y="2806752"/>
                    <a:pt x="2571090" y="2808830"/>
                  </a:cubicBezTo>
                  <a:close/>
                  <a:moveTo>
                    <a:pt x="670113" y="2795585"/>
                  </a:moveTo>
                  <a:cubicBezTo>
                    <a:pt x="677510" y="2797566"/>
                    <a:pt x="684640" y="2801029"/>
                    <a:pt x="691061" y="2806031"/>
                  </a:cubicBezTo>
                  <a:cubicBezTo>
                    <a:pt x="716744" y="2826035"/>
                    <a:pt x="721347" y="2863073"/>
                    <a:pt x="701342" y="2888756"/>
                  </a:cubicBezTo>
                  <a:cubicBezTo>
                    <a:pt x="681338" y="2914438"/>
                    <a:pt x="644300" y="2919041"/>
                    <a:pt x="618617" y="2899035"/>
                  </a:cubicBezTo>
                  <a:cubicBezTo>
                    <a:pt x="592934" y="2879030"/>
                    <a:pt x="588332" y="2841993"/>
                    <a:pt x="608336" y="2816311"/>
                  </a:cubicBezTo>
                  <a:cubicBezTo>
                    <a:pt x="623340" y="2797049"/>
                    <a:pt x="647924" y="2789644"/>
                    <a:pt x="670113" y="2795585"/>
                  </a:cubicBezTo>
                  <a:close/>
                  <a:moveTo>
                    <a:pt x="2725618" y="2666672"/>
                  </a:moveTo>
                  <a:cubicBezTo>
                    <a:pt x="2740703" y="2666672"/>
                    <a:pt x="2755789" y="2672427"/>
                    <a:pt x="2767298" y="2683936"/>
                  </a:cubicBezTo>
                  <a:cubicBezTo>
                    <a:pt x="2790318" y="2706955"/>
                    <a:pt x="2790318" y="2744278"/>
                    <a:pt x="2767298" y="2767298"/>
                  </a:cubicBezTo>
                  <a:cubicBezTo>
                    <a:pt x="2744278" y="2790318"/>
                    <a:pt x="2706955" y="2790318"/>
                    <a:pt x="2683936" y="2767298"/>
                  </a:cubicBezTo>
                  <a:cubicBezTo>
                    <a:pt x="2660917" y="2744279"/>
                    <a:pt x="2660917" y="2706957"/>
                    <a:pt x="2683937" y="2683937"/>
                  </a:cubicBezTo>
                  <a:cubicBezTo>
                    <a:pt x="2695447" y="2672427"/>
                    <a:pt x="2710532" y="2666672"/>
                    <a:pt x="2725618" y="2666672"/>
                  </a:cubicBezTo>
                  <a:close/>
                  <a:moveTo>
                    <a:pt x="516472" y="2666672"/>
                  </a:moveTo>
                  <a:cubicBezTo>
                    <a:pt x="531558" y="2666672"/>
                    <a:pt x="546643" y="2672427"/>
                    <a:pt x="558153" y="2683937"/>
                  </a:cubicBezTo>
                  <a:cubicBezTo>
                    <a:pt x="581173" y="2706957"/>
                    <a:pt x="581173" y="2744279"/>
                    <a:pt x="558154" y="2767298"/>
                  </a:cubicBezTo>
                  <a:cubicBezTo>
                    <a:pt x="535135" y="2790318"/>
                    <a:pt x="497812" y="2790318"/>
                    <a:pt x="474792" y="2767298"/>
                  </a:cubicBezTo>
                  <a:cubicBezTo>
                    <a:pt x="451772" y="2744278"/>
                    <a:pt x="451772" y="2706955"/>
                    <a:pt x="474792" y="2683936"/>
                  </a:cubicBezTo>
                  <a:cubicBezTo>
                    <a:pt x="486301" y="2672426"/>
                    <a:pt x="501387" y="2666672"/>
                    <a:pt x="516472" y="2666672"/>
                  </a:cubicBezTo>
                  <a:close/>
                  <a:moveTo>
                    <a:pt x="2862393" y="2523140"/>
                  </a:moveTo>
                  <a:cubicBezTo>
                    <a:pt x="2869790" y="2525120"/>
                    <a:pt x="2876920" y="2528583"/>
                    <a:pt x="2883341" y="2533585"/>
                  </a:cubicBezTo>
                  <a:cubicBezTo>
                    <a:pt x="2909023" y="2553590"/>
                    <a:pt x="2913626" y="2590627"/>
                    <a:pt x="2893620" y="2616310"/>
                  </a:cubicBezTo>
                  <a:cubicBezTo>
                    <a:pt x="2873615" y="2641993"/>
                    <a:pt x="2836577" y="2646596"/>
                    <a:pt x="2810896" y="2626591"/>
                  </a:cubicBezTo>
                  <a:cubicBezTo>
                    <a:pt x="2785213" y="2606587"/>
                    <a:pt x="2780610" y="2569549"/>
                    <a:pt x="2800616" y="2543866"/>
                  </a:cubicBezTo>
                  <a:cubicBezTo>
                    <a:pt x="2815619" y="2524604"/>
                    <a:pt x="2840203" y="2517199"/>
                    <a:pt x="2862393" y="2523140"/>
                  </a:cubicBezTo>
                  <a:close/>
                  <a:moveTo>
                    <a:pt x="382994" y="2504588"/>
                  </a:moveTo>
                  <a:cubicBezTo>
                    <a:pt x="397937" y="2506665"/>
                    <a:pt x="412085" y="2514443"/>
                    <a:pt x="421900" y="2527428"/>
                  </a:cubicBezTo>
                  <a:cubicBezTo>
                    <a:pt x="441531" y="2553399"/>
                    <a:pt x="436391" y="2590366"/>
                    <a:pt x="410421" y="2609995"/>
                  </a:cubicBezTo>
                  <a:cubicBezTo>
                    <a:pt x="384451" y="2629626"/>
                    <a:pt x="347484" y="2624486"/>
                    <a:pt x="327853" y="2598515"/>
                  </a:cubicBezTo>
                  <a:cubicBezTo>
                    <a:pt x="308223" y="2572544"/>
                    <a:pt x="313363" y="2535576"/>
                    <a:pt x="339334" y="2515947"/>
                  </a:cubicBezTo>
                  <a:cubicBezTo>
                    <a:pt x="352318" y="2506132"/>
                    <a:pt x="368053" y="2502510"/>
                    <a:pt x="382994" y="2504588"/>
                  </a:cubicBezTo>
                  <a:close/>
                  <a:moveTo>
                    <a:pt x="260939" y="2343587"/>
                  </a:moveTo>
                  <a:cubicBezTo>
                    <a:pt x="268538" y="2342644"/>
                    <a:pt x="276196" y="2343207"/>
                    <a:pt x="283481" y="2345159"/>
                  </a:cubicBezTo>
                  <a:cubicBezTo>
                    <a:pt x="298053" y="2349063"/>
                    <a:pt x="311135" y="2358527"/>
                    <a:pt x="319274" y="2372623"/>
                  </a:cubicBezTo>
                  <a:cubicBezTo>
                    <a:pt x="335551" y="2400817"/>
                    <a:pt x="325892" y="2436867"/>
                    <a:pt x="297699" y="2453144"/>
                  </a:cubicBezTo>
                  <a:cubicBezTo>
                    <a:pt x="269507" y="2469422"/>
                    <a:pt x="233455" y="2459762"/>
                    <a:pt x="217178" y="2431569"/>
                  </a:cubicBezTo>
                  <a:cubicBezTo>
                    <a:pt x="200900" y="2403375"/>
                    <a:pt x="210560" y="2367324"/>
                    <a:pt x="238753" y="2351047"/>
                  </a:cubicBezTo>
                  <a:cubicBezTo>
                    <a:pt x="245801" y="2346978"/>
                    <a:pt x="253341" y="2344529"/>
                    <a:pt x="260939" y="2343587"/>
                  </a:cubicBezTo>
                  <a:close/>
                  <a:moveTo>
                    <a:pt x="2974800" y="2343586"/>
                  </a:moveTo>
                  <a:cubicBezTo>
                    <a:pt x="2982399" y="2344529"/>
                    <a:pt x="2989938" y="2346977"/>
                    <a:pt x="2996987" y="2351047"/>
                  </a:cubicBezTo>
                  <a:cubicBezTo>
                    <a:pt x="3025179" y="2367324"/>
                    <a:pt x="3034839" y="2403374"/>
                    <a:pt x="3018561" y="2431568"/>
                  </a:cubicBezTo>
                  <a:cubicBezTo>
                    <a:pt x="3002284" y="2459761"/>
                    <a:pt x="2966233" y="2469421"/>
                    <a:pt x="2938041" y="2453144"/>
                  </a:cubicBezTo>
                  <a:cubicBezTo>
                    <a:pt x="2909848" y="2436867"/>
                    <a:pt x="2900188" y="2400816"/>
                    <a:pt x="2916466" y="2372623"/>
                  </a:cubicBezTo>
                  <a:cubicBezTo>
                    <a:pt x="2928674" y="2351478"/>
                    <a:pt x="2952004" y="2340758"/>
                    <a:pt x="2974800" y="2343586"/>
                  </a:cubicBezTo>
                  <a:close/>
                  <a:moveTo>
                    <a:pt x="3059875" y="2170334"/>
                  </a:moveTo>
                  <a:cubicBezTo>
                    <a:pt x="3067533" y="2170333"/>
                    <a:pt x="3075316" y="2171833"/>
                    <a:pt x="3082812" y="2175001"/>
                  </a:cubicBezTo>
                  <a:cubicBezTo>
                    <a:pt x="3112797" y="2187678"/>
                    <a:pt x="3126829" y="2222262"/>
                    <a:pt x="3114153" y="2252248"/>
                  </a:cubicBezTo>
                  <a:cubicBezTo>
                    <a:pt x="3101476" y="2282233"/>
                    <a:pt x="3066892" y="2296265"/>
                    <a:pt x="3036907" y="2283589"/>
                  </a:cubicBezTo>
                  <a:cubicBezTo>
                    <a:pt x="3006923" y="2270913"/>
                    <a:pt x="2992891" y="2236329"/>
                    <a:pt x="3005567" y="2206343"/>
                  </a:cubicBezTo>
                  <a:cubicBezTo>
                    <a:pt x="3015075" y="2183854"/>
                    <a:pt x="3036904" y="2170339"/>
                    <a:pt x="3059875" y="2170334"/>
                  </a:cubicBezTo>
                  <a:close/>
                  <a:moveTo>
                    <a:pt x="174391" y="2149389"/>
                  </a:moveTo>
                  <a:cubicBezTo>
                    <a:pt x="182048" y="2149502"/>
                    <a:pt x="189555" y="2151114"/>
                    <a:pt x="196502" y="2154051"/>
                  </a:cubicBezTo>
                  <a:cubicBezTo>
                    <a:pt x="210397" y="2159924"/>
                    <a:pt x="222051" y="2171100"/>
                    <a:pt x="228172" y="2186183"/>
                  </a:cubicBezTo>
                  <a:cubicBezTo>
                    <a:pt x="240411" y="2216350"/>
                    <a:pt x="225879" y="2250726"/>
                    <a:pt x="195713" y="2262965"/>
                  </a:cubicBezTo>
                  <a:cubicBezTo>
                    <a:pt x="165548" y="2275205"/>
                    <a:pt x="131170" y="2260672"/>
                    <a:pt x="118930" y="2230506"/>
                  </a:cubicBezTo>
                  <a:cubicBezTo>
                    <a:pt x="106690" y="2200339"/>
                    <a:pt x="121223" y="2165962"/>
                    <a:pt x="151389" y="2153723"/>
                  </a:cubicBezTo>
                  <a:cubicBezTo>
                    <a:pt x="158930" y="2150663"/>
                    <a:pt x="166736" y="2149276"/>
                    <a:pt x="174391" y="2149389"/>
                  </a:cubicBezTo>
                  <a:close/>
                  <a:moveTo>
                    <a:pt x="3121813" y="1966945"/>
                  </a:moveTo>
                  <a:cubicBezTo>
                    <a:pt x="3129397" y="1965889"/>
                    <a:pt x="3137313" y="1966303"/>
                    <a:pt x="3145174" y="1968409"/>
                  </a:cubicBezTo>
                  <a:cubicBezTo>
                    <a:pt x="3176619" y="1976835"/>
                    <a:pt x="3195280" y="2009157"/>
                    <a:pt x="3186854" y="2040603"/>
                  </a:cubicBezTo>
                  <a:cubicBezTo>
                    <a:pt x="3178428" y="2072048"/>
                    <a:pt x="3146106" y="2090710"/>
                    <a:pt x="3114661" y="2082284"/>
                  </a:cubicBezTo>
                  <a:cubicBezTo>
                    <a:pt x="3083217" y="2073858"/>
                    <a:pt x="3064555" y="2041536"/>
                    <a:pt x="3072981" y="2010090"/>
                  </a:cubicBezTo>
                  <a:cubicBezTo>
                    <a:pt x="3079301" y="1986506"/>
                    <a:pt x="3099061" y="1970113"/>
                    <a:pt x="3121813" y="1966945"/>
                  </a:cubicBezTo>
                  <a:close/>
                  <a:moveTo>
                    <a:pt x="113926" y="1966945"/>
                  </a:moveTo>
                  <a:cubicBezTo>
                    <a:pt x="121510" y="1968001"/>
                    <a:pt x="128761" y="1970527"/>
                    <a:pt x="135293" y="1974298"/>
                  </a:cubicBezTo>
                  <a:cubicBezTo>
                    <a:pt x="148358" y="1981841"/>
                    <a:pt x="158545" y="1994368"/>
                    <a:pt x="162758" y="2010091"/>
                  </a:cubicBezTo>
                  <a:cubicBezTo>
                    <a:pt x="171184" y="2041537"/>
                    <a:pt x="152523" y="2073858"/>
                    <a:pt x="121078" y="2082284"/>
                  </a:cubicBezTo>
                  <a:cubicBezTo>
                    <a:pt x="89633" y="2090710"/>
                    <a:pt x="57310" y="2072049"/>
                    <a:pt x="48885" y="2040603"/>
                  </a:cubicBezTo>
                  <a:cubicBezTo>
                    <a:pt x="40459" y="2009157"/>
                    <a:pt x="59120" y="1976834"/>
                    <a:pt x="90566" y="1968409"/>
                  </a:cubicBezTo>
                  <a:cubicBezTo>
                    <a:pt x="98427" y="1966302"/>
                    <a:pt x="106343" y="1965889"/>
                    <a:pt x="113926" y="1966945"/>
                  </a:cubicBezTo>
                  <a:close/>
                  <a:moveTo>
                    <a:pt x="3176378" y="1777792"/>
                  </a:moveTo>
                  <a:cubicBezTo>
                    <a:pt x="3208622" y="1782276"/>
                    <a:pt x="3231127" y="1812050"/>
                    <a:pt x="3226644" y="1844295"/>
                  </a:cubicBezTo>
                  <a:cubicBezTo>
                    <a:pt x="3222160" y="1876539"/>
                    <a:pt x="3192386" y="1899044"/>
                    <a:pt x="3160142" y="1894561"/>
                  </a:cubicBezTo>
                  <a:cubicBezTo>
                    <a:pt x="3127898" y="1890078"/>
                    <a:pt x="3105393" y="1860304"/>
                    <a:pt x="3109877" y="1828059"/>
                  </a:cubicBezTo>
                  <a:cubicBezTo>
                    <a:pt x="3114360" y="1795814"/>
                    <a:pt x="3144134" y="1773309"/>
                    <a:pt x="3176378" y="1777792"/>
                  </a:cubicBezTo>
                  <a:close/>
                  <a:moveTo>
                    <a:pt x="57311" y="1754323"/>
                  </a:moveTo>
                  <a:cubicBezTo>
                    <a:pt x="65387" y="1753318"/>
                    <a:pt x="73285" y="1753999"/>
                    <a:pt x="80650" y="1756090"/>
                  </a:cubicBezTo>
                  <a:cubicBezTo>
                    <a:pt x="88016" y="1758180"/>
                    <a:pt x="94850" y="1761681"/>
                    <a:pt x="100801" y="1766315"/>
                  </a:cubicBezTo>
                  <a:cubicBezTo>
                    <a:pt x="112702" y="1775586"/>
                    <a:pt x="121067" y="1789396"/>
                    <a:pt x="123075" y="1805550"/>
                  </a:cubicBezTo>
                  <a:cubicBezTo>
                    <a:pt x="127090" y="1837856"/>
                    <a:pt x="104155" y="1867300"/>
                    <a:pt x="71849" y="1871315"/>
                  </a:cubicBezTo>
                  <a:cubicBezTo>
                    <a:pt x="39544" y="1875330"/>
                    <a:pt x="10099" y="1852395"/>
                    <a:pt x="6085" y="1820088"/>
                  </a:cubicBezTo>
                  <a:cubicBezTo>
                    <a:pt x="2070" y="1787782"/>
                    <a:pt x="25004" y="1758337"/>
                    <a:pt x="57311" y="1754323"/>
                  </a:cubicBezTo>
                  <a:close/>
                  <a:moveTo>
                    <a:pt x="3183145" y="1562099"/>
                  </a:moveTo>
                  <a:cubicBezTo>
                    <a:pt x="3215699" y="1562099"/>
                    <a:pt x="3242090" y="1588490"/>
                    <a:pt x="3242090" y="1621045"/>
                  </a:cubicBezTo>
                  <a:cubicBezTo>
                    <a:pt x="3242090" y="1653600"/>
                    <a:pt x="3215699" y="1679991"/>
                    <a:pt x="3183145" y="1679991"/>
                  </a:cubicBezTo>
                  <a:cubicBezTo>
                    <a:pt x="3150591" y="1679991"/>
                    <a:pt x="3124200" y="1653600"/>
                    <a:pt x="3124200" y="1621045"/>
                  </a:cubicBezTo>
                  <a:cubicBezTo>
                    <a:pt x="3124200" y="1588490"/>
                    <a:pt x="3150591" y="1562099"/>
                    <a:pt x="3183145" y="1562099"/>
                  </a:cubicBezTo>
                  <a:close/>
                  <a:moveTo>
                    <a:pt x="58945" y="1562099"/>
                  </a:moveTo>
                  <a:cubicBezTo>
                    <a:pt x="91499" y="1562099"/>
                    <a:pt x="117890" y="1588490"/>
                    <a:pt x="117890" y="1621045"/>
                  </a:cubicBezTo>
                  <a:cubicBezTo>
                    <a:pt x="117890" y="1653600"/>
                    <a:pt x="91499" y="1679991"/>
                    <a:pt x="58945" y="1679991"/>
                  </a:cubicBezTo>
                  <a:cubicBezTo>
                    <a:pt x="26391" y="1679991"/>
                    <a:pt x="0" y="1653600"/>
                    <a:pt x="0" y="1621045"/>
                  </a:cubicBezTo>
                  <a:cubicBezTo>
                    <a:pt x="0" y="1588490"/>
                    <a:pt x="26391" y="1562099"/>
                    <a:pt x="58945" y="1562099"/>
                  </a:cubicBezTo>
                  <a:close/>
                  <a:moveTo>
                    <a:pt x="3157662" y="1369028"/>
                  </a:moveTo>
                  <a:cubicBezTo>
                    <a:pt x="3165739" y="1368025"/>
                    <a:pt x="3173636" y="1368705"/>
                    <a:pt x="3181002" y="1370795"/>
                  </a:cubicBezTo>
                  <a:cubicBezTo>
                    <a:pt x="3188368" y="1372885"/>
                    <a:pt x="3195203" y="1376385"/>
                    <a:pt x="3201153" y="1381021"/>
                  </a:cubicBezTo>
                  <a:cubicBezTo>
                    <a:pt x="3213054" y="1390290"/>
                    <a:pt x="3221419" y="1404101"/>
                    <a:pt x="3223426" y="1420254"/>
                  </a:cubicBezTo>
                  <a:cubicBezTo>
                    <a:pt x="3227441" y="1452561"/>
                    <a:pt x="3204507" y="1482005"/>
                    <a:pt x="3172201" y="1486019"/>
                  </a:cubicBezTo>
                  <a:cubicBezTo>
                    <a:pt x="3139895" y="1490035"/>
                    <a:pt x="3110451" y="1467101"/>
                    <a:pt x="3106436" y="1434794"/>
                  </a:cubicBezTo>
                  <a:cubicBezTo>
                    <a:pt x="3102421" y="1402487"/>
                    <a:pt x="3125357" y="1373042"/>
                    <a:pt x="3157662" y="1369028"/>
                  </a:cubicBezTo>
                  <a:close/>
                  <a:moveTo>
                    <a:pt x="81948" y="1347529"/>
                  </a:moveTo>
                  <a:cubicBezTo>
                    <a:pt x="114192" y="1352013"/>
                    <a:pt x="136697" y="1381787"/>
                    <a:pt x="132213" y="1414032"/>
                  </a:cubicBezTo>
                  <a:cubicBezTo>
                    <a:pt x="127730" y="1446276"/>
                    <a:pt x="97956" y="1468781"/>
                    <a:pt x="65712" y="1464298"/>
                  </a:cubicBezTo>
                  <a:cubicBezTo>
                    <a:pt x="33468" y="1459815"/>
                    <a:pt x="10963" y="1430041"/>
                    <a:pt x="15447" y="1397796"/>
                  </a:cubicBezTo>
                  <a:cubicBezTo>
                    <a:pt x="19930" y="1365551"/>
                    <a:pt x="49704" y="1343046"/>
                    <a:pt x="81948" y="1347529"/>
                  </a:cubicBezTo>
                  <a:close/>
                  <a:moveTo>
                    <a:pt x="3131673" y="1158343"/>
                  </a:moveTo>
                  <a:cubicBezTo>
                    <a:pt x="3139257" y="1159399"/>
                    <a:pt x="3146509" y="1161924"/>
                    <a:pt x="3153041" y="1165696"/>
                  </a:cubicBezTo>
                  <a:cubicBezTo>
                    <a:pt x="3166105" y="1173238"/>
                    <a:pt x="3176292" y="1185765"/>
                    <a:pt x="3180505" y="1201488"/>
                  </a:cubicBezTo>
                  <a:cubicBezTo>
                    <a:pt x="3188931" y="1232934"/>
                    <a:pt x="3170270" y="1265256"/>
                    <a:pt x="3138825" y="1273681"/>
                  </a:cubicBezTo>
                  <a:cubicBezTo>
                    <a:pt x="3107380" y="1282108"/>
                    <a:pt x="3075058" y="1263447"/>
                    <a:pt x="3066632" y="1232001"/>
                  </a:cubicBezTo>
                  <a:cubicBezTo>
                    <a:pt x="3058206" y="1200555"/>
                    <a:pt x="3076868" y="1168232"/>
                    <a:pt x="3108312" y="1159807"/>
                  </a:cubicBezTo>
                  <a:cubicBezTo>
                    <a:pt x="3116174" y="1157701"/>
                    <a:pt x="3124090" y="1157287"/>
                    <a:pt x="3131673" y="1158343"/>
                  </a:cubicBezTo>
                  <a:close/>
                  <a:moveTo>
                    <a:pt x="104068" y="1158343"/>
                  </a:moveTo>
                  <a:cubicBezTo>
                    <a:pt x="111652" y="1157287"/>
                    <a:pt x="119568" y="1157700"/>
                    <a:pt x="127429" y="1159807"/>
                  </a:cubicBezTo>
                  <a:cubicBezTo>
                    <a:pt x="158874" y="1168232"/>
                    <a:pt x="177535" y="1200554"/>
                    <a:pt x="169109" y="1232000"/>
                  </a:cubicBezTo>
                  <a:cubicBezTo>
                    <a:pt x="160683" y="1263446"/>
                    <a:pt x="128361" y="1282107"/>
                    <a:pt x="96916" y="1273681"/>
                  </a:cubicBezTo>
                  <a:cubicBezTo>
                    <a:pt x="65471" y="1265256"/>
                    <a:pt x="46810" y="1232934"/>
                    <a:pt x="55236" y="1201488"/>
                  </a:cubicBezTo>
                  <a:cubicBezTo>
                    <a:pt x="61555" y="1177904"/>
                    <a:pt x="81317" y="1161511"/>
                    <a:pt x="104068" y="1158343"/>
                  </a:cubicBezTo>
                  <a:close/>
                  <a:moveTo>
                    <a:pt x="3069379" y="974792"/>
                  </a:moveTo>
                  <a:cubicBezTo>
                    <a:pt x="3077036" y="974906"/>
                    <a:pt x="3084543" y="976517"/>
                    <a:pt x="3091491" y="979454"/>
                  </a:cubicBezTo>
                  <a:cubicBezTo>
                    <a:pt x="3105385" y="985328"/>
                    <a:pt x="3117041" y="996503"/>
                    <a:pt x="3123160" y="1011586"/>
                  </a:cubicBezTo>
                  <a:cubicBezTo>
                    <a:pt x="3135400" y="1041753"/>
                    <a:pt x="3120867" y="1076129"/>
                    <a:pt x="3090701" y="1088368"/>
                  </a:cubicBezTo>
                  <a:cubicBezTo>
                    <a:pt x="3060535" y="1100608"/>
                    <a:pt x="3026159" y="1086076"/>
                    <a:pt x="3013920" y="1055909"/>
                  </a:cubicBezTo>
                  <a:cubicBezTo>
                    <a:pt x="3001680" y="1025742"/>
                    <a:pt x="3016213" y="991365"/>
                    <a:pt x="3046378" y="979126"/>
                  </a:cubicBezTo>
                  <a:cubicBezTo>
                    <a:pt x="3053919" y="976066"/>
                    <a:pt x="3061724" y="974680"/>
                    <a:pt x="3069379" y="974792"/>
                  </a:cubicBezTo>
                  <a:close/>
                  <a:moveTo>
                    <a:pt x="182246" y="953835"/>
                  </a:moveTo>
                  <a:cubicBezTo>
                    <a:pt x="189903" y="953834"/>
                    <a:pt x="197687" y="955333"/>
                    <a:pt x="205183" y="958502"/>
                  </a:cubicBezTo>
                  <a:cubicBezTo>
                    <a:pt x="235168" y="971178"/>
                    <a:pt x="249200" y="1005762"/>
                    <a:pt x="236523" y="1035748"/>
                  </a:cubicBezTo>
                  <a:cubicBezTo>
                    <a:pt x="223847" y="1065734"/>
                    <a:pt x="189263" y="1079765"/>
                    <a:pt x="159278" y="1067089"/>
                  </a:cubicBezTo>
                  <a:cubicBezTo>
                    <a:pt x="129293" y="1054414"/>
                    <a:pt x="115261" y="1019830"/>
                    <a:pt x="127938" y="989844"/>
                  </a:cubicBezTo>
                  <a:cubicBezTo>
                    <a:pt x="137444" y="967355"/>
                    <a:pt x="159276" y="953840"/>
                    <a:pt x="182246" y="953835"/>
                  </a:cubicBezTo>
                  <a:close/>
                  <a:moveTo>
                    <a:pt x="2966577" y="781486"/>
                  </a:moveTo>
                  <a:cubicBezTo>
                    <a:pt x="2974176" y="780544"/>
                    <a:pt x="2981834" y="781106"/>
                    <a:pt x="2989120" y="783058"/>
                  </a:cubicBezTo>
                  <a:cubicBezTo>
                    <a:pt x="3003691" y="786963"/>
                    <a:pt x="3016774" y="796426"/>
                    <a:pt x="3024912" y="810523"/>
                  </a:cubicBezTo>
                  <a:cubicBezTo>
                    <a:pt x="3041190" y="838717"/>
                    <a:pt x="3031530" y="874767"/>
                    <a:pt x="3003337" y="891043"/>
                  </a:cubicBezTo>
                  <a:cubicBezTo>
                    <a:pt x="2975144" y="907321"/>
                    <a:pt x="2939094" y="897662"/>
                    <a:pt x="2922817" y="869468"/>
                  </a:cubicBezTo>
                  <a:cubicBezTo>
                    <a:pt x="2906539" y="841274"/>
                    <a:pt x="2916199" y="805223"/>
                    <a:pt x="2944391" y="788946"/>
                  </a:cubicBezTo>
                  <a:cubicBezTo>
                    <a:pt x="2951439" y="784877"/>
                    <a:pt x="2958979" y="782429"/>
                    <a:pt x="2966577" y="781486"/>
                  </a:cubicBezTo>
                  <a:close/>
                  <a:moveTo>
                    <a:pt x="269164" y="781486"/>
                  </a:moveTo>
                  <a:cubicBezTo>
                    <a:pt x="276762" y="782429"/>
                    <a:pt x="284302" y="784878"/>
                    <a:pt x="291350" y="788947"/>
                  </a:cubicBezTo>
                  <a:cubicBezTo>
                    <a:pt x="319543" y="805224"/>
                    <a:pt x="329202" y="841274"/>
                    <a:pt x="312925" y="869468"/>
                  </a:cubicBezTo>
                  <a:cubicBezTo>
                    <a:pt x="296647" y="897661"/>
                    <a:pt x="260597" y="907321"/>
                    <a:pt x="232404" y="891044"/>
                  </a:cubicBezTo>
                  <a:cubicBezTo>
                    <a:pt x="204211" y="874767"/>
                    <a:pt x="194552" y="838716"/>
                    <a:pt x="210829" y="810523"/>
                  </a:cubicBezTo>
                  <a:cubicBezTo>
                    <a:pt x="223037" y="789378"/>
                    <a:pt x="246368" y="778658"/>
                    <a:pt x="269164" y="781486"/>
                  </a:cubicBezTo>
                  <a:close/>
                  <a:moveTo>
                    <a:pt x="2875331" y="620736"/>
                  </a:moveTo>
                  <a:cubicBezTo>
                    <a:pt x="2890272" y="622814"/>
                    <a:pt x="2904422" y="630591"/>
                    <a:pt x="2914237" y="643577"/>
                  </a:cubicBezTo>
                  <a:cubicBezTo>
                    <a:pt x="2933867" y="669548"/>
                    <a:pt x="2928727" y="706514"/>
                    <a:pt x="2902757" y="726144"/>
                  </a:cubicBezTo>
                  <a:cubicBezTo>
                    <a:pt x="2876787" y="745774"/>
                    <a:pt x="2839820" y="740634"/>
                    <a:pt x="2820190" y="714663"/>
                  </a:cubicBezTo>
                  <a:cubicBezTo>
                    <a:pt x="2800560" y="688692"/>
                    <a:pt x="2805700" y="651725"/>
                    <a:pt x="2831670" y="632095"/>
                  </a:cubicBezTo>
                  <a:cubicBezTo>
                    <a:pt x="2844655" y="622281"/>
                    <a:pt x="2860389" y="618658"/>
                    <a:pt x="2875331" y="620736"/>
                  </a:cubicBezTo>
                  <a:close/>
                  <a:moveTo>
                    <a:pt x="397670" y="603306"/>
                  </a:moveTo>
                  <a:cubicBezTo>
                    <a:pt x="405065" y="605286"/>
                    <a:pt x="412196" y="608750"/>
                    <a:pt x="418617" y="613751"/>
                  </a:cubicBezTo>
                  <a:cubicBezTo>
                    <a:pt x="444299" y="633756"/>
                    <a:pt x="448901" y="670793"/>
                    <a:pt x="428897" y="696476"/>
                  </a:cubicBezTo>
                  <a:cubicBezTo>
                    <a:pt x="408891" y="722159"/>
                    <a:pt x="371854" y="726762"/>
                    <a:pt x="346172" y="706757"/>
                  </a:cubicBezTo>
                  <a:cubicBezTo>
                    <a:pt x="320489" y="686753"/>
                    <a:pt x="315887" y="649715"/>
                    <a:pt x="335891" y="624032"/>
                  </a:cubicBezTo>
                  <a:cubicBezTo>
                    <a:pt x="350895" y="604770"/>
                    <a:pt x="375480" y="597365"/>
                    <a:pt x="397670" y="603306"/>
                  </a:cubicBezTo>
                  <a:close/>
                  <a:moveTo>
                    <a:pt x="2725617" y="457528"/>
                  </a:moveTo>
                  <a:cubicBezTo>
                    <a:pt x="2740702" y="457528"/>
                    <a:pt x="2755788" y="463283"/>
                    <a:pt x="2767298" y="474793"/>
                  </a:cubicBezTo>
                  <a:cubicBezTo>
                    <a:pt x="2790318" y="497813"/>
                    <a:pt x="2790318" y="535135"/>
                    <a:pt x="2767298" y="558154"/>
                  </a:cubicBezTo>
                  <a:cubicBezTo>
                    <a:pt x="2744279" y="581174"/>
                    <a:pt x="2706957" y="581174"/>
                    <a:pt x="2683937" y="558154"/>
                  </a:cubicBezTo>
                  <a:cubicBezTo>
                    <a:pt x="2660917" y="535134"/>
                    <a:pt x="2660917" y="497811"/>
                    <a:pt x="2683936" y="474792"/>
                  </a:cubicBezTo>
                  <a:cubicBezTo>
                    <a:pt x="2695446" y="463283"/>
                    <a:pt x="2710531" y="457528"/>
                    <a:pt x="2725617" y="457528"/>
                  </a:cubicBezTo>
                  <a:close/>
                  <a:moveTo>
                    <a:pt x="516473" y="457528"/>
                  </a:moveTo>
                  <a:cubicBezTo>
                    <a:pt x="531559" y="457528"/>
                    <a:pt x="546644" y="463282"/>
                    <a:pt x="558154" y="474792"/>
                  </a:cubicBezTo>
                  <a:cubicBezTo>
                    <a:pt x="581173" y="497811"/>
                    <a:pt x="581173" y="535134"/>
                    <a:pt x="558153" y="558154"/>
                  </a:cubicBezTo>
                  <a:cubicBezTo>
                    <a:pt x="535133" y="581174"/>
                    <a:pt x="497811" y="581174"/>
                    <a:pt x="474792" y="558154"/>
                  </a:cubicBezTo>
                  <a:cubicBezTo>
                    <a:pt x="451772" y="535135"/>
                    <a:pt x="451772" y="497813"/>
                    <a:pt x="474792" y="474793"/>
                  </a:cubicBezTo>
                  <a:cubicBezTo>
                    <a:pt x="486302" y="463283"/>
                    <a:pt x="501388" y="457528"/>
                    <a:pt x="516473" y="457528"/>
                  </a:cubicBezTo>
                  <a:close/>
                  <a:moveTo>
                    <a:pt x="2589947" y="330862"/>
                  </a:moveTo>
                  <a:cubicBezTo>
                    <a:pt x="2597344" y="332843"/>
                    <a:pt x="2604474" y="336306"/>
                    <a:pt x="2610895" y="341307"/>
                  </a:cubicBezTo>
                  <a:cubicBezTo>
                    <a:pt x="2636578" y="361312"/>
                    <a:pt x="2641181" y="398349"/>
                    <a:pt x="2621176" y="424032"/>
                  </a:cubicBezTo>
                  <a:cubicBezTo>
                    <a:pt x="2601172" y="449714"/>
                    <a:pt x="2564134" y="454316"/>
                    <a:pt x="2538451" y="434312"/>
                  </a:cubicBezTo>
                  <a:cubicBezTo>
                    <a:pt x="2512768" y="414306"/>
                    <a:pt x="2508165" y="377269"/>
                    <a:pt x="2528170" y="351587"/>
                  </a:cubicBezTo>
                  <a:cubicBezTo>
                    <a:pt x="2543174" y="332324"/>
                    <a:pt x="2567758" y="324921"/>
                    <a:pt x="2589947" y="330862"/>
                  </a:cubicBezTo>
                  <a:close/>
                  <a:moveTo>
                    <a:pt x="687237" y="316494"/>
                  </a:moveTo>
                  <a:cubicBezTo>
                    <a:pt x="702180" y="318572"/>
                    <a:pt x="716328" y="326348"/>
                    <a:pt x="726144" y="339334"/>
                  </a:cubicBezTo>
                  <a:cubicBezTo>
                    <a:pt x="745773" y="365304"/>
                    <a:pt x="740633" y="402271"/>
                    <a:pt x="714662" y="421901"/>
                  </a:cubicBezTo>
                  <a:cubicBezTo>
                    <a:pt x="688691" y="441532"/>
                    <a:pt x="651725" y="436392"/>
                    <a:pt x="632095" y="410421"/>
                  </a:cubicBezTo>
                  <a:cubicBezTo>
                    <a:pt x="612465" y="384451"/>
                    <a:pt x="617605" y="347485"/>
                    <a:pt x="643576" y="327854"/>
                  </a:cubicBezTo>
                  <a:cubicBezTo>
                    <a:pt x="656561" y="318039"/>
                    <a:pt x="672296" y="314417"/>
                    <a:pt x="687237" y="316494"/>
                  </a:cubicBezTo>
                  <a:close/>
                  <a:moveTo>
                    <a:pt x="2403031" y="209719"/>
                  </a:moveTo>
                  <a:cubicBezTo>
                    <a:pt x="2410630" y="210662"/>
                    <a:pt x="2418169" y="213110"/>
                    <a:pt x="2425218" y="217179"/>
                  </a:cubicBezTo>
                  <a:cubicBezTo>
                    <a:pt x="2453411" y="233457"/>
                    <a:pt x="2463071" y="269507"/>
                    <a:pt x="2446794" y="297700"/>
                  </a:cubicBezTo>
                  <a:cubicBezTo>
                    <a:pt x="2430517" y="325893"/>
                    <a:pt x="2394466" y="335552"/>
                    <a:pt x="2366273" y="319275"/>
                  </a:cubicBezTo>
                  <a:cubicBezTo>
                    <a:pt x="2338079" y="302997"/>
                    <a:pt x="2328420" y="266947"/>
                    <a:pt x="2344697" y="238754"/>
                  </a:cubicBezTo>
                  <a:cubicBezTo>
                    <a:pt x="2356905" y="217609"/>
                    <a:pt x="2380235" y="206890"/>
                    <a:pt x="2403031" y="209719"/>
                  </a:cubicBezTo>
                  <a:close/>
                  <a:moveTo>
                    <a:pt x="832709" y="209718"/>
                  </a:moveTo>
                  <a:cubicBezTo>
                    <a:pt x="840307" y="208775"/>
                    <a:pt x="847965" y="209338"/>
                    <a:pt x="855251" y="211290"/>
                  </a:cubicBezTo>
                  <a:cubicBezTo>
                    <a:pt x="869823" y="215194"/>
                    <a:pt x="882905" y="224657"/>
                    <a:pt x="891043" y="238753"/>
                  </a:cubicBezTo>
                  <a:cubicBezTo>
                    <a:pt x="907320" y="266946"/>
                    <a:pt x="897660" y="302997"/>
                    <a:pt x="869467" y="319275"/>
                  </a:cubicBezTo>
                  <a:cubicBezTo>
                    <a:pt x="841273" y="335552"/>
                    <a:pt x="805223" y="325893"/>
                    <a:pt x="788946" y="297699"/>
                  </a:cubicBezTo>
                  <a:cubicBezTo>
                    <a:pt x="772668" y="269507"/>
                    <a:pt x="782328" y="233456"/>
                    <a:pt x="810522" y="217179"/>
                  </a:cubicBezTo>
                  <a:cubicBezTo>
                    <a:pt x="817570" y="213109"/>
                    <a:pt x="825110" y="210661"/>
                    <a:pt x="832709" y="209718"/>
                  </a:cubicBezTo>
                  <a:close/>
                  <a:moveTo>
                    <a:pt x="2229310" y="123270"/>
                  </a:moveTo>
                  <a:cubicBezTo>
                    <a:pt x="2236967" y="123269"/>
                    <a:pt x="2244751" y="124769"/>
                    <a:pt x="2252248" y="127938"/>
                  </a:cubicBezTo>
                  <a:cubicBezTo>
                    <a:pt x="2282233" y="140614"/>
                    <a:pt x="2296265" y="175198"/>
                    <a:pt x="2283589" y="205183"/>
                  </a:cubicBezTo>
                  <a:cubicBezTo>
                    <a:pt x="2270913" y="235168"/>
                    <a:pt x="2236329" y="249200"/>
                    <a:pt x="2206343" y="236523"/>
                  </a:cubicBezTo>
                  <a:cubicBezTo>
                    <a:pt x="2176358" y="223847"/>
                    <a:pt x="2162325" y="189263"/>
                    <a:pt x="2175001" y="159278"/>
                  </a:cubicBezTo>
                  <a:cubicBezTo>
                    <a:pt x="2184508" y="136790"/>
                    <a:pt x="2206338" y="123275"/>
                    <a:pt x="2229310" y="123270"/>
                  </a:cubicBezTo>
                  <a:close/>
                  <a:moveTo>
                    <a:pt x="1034588" y="114597"/>
                  </a:moveTo>
                  <a:cubicBezTo>
                    <a:pt x="1042244" y="114710"/>
                    <a:pt x="1049751" y="116322"/>
                    <a:pt x="1056699" y="119259"/>
                  </a:cubicBezTo>
                  <a:cubicBezTo>
                    <a:pt x="1070594" y="125132"/>
                    <a:pt x="1082249" y="136307"/>
                    <a:pt x="1088368" y="151389"/>
                  </a:cubicBezTo>
                  <a:cubicBezTo>
                    <a:pt x="1100607" y="181555"/>
                    <a:pt x="1086074" y="215932"/>
                    <a:pt x="1055908" y="228173"/>
                  </a:cubicBezTo>
                  <a:cubicBezTo>
                    <a:pt x="1025741" y="240412"/>
                    <a:pt x="991365" y="225880"/>
                    <a:pt x="979126" y="195713"/>
                  </a:cubicBezTo>
                  <a:cubicBezTo>
                    <a:pt x="966885" y="165548"/>
                    <a:pt x="981418" y="131171"/>
                    <a:pt x="1011585" y="118932"/>
                  </a:cubicBezTo>
                  <a:cubicBezTo>
                    <a:pt x="1019126" y="115871"/>
                    <a:pt x="1026932" y="114485"/>
                    <a:pt x="1034588" y="114597"/>
                  </a:cubicBezTo>
                  <a:close/>
                  <a:moveTo>
                    <a:pt x="2017241" y="53772"/>
                  </a:moveTo>
                  <a:cubicBezTo>
                    <a:pt x="2024825" y="52716"/>
                    <a:pt x="2032741" y="53130"/>
                    <a:pt x="2040603" y="55236"/>
                  </a:cubicBezTo>
                  <a:cubicBezTo>
                    <a:pt x="2072048" y="63662"/>
                    <a:pt x="2090710" y="95984"/>
                    <a:pt x="2082284" y="127429"/>
                  </a:cubicBezTo>
                  <a:cubicBezTo>
                    <a:pt x="2073858" y="158874"/>
                    <a:pt x="2041536" y="177535"/>
                    <a:pt x="2010090" y="169109"/>
                  </a:cubicBezTo>
                  <a:cubicBezTo>
                    <a:pt x="1978645" y="160683"/>
                    <a:pt x="1959983" y="128361"/>
                    <a:pt x="1968409" y="96916"/>
                  </a:cubicBezTo>
                  <a:cubicBezTo>
                    <a:pt x="1974728" y="73333"/>
                    <a:pt x="1994489" y="56940"/>
                    <a:pt x="2017241" y="53772"/>
                  </a:cubicBezTo>
                  <a:close/>
                  <a:moveTo>
                    <a:pt x="1218499" y="53771"/>
                  </a:moveTo>
                  <a:cubicBezTo>
                    <a:pt x="1226083" y="54827"/>
                    <a:pt x="1233334" y="57353"/>
                    <a:pt x="1239866" y="61124"/>
                  </a:cubicBezTo>
                  <a:cubicBezTo>
                    <a:pt x="1252931" y="68667"/>
                    <a:pt x="1263118" y="81193"/>
                    <a:pt x="1267331" y="96916"/>
                  </a:cubicBezTo>
                  <a:cubicBezTo>
                    <a:pt x="1275757" y="128360"/>
                    <a:pt x="1257095" y="160683"/>
                    <a:pt x="1225649" y="169109"/>
                  </a:cubicBezTo>
                  <a:cubicBezTo>
                    <a:pt x="1194203" y="177535"/>
                    <a:pt x="1161882" y="158874"/>
                    <a:pt x="1153457" y="127428"/>
                  </a:cubicBezTo>
                  <a:cubicBezTo>
                    <a:pt x="1145030" y="95983"/>
                    <a:pt x="1163691" y="63661"/>
                    <a:pt x="1195137" y="55235"/>
                  </a:cubicBezTo>
                  <a:cubicBezTo>
                    <a:pt x="1202999" y="53129"/>
                    <a:pt x="1210915" y="52715"/>
                    <a:pt x="1218499" y="53771"/>
                  </a:cubicBezTo>
                  <a:close/>
                  <a:moveTo>
                    <a:pt x="1844295" y="15447"/>
                  </a:moveTo>
                  <a:cubicBezTo>
                    <a:pt x="1876539" y="19930"/>
                    <a:pt x="1899044" y="49704"/>
                    <a:pt x="1894561" y="81948"/>
                  </a:cubicBezTo>
                  <a:cubicBezTo>
                    <a:pt x="1890078" y="114192"/>
                    <a:pt x="1860304" y="136697"/>
                    <a:pt x="1828059" y="132213"/>
                  </a:cubicBezTo>
                  <a:cubicBezTo>
                    <a:pt x="1795814" y="127730"/>
                    <a:pt x="1773309" y="97956"/>
                    <a:pt x="1777792" y="65712"/>
                  </a:cubicBezTo>
                  <a:cubicBezTo>
                    <a:pt x="1782276" y="33468"/>
                    <a:pt x="1812050" y="10963"/>
                    <a:pt x="1844295" y="15447"/>
                  </a:cubicBezTo>
                  <a:close/>
                  <a:moveTo>
                    <a:pt x="1414838" y="11500"/>
                  </a:moveTo>
                  <a:cubicBezTo>
                    <a:pt x="1422915" y="10496"/>
                    <a:pt x="1430813" y="11177"/>
                    <a:pt x="1438179" y="13267"/>
                  </a:cubicBezTo>
                  <a:cubicBezTo>
                    <a:pt x="1445545" y="15357"/>
                    <a:pt x="1452379" y="18858"/>
                    <a:pt x="1458330" y="23493"/>
                  </a:cubicBezTo>
                  <a:cubicBezTo>
                    <a:pt x="1470231" y="32763"/>
                    <a:pt x="1478596" y="46573"/>
                    <a:pt x="1480604" y="62726"/>
                  </a:cubicBezTo>
                  <a:cubicBezTo>
                    <a:pt x="1484619" y="95031"/>
                    <a:pt x="1461683" y="124476"/>
                    <a:pt x="1429377" y="128491"/>
                  </a:cubicBezTo>
                  <a:cubicBezTo>
                    <a:pt x="1397070" y="132506"/>
                    <a:pt x="1367627" y="109571"/>
                    <a:pt x="1363613" y="77265"/>
                  </a:cubicBezTo>
                  <a:cubicBezTo>
                    <a:pt x="1359597" y="44959"/>
                    <a:pt x="1382531" y="15515"/>
                    <a:pt x="1414838" y="11500"/>
                  </a:cubicBezTo>
                  <a:close/>
                  <a:moveTo>
                    <a:pt x="1621045" y="0"/>
                  </a:moveTo>
                  <a:cubicBezTo>
                    <a:pt x="1653600" y="0"/>
                    <a:pt x="1679991" y="26391"/>
                    <a:pt x="1679991" y="58945"/>
                  </a:cubicBezTo>
                  <a:cubicBezTo>
                    <a:pt x="1679991" y="91499"/>
                    <a:pt x="1653600" y="117890"/>
                    <a:pt x="1621045" y="117890"/>
                  </a:cubicBezTo>
                  <a:cubicBezTo>
                    <a:pt x="1588490" y="117890"/>
                    <a:pt x="1562099" y="91499"/>
                    <a:pt x="1562099" y="58945"/>
                  </a:cubicBezTo>
                  <a:cubicBezTo>
                    <a:pt x="1562099" y="26391"/>
                    <a:pt x="1588490" y="0"/>
                    <a:pt x="162104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F8C94367-A19C-47F6-9E12-242382EC7E9A}"/>
              </a:ext>
            </a:extLst>
          </p:cNvPr>
          <p:cNvGrpSpPr/>
          <p:nvPr/>
        </p:nvGrpSpPr>
        <p:grpSpPr>
          <a:xfrm>
            <a:off x="3673363" y="900110"/>
            <a:ext cx="2582021" cy="2582020"/>
            <a:chOff x="153798" y="4548145"/>
            <a:chExt cx="3615946" cy="3615944"/>
          </a:xfrm>
        </p:grpSpPr>
        <p:sp>
          <p:nvSpPr>
            <p:cNvPr id="980" name="楕円 979">
              <a:extLst>
                <a:ext uri="{FF2B5EF4-FFF2-40B4-BE49-F238E27FC236}">
                  <a16:creationId xmlns:a16="http://schemas.microsoft.com/office/drawing/2014/main" id="{28291AB9-A0DC-494F-AF50-C96FD8AEC1A2}"/>
                </a:ext>
              </a:extLst>
            </p:cNvPr>
            <p:cNvSpPr/>
            <p:nvPr/>
          </p:nvSpPr>
          <p:spPr>
            <a:xfrm>
              <a:off x="153798" y="4548145"/>
              <a:ext cx="3615946" cy="3615944"/>
            </a:xfrm>
            <a:prstGeom prst="ellipse">
              <a:avLst/>
            </a:prstGeom>
            <a:solidFill>
              <a:srgbClr val="EEEFBF"/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楕円 980">
              <a:extLst>
                <a:ext uri="{FF2B5EF4-FFF2-40B4-BE49-F238E27FC236}">
                  <a16:creationId xmlns:a16="http://schemas.microsoft.com/office/drawing/2014/main" id="{A7B87B8A-40F6-4954-AB23-1684741C963D}"/>
                </a:ext>
              </a:extLst>
            </p:cNvPr>
            <p:cNvSpPr/>
            <p:nvPr/>
          </p:nvSpPr>
          <p:spPr>
            <a:xfrm>
              <a:off x="269315" y="4663660"/>
              <a:ext cx="3384914" cy="3384914"/>
            </a:xfrm>
            <a:prstGeom prst="ellipse">
              <a:avLst/>
            </a:prstGeom>
            <a:solidFill>
              <a:srgbClr val="6C6A42"/>
            </a:soli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楕円 981">
              <a:extLst>
                <a:ext uri="{FF2B5EF4-FFF2-40B4-BE49-F238E27FC236}">
                  <a16:creationId xmlns:a16="http://schemas.microsoft.com/office/drawing/2014/main" id="{28E51BFF-55E9-42CA-A627-C987425254D0}"/>
                </a:ext>
              </a:extLst>
            </p:cNvPr>
            <p:cNvSpPr/>
            <p:nvPr/>
          </p:nvSpPr>
          <p:spPr>
            <a:xfrm>
              <a:off x="294392" y="4688737"/>
              <a:ext cx="3334759" cy="3334759"/>
            </a:xfrm>
            <a:prstGeom prst="ellipse">
              <a:avLst/>
            </a:prstGeom>
            <a:solidFill>
              <a:srgbClr val="EEEFBF"/>
            </a:solidFill>
            <a:ln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楕円 982">
              <a:extLst>
                <a:ext uri="{FF2B5EF4-FFF2-40B4-BE49-F238E27FC236}">
                  <a16:creationId xmlns:a16="http://schemas.microsoft.com/office/drawing/2014/main" id="{0DD9C69C-C188-4F4E-A841-D7F5B7F45490}"/>
                </a:ext>
              </a:extLst>
            </p:cNvPr>
            <p:cNvSpPr/>
            <p:nvPr/>
          </p:nvSpPr>
          <p:spPr>
            <a:xfrm>
              <a:off x="835304" y="5256346"/>
              <a:ext cx="2209840" cy="2209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テキスト ボックス 983">
              <a:extLst>
                <a:ext uri="{FF2B5EF4-FFF2-40B4-BE49-F238E27FC236}">
                  <a16:creationId xmlns:a16="http://schemas.microsoft.com/office/drawing/2014/main" id="{8BE08EEA-2CF6-446F-8A04-6E7685AEB6E1}"/>
                </a:ext>
              </a:extLst>
            </p:cNvPr>
            <p:cNvSpPr txBox="1"/>
            <p:nvPr/>
          </p:nvSpPr>
          <p:spPr>
            <a:xfrm rot="2700000">
              <a:off x="910347" y="7167051"/>
              <a:ext cx="270104" cy="2880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令</a:t>
              </a:r>
            </a:p>
          </p:txBody>
        </p:sp>
        <p:sp>
          <p:nvSpPr>
            <p:cNvPr id="985" name="テキスト ボックス 984">
              <a:extLst>
                <a:ext uri="{FF2B5EF4-FFF2-40B4-BE49-F238E27FC236}">
                  <a16:creationId xmlns:a16="http://schemas.microsoft.com/office/drawing/2014/main" id="{135E0F4B-CAC2-4824-B8A6-67035DB8AF0A}"/>
                </a:ext>
              </a:extLst>
            </p:cNvPr>
            <p:cNvSpPr txBox="1"/>
            <p:nvPr/>
          </p:nvSpPr>
          <p:spPr>
            <a:xfrm rot="18900000">
              <a:off x="2722049" y="7154400"/>
              <a:ext cx="270106" cy="2880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</a:t>
              </a:r>
            </a:p>
          </p:txBody>
        </p:sp>
        <p:sp>
          <p:nvSpPr>
            <p:cNvPr id="986" name="テキスト ボックス 985">
              <a:extLst>
                <a:ext uri="{FF2B5EF4-FFF2-40B4-BE49-F238E27FC236}">
                  <a16:creationId xmlns:a16="http://schemas.microsoft.com/office/drawing/2014/main" id="{9D3EE2ED-D14B-4C30-A3F8-48124937E00B}"/>
                </a:ext>
              </a:extLst>
            </p:cNvPr>
            <p:cNvSpPr txBox="1"/>
            <p:nvPr/>
          </p:nvSpPr>
          <p:spPr>
            <a:xfrm rot="20700000">
              <a:off x="2154327" y="7493448"/>
              <a:ext cx="258260" cy="2421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987" name="テキスト ボックス 986">
              <a:extLst>
                <a:ext uri="{FF2B5EF4-FFF2-40B4-BE49-F238E27FC236}">
                  <a16:creationId xmlns:a16="http://schemas.microsoft.com/office/drawing/2014/main" id="{08F7A3F7-818B-4B06-9567-31A2129CD277}"/>
                </a:ext>
              </a:extLst>
            </p:cNvPr>
            <p:cNvSpPr txBox="1"/>
            <p:nvPr/>
          </p:nvSpPr>
          <p:spPr>
            <a:xfrm rot="900000">
              <a:off x="1500842" y="7482676"/>
              <a:ext cx="270104" cy="28801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</a:t>
              </a:r>
            </a:p>
          </p:txBody>
        </p:sp>
        <p:sp>
          <p:nvSpPr>
            <p:cNvPr id="988" name="楕円 212">
              <a:extLst>
                <a:ext uri="{FF2B5EF4-FFF2-40B4-BE49-F238E27FC236}">
                  <a16:creationId xmlns:a16="http://schemas.microsoft.com/office/drawing/2014/main" id="{54FDF38D-9376-457E-9E2F-9F739AA8FFB5}"/>
                </a:ext>
              </a:extLst>
            </p:cNvPr>
            <p:cNvSpPr/>
            <p:nvPr/>
          </p:nvSpPr>
          <p:spPr>
            <a:xfrm>
              <a:off x="1627850" y="5619984"/>
              <a:ext cx="667843" cy="1420139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989" name="楕円 212">
              <a:extLst>
                <a:ext uri="{FF2B5EF4-FFF2-40B4-BE49-F238E27FC236}">
                  <a16:creationId xmlns:a16="http://schemas.microsoft.com/office/drawing/2014/main" id="{5484D50F-E3B9-4369-8AEB-0C95159F92C4}"/>
                </a:ext>
              </a:extLst>
            </p:cNvPr>
            <p:cNvSpPr/>
            <p:nvPr/>
          </p:nvSpPr>
          <p:spPr>
            <a:xfrm>
              <a:off x="2400502" y="5619984"/>
              <a:ext cx="667843" cy="1420139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7FC045D6-0EC8-450E-A240-25DCBF9DA596}"/>
                </a:ext>
              </a:extLst>
            </p:cNvPr>
            <p:cNvSpPr/>
            <p:nvPr/>
          </p:nvSpPr>
          <p:spPr>
            <a:xfrm>
              <a:off x="3130581" y="5969201"/>
              <a:ext cx="287198" cy="751088"/>
            </a:xfrm>
            <a:custGeom>
              <a:avLst/>
              <a:gdLst>
                <a:gd name="connsiteX0" fmla="*/ 379336 w 1432038"/>
                <a:gd name="connsiteY0" fmla="*/ 0 h 3745107"/>
                <a:gd name="connsiteX1" fmla="*/ 850824 w 1432038"/>
                <a:gd name="connsiteY1" fmla="*/ 442912 h 3745107"/>
                <a:gd name="connsiteX2" fmla="*/ 874776 w 1432038"/>
                <a:gd name="connsiteY2" fmla="*/ 491201 h 3745107"/>
                <a:gd name="connsiteX3" fmla="*/ 897456 w 1432038"/>
                <a:gd name="connsiteY3" fmla="*/ 443210 h 3745107"/>
                <a:gd name="connsiteX4" fmla="*/ 1098473 w 1432038"/>
                <a:gd name="connsiteY4" fmla="*/ 185737 h 3745107"/>
                <a:gd name="connsiteX5" fmla="*/ 1136573 w 1432038"/>
                <a:gd name="connsiteY5" fmla="*/ 400050 h 3745107"/>
                <a:gd name="connsiteX6" fmla="*/ 1225473 w 1432038"/>
                <a:gd name="connsiteY6" fmla="*/ 865186 h 3745107"/>
                <a:gd name="connsiteX7" fmla="*/ 1085946 w 1432038"/>
                <a:gd name="connsiteY7" fmla="*/ 1217575 h 3745107"/>
                <a:gd name="connsiteX8" fmla="*/ 1082781 w 1432038"/>
                <a:gd name="connsiteY8" fmla="*/ 1221288 h 3745107"/>
                <a:gd name="connsiteX9" fmla="*/ 1090606 w 1432038"/>
                <a:gd name="connsiteY9" fmla="*/ 1230771 h 3745107"/>
                <a:gd name="connsiteX10" fmla="*/ 1151236 w 1432038"/>
                <a:gd name="connsiteY10" fmla="*/ 1429261 h 3745107"/>
                <a:gd name="connsiteX11" fmla="*/ 1150012 w 1432038"/>
                <a:gd name="connsiteY11" fmla="*/ 1441412 h 3745107"/>
                <a:gd name="connsiteX12" fmla="*/ 1195240 w 1432038"/>
                <a:gd name="connsiteY12" fmla="*/ 1396491 h 3745107"/>
                <a:gd name="connsiteX13" fmla="*/ 1293736 w 1432038"/>
                <a:gd name="connsiteY13" fmla="*/ 1319211 h 3745107"/>
                <a:gd name="connsiteX14" fmla="*/ 1287385 w 1432038"/>
                <a:gd name="connsiteY14" fmla="*/ 1701800 h 3745107"/>
                <a:gd name="connsiteX15" fmla="*/ 1200074 w 1432038"/>
                <a:gd name="connsiteY15" fmla="*/ 2162175 h 3745107"/>
                <a:gd name="connsiteX16" fmla="*/ 974933 w 1432038"/>
                <a:gd name="connsiteY16" fmla="*/ 2395351 h 3745107"/>
                <a:gd name="connsiteX17" fmla="*/ 950970 w 1432038"/>
                <a:gd name="connsiteY17" fmla="*/ 2409941 h 3745107"/>
                <a:gd name="connsiteX18" fmla="*/ 957139 w 1432038"/>
                <a:gd name="connsiteY18" fmla="*/ 2471148 h 3745107"/>
                <a:gd name="connsiteX19" fmla="*/ 898208 w 1432038"/>
                <a:gd name="connsiteY19" fmla="*/ 2664077 h 3745107"/>
                <a:gd name="connsiteX20" fmla="*/ 853480 w 1432038"/>
                <a:gd name="connsiteY20" fmla="*/ 2713302 h 3745107"/>
                <a:gd name="connsiteX21" fmla="*/ 856735 w 1432038"/>
                <a:gd name="connsiteY21" fmla="*/ 2718462 h 3745107"/>
                <a:gd name="connsiteX22" fmla="*/ 859032 w 1432038"/>
                <a:gd name="connsiteY22" fmla="*/ 2723999 h 3745107"/>
                <a:gd name="connsiteX23" fmla="*/ 893686 w 1432038"/>
                <a:gd name="connsiteY23" fmla="*/ 2681288 h 3745107"/>
                <a:gd name="connsiteX24" fmla="*/ 1431849 w 1432038"/>
                <a:gd name="connsiteY24" fmla="*/ 2405063 h 3745107"/>
                <a:gd name="connsiteX25" fmla="*/ 1120698 w 1432038"/>
                <a:gd name="connsiteY25" fmla="*/ 3090864 h 3745107"/>
                <a:gd name="connsiteX26" fmla="*/ 698423 w 1432038"/>
                <a:gd name="connsiteY26" fmla="*/ 3416301 h 3745107"/>
                <a:gd name="connsiteX27" fmla="*/ 595236 w 1432038"/>
                <a:gd name="connsiteY27" fmla="*/ 3706813 h 3745107"/>
                <a:gd name="connsiteX28" fmla="*/ 458710 w 1432038"/>
                <a:gd name="connsiteY28" fmla="*/ 3732213 h 3745107"/>
                <a:gd name="connsiteX29" fmla="*/ 492048 w 1432038"/>
                <a:gd name="connsiteY29" fmla="*/ 3630613 h 3745107"/>
                <a:gd name="connsiteX30" fmla="*/ 607936 w 1432038"/>
                <a:gd name="connsiteY30" fmla="*/ 3354388 h 3745107"/>
                <a:gd name="connsiteX31" fmla="*/ 611664 w 1432038"/>
                <a:gd name="connsiteY31" fmla="*/ 3253301 h 3745107"/>
                <a:gd name="connsiteX32" fmla="*/ 610798 w 1432038"/>
                <a:gd name="connsiteY32" fmla="*/ 3252746 h 3745107"/>
                <a:gd name="connsiteX33" fmla="*/ 122162 w 1432038"/>
                <a:gd name="connsiteY33" fmla="*/ 2747963 h 3745107"/>
                <a:gd name="connsiteX34" fmla="*/ 17386 w 1432038"/>
                <a:gd name="connsiteY34" fmla="*/ 1981202 h 3745107"/>
                <a:gd name="connsiteX35" fmla="*/ 288254 w 1432038"/>
                <a:gd name="connsiteY35" fmla="*/ 2211885 h 3745107"/>
                <a:gd name="connsiteX36" fmla="*/ 341224 w 1432038"/>
                <a:gd name="connsiteY36" fmla="*/ 2259698 h 3745107"/>
                <a:gd name="connsiteX37" fmla="*/ 368079 w 1432038"/>
                <a:gd name="connsiteY37" fmla="*/ 2227151 h 3745107"/>
                <a:gd name="connsiteX38" fmla="*/ 389830 w 1432038"/>
                <a:gd name="connsiteY38" fmla="*/ 2209204 h 3745107"/>
                <a:gd name="connsiteX39" fmla="*/ 303508 w 1432038"/>
                <a:gd name="connsiteY39" fmla="*/ 2106885 h 3745107"/>
                <a:gd name="connsiteX40" fmla="*/ 230112 w 1432038"/>
                <a:gd name="connsiteY40" fmla="*/ 1998661 h 3745107"/>
                <a:gd name="connsiteX41" fmla="*/ 72950 w 1432038"/>
                <a:gd name="connsiteY41" fmla="*/ 1493836 h 3745107"/>
                <a:gd name="connsiteX42" fmla="*/ 491032 w 1432038"/>
                <a:gd name="connsiteY42" fmla="*/ 1664470 h 3745107"/>
                <a:gd name="connsiteX43" fmla="*/ 520963 w 1432038"/>
                <a:gd name="connsiteY43" fmla="*/ 1680657 h 3745107"/>
                <a:gd name="connsiteX44" fmla="*/ 521880 w 1432038"/>
                <a:gd name="connsiteY44" fmla="*/ 1668755 h 3745107"/>
                <a:gd name="connsiteX45" fmla="*/ 511395 w 1432038"/>
                <a:gd name="connsiteY45" fmla="*/ 1663006 h 3745107"/>
                <a:gd name="connsiteX46" fmla="*/ 320598 w 1432038"/>
                <a:gd name="connsiteY46" fmla="*/ 1433513 h 3745107"/>
                <a:gd name="connsiteX47" fmla="*/ 333297 w 1432038"/>
                <a:gd name="connsiteY47" fmla="*/ 785813 h 3745107"/>
                <a:gd name="connsiteX48" fmla="*/ 550785 w 1432038"/>
                <a:gd name="connsiteY48" fmla="*/ 995363 h 3745107"/>
                <a:gd name="connsiteX49" fmla="*/ 615451 w 1432038"/>
                <a:gd name="connsiteY49" fmla="*/ 1060884 h 3745107"/>
                <a:gd name="connsiteX50" fmla="*/ 658354 w 1432038"/>
                <a:gd name="connsiteY50" fmla="*/ 1102086 h 3745107"/>
                <a:gd name="connsiteX51" fmla="*/ 663633 w 1432038"/>
                <a:gd name="connsiteY51" fmla="*/ 1101019 h 3745107"/>
                <a:gd name="connsiteX52" fmla="*/ 592557 w 1432038"/>
                <a:gd name="connsiteY52" fmla="*/ 1019572 h 3745107"/>
                <a:gd name="connsiteX53" fmla="*/ 420611 w 1432038"/>
                <a:gd name="connsiteY53" fmla="*/ 744537 h 3745107"/>
                <a:gd name="connsiteX54" fmla="*/ 411086 w 1432038"/>
                <a:gd name="connsiteY54" fmla="*/ 303212 h 3745107"/>
                <a:gd name="connsiteX55" fmla="*/ 379336 w 1432038"/>
                <a:gd name="connsiteY55" fmla="*/ 0 h 374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32038" h="3745107">
                  <a:moveTo>
                    <a:pt x="379336" y="0"/>
                  </a:moveTo>
                  <a:cubicBezTo>
                    <a:pt x="545230" y="82550"/>
                    <a:pt x="764305" y="296862"/>
                    <a:pt x="850824" y="442912"/>
                  </a:cubicBezTo>
                  <a:lnTo>
                    <a:pt x="874776" y="491201"/>
                  </a:lnTo>
                  <a:lnTo>
                    <a:pt x="897456" y="443210"/>
                  </a:lnTo>
                  <a:cubicBezTo>
                    <a:pt x="958509" y="330596"/>
                    <a:pt x="1031004" y="228996"/>
                    <a:pt x="1098473" y="185737"/>
                  </a:cubicBezTo>
                  <a:cubicBezTo>
                    <a:pt x="1100061" y="289718"/>
                    <a:pt x="1115406" y="286808"/>
                    <a:pt x="1136573" y="400050"/>
                  </a:cubicBezTo>
                  <a:cubicBezTo>
                    <a:pt x="1157740" y="513291"/>
                    <a:pt x="1249286" y="670718"/>
                    <a:pt x="1225473" y="865186"/>
                  </a:cubicBezTo>
                  <a:cubicBezTo>
                    <a:pt x="1207613" y="1011039"/>
                    <a:pt x="1143915" y="1137543"/>
                    <a:pt x="1085946" y="1217575"/>
                  </a:cubicBezTo>
                  <a:lnTo>
                    <a:pt x="1082781" y="1221288"/>
                  </a:lnTo>
                  <a:lnTo>
                    <a:pt x="1090606" y="1230771"/>
                  </a:lnTo>
                  <a:cubicBezTo>
                    <a:pt x="1128885" y="1287432"/>
                    <a:pt x="1151236" y="1355736"/>
                    <a:pt x="1151236" y="1429261"/>
                  </a:cubicBezTo>
                  <a:lnTo>
                    <a:pt x="1150012" y="1441412"/>
                  </a:lnTo>
                  <a:lnTo>
                    <a:pt x="1195240" y="1396491"/>
                  </a:lnTo>
                  <a:cubicBezTo>
                    <a:pt x="1235487" y="1358664"/>
                    <a:pt x="1269947" y="1331019"/>
                    <a:pt x="1293736" y="1319211"/>
                  </a:cubicBezTo>
                  <a:cubicBezTo>
                    <a:pt x="1297703" y="1430337"/>
                    <a:pt x="1302995" y="1561306"/>
                    <a:pt x="1287385" y="1701800"/>
                  </a:cubicBezTo>
                  <a:cubicBezTo>
                    <a:pt x="1271776" y="1842295"/>
                    <a:pt x="1265955" y="2028031"/>
                    <a:pt x="1200074" y="2162175"/>
                  </a:cubicBezTo>
                  <a:cubicBezTo>
                    <a:pt x="1150663" y="2262783"/>
                    <a:pt x="1051841" y="2345531"/>
                    <a:pt x="974933" y="2395351"/>
                  </a:cubicBezTo>
                  <a:lnTo>
                    <a:pt x="950970" y="2409941"/>
                  </a:lnTo>
                  <a:lnTo>
                    <a:pt x="957139" y="2471148"/>
                  </a:lnTo>
                  <a:cubicBezTo>
                    <a:pt x="957139" y="2542614"/>
                    <a:pt x="935414" y="2609005"/>
                    <a:pt x="898208" y="2664077"/>
                  </a:cubicBezTo>
                  <a:lnTo>
                    <a:pt x="853480" y="2713302"/>
                  </a:lnTo>
                  <a:lnTo>
                    <a:pt x="856735" y="2718462"/>
                  </a:lnTo>
                  <a:lnTo>
                    <a:pt x="859032" y="2723999"/>
                  </a:lnTo>
                  <a:lnTo>
                    <a:pt x="893686" y="2681288"/>
                  </a:lnTo>
                  <a:cubicBezTo>
                    <a:pt x="1031004" y="2523067"/>
                    <a:pt x="1180230" y="2433638"/>
                    <a:pt x="1431849" y="2405063"/>
                  </a:cubicBezTo>
                  <a:cubicBezTo>
                    <a:pt x="1438993" y="2643189"/>
                    <a:pt x="1242937" y="2922323"/>
                    <a:pt x="1120698" y="3090864"/>
                  </a:cubicBezTo>
                  <a:cubicBezTo>
                    <a:pt x="998462" y="3259404"/>
                    <a:pt x="904534" y="3331105"/>
                    <a:pt x="698423" y="3416301"/>
                  </a:cubicBezTo>
                  <a:cubicBezTo>
                    <a:pt x="698689" y="3457047"/>
                    <a:pt x="614551" y="3581665"/>
                    <a:pt x="595236" y="3706813"/>
                  </a:cubicBezTo>
                  <a:cubicBezTo>
                    <a:pt x="556871" y="3762111"/>
                    <a:pt x="475908" y="3744913"/>
                    <a:pt x="458710" y="3732213"/>
                  </a:cubicBezTo>
                  <a:cubicBezTo>
                    <a:pt x="441512" y="3719513"/>
                    <a:pt x="467178" y="3693584"/>
                    <a:pt x="492048" y="3630613"/>
                  </a:cubicBezTo>
                  <a:cubicBezTo>
                    <a:pt x="516920" y="3567643"/>
                    <a:pt x="546817" y="3514725"/>
                    <a:pt x="607936" y="3354388"/>
                  </a:cubicBezTo>
                  <a:lnTo>
                    <a:pt x="611664" y="3253301"/>
                  </a:lnTo>
                  <a:lnTo>
                    <a:pt x="610798" y="3252746"/>
                  </a:lnTo>
                  <a:cubicBezTo>
                    <a:pt x="483925" y="3164856"/>
                    <a:pt x="215228" y="2937570"/>
                    <a:pt x="122162" y="2747963"/>
                  </a:cubicBezTo>
                  <a:cubicBezTo>
                    <a:pt x="15798" y="2531270"/>
                    <a:pt x="-27064" y="2240757"/>
                    <a:pt x="17386" y="1981202"/>
                  </a:cubicBezTo>
                  <a:cubicBezTo>
                    <a:pt x="84061" y="2043511"/>
                    <a:pt x="187646" y="2124077"/>
                    <a:pt x="288254" y="2211885"/>
                  </a:cubicBezTo>
                  <a:lnTo>
                    <a:pt x="341224" y="2259698"/>
                  </a:lnTo>
                  <a:lnTo>
                    <a:pt x="368079" y="2227151"/>
                  </a:lnTo>
                  <a:lnTo>
                    <a:pt x="389830" y="2209204"/>
                  </a:lnTo>
                  <a:lnTo>
                    <a:pt x="303508" y="2106885"/>
                  </a:lnTo>
                  <a:cubicBezTo>
                    <a:pt x="275885" y="2070529"/>
                    <a:pt x="250748" y="2033587"/>
                    <a:pt x="230112" y="1998661"/>
                  </a:cubicBezTo>
                  <a:cubicBezTo>
                    <a:pt x="147561" y="1858961"/>
                    <a:pt x="49930" y="1612106"/>
                    <a:pt x="72950" y="1493836"/>
                  </a:cubicBezTo>
                  <a:cubicBezTo>
                    <a:pt x="148852" y="1513184"/>
                    <a:pt x="333171" y="1584208"/>
                    <a:pt x="491032" y="1664470"/>
                  </a:cubicBezTo>
                  <a:lnTo>
                    <a:pt x="520963" y="1680657"/>
                  </a:lnTo>
                  <a:lnTo>
                    <a:pt x="521880" y="1668755"/>
                  </a:lnTo>
                  <a:lnTo>
                    <a:pt x="511395" y="1663006"/>
                  </a:lnTo>
                  <a:cubicBezTo>
                    <a:pt x="434500" y="1608138"/>
                    <a:pt x="357771" y="1526778"/>
                    <a:pt x="320598" y="1433513"/>
                  </a:cubicBezTo>
                  <a:cubicBezTo>
                    <a:pt x="246249" y="1246982"/>
                    <a:pt x="310279" y="873125"/>
                    <a:pt x="333297" y="785813"/>
                  </a:cubicBezTo>
                  <a:cubicBezTo>
                    <a:pt x="372191" y="847726"/>
                    <a:pt x="467705" y="900112"/>
                    <a:pt x="550785" y="995363"/>
                  </a:cubicBezTo>
                  <a:cubicBezTo>
                    <a:pt x="571555" y="1019175"/>
                    <a:pt x="593548" y="1040358"/>
                    <a:pt x="615451" y="1060884"/>
                  </a:cubicBezTo>
                  <a:lnTo>
                    <a:pt x="658354" y="1102086"/>
                  </a:lnTo>
                  <a:lnTo>
                    <a:pt x="663633" y="1101019"/>
                  </a:lnTo>
                  <a:lnTo>
                    <a:pt x="592557" y="1019572"/>
                  </a:lnTo>
                  <a:cubicBezTo>
                    <a:pt x="520690" y="927299"/>
                    <a:pt x="451302" y="819282"/>
                    <a:pt x="420611" y="744537"/>
                  </a:cubicBezTo>
                  <a:cubicBezTo>
                    <a:pt x="359227" y="595047"/>
                    <a:pt x="417965" y="427302"/>
                    <a:pt x="411086" y="303212"/>
                  </a:cubicBezTo>
                  <a:cubicBezTo>
                    <a:pt x="404206" y="179123"/>
                    <a:pt x="400767" y="123824"/>
                    <a:pt x="379336" y="0"/>
                  </a:cubicBezTo>
                  <a:close/>
                </a:path>
              </a:pathLst>
            </a:custGeom>
            <a:solidFill>
              <a:srgbClr val="F4F5D6"/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フリーフォーム: 図形 990">
              <a:extLst>
                <a:ext uri="{FF2B5EF4-FFF2-40B4-BE49-F238E27FC236}">
                  <a16:creationId xmlns:a16="http://schemas.microsoft.com/office/drawing/2014/main" id="{B19964DA-BFB1-450C-9D77-316134BEDEDD}"/>
                </a:ext>
              </a:extLst>
            </p:cNvPr>
            <p:cNvSpPr/>
            <p:nvPr/>
          </p:nvSpPr>
          <p:spPr>
            <a:xfrm>
              <a:off x="506021" y="5909440"/>
              <a:ext cx="283036" cy="787027"/>
            </a:xfrm>
            <a:custGeom>
              <a:avLst/>
              <a:gdLst>
                <a:gd name="connsiteX0" fmla="*/ 881063 w 1411286"/>
                <a:gd name="connsiteY0" fmla="*/ 0 h 3924304"/>
                <a:gd name="connsiteX1" fmla="*/ 885825 w 1411286"/>
                <a:gd name="connsiteY1" fmla="*/ 211138 h 3924304"/>
                <a:gd name="connsiteX2" fmla="*/ 957263 w 1411286"/>
                <a:gd name="connsiteY2" fmla="*/ 606426 h 3924304"/>
                <a:gd name="connsiteX3" fmla="*/ 949226 w 1411286"/>
                <a:gd name="connsiteY3" fmla="*/ 758417 h 3924304"/>
                <a:gd name="connsiteX4" fmla="*/ 932520 w 1411286"/>
                <a:gd name="connsiteY4" fmla="*/ 917091 h 3924304"/>
                <a:gd name="connsiteX5" fmla="*/ 1000124 w 1411286"/>
                <a:gd name="connsiteY5" fmla="*/ 792163 h 3924304"/>
                <a:gd name="connsiteX6" fmla="*/ 1381124 w 1411286"/>
                <a:gd name="connsiteY6" fmla="*/ 487363 h 3924304"/>
                <a:gd name="connsiteX7" fmla="*/ 1304924 w 1411286"/>
                <a:gd name="connsiteY7" fmla="*/ 1054101 h 3924304"/>
                <a:gd name="connsiteX8" fmla="*/ 1144120 w 1411286"/>
                <a:gd name="connsiteY8" fmla="*/ 1297043 h 3924304"/>
                <a:gd name="connsiteX9" fmla="*/ 1134014 w 1411286"/>
                <a:gd name="connsiteY9" fmla="*/ 1307798 h 3924304"/>
                <a:gd name="connsiteX10" fmla="*/ 1129594 w 1411286"/>
                <a:gd name="connsiteY10" fmla="*/ 1351654 h 3924304"/>
                <a:gd name="connsiteX11" fmla="*/ 1109487 w 1411286"/>
                <a:gd name="connsiteY11" fmla="*/ 1416426 h 3924304"/>
                <a:gd name="connsiteX12" fmla="*/ 1098796 w 1411286"/>
                <a:gd name="connsiteY12" fmla="*/ 1436123 h 3924304"/>
                <a:gd name="connsiteX13" fmla="*/ 1185863 w 1411286"/>
                <a:gd name="connsiteY13" fmla="*/ 1368426 h 3924304"/>
                <a:gd name="connsiteX14" fmla="*/ 1162050 w 1411286"/>
                <a:gd name="connsiteY14" fmla="*/ 2054226 h 3924304"/>
                <a:gd name="connsiteX15" fmla="*/ 974823 w 1411286"/>
                <a:gd name="connsiteY15" fmla="*/ 2332833 h 3924304"/>
                <a:gd name="connsiteX16" fmla="*/ 968024 w 1411286"/>
                <a:gd name="connsiteY16" fmla="*/ 2339425 h 3924304"/>
                <a:gd name="connsiteX17" fmla="*/ 1025743 w 1411286"/>
                <a:gd name="connsiteY17" fmla="*/ 2370755 h 3924304"/>
                <a:gd name="connsiteX18" fmla="*/ 1076812 w 1411286"/>
                <a:gd name="connsiteY18" fmla="*/ 2412890 h 3924304"/>
                <a:gd name="connsiteX19" fmla="*/ 1093064 w 1411286"/>
                <a:gd name="connsiteY19" fmla="*/ 2432587 h 3924304"/>
                <a:gd name="connsiteX20" fmla="*/ 1139922 w 1411286"/>
                <a:gd name="connsiteY20" fmla="*/ 2392463 h 3924304"/>
                <a:gd name="connsiteX21" fmla="*/ 1411286 w 1411286"/>
                <a:gd name="connsiteY21" fmla="*/ 2243139 h 3924304"/>
                <a:gd name="connsiteX22" fmla="*/ 1333498 w 1411286"/>
                <a:gd name="connsiteY22" fmla="*/ 2855914 h 3924304"/>
                <a:gd name="connsiteX23" fmla="*/ 1133473 w 1411286"/>
                <a:gd name="connsiteY23" fmla="*/ 3203576 h 3924304"/>
                <a:gd name="connsiteX24" fmla="*/ 1012129 w 1411286"/>
                <a:gd name="connsiteY24" fmla="*/ 3383063 h 3924304"/>
                <a:gd name="connsiteX25" fmla="*/ 982918 w 1411286"/>
                <a:gd name="connsiteY25" fmla="*/ 3440110 h 3924304"/>
                <a:gd name="connsiteX26" fmla="*/ 983059 w 1411286"/>
                <a:gd name="connsiteY26" fmla="*/ 3449837 h 3924304"/>
                <a:gd name="connsiteX27" fmla="*/ 942975 w 1411286"/>
                <a:gd name="connsiteY27" fmla="*/ 3625850 h 3924304"/>
                <a:gd name="connsiteX28" fmla="*/ 1058863 w 1411286"/>
                <a:gd name="connsiteY28" fmla="*/ 3894138 h 3924304"/>
                <a:gd name="connsiteX29" fmla="*/ 947738 w 1411286"/>
                <a:gd name="connsiteY29" fmla="*/ 3906839 h 3924304"/>
                <a:gd name="connsiteX30" fmla="*/ 842963 w 1411286"/>
                <a:gd name="connsiteY30" fmla="*/ 3668714 h 3924304"/>
                <a:gd name="connsiteX31" fmla="*/ 542924 w 1411286"/>
                <a:gd name="connsiteY31" fmla="*/ 3516314 h 3924304"/>
                <a:gd name="connsiteX32" fmla="*/ 257174 w 1411286"/>
                <a:gd name="connsiteY32" fmla="*/ 3159126 h 3924304"/>
                <a:gd name="connsiteX33" fmla="*/ 38099 w 1411286"/>
                <a:gd name="connsiteY33" fmla="*/ 2854326 h 3924304"/>
                <a:gd name="connsiteX34" fmla="*/ 178184 w 1411286"/>
                <a:gd name="connsiteY34" fmla="*/ 2830402 h 3924304"/>
                <a:gd name="connsiteX35" fmla="*/ 313326 w 1411286"/>
                <a:gd name="connsiteY35" fmla="*/ 2824007 h 3924304"/>
                <a:gd name="connsiteX36" fmla="*/ 267792 w 1411286"/>
                <a:gd name="connsiteY36" fmla="*/ 2784022 h 3924304"/>
                <a:gd name="connsiteX37" fmla="*/ 147637 w 1411286"/>
                <a:gd name="connsiteY37" fmla="*/ 2663826 h 3924304"/>
                <a:gd name="connsiteX38" fmla="*/ 0 w 1411286"/>
                <a:gd name="connsiteY38" fmla="*/ 2206626 h 3924304"/>
                <a:gd name="connsiteX39" fmla="*/ 140139 w 1411286"/>
                <a:gd name="connsiteY39" fmla="*/ 2228689 h 3924304"/>
                <a:gd name="connsiteX40" fmla="*/ 133932 w 1411286"/>
                <a:gd name="connsiteY40" fmla="*/ 2221166 h 3924304"/>
                <a:gd name="connsiteX41" fmla="*/ 75001 w 1411286"/>
                <a:gd name="connsiteY41" fmla="*/ 2028237 h 3924304"/>
                <a:gd name="connsiteX42" fmla="*/ 285750 w 1411286"/>
                <a:gd name="connsiteY42" fmla="*/ 1710290 h 3924304"/>
                <a:gd name="connsiteX43" fmla="*/ 403829 w 1411286"/>
                <a:gd name="connsiteY43" fmla="*/ 1686451 h 3924304"/>
                <a:gd name="connsiteX44" fmla="*/ 345012 w 1411286"/>
                <a:gd name="connsiteY44" fmla="*/ 1646661 h 3924304"/>
                <a:gd name="connsiteX45" fmla="*/ 209550 w 1411286"/>
                <a:gd name="connsiteY45" fmla="*/ 1516064 h 3924304"/>
                <a:gd name="connsiteX46" fmla="*/ 120650 w 1411286"/>
                <a:gd name="connsiteY46" fmla="*/ 1158876 h 3924304"/>
                <a:gd name="connsiteX47" fmla="*/ 112712 w 1411286"/>
                <a:gd name="connsiteY47" fmla="*/ 754063 h 3924304"/>
                <a:gd name="connsiteX48" fmla="*/ 460637 w 1411286"/>
                <a:gd name="connsiteY48" fmla="*/ 1111452 h 3924304"/>
                <a:gd name="connsiteX49" fmla="*/ 480352 w 1411286"/>
                <a:gd name="connsiteY49" fmla="*/ 1135344 h 3924304"/>
                <a:gd name="connsiteX50" fmla="*/ 505407 w 1411286"/>
                <a:gd name="connsiteY50" fmla="*/ 1089183 h 3924304"/>
                <a:gd name="connsiteX51" fmla="*/ 547543 w 1411286"/>
                <a:gd name="connsiteY51" fmla="*/ 1038115 h 3924304"/>
                <a:gd name="connsiteX52" fmla="*/ 557386 w 1411286"/>
                <a:gd name="connsiteY52" fmla="*/ 1029993 h 3924304"/>
                <a:gd name="connsiteX53" fmla="*/ 531668 w 1411286"/>
                <a:gd name="connsiteY53" fmla="*/ 949898 h 3924304"/>
                <a:gd name="connsiteX54" fmla="*/ 504824 w 1411286"/>
                <a:gd name="connsiteY54" fmla="*/ 658814 h 3924304"/>
                <a:gd name="connsiteX55" fmla="*/ 881063 w 1411286"/>
                <a:gd name="connsiteY55" fmla="*/ 0 h 392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11286" h="3924304">
                  <a:moveTo>
                    <a:pt x="881063" y="0"/>
                  </a:moveTo>
                  <a:cubicBezTo>
                    <a:pt x="890588" y="87314"/>
                    <a:pt x="873125" y="110068"/>
                    <a:pt x="885825" y="211138"/>
                  </a:cubicBezTo>
                  <a:cubicBezTo>
                    <a:pt x="898525" y="312209"/>
                    <a:pt x="959644" y="437356"/>
                    <a:pt x="957263" y="606426"/>
                  </a:cubicBezTo>
                  <a:cubicBezTo>
                    <a:pt x="956668" y="648693"/>
                    <a:pt x="953840" y="701378"/>
                    <a:pt x="949226" y="758417"/>
                  </a:cubicBezTo>
                  <a:lnTo>
                    <a:pt x="932520" y="917091"/>
                  </a:lnTo>
                  <a:lnTo>
                    <a:pt x="1000124" y="792163"/>
                  </a:lnTo>
                  <a:cubicBezTo>
                    <a:pt x="1110455" y="620449"/>
                    <a:pt x="1222374" y="570707"/>
                    <a:pt x="1381124" y="487363"/>
                  </a:cubicBezTo>
                  <a:cubicBezTo>
                    <a:pt x="1355724" y="686595"/>
                    <a:pt x="1375568" y="861220"/>
                    <a:pt x="1304924" y="1054101"/>
                  </a:cubicBezTo>
                  <a:cubicBezTo>
                    <a:pt x="1278433" y="1126431"/>
                    <a:pt x="1215329" y="1215840"/>
                    <a:pt x="1144120" y="1297043"/>
                  </a:cubicBezTo>
                  <a:lnTo>
                    <a:pt x="1134014" y="1307798"/>
                  </a:lnTo>
                  <a:lnTo>
                    <a:pt x="1129594" y="1351654"/>
                  </a:lnTo>
                  <a:cubicBezTo>
                    <a:pt x="1124997" y="1374117"/>
                    <a:pt x="1118218" y="1395785"/>
                    <a:pt x="1109487" y="1416426"/>
                  </a:cubicBezTo>
                  <a:lnTo>
                    <a:pt x="1098796" y="1436123"/>
                  </a:lnTo>
                  <a:lnTo>
                    <a:pt x="1185863" y="1368426"/>
                  </a:lnTo>
                  <a:cubicBezTo>
                    <a:pt x="1241425" y="1577976"/>
                    <a:pt x="1227931" y="1873251"/>
                    <a:pt x="1162050" y="2054226"/>
                  </a:cubicBezTo>
                  <a:cubicBezTo>
                    <a:pt x="1129109" y="2144713"/>
                    <a:pt x="1051718" y="2251870"/>
                    <a:pt x="974823" y="2332833"/>
                  </a:cubicBezTo>
                  <a:lnTo>
                    <a:pt x="968024" y="2339425"/>
                  </a:lnTo>
                  <a:lnTo>
                    <a:pt x="1025743" y="2370755"/>
                  </a:lnTo>
                  <a:cubicBezTo>
                    <a:pt x="1044101" y="2383157"/>
                    <a:pt x="1061202" y="2397278"/>
                    <a:pt x="1076812" y="2412890"/>
                  </a:cubicBezTo>
                  <a:lnTo>
                    <a:pt x="1093064" y="2432587"/>
                  </a:lnTo>
                  <a:lnTo>
                    <a:pt x="1139922" y="2392463"/>
                  </a:lnTo>
                  <a:cubicBezTo>
                    <a:pt x="1231699" y="2322911"/>
                    <a:pt x="1330323" y="2265761"/>
                    <a:pt x="1411286" y="2243139"/>
                  </a:cubicBezTo>
                  <a:cubicBezTo>
                    <a:pt x="1358105" y="2445016"/>
                    <a:pt x="1370275" y="2660916"/>
                    <a:pt x="1333498" y="2855914"/>
                  </a:cubicBezTo>
                  <a:cubicBezTo>
                    <a:pt x="1296721" y="3050912"/>
                    <a:pt x="1240100" y="3091922"/>
                    <a:pt x="1133473" y="3203576"/>
                  </a:cubicBezTo>
                  <a:cubicBezTo>
                    <a:pt x="1080159" y="3259403"/>
                    <a:pt x="1043515" y="3322705"/>
                    <a:pt x="1012129" y="3383063"/>
                  </a:cubicBezTo>
                  <a:lnTo>
                    <a:pt x="982918" y="3440110"/>
                  </a:lnTo>
                  <a:lnTo>
                    <a:pt x="983059" y="3449837"/>
                  </a:lnTo>
                  <a:cubicBezTo>
                    <a:pt x="977768" y="3512609"/>
                    <a:pt x="961496" y="3572934"/>
                    <a:pt x="942975" y="3625850"/>
                  </a:cubicBezTo>
                  <a:cubicBezTo>
                    <a:pt x="959908" y="3731684"/>
                    <a:pt x="1070769" y="3875883"/>
                    <a:pt x="1058863" y="3894138"/>
                  </a:cubicBezTo>
                  <a:cubicBezTo>
                    <a:pt x="1046957" y="3912395"/>
                    <a:pt x="983721" y="3944410"/>
                    <a:pt x="947738" y="3906839"/>
                  </a:cubicBezTo>
                  <a:cubicBezTo>
                    <a:pt x="911755" y="3869267"/>
                    <a:pt x="904082" y="3752851"/>
                    <a:pt x="842963" y="3668714"/>
                  </a:cubicBezTo>
                  <a:cubicBezTo>
                    <a:pt x="743744" y="3635376"/>
                    <a:pt x="640556" y="3601245"/>
                    <a:pt x="542924" y="3516314"/>
                  </a:cubicBezTo>
                  <a:cubicBezTo>
                    <a:pt x="445293" y="3431383"/>
                    <a:pt x="341312" y="3269457"/>
                    <a:pt x="257174" y="3159126"/>
                  </a:cubicBezTo>
                  <a:cubicBezTo>
                    <a:pt x="173037" y="3048794"/>
                    <a:pt x="165100" y="3009901"/>
                    <a:pt x="38099" y="2854326"/>
                  </a:cubicBezTo>
                  <a:cubicBezTo>
                    <a:pt x="80962" y="2844006"/>
                    <a:pt x="128339" y="2835821"/>
                    <a:pt x="178184" y="2830402"/>
                  </a:cubicBezTo>
                  <a:lnTo>
                    <a:pt x="313326" y="2824007"/>
                  </a:lnTo>
                  <a:lnTo>
                    <a:pt x="267792" y="2784022"/>
                  </a:lnTo>
                  <a:cubicBezTo>
                    <a:pt x="218143" y="2738726"/>
                    <a:pt x="175939" y="2696643"/>
                    <a:pt x="147637" y="2663826"/>
                  </a:cubicBezTo>
                  <a:cubicBezTo>
                    <a:pt x="18257" y="2513808"/>
                    <a:pt x="4763" y="2374901"/>
                    <a:pt x="0" y="2206626"/>
                  </a:cubicBezTo>
                  <a:lnTo>
                    <a:pt x="140139" y="2228689"/>
                  </a:lnTo>
                  <a:lnTo>
                    <a:pt x="133932" y="2221166"/>
                  </a:lnTo>
                  <a:cubicBezTo>
                    <a:pt x="96726" y="2166094"/>
                    <a:pt x="75000" y="2099702"/>
                    <a:pt x="75001" y="2028237"/>
                  </a:cubicBezTo>
                  <a:cubicBezTo>
                    <a:pt x="75000" y="1885306"/>
                    <a:pt x="161901" y="1762674"/>
                    <a:pt x="285750" y="1710290"/>
                  </a:cubicBezTo>
                  <a:lnTo>
                    <a:pt x="403829" y="1686451"/>
                  </a:lnTo>
                  <a:lnTo>
                    <a:pt x="345012" y="1646661"/>
                  </a:lnTo>
                  <a:cubicBezTo>
                    <a:pt x="282761" y="1600561"/>
                    <a:pt x="234454" y="1552675"/>
                    <a:pt x="209550" y="1516064"/>
                  </a:cubicBezTo>
                  <a:cubicBezTo>
                    <a:pt x="143139" y="1418433"/>
                    <a:pt x="105039" y="1289051"/>
                    <a:pt x="120650" y="1158876"/>
                  </a:cubicBezTo>
                  <a:cubicBezTo>
                    <a:pt x="136260" y="1028701"/>
                    <a:pt x="138907" y="923926"/>
                    <a:pt x="112712" y="754063"/>
                  </a:cubicBezTo>
                  <a:cubicBezTo>
                    <a:pt x="169763" y="792759"/>
                    <a:pt x="326240" y="953617"/>
                    <a:pt x="460637" y="1111452"/>
                  </a:cubicBezTo>
                  <a:lnTo>
                    <a:pt x="480352" y="1135344"/>
                  </a:lnTo>
                  <a:lnTo>
                    <a:pt x="505407" y="1089183"/>
                  </a:lnTo>
                  <a:cubicBezTo>
                    <a:pt x="517809" y="1070826"/>
                    <a:pt x="531931" y="1053725"/>
                    <a:pt x="547543" y="1038115"/>
                  </a:cubicBezTo>
                  <a:lnTo>
                    <a:pt x="557386" y="1029993"/>
                  </a:lnTo>
                  <a:lnTo>
                    <a:pt x="531668" y="949898"/>
                  </a:lnTo>
                  <a:cubicBezTo>
                    <a:pt x="506425" y="857883"/>
                    <a:pt x="492620" y="757437"/>
                    <a:pt x="504824" y="658814"/>
                  </a:cubicBezTo>
                  <a:cubicBezTo>
                    <a:pt x="537368" y="395818"/>
                    <a:pt x="776288" y="80963"/>
                    <a:pt x="881063" y="0"/>
                  </a:cubicBezTo>
                  <a:close/>
                </a:path>
              </a:pathLst>
            </a:custGeom>
            <a:solidFill>
              <a:srgbClr val="F4F5D6"/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フリーフォーム: 図形 991">
              <a:extLst>
                <a:ext uri="{FF2B5EF4-FFF2-40B4-BE49-F238E27FC236}">
                  <a16:creationId xmlns:a16="http://schemas.microsoft.com/office/drawing/2014/main" id="{4E8558DA-D7C7-4E64-80DD-A6BE5024B080}"/>
                </a:ext>
              </a:extLst>
            </p:cNvPr>
            <p:cNvSpPr/>
            <p:nvPr/>
          </p:nvSpPr>
          <p:spPr>
            <a:xfrm>
              <a:off x="1486124" y="4987530"/>
              <a:ext cx="913705" cy="344525"/>
            </a:xfrm>
            <a:custGeom>
              <a:avLst/>
              <a:gdLst>
                <a:gd name="connsiteX0" fmla="*/ 2319059 w 4555954"/>
                <a:gd name="connsiteY0" fmla="*/ 65 h 1717883"/>
                <a:gd name="connsiteX1" fmla="*/ 2494721 w 4555954"/>
                <a:gd name="connsiteY1" fmla="*/ 132226 h 1717883"/>
                <a:gd name="connsiteX2" fmla="*/ 2504959 w 4555954"/>
                <a:gd name="connsiteY2" fmla="*/ 158732 h 1717883"/>
                <a:gd name="connsiteX3" fmla="*/ 2530133 w 4555954"/>
                <a:gd name="connsiteY3" fmla="*/ 115478 h 1717883"/>
                <a:gd name="connsiteX4" fmla="*/ 2617804 w 4555954"/>
                <a:gd name="connsiteY4" fmla="*/ 56078 h 1717883"/>
                <a:gd name="connsiteX5" fmla="*/ 2908911 w 4555954"/>
                <a:gd name="connsiteY5" fmla="*/ 134325 h 1717883"/>
                <a:gd name="connsiteX6" fmla="*/ 2960876 w 4555954"/>
                <a:gd name="connsiteY6" fmla="*/ 178105 h 1717883"/>
                <a:gd name="connsiteX7" fmla="*/ 2962296 w 4555954"/>
                <a:gd name="connsiteY7" fmla="*/ 165550 h 1717883"/>
                <a:gd name="connsiteX8" fmla="*/ 2983775 w 4555954"/>
                <a:gd name="connsiteY8" fmla="*/ 123297 h 1717883"/>
                <a:gd name="connsiteX9" fmla="*/ 3360951 w 4555954"/>
                <a:gd name="connsiteY9" fmla="*/ 63547 h 1717883"/>
                <a:gd name="connsiteX10" fmla="*/ 3865092 w 4555954"/>
                <a:gd name="connsiteY10" fmla="*/ 332423 h 1717883"/>
                <a:gd name="connsiteX11" fmla="*/ 4555954 w 4555954"/>
                <a:gd name="connsiteY11" fmla="*/ 1101707 h 1717883"/>
                <a:gd name="connsiteX12" fmla="*/ 3790404 w 4555954"/>
                <a:gd name="connsiteY12" fmla="*/ 750675 h 1717883"/>
                <a:gd name="connsiteX13" fmla="*/ 3307968 w 4555954"/>
                <a:gd name="connsiteY13" fmla="*/ 556544 h 1717883"/>
                <a:gd name="connsiteX14" fmla="*/ 3194585 w 4555954"/>
                <a:gd name="connsiteY14" fmla="*/ 512170 h 1717883"/>
                <a:gd name="connsiteX15" fmla="*/ 3241446 w 4555954"/>
                <a:gd name="connsiteY15" fmla="*/ 601300 h 1717883"/>
                <a:gd name="connsiteX16" fmla="*/ 3491651 w 4555954"/>
                <a:gd name="connsiteY16" fmla="*/ 1452739 h 1717883"/>
                <a:gd name="connsiteX17" fmla="*/ 2968837 w 4555954"/>
                <a:gd name="connsiteY17" fmla="*/ 944862 h 1717883"/>
                <a:gd name="connsiteX18" fmla="*/ 2566748 w 4555954"/>
                <a:gd name="connsiteY18" fmla="*/ 538836 h 1717883"/>
                <a:gd name="connsiteX19" fmla="*/ 2532765 w 4555954"/>
                <a:gd name="connsiteY19" fmla="*/ 484884 h 1717883"/>
                <a:gd name="connsiteX20" fmla="*/ 2530839 w 4555954"/>
                <a:gd name="connsiteY20" fmla="*/ 505811 h 1717883"/>
                <a:gd name="connsiteX21" fmla="*/ 2513246 w 4555954"/>
                <a:gd name="connsiteY21" fmla="*/ 623707 h 1717883"/>
                <a:gd name="connsiteX22" fmla="*/ 2401215 w 4555954"/>
                <a:gd name="connsiteY22" fmla="*/ 1142788 h 1717883"/>
                <a:gd name="connsiteX23" fmla="*/ 2322791 w 4555954"/>
                <a:gd name="connsiteY23" fmla="*/ 1717883 h 1717883"/>
                <a:gd name="connsiteX24" fmla="*/ 2065119 w 4555954"/>
                <a:gd name="connsiteY24" fmla="*/ 1195069 h 1717883"/>
                <a:gd name="connsiteX25" fmla="*/ 2042275 w 4555954"/>
                <a:gd name="connsiteY25" fmla="*/ 555701 h 1717883"/>
                <a:gd name="connsiteX26" fmla="*/ 2047041 w 4555954"/>
                <a:gd name="connsiteY26" fmla="*/ 500758 h 1717883"/>
                <a:gd name="connsiteX27" fmla="*/ 2022815 w 4555954"/>
                <a:gd name="connsiteY27" fmla="*/ 534779 h 1717883"/>
                <a:gd name="connsiteX28" fmla="*/ 1919477 w 4555954"/>
                <a:gd name="connsiteY28" fmla="*/ 672252 h 1717883"/>
                <a:gd name="connsiteX29" fmla="*/ 1560977 w 4555954"/>
                <a:gd name="connsiteY29" fmla="*/ 978470 h 1717883"/>
                <a:gd name="connsiteX30" fmla="*/ 1138990 w 4555954"/>
                <a:gd name="connsiteY30" fmla="*/ 1351910 h 1717883"/>
                <a:gd name="connsiteX31" fmla="*/ 1328501 w 4555954"/>
                <a:gd name="connsiteY31" fmla="*/ 704503 h 1717883"/>
                <a:gd name="connsiteX32" fmla="*/ 1383455 w 4555954"/>
                <a:gd name="connsiteY32" fmla="*/ 606006 h 1717883"/>
                <a:gd name="connsiteX33" fmla="*/ 1226048 w 4555954"/>
                <a:gd name="connsiteY33" fmla="*/ 659742 h 1717883"/>
                <a:gd name="connsiteX34" fmla="*/ 780488 w 4555954"/>
                <a:gd name="connsiteY34" fmla="*/ 811918 h 1717883"/>
                <a:gd name="connsiteX35" fmla="*/ 0 w 4555954"/>
                <a:gd name="connsiteY35" fmla="*/ 1170420 h 1717883"/>
                <a:gd name="connsiteX36" fmla="*/ 713268 w 4555954"/>
                <a:gd name="connsiteY36" fmla="*/ 348854 h 1717883"/>
                <a:gd name="connsiteX37" fmla="*/ 1426537 w 4555954"/>
                <a:gd name="connsiteY37" fmla="*/ 76244 h 1717883"/>
                <a:gd name="connsiteX38" fmla="*/ 1486678 w 4555954"/>
                <a:gd name="connsiteY38" fmla="*/ 74431 h 1717883"/>
                <a:gd name="connsiteX39" fmla="*/ 1696602 w 4555954"/>
                <a:gd name="connsiteY39" fmla="*/ 182274 h 1717883"/>
                <a:gd name="connsiteX40" fmla="*/ 1719852 w 4555954"/>
                <a:gd name="connsiteY40" fmla="*/ 223459 h 1717883"/>
                <a:gd name="connsiteX41" fmla="*/ 1772057 w 4555954"/>
                <a:gd name="connsiteY41" fmla="*/ 192734 h 1717883"/>
                <a:gd name="connsiteX42" fmla="*/ 2111591 w 4555954"/>
                <a:gd name="connsiteY42" fmla="*/ 96804 h 1717883"/>
                <a:gd name="connsiteX43" fmla="*/ 2170141 w 4555954"/>
                <a:gd name="connsiteY43" fmla="*/ 101418 h 1717883"/>
                <a:gd name="connsiteX44" fmla="*/ 2199817 w 4555954"/>
                <a:gd name="connsiteY44" fmla="*/ 63531 h 1717883"/>
                <a:gd name="connsiteX45" fmla="*/ 2319059 w 4555954"/>
                <a:gd name="connsiteY45" fmla="*/ 65 h 171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555954" h="1717883">
                  <a:moveTo>
                    <a:pt x="2319059" y="65"/>
                  </a:moveTo>
                  <a:cubicBezTo>
                    <a:pt x="2404483" y="-2269"/>
                    <a:pt x="2459098" y="58064"/>
                    <a:pt x="2494721" y="132226"/>
                  </a:cubicBezTo>
                  <a:lnTo>
                    <a:pt x="2504959" y="158732"/>
                  </a:lnTo>
                  <a:lnTo>
                    <a:pt x="2530133" y="115478"/>
                  </a:lnTo>
                  <a:cubicBezTo>
                    <a:pt x="2553229" y="90465"/>
                    <a:pt x="2582482" y="70082"/>
                    <a:pt x="2617804" y="56078"/>
                  </a:cubicBezTo>
                  <a:cubicBezTo>
                    <a:pt x="2723767" y="14066"/>
                    <a:pt x="2828680" y="72181"/>
                    <a:pt x="2908911" y="134325"/>
                  </a:cubicBezTo>
                  <a:lnTo>
                    <a:pt x="2960876" y="178105"/>
                  </a:lnTo>
                  <a:lnTo>
                    <a:pt x="2962296" y="165550"/>
                  </a:lnTo>
                  <a:cubicBezTo>
                    <a:pt x="2966737" y="150002"/>
                    <a:pt x="2973816" y="135745"/>
                    <a:pt x="2983775" y="123297"/>
                  </a:cubicBezTo>
                  <a:cubicBezTo>
                    <a:pt x="3063442" y="23714"/>
                    <a:pt x="3247673" y="43630"/>
                    <a:pt x="3360951" y="63547"/>
                  </a:cubicBezTo>
                  <a:cubicBezTo>
                    <a:pt x="3474229" y="83464"/>
                    <a:pt x="3665924" y="159397"/>
                    <a:pt x="3865092" y="332423"/>
                  </a:cubicBezTo>
                  <a:cubicBezTo>
                    <a:pt x="4064259" y="505450"/>
                    <a:pt x="4397866" y="811669"/>
                    <a:pt x="4555954" y="1101707"/>
                  </a:cubicBezTo>
                  <a:cubicBezTo>
                    <a:pt x="4300771" y="984696"/>
                    <a:pt x="4020691" y="850259"/>
                    <a:pt x="3790404" y="750675"/>
                  </a:cubicBezTo>
                  <a:cubicBezTo>
                    <a:pt x="3617688" y="675987"/>
                    <a:pt x="3450575" y="611802"/>
                    <a:pt x="3307968" y="556544"/>
                  </a:cubicBezTo>
                  <a:lnTo>
                    <a:pt x="3194585" y="512170"/>
                  </a:lnTo>
                  <a:lnTo>
                    <a:pt x="3241446" y="601300"/>
                  </a:lnTo>
                  <a:cubicBezTo>
                    <a:pt x="3319246" y="755031"/>
                    <a:pt x="3475468" y="1055027"/>
                    <a:pt x="3491651" y="1452739"/>
                  </a:cubicBezTo>
                  <a:cubicBezTo>
                    <a:pt x="3238957" y="1223075"/>
                    <a:pt x="3135639" y="1117265"/>
                    <a:pt x="2968837" y="944862"/>
                  </a:cubicBezTo>
                  <a:cubicBezTo>
                    <a:pt x="2843735" y="815559"/>
                    <a:pt x="2670319" y="667351"/>
                    <a:pt x="2566748" y="538836"/>
                  </a:cubicBezTo>
                  <a:lnTo>
                    <a:pt x="2532765" y="484884"/>
                  </a:lnTo>
                  <a:lnTo>
                    <a:pt x="2530839" y="505811"/>
                  </a:lnTo>
                  <a:cubicBezTo>
                    <a:pt x="2526004" y="544079"/>
                    <a:pt x="2519937" y="583562"/>
                    <a:pt x="2513246" y="623707"/>
                  </a:cubicBezTo>
                  <a:cubicBezTo>
                    <a:pt x="2486482" y="784286"/>
                    <a:pt x="2432958" y="960427"/>
                    <a:pt x="2401215" y="1142788"/>
                  </a:cubicBezTo>
                  <a:cubicBezTo>
                    <a:pt x="2369472" y="1325150"/>
                    <a:pt x="2345198" y="1552949"/>
                    <a:pt x="2322791" y="1717883"/>
                  </a:cubicBezTo>
                  <a:cubicBezTo>
                    <a:pt x="2147275" y="1501912"/>
                    <a:pt x="2100595" y="1342577"/>
                    <a:pt x="2065119" y="1195069"/>
                  </a:cubicBezTo>
                  <a:cubicBezTo>
                    <a:pt x="2038512" y="1084439"/>
                    <a:pt x="2028008" y="783353"/>
                    <a:pt x="2042275" y="555701"/>
                  </a:cubicBezTo>
                  <a:lnTo>
                    <a:pt x="2047041" y="500758"/>
                  </a:lnTo>
                  <a:lnTo>
                    <a:pt x="2022815" y="534779"/>
                  </a:lnTo>
                  <a:cubicBezTo>
                    <a:pt x="1983779" y="588150"/>
                    <a:pt x="1946708" y="636464"/>
                    <a:pt x="1919477" y="672252"/>
                  </a:cubicBezTo>
                  <a:cubicBezTo>
                    <a:pt x="1810558" y="815402"/>
                    <a:pt x="1743340" y="865195"/>
                    <a:pt x="1560977" y="978470"/>
                  </a:cubicBezTo>
                  <a:cubicBezTo>
                    <a:pt x="1378614" y="1091746"/>
                    <a:pt x="1284010" y="1193199"/>
                    <a:pt x="1138990" y="1351910"/>
                  </a:cubicBezTo>
                  <a:cubicBezTo>
                    <a:pt x="1118373" y="1252717"/>
                    <a:pt x="1195980" y="967776"/>
                    <a:pt x="1328501" y="704503"/>
                  </a:cubicBezTo>
                  <a:lnTo>
                    <a:pt x="1383455" y="606006"/>
                  </a:lnTo>
                  <a:lnTo>
                    <a:pt x="1226048" y="659742"/>
                  </a:lnTo>
                  <a:cubicBezTo>
                    <a:pt x="1076284" y="707822"/>
                    <a:pt x="913059" y="757459"/>
                    <a:pt x="780488" y="811918"/>
                  </a:cubicBezTo>
                  <a:cubicBezTo>
                    <a:pt x="515347" y="920838"/>
                    <a:pt x="239625" y="1048430"/>
                    <a:pt x="0" y="1170420"/>
                  </a:cubicBezTo>
                  <a:cubicBezTo>
                    <a:pt x="111409" y="915236"/>
                    <a:pt x="468046" y="520014"/>
                    <a:pt x="713268" y="348854"/>
                  </a:cubicBezTo>
                  <a:cubicBezTo>
                    <a:pt x="958492" y="177694"/>
                    <a:pt x="1257868" y="95538"/>
                    <a:pt x="1426537" y="76244"/>
                  </a:cubicBezTo>
                  <a:cubicBezTo>
                    <a:pt x="1447621" y="73832"/>
                    <a:pt x="1467673" y="73326"/>
                    <a:pt x="1486678" y="74431"/>
                  </a:cubicBezTo>
                  <a:cubicBezTo>
                    <a:pt x="1586447" y="80233"/>
                    <a:pt x="1657302" y="130428"/>
                    <a:pt x="1696602" y="182274"/>
                  </a:cubicBezTo>
                  <a:lnTo>
                    <a:pt x="1719852" y="223459"/>
                  </a:lnTo>
                  <a:lnTo>
                    <a:pt x="1772057" y="192734"/>
                  </a:lnTo>
                  <a:cubicBezTo>
                    <a:pt x="1887763" y="133527"/>
                    <a:pt x="2019068" y="98749"/>
                    <a:pt x="2111591" y="96804"/>
                  </a:cubicBezTo>
                  <a:lnTo>
                    <a:pt x="2170141" y="101418"/>
                  </a:lnTo>
                  <a:lnTo>
                    <a:pt x="2199817" y="63531"/>
                  </a:lnTo>
                  <a:cubicBezTo>
                    <a:pt x="2235910" y="24456"/>
                    <a:pt x="2276348" y="1233"/>
                    <a:pt x="2319059" y="65"/>
                  </a:cubicBezTo>
                  <a:close/>
                </a:path>
              </a:pathLst>
            </a:custGeom>
            <a:solidFill>
              <a:srgbClr val="F4F5D6"/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0B3E90BA-16FF-42F9-A907-36BC6321C316}"/>
                </a:ext>
              </a:extLst>
            </p:cNvPr>
            <p:cNvSpPr/>
            <p:nvPr/>
          </p:nvSpPr>
          <p:spPr>
            <a:xfrm>
              <a:off x="1600838" y="5592763"/>
              <a:ext cx="721867" cy="1474579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フリーフォーム: 図形 993">
              <a:extLst>
                <a:ext uri="{FF2B5EF4-FFF2-40B4-BE49-F238E27FC236}">
                  <a16:creationId xmlns:a16="http://schemas.microsoft.com/office/drawing/2014/main" id="{50348511-3B14-4F44-A12C-FDD3B076557C}"/>
                </a:ext>
              </a:extLst>
            </p:cNvPr>
            <p:cNvSpPr/>
            <p:nvPr/>
          </p:nvSpPr>
          <p:spPr>
            <a:xfrm>
              <a:off x="2373490" y="5592763"/>
              <a:ext cx="721867" cy="1474579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楕円 782">
              <a:extLst>
                <a:ext uri="{FF2B5EF4-FFF2-40B4-BE49-F238E27FC236}">
                  <a16:creationId xmlns:a16="http://schemas.microsoft.com/office/drawing/2014/main" id="{4CEC54C2-3E01-4731-9402-D6EC8E444301}"/>
                </a:ext>
              </a:extLst>
            </p:cNvPr>
            <p:cNvSpPr/>
            <p:nvPr/>
          </p:nvSpPr>
          <p:spPr>
            <a:xfrm>
              <a:off x="871963" y="6586835"/>
              <a:ext cx="235733" cy="313646"/>
            </a:xfrm>
            <a:custGeom>
              <a:avLst/>
              <a:gdLst>
                <a:gd name="connsiteX0" fmla="*/ 0 w 323782"/>
                <a:gd name="connsiteY0" fmla="*/ 205797 h 411593"/>
                <a:gd name="connsiteX1" fmla="*/ 161891 w 323782"/>
                <a:gd name="connsiteY1" fmla="*/ 0 h 411593"/>
                <a:gd name="connsiteX2" fmla="*/ 323782 w 323782"/>
                <a:gd name="connsiteY2" fmla="*/ 205797 h 411593"/>
                <a:gd name="connsiteX3" fmla="*/ 161891 w 323782"/>
                <a:gd name="connsiteY3" fmla="*/ 411594 h 411593"/>
                <a:gd name="connsiteX4" fmla="*/ 0 w 323782"/>
                <a:gd name="connsiteY4" fmla="*/ 205797 h 411593"/>
                <a:gd name="connsiteX0" fmla="*/ 0 w 323782"/>
                <a:gd name="connsiteY0" fmla="*/ 205797 h 411594"/>
                <a:gd name="connsiteX1" fmla="*/ 161891 w 323782"/>
                <a:gd name="connsiteY1" fmla="*/ 0 h 411594"/>
                <a:gd name="connsiteX2" fmla="*/ 323782 w 323782"/>
                <a:gd name="connsiteY2" fmla="*/ 205797 h 411594"/>
                <a:gd name="connsiteX3" fmla="*/ 161891 w 323782"/>
                <a:gd name="connsiteY3" fmla="*/ 411594 h 411594"/>
                <a:gd name="connsiteX4" fmla="*/ 0 w 323782"/>
                <a:gd name="connsiteY4" fmla="*/ 205797 h 411594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494" h="411786">
                  <a:moveTo>
                    <a:pt x="0" y="205989"/>
                  </a:moveTo>
                  <a:cubicBezTo>
                    <a:pt x="0" y="92330"/>
                    <a:pt x="72209" y="4558"/>
                    <a:pt x="161891" y="192"/>
                  </a:cubicBezTo>
                  <a:cubicBezTo>
                    <a:pt x="251573" y="-4174"/>
                    <a:pt x="309494" y="66136"/>
                    <a:pt x="309494" y="179795"/>
                  </a:cubicBezTo>
                  <a:cubicBezTo>
                    <a:pt x="309494" y="293454"/>
                    <a:pt x="141763" y="247479"/>
                    <a:pt x="161891" y="411786"/>
                  </a:cubicBezTo>
                  <a:cubicBezTo>
                    <a:pt x="72481" y="411786"/>
                    <a:pt x="0" y="319648"/>
                    <a:pt x="0" y="205989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9C256FD0-2A04-43A4-9213-5814F99D5E10}"/>
                </a:ext>
              </a:extLst>
            </p:cNvPr>
            <p:cNvSpPr/>
            <p:nvPr/>
          </p:nvSpPr>
          <p:spPr>
            <a:xfrm>
              <a:off x="933746" y="5659154"/>
              <a:ext cx="578014" cy="286775"/>
            </a:xfrm>
            <a:custGeom>
              <a:avLst/>
              <a:gdLst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84882 w 614362"/>
                <a:gd name="connsiteY4" fmla="*/ 261045 h 263204"/>
                <a:gd name="connsiteX5" fmla="*/ 473403 w 614362"/>
                <a:gd name="connsiteY5" fmla="*/ 263204 h 263204"/>
                <a:gd name="connsiteX6" fmla="*/ 0 w 614362"/>
                <a:gd name="connsiteY6" fmla="*/ 263204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73403 w 614362"/>
                <a:gd name="connsiteY4" fmla="*/ 263204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1985 w 614362"/>
                <a:gd name="connsiteY3" fmla="*/ 220974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7720 w 612473"/>
                <a:gd name="connsiteY0" fmla="*/ 0 h 315004"/>
                <a:gd name="connsiteX1" fmla="*/ 612473 w 612473"/>
                <a:gd name="connsiteY1" fmla="*/ 1993 h 315004"/>
                <a:gd name="connsiteX2" fmla="*/ 567774 w 612473"/>
                <a:gd name="connsiteY2" fmla="*/ 172959 h 315004"/>
                <a:gd name="connsiteX3" fmla="*/ 470096 w 612473"/>
                <a:gd name="connsiteY3" fmla="*/ 222967 h 315004"/>
                <a:gd name="connsiteX4" fmla="*/ 177469 w 612473"/>
                <a:gd name="connsiteY4" fmla="*/ 223359 h 315004"/>
                <a:gd name="connsiteX5" fmla="*/ 33 w 612473"/>
                <a:gd name="connsiteY5" fmla="*/ 315004 h 315004"/>
                <a:gd name="connsiteX6" fmla="*/ 7720 w 612473"/>
                <a:gd name="connsiteY6" fmla="*/ 0 h 31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2473" h="315004">
                  <a:moveTo>
                    <a:pt x="7720" y="0"/>
                  </a:moveTo>
                  <a:lnTo>
                    <a:pt x="612473" y="1993"/>
                  </a:lnTo>
                  <a:lnTo>
                    <a:pt x="567774" y="172959"/>
                  </a:lnTo>
                  <a:cubicBezTo>
                    <a:pt x="555074" y="189628"/>
                    <a:pt x="535147" y="214567"/>
                    <a:pt x="470096" y="222967"/>
                  </a:cubicBezTo>
                  <a:cubicBezTo>
                    <a:pt x="405045" y="231367"/>
                    <a:pt x="255813" y="208020"/>
                    <a:pt x="177469" y="223359"/>
                  </a:cubicBezTo>
                  <a:cubicBezTo>
                    <a:pt x="99125" y="238699"/>
                    <a:pt x="54053" y="261212"/>
                    <a:pt x="33" y="315004"/>
                  </a:cubicBezTo>
                  <a:cubicBezTo>
                    <a:pt x="-608" y="210667"/>
                    <a:pt x="8361" y="104337"/>
                    <a:pt x="7720" y="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2FAA4BB6-15C8-47B6-B1A5-30C0C8FB5806}"/>
                </a:ext>
              </a:extLst>
            </p:cNvPr>
            <p:cNvSpPr/>
            <p:nvPr/>
          </p:nvSpPr>
          <p:spPr>
            <a:xfrm>
              <a:off x="1209266" y="6036055"/>
              <a:ext cx="309568" cy="982318"/>
            </a:xfrm>
            <a:custGeom>
              <a:avLst/>
              <a:gdLst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9397 w 208225"/>
                <a:gd name="connsiteY9" fmla="*/ 6360 h 829711"/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4149 w 208225"/>
                <a:gd name="connsiteY9" fmla="*/ 0 h 829711"/>
                <a:gd name="connsiteX0" fmla="*/ 8049 w 208225"/>
                <a:gd name="connsiteY0" fmla="*/ 5451 h 821511"/>
                <a:gd name="connsiteX1" fmla="*/ 54768 w 208225"/>
                <a:gd name="connsiteY1" fmla="*/ 0 h 821511"/>
                <a:gd name="connsiteX2" fmla="*/ 208225 w 208225"/>
                <a:gd name="connsiteY2" fmla="*/ 231512 h 821511"/>
                <a:gd name="connsiteX3" fmla="*/ 208225 w 208225"/>
                <a:gd name="connsiteY3" fmla="*/ 578942 h 821511"/>
                <a:gd name="connsiteX4" fmla="*/ 54768 w 208225"/>
                <a:gd name="connsiteY4" fmla="*/ 810454 h 821511"/>
                <a:gd name="connsiteX5" fmla="*/ 0 w 208225"/>
                <a:gd name="connsiteY5" fmla="*/ 821511 h 821511"/>
                <a:gd name="connsiteX6" fmla="*/ 19397 w 208225"/>
                <a:gd name="connsiteY6" fmla="*/ 798002 h 821511"/>
                <a:gd name="connsiteX7" fmla="*/ 62308 w 208225"/>
                <a:gd name="connsiteY7" fmla="*/ 657522 h 821511"/>
                <a:gd name="connsiteX8" fmla="*/ 62308 w 208225"/>
                <a:gd name="connsiteY8" fmla="*/ 138640 h 821511"/>
                <a:gd name="connsiteX9" fmla="*/ 8049 w 208225"/>
                <a:gd name="connsiteY9" fmla="*/ 5451 h 821511"/>
                <a:gd name="connsiteX0" fmla="*/ 8049 w 208225"/>
                <a:gd name="connsiteY0" fmla="*/ 5460 h 821520"/>
                <a:gd name="connsiteX1" fmla="*/ 54768 w 208225"/>
                <a:gd name="connsiteY1" fmla="*/ 9 h 821520"/>
                <a:gd name="connsiteX2" fmla="*/ 208225 w 208225"/>
                <a:gd name="connsiteY2" fmla="*/ 231521 h 821520"/>
                <a:gd name="connsiteX3" fmla="*/ 208225 w 208225"/>
                <a:gd name="connsiteY3" fmla="*/ 578951 h 821520"/>
                <a:gd name="connsiteX4" fmla="*/ 54768 w 208225"/>
                <a:gd name="connsiteY4" fmla="*/ 810463 h 821520"/>
                <a:gd name="connsiteX5" fmla="*/ 0 w 208225"/>
                <a:gd name="connsiteY5" fmla="*/ 821520 h 821520"/>
                <a:gd name="connsiteX6" fmla="*/ 19397 w 208225"/>
                <a:gd name="connsiteY6" fmla="*/ 798011 h 821520"/>
                <a:gd name="connsiteX7" fmla="*/ 62308 w 208225"/>
                <a:gd name="connsiteY7" fmla="*/ 657531 h 821520"/>
                <a:gd name="connsiteX8" fmla="*/ 62308 w 208225"/>
                <a:gd name="connsiteY8" fmla="*/ 138649 h 821520"/>
                <a:gd name="connsiteX9" fmla="*/ 8049 w 208225"/>
                <a:gd name="connsiteY9" fmla="*/ 5460 h 82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225" h="821520">
                  <a:moveTo>
                    <a:pt x="8049" y="5460"/>
                  </a:moveTo>
                  <a:cubicBezTo>
                    <a:pt x="23622" y="3643"/>
                    <a:pt x="-13452" y="1303"/>
                    <a:pt x="54768" y="9"/>
                  </a:cubicBezTo>
                  <a:cubicBezTo>
                    <a:pt x="122988" y="-1285"/>
                    <a:pt x="208225" y="127447"/>
                    <a:pt x="208225" y="231521"/>
                  </a:cubicBezTo>
                  <a:lnTo>
                    <a:pt x="208225" y="578951"/>
                  </a:lnTo>
                  <a:cubicBezTo>
                    <a:pt x="208225" y="683025"/>
                    <a:pt x="144948" y="772320"/>
                    <a:pt x="54768" y="810463"/>
                  </a:cubicBezTo>
                  <a:lnTo>
                    <a:pt x="0" y="821520"/>
                  </a:lnTo>
                  <a:lnTo>
                    <a:pt x="19397" y="798011"/>
                  </a:lnTo>
                  <a:cubicBezTo>
                    <a:pt x="46489" y="757910"/>
                    <a:pt x="62308" y="709568"/>
                    <a:pt x="62308" y="657531"/>
                  </a:cubicBezTo>
                  <a:lnTo>
                    <a:pt x="62308" y="138649"/>
                  </a:lnTo>
                  <a:cubicBezTo>
                    <a:pt x="54282" y="27695"/>
                    <a:pt x="9306" y="28566"/>
                    <a:pt x="8049" y="546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EB4E9339-870F-4D59-82EB-26262893667C}"/>
                </a:ext>
              </a:extLst>
            </p:cNvPr>
            <p:cNvSpPr/>
            <p:nvPr/>
          </p:nvSpPr>
          <p:spPr>
            <a:xfrm>
              <a:off x="838600" y="5620084"/>
              <a:ext cx="722169" cy="1440437"/>
            </a:xfrm>
            <a:custGeom>
              <a:avLst/>
              <a:gdLst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74001 w 902375"/>
                <a:gd name="connsiteY15" fmla="*/ 59811 h 1919722"/>
                <a:gd name="connsiteX16" fmla="*/ 74001 w 902375"/>
                <a:gd name="connsiteY16" fmla="*/ 318928 h 1919722"/>
                <a:gd name="connsiteX17" fmla="*/ 639826 w 902375"/>
                <a:gd name="connsiteY17" fmla="*/ 318928 h 1919722"/>
                <a:gd name="connsiteX18" fmla="*/ 653547 w 902375"/>
                <a:gd name="connsiteY18" fmla="*/ 316802 h 1919722"/>
                <a:gd name="connsiteX19" fmla="*/ 700152 w 902375"/>
                <a:gd name="connsiteY19" fmla="*/ 298927 h 1919722"/>
                <a:gd name="connsiteX20" fmla="*/ 745690 w 902375"/>
                <a:gd name="connsiteY20" fmla="*/ 249697 h 1919722"/>
                <a:gd name="connsiteX21" fmla="*/ 808305 w 902375"/>
                <a:gd name="connsiteY21" fmla="*/ 59811 h 1919722"/>
                <a:gd name="connsiteX22" fmla="*/ 1 w 902375"/>
                <a:gd name="connsiteY22" fmla="*/ 0 h 1919722"/>
                <a:gd name="connsiteX23" fmla="*/ 898891 w 902375"/>
                <a:gd name="connsiteY23" fmla="*/ 0 h 1919722"/>
                <a:gd name="connsiteX24" fmla="*/ 822243 w 902375"/>
                <a:gd name="connsiteY24" fmla="*/ 282209 h 1919722"/>
                <a:gd name="connsiteX25" fmla="*/ 766497 w 902375"/>
                <a:gd name="connsiteY25" fmla="*/ 355376 h 1919722"/>
                <a:gd name="connsiteX26" fmla="*/ 665458 w 902375"/>
                <a:gd name="connsiteY26" fmla="*/ 390216 h 1919722"/>
                <a:gd name="connsiteX27" fmla="*/ 321350 w 902375"/>
                <a:gd name="connsiteY27" fmla="*/ 393391 h 1919722"/>
                <a:gd name="connsiteX28" fmla="*/ 150294 w 902375"/>
                <a:gd name="connsiteY28" fmla="*/ 472765 h 1919722"/>
                <a:gd name="connsiteX29" fmla="*/ 99494 w 902375"/>
                <a:gd name="connsiteY29" fmla="*/ 692984 h 1919722"/>
                <a:gd name="connsiteX30" fmla="*/ 132150 w 902375"/>
                <a:gd name="connsiteY30" fmla="*/ 637338 h 1919722"/>
                <a:gd name="connsiteX31" fmla="*/ 451188 w 902375"/>
                <a:gd name="connsiteY31" fmla="*/ 505188 h 1919722"/>
                <a:gd name="connsiteX32" fmla="*/ 902375 w 902375"/>
                <a:gd name="connsiteY32" fmla="*/ 956376 h 1919722"/>
                <a:gd name="connsiteX33" fmla="*/ 902374 w 902375"/>
                <a:gd name="connsiteY33" fmla="*/ 1468535 h 1919722"/>
                <a:gd name="connsiteX34" fmla="*/ 451186 w 902375"/>
                <a:gd name="connsiteY34" fmla="*/ 1919722 h 1919722"/>
                <a:gd name="connsiteX35" fmla="*/ 451188 w 902375"/>
                <a:gd name="connsiteY35" fmla="*/ 1919721 h 1919722"/>
                <a:gd name="connsiteX36" fmla="*/ 0 w 902375"/>
                <a:gd name="connsiteY36" fmla="*/ 1468533 h 1919722"/>
                <a:gd name="connsiteX37" fmla="*/ 0 w 902375"/>
                <a:gd name="connsiteY37" fmla="*/ 1431954 h 1919722"/>
                <a:gd name="connsiteX38" fmla="*/ 3498 w 902375"/>
                <a:gd name="connsiteY38" fmla="*/ 1431954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0 w 902375"/>
                <a:gd name="connsiteY39" fmla="*/ 1431954 h 1919722"/>
                <a:gd name="connsiteX40" fmla="*/ 13145 w 902375"/>
                <a:gd name="connsiteY40" fmla="*/ 1370617 h 1919722"/>
                <a:gd name="connsiteX41" fmla="*/ 167237 w 902375"/>
                <a:gd name="connsiteY41" fmla="*/ 1239495 h 1919722"/>
                <a:gd name="connsiteX42" fmla="*/ 334472 w 902375"/>
                <a:gd name="connsiteY42" fmla="*/ 1454183 h 1919722"/>
                <a:gd name="connsiteX43" fmla="*/ 232333 w 902375"/>
                <a:gd name="connsiteY43" fmla="*/ 1651999 h 1919722"/>
                <a:gd name="connsiteX44" fmla="*/ 191478 w 902375"/>
                <a:gd name="connsiteY44" fmla="*/ 1662588 h 1919722"/>
                <a:gd name="connsiteX45" fmla="*/ 197661 w 902375"/>
                <a:gd name="connsiteY45" fmla="*/ 1693218 h 1919722"/>
                <a:gd name="connsiteX46" fmla="*/ 350150 w 902375"/>
                <a:gd name="connsiteY46" fmla="*/ 1794294 h 1919722"/>
                <a:gd name="connsiteX47" fmla="*/ 350148 w 902375"/>
                <a:gd name="connsiteY47" fmla="*/ 1794296 h 1919722"/>
                <a:gd name="connsiteX48" fmla="*/ 515643 w 902375"/>
                <a:gd name="connsiteY48" fmla="*/ 1628801 h 1919722"/>
                <a:gd name="connsiteX49" fmla="*/ 515644 w 902375"/>
                <a:gd name="connsiteY49" fmla="*/ 813531 h 1919722"/>
                <a:gd name="connsiteX50" fmla="*/ 350150 w 902375"/>
                <a:gd name="connsiteY50" fmla="*/ 648036 h 1919722"/>
                <a:gd name="connsiteX51" fmla="*/ 233127 w 902375"/>
                <a:gd name="connsiteY51" fmla="*/ 696508 h 1919722"/>
                <a:gd name="connsiteX52" fmla="*/ 202018 w 902375"/>
                <a:gd name="connsiteY52" fmla="*/ 722344 h 1919722"/>
                <a:gd name="connsiteX53" fmla="*/ 141344 w 902375"/>
                <a:gd name="connsiteY53" fmla="*/ 801963 h 1919722"/>
                <a:gd name="connsiteX54" fmla="*/ 105547 w 902375"/>
                <a:gd name="connsiteY54" fmla="*/ 895447 h 1919722"/>
                <a:gd name="connsiteX55" fmla="*/ 100599 w 902375"/>
                <a:gd name="connsiteY55" fmla="*/ 976520 h 1919722"/>
                <a:gd name="connsiteX56" fmla="*/ 0 w 902375"/>
                <a:gd name="connsiteY56" fmla="*/ 976520 h 1919722"/>
                <a:gd name="connsiteX57" fmla="*/ 0 w 902375"/>
                <a:gd name="connsiteY57" fmla="*/ 956376 h 1919722"/>
                <a:gd name="connsiteX58" fmla="*/ 1 w 902375"/>
                <a:gd name="connsiteY58" fmla="*/ 956361 h 1919722"/>
                <a:gd name="connsiteX59" fmla="*/ 1 w 902375"/>
                <a:gd name="connsiteY59" fmla="*/ 0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58" fmla="*/ 1 w 902375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58389 w 947619"/>
                <a:gd name="connsiteY39" fmla="*/ 1370617 h 1919722"/>
                <a:gd name="connsiteX40" fmla="*/ 212481 w 947619"/>
                <a:gd name="connsiteY40" fmla="*/ 1239495 h 1919722"/>
                <a:gd name="connsiteX41" fmla="*/ 379716 w 947619"/>
                <a:gd name="connsiteY41" fmla="*/ 1454183 h 1919722"/>
                <a:gd name="connsiteX42" fmla="*/ 277577 w 947619"/>
                <a:gd name="connsiteY42" fmla="*/ 1651999 h 1919722"/>
                <a:gd name="connsiteX43" fmla="*/ 236722 w 947619"/>
                <a:gd name="connsiteY43" fmla="*/ 1662588 h 1919722"/>
                <a:gd name="connsiteX44" fmla="*/ 242905 w 947619"/>
                <a:gd name="connsiteY44" fmla="*/ 1693218 h 1919722"/>
                <a:gd name="connsiteX45" fmla="*/ 395394 w 947619"/>
                <a:gd name="connsiteY45" fmla="*/ 1794294 h 1919722"/>
                <a:gd name="connsiteX46" fmla="*/ 395392 w 947619"/>
                <a:gd name="connsiteY46" fmla="*/ 1794296 h 1919722"/>
                <a:gd name="connsiteX47" fmla="*/ 560887 w 947619"/>
                <a:gd name="connsiteY47" fmla="*/ 1628801 h 1919722"/>
                <a:gd name="connsiteX48" fmla="*/ 560888 w 947619"/>
                <a:gd name="connsiteY48" fmla="*/ 813531 h 1919722"/>
                <a:gd name="connsiteX49" fmla="*/ 395394 w 947619"/>
                <a:gd name="connsiteY49" fmla="*/ 648036 h 1919722"/>
                <a:gd name="connsiteX50" fmla="*/ 278371 w 947619"/>
                <a:gd name="connsiteY50" fmla="*/ 696508 h 1919722"/>
                <a:gd name="connsiteX51" fmla="*/ 247262 w 947619"/>
                <a:gd name="connsiteY51" fmla="*/ 722344 h 1919722"/>
                <a:gd name="connsiteX52" fmla="*/ 186588 w 947619"/>
                <a:gd name="connsiteY52" fmla="*/ 801963 h 1919722"/>
                <a:gd name="connsiteX53" fmla="*/ 150791 w 947619"/>
                <a:gd name="connsiteY53" fmla="*/ 895447 h 1919722"/>
                <a:gd name="connsiteX54" fmla="*/ 145843 w 947619"/>
                <a:gd name="connsiteY54" fmla="*/ 976520 h 1919722"/>
                <a:gd name="connsiteX55" fmla="*/ 45244 w 947619"/>
                <a:gd name="connsiteY55" fmla="*/ 976520 h 1919722"/>
                <a:gd name="connsiteX56" fmla="*/ 45244 w 947619"/>
                <a:gd name="connsiteY56" fmla="*/ 956376 h 1919722"/>
                <a:gd name="connsiteX57" fmla="*/ 45245 w 947619"/>
                <a:gd name="connsiteY57" fmla="*/ 956361 h 1919722"/>
                <a:gd name="connsiteX58" fmla="*/ 45245 w 947619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913 w 947872"/>
                <a:gd name="connsiteY0" fmla="*/ 1308406 h 1919722"/>
                <a:gd name="connsiteX1" fmla="*/ 109538 w 947872"/>
                <a:gd name="connsiteY1" fmla="*/ 1455078 h 1919722"/>
                <a:gd name="connsiteX2" fmla="*/ 209913 w 947872"/>
                <a:gd name="connsiteY2" fmla="*/ 1601751 h 1919722"/>
                <a:gd name="connsiteX3" fmla="*/ 310288 w 947872"/>
                <a:gd name="connsiteY3" fmla="*/ 1455078 h 1919722"/>
                <a:gd name="connsiteX4" fmla="*/ 209913 w 947872"/>
                <a:gd name="connsiteY4" fmla="*/ 1308406 h 1919722"/>
                <a:gd name="connsiteX5" fmla="*/ 585949 w 947872"/>
                <a:gd name="connsiteY5" fmla="*/ 604334 h 1919722"/>
                <a:gd name="connsiteX6" fmla="*/ 593627 w 947872"/>
                <a:gd name="connsiteY6" fmla="*/ 613640 h 1919722"/>
                <a:gd name="connsiteX7" fmla="*/ 656411 w 947872"/>
                <a:gd name="connsiteY7" fmla="*/ 819180 h 1919722"/>
                <a:gd name="connsiteX8" fmla="*/ 656411 w 947872"/>
                <a:gd name="connsiteY8" fmla="*/ 1578370 h 1919722"/>
                <a:gd name="connsiteX9" fmla="*/ 593627 w 947872"/>
                <a:gd name="connsiteY9" fmla="*/ 1783910 h 1919722"/>
                <a:gd name="connsiteX10" fmla="*/ 565247 w 947872"/>
                <a:gd name="connsiteY10" fmla="*/ 1818307 h 1919722"/>
                <a:gd name="connsiteX11" fmla="*/ 645379 w 947872"/>
                <a:gd name="connsiteY11" fmla="*/ 1802129 h 1919722"/>
                <a:gd name="connsiteX12" fmla="*/ 869906 w 947872"/>
                <a:gd name="connsiteY12" fmla="*/ 1463398 h 1919722"/>
                <a:gd name="connsiteX13" fmla="*/ 869906 w 947872"/>
                <a:gd name="connsiteY13" fmla="*/ 955064 h 1919722"/>
                <a:gd name="connsiteX14" fmla="*/ 645379 w 947872"/>
                <a:gd name="connsiteY14" fmla="*/ 616332 h 1919722"/>
                <a:gd name="connsiteX15" fmla="*/ 585949 w 947872"/>
                <a:gd name="connsiteY15" fmla="*/ 604334 h 1919722"/>
                <a:gd name="connsiteX16" fmla="*/ 119498 w 947872"/>
                <a:gd name="connsiteY16" fmla="*/ 59811 h 1919722"/>
                <a:gd name="connsiteX17" fmla="*/ 119498 w 947872"/>
                <a:gd name="connsiteY17" fmla="*/ 318928 h 1919722"/>
                <a:gd name="connsiteX18" fmla="*/ 685323 w 947872"/>
                <a:gd name="connsiteY18" fmla="*/ 318928 h 1919722"/>
                <a:gd name="connsiteX19" fmla="*/ 699044 w 947872"/>
                <a:gd name="connsiteY19" fmla="*/ 316802 h 1919722"/>
                <a:gd name="connsiteX20" fmla="*/ 745649 w 947872"/>
                <a:gd name="connsiteY20" fmla="*/ 298927 h 1919722"/>
                <a:gd name="connsiteX21" fmla="*/ 791187 w 947872"/>
                <a:gd name="connsiteY21" fmla="*/ 249697 h 1919722"/>
                <a:gd name="connsiteX22" fmla="*/ 853802 w 947872"/>
                <a:gd name="connsiteY22" fmla="*/ 59811 h 1919722"/>
                <a:gd name="connsiteX23" fmla="*/ 119498 w 947872"/>
                <a:gd name="connsiteY23" fmla="*/ 59811 h 1919722"/>
                <a:gd name="connsiteX24" fmla="*/ 45498 w 947872"/>
                <a:gd name="connsiteY24" fmla="*/ 0 h 1919722"/>
                <a:gd name="connsiteX25" fmla="*/ 944388 w 947872"/>
                <a:gd name="connsiteY25" fmla="*/ 0 h 1919722"/>
                <a:gd name="connsiteX26" fmla="*/ 867740 w 947872"/>
                <a:gd name="connsiteY26" fmla="*/ 282209 h 1919722"/>
                <a:gd name="connsiteX27" fmla="*/ 811994 w 947872"/>
                <a:gd name="connsiteY27" fmla="*/ 355376 h 1919722"/>
                <a:gd name="connsiteX28" fmla="*/ 710955 w 947872"/>
                <a:gd name="connsiteY28" fmla="*/ 390216 h 1919722"/>
                <a:gd name="connsiteX29" fmla="*/ 366847 w 947872"/>
                <a:gd name="connsiteY29" fmla="*/ 393391 h 1919722"/>
                <a:gd name="connsiteX30" fmla="*/ 195791 w 947872"/>
                <a:gd name="connsiteY30" fmla="*/ 472765 h 1919722"/>
                <a:gd name="connsiteX31" fmla="*/ 144991 w 947872"/>
                <a:gd name="connsiteY31" fmla="*/ 692984 h 1919722"/>
                <a:gd name="connsiteX32" fmla="*/ 177647 w 947872"/>
                <a:gd name="connsiteY32" fmla="*/ 637338 h 1919722"/>
                <a:gd name="connsiteX33" fmla="*/ 496685 w 947872"/>
                <a:gd name="connsiteY33" fmla="*/ 505188 h 1919722"/>
                <a:gd name="connsiteX34" fmla="*/ 947872 w 947872"/>
                <a:gd name="connsiteY34" fmla="*/ 956376 h 1919722"/>
                <a:gd name="connsiteX35" fmla="*/ 947871 w 947872"/>
                <a:gd name="connsiteY35" fmla="*/ 1468535 h 1919722"/>
                <a:gd name="connsiteX36" fmla="*/ 496683 w 947872"/>
                <a:gd name="connsiteY36" fmla="*/ 1919722 h 1919722"/>
                <a:gd name="connsiteX37" fmla="*/ 496685 w 947872"/>
                <a:gd name="connsiteY37" fmla="*/ 1919721 h 1919722"/>
                <a:gd name="connsiteX38" fmla="*/ 253 w 947872"/>
                <a:gd name="connsiteY38" fmla="*/ 1468533 h 1919722"/>
                <a:gd name="connsiteX39" fmla="*/ 212734 w 947872"/>
                <a:gd name="connsiteY39" fmla="*/ 1239495 h 1919722"/>
                <a:gd name="connsiteX40" fmla="*/ 379969 w 947872"/>
                <a:gd name="connsiteY40" fmla="*/ 1454183 h 1919722"/>
                <a:gd name="connsiteX41" fmla="*/ 277830 w 947872"/>
                <a:gd name="connsiteY41" fmla="*/ 1651999 h 1919722"/>
                <a:gd name="connsiteX42" fmla="*/ 236975 w 947872"/>
                <a:gd name="connsiteY42" fmla="*/ 1662588 h 1919722"/>
                <a:gd name="connsiteX43" fmla="*/ 243158 w 947872"/>
                <a:gd name="connsiteY43" fmla="*/ 1693218 h 1919722"/>
                <a:gd name="connsiteX44" fmla="*/ 395647 w 947872"/>
                <a:gd name="connsiteY44" fmla="*/ 1794294 h 1919722"/>
                <a:gd name="connsiteX45" fmla="*/ 395645 w 947872"/>
                <a:gd name="connsiteY45" fmla="*/ 1794296 h 1919722"/>
                <a:gd name="connsiteX46" fmla="*/ 561140 w 947872"/>
                <a:gd name="connsiteY46" fmla="*/ 1628801 h 1919722"/>
                <a:gd name="connsiteX47" fmla="*/ 561141 w 947872"/>
                <a:gd name="connsiteY47" fmla="*/ 813531 h 1919722"/>
                <a:gd name="connsiteX48" fmla="*/ 395647 w 947872"/>
                <a:gd name="connsiteY48" fmla="*/ 648036 h 1919722"/>
                <a:gd name="connsiteX49" fmla="*/ 278624 w 947872"/>
                <a:gd name="connsiteY49" fmla="*/ 696508 h 1919722"/>
                <a:gd name="connsiteX50" fmla="*/ 247515 w 947872"/>
                <a:gd name="connsiteY50" fmla="*/ 722344 h 1919722"/>
                <a:gd name="connsiteX51" fmla="*/ 186841 w 947872"/>
                <a:gd name="connsiteY51" fmla="*/ 801963 h 1919722"/>
                <a:gd name="connsiteX52" fmla="*/ 151044 w 947872"/>
                <a:gd name="connsiteY52" fmla="*/ 895447 h 1919722"/>
                <a:gd name="connsiteX53" fmla="*/ 146096 w 947872"/>
                <a:gd name="connsiteY53" fmla="*/ 976520 h 1919722"/>
                <a:gd name="connsiteX54" fmla="*/ 45497 w 947872"/>
                <a:gd name="connsiteY54" fmla="*/ 976520 h 1919722"/>
                <a:gd name="connsiteX55" fmla="*/ 45497 w 947872"/>
                <a:gd name="connsiteY55" fmla="*/ 956376 h 1919722"/>
                <a:gd name="connsiteX56" fmla="*/ 45498 w 947872"/>
                <a:gd name="connsiteY56" fmla="*/ 956361 h 1919722"/>
                <a:gd name="connsiteX57" fmla="*/ 45498 w 947872"/>
                <a:gd name="connsiteY57" fmla="*/ 0 h 1919722"/>
                <a:gd name="connsiteX0" fmla="*/ 209744 w 947703"/>
                <a:gd name="connsiteY0" fmla="*/ 1308406 h 1919722"/>
                <a:gd name="connsiteX1" fmla="*/ 109369 w 947703"/>
                <a:gd name="connsiteY1" fmla="*/ 1455078 h 1919722"/>
                <a:gd name="connsiteX2" fmla="*/ 209744 w 947703"/>
                <a:gd name="connsiteY2" fmla="*/ 1601751 h 1919722"/>
                <a:gd name="connsiteX3" fmla="*/ 310119 w 947703"/>
                <a:gd name="connsiteY3" fmla="*/ 1455078 h 1919722"/>
                <a:gd name="connsiteX4" fmla="*/ 209744 w 947703"/>
                <a:gd name="connsiteY4" fmla="*/ 1308406 h 1919722"/>
                <a:gd name="connsiteX5" fmla="*/ 585780 w 947703"/>
                <a:gd name="connsiteY5" fmla="*/ 604334 h 1919722"/>
                <a:gd name="connsiteX6" fmla="*/ 593458 w 947703"/>
                <a:gd name="connsiteY6" fmla="*/ 613640 h 1919722"/>
                <a:gd name="connsiteX7" fmla="*/ 656242 w 947703"/>
                <a:gd name="connsiteY7" fmla="*/ 819180 h 1919722"/>
                <a:gd name="connsiteX8" fmla="*/ 656242 w 947703"/>
                <a:gd name="connsiteY8" fmla="*/ 1578370 h 1919722"/>
                <a:gd name="connsiteX9" fmla="*/ 593458 w 947703"/>
                <a:gd name="connsiteY9" fmla="*/ 1783910 h 1919722"/>
                <a:gd name="connsiteX10" fmla="*/ 565078 w 947703"/>
                <a:gd name="connsiteY10" fmla="*/ 1818307 h 1919722"/>
                <a:gd name="connsiteX11" fmla="*/ 645210 w 947703"/>
                <a:gd name="connsiteY11" fmla="*/ 1802129 h 1919722"/>
                <a:gd name="connsiteX12" fmla="*/ 869737 w 947703"/>
                <a:gd name="connsiteY12" fmla="*/ 1463398 h 1919722"/>
                <a:gd name="connsiteX13" fmla="*/ 869737 w 947703"/>
                <a:gd name="connsiteY13" fmla="*/ 955064 h 1919722"/>
                <a:gd name="connsiteX14" fmla="*/ 645210 w 947703"/>
                <a:gd name="connsiteY14" fmla="*/ 616332 h 1919722"/>
                <a:gd name="connsiteX15" fmla="*/ 585780 w 947703"/>
                <a:gd name="connsiteY15" fmla="*/ 604334 h 1919722"/>
                <a:gd name="connsiteX16" fmla="*/ 119329 w 947703"/>
                <a:gd name="connsiteY16" fmla="*/ 59811 h 1919722"/>
                <a:gd name="connsiteX17" fmla="*/ 119329 w 947703"/>
                <a:gd name="connsiteY17" fmla="*/ 318928 h 1919722"/>
                <a:gd name="connsiteX18" fmla="*/ 685154 w 947703"/>
                <a:gd name="connsiteY18" fmla="*/ 318928 h 1919722"/>
                <a:gd name="connsiteX19" fmla="*/ 698875 w 947703"/>
                <a:gd name="connsiteY19" fmla="*/ 316802 h 1919722"/>
                <a:gd name="connsiteX20" fmla="*/ 745480 w 947703"/>
                <a:gd name="connsiteY20" fmla="*/ 298927 h 1919722"/>
                <a:gd name="connsiteX21" fmla="*/ 791018 w 947703"/>
                <a:gd name="connsiteY21" fmla="*/ 249697 h 1919722"/>
                <a:gd name="connsiteX22" fmla="*/ 853633 w 947703"/>
                <a:gd name="connsiteY22" fmla="*/ 59811 h 1919722"/>
                <a:gd name="connsiteX23" fmla="*/ 119329 w 947703"/>
                <a:gd name="connsiteY23" fmla="*/ 59811 h 1919722"/>
                <a:gd name="connsiteX24" fmla="*/ 45329 w 947703"/>
                <a:gd name="connsiteY24" fmla="*/ 0 h 1919722"/>
                <a:gd name="connsiteX25" fmla="*/ 944219 w 947703"/>
                <a:gd name="connsiteY25" fmla="*/ 0 h 1919722"/>
                <a:gd name="connsiteX26" fmla="*/ 867571 w 947703"/>
                <a:gd name="connsiteY26" fmla="*/ 282209 h 1919722"/>
                <a:gd name="connsiteX27" fmla="*/ 811825 w 947703"/>
                <a:gd name="connsiteY27" fmla="*/ 355376 h 1919722"/>
                <a:gd name="connsiteX28" fmla="*/ 710786 w 947703"/>
                <a:gd name="connsiteY28" fmla="*/ 390216 h 1919722"/>
                <a:gd name="connsiteX29" fmla="*/ 366678 w 947703"/>
                <a:gd name="connsiteY29" fmla="*/ 393391 h 1919722"/>
                <a:gd name="connsiteX30" fmla="*/ 195622 w 947703"/>
                <a:gd name="connsiteY30" fmla="*/ 472765 h 1919722"/>
                <a:gd name="connsiteX31" fmla="*/ 144822 w 947703"/>
                <a:gd name="connsiteY31" fmla="*/ 692984 h 1919722"/>
                <a:gd name="connsiteX32" fmla="*/ 177478 w 947703"/>
                <a:gd name="connsiteY32" fmla="*/ 637338 h 1919722"/>
                <a:gd name="connsiteX33" fmla="*/ 496516 w 947703"/>
                <a:gd name="connsiteY33" fmla="*/ 505188 h 1919722"/>
                <a:gd name="connsiteX34" fmla="*/ 947703 w 947703"/>
                <a:gd name="connsiteY34" fmla="*/ 956376 h 1919722"/>
                <a:gd name="connsiteX35" fmla="*/ 947702 w 947703"/>
                <a:gd name="connsiteY35" fmla="*/ 1468535 h 1919722"/>
                <a:gd name="connsiteX36" fmla="*/ 496514 w 947703"/>
                <a:gd name="connsiteY36" fmla="*/ 1919722 h 1919722"/>
                <a:gd name="connsiteX37" fmla="*/ 496516 w 947703"/>
                <a:gd name="connsiteY37" fmla="*/ 1919721 h 1919722"/>
                <a:gd name="connsiteX38" fmla="*/ 84 w 947703"/>
                <a:gd name="connsiteY38" fmla="*/ 1468533 h 1919722"/>
                <a:gd name="connsiteX39" fmla="*/ 212565 w 947703"/>
                <a:gd name="connsiteY39" fmla="*/ 1239495 h 1919722"/>
                <a:gd name="connsiteX40" fmla="*/ 379800 w 947703"/>
                <a:gd name="connsiteY40" fmla="*/ 1454183 h 1919722"/>
                <a:gd name="connsiteX41" fmla="*/ 277661 w 947703"/>
                <a:gd name="connsiteY41" fmla="*/ 1651999 h 1919722"/>
                <a:gd name="connsiteX42" fmla="*/ 236806 w 947703"/>
                <a:gd name="connsiteY42" fmla="*/ 1662588 h 1919722"/>
                <a:gd name="connsiteX43" fmla="*/ 242989 w 947703"/>
                <a:gd name="connsiteY43" fmla="*/ 1693218 h 1919722"/>
                <a:gd name="connsiteX44" fmla="*/ 395478 w 947703"/>
                <a:gd name="connsiteY44" fmla="*/ 1794294 h 1919722"/>
                <a:gd name="connsiteX45" fmla="*/ 395476 w 947703"/>
                <a:gd name="connsiteY45" fmla="*/ 1794296 h 1919722"/>
                <a:gd name="connsiteX46" fmla="*/ 560971 w 947703"/>
                <a:gd name="connsiteY46" fmla="*/ 1628801 h 1919722"/>
                <a:gd name="connsiteX47" fmla="*/ 560972 w 947703"/>
                <a:gd name="connsiteY47" fmla="*/ 813531 h 1919722"/>
                <a:gd name="connsiteX48" fmla="*/ 395478 w 947703"/>
                <a:gd name="connsiteY48" fmla="*/ 648036 h 1919722"/>
                <a:gd name="connsiteX49" fmla="*/ 278455 w 947703"/>
                <a:gd name="connsiteY49" fmla="*/ 696508 h 1919722"/>
                <a:gd name="connsiteX50" fmla="*/ 247346 w 947703"/>
                <a:gd name="connsiteY50" fmla="*/ 722344 h 1919722"/>
                <a:gd name="connsiteX51" fmla="*/ 186672 w 947703"/>
                <a:gd name="connsiteY51" fmla="*/ 801963 h 1919722"/>
                <a:gd name="connsiteX52" fmla="*/ 150875 w 947703"/>
                <a:gd name="connsiteY52" fmla="*/ 895447 h 1919722"/>
                <a:gd name="connsiteX53" fmla="*/ 145927 w 947703"/>
                <a:gd name="connsiteY53" fmla="*/ 976520 h 1919722"/>
                <a:gd name="connsiteX54" fmla="*/ 45328 w 947703"/>
                <a:gd name="connsiteY54" fmla="*/ 976520 h 1919722"/>
                <a:gd name="connsiteX55" fmla="*/ 45328 w 947703"/>
                <a:gd name="connsiteY55" fmla="*/ 956376 h 1919722"/>
                <a:gd name="connsiteX56" fmla="*/ 45329 w 947703"/>
                <a:gd name="connsiteY56" fmla="*/ 956361 h 1919722"/>
                <a:gd name="connsiteX57" fmla="*/ 45329 w 947703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99306 w 948134"/>
                <a:gd name="connsiteY18" fmla="*/ 316802 h 1919722"/>
                <a:gd name="connsiteX19" fmla="*/ 745911 w 948134"/>
                <a:gd name="connsiteY19" fmla="*/ 298927 h 1919722"/>
                <a:gd name="connsiteX20" fmla="*/ 791449 w 948134"/>
                <a:gd name="connsiteY20" fmla="*/ 249697 h 1919722"/>
                <a:gd name="connsiteX21" fmla="*/ 827871 w 948134"/>
                <a:gd name="connsiteY21" fmla="*/ 136011 h 1919722"/>
                <a:gd name="connsiteX22" fmla="*/ 176910 w 948134"/>
                <a:gd name="connsiteY22" fmla="*/ 128867 h 1919722"/>
                <a:gd name="connsiteX23" fmla="*/ 45760 w 948134"/>
                <a:gd name="connsiteY23" fmla="*/ 0 h 1919722"/>
                <a:gd name="connsiteX24" fmla="*/ 944650 w 948134"/>
                <a:gd name="connsiteY24" fmla="*/ 0 h 1919722"/>
                <a:gd name="connsiteX25" fmla="*/ 868002 w 948134"/>
                <a:gd name="connsiteY25" fmla="*/ 282209 h 1919722"/>
                <a:gd name="connsiteX26" fmla="*/ 812256 w 948134"/>
                <a:gd name="connsiteY26" fmla="*/ 355376 h 1919722"/>
                <a:gd name="connsiteX27" fmla="*/ 711217 w 948134"/>
                <a:gd name="connsiteY27" fmla="*/ 390216 h 1919722"/>
                <a:gd name="connsiteX28" fmla="*/ 367109 w 948134"/>
                <a:gd name="connsiteY28" fmla="*/ 393391 h 1919722"/>
                <a:gd name="connsiteX29" fmla="*/ 196053 w 948134"/>
                <a:gd name="connsiteY29" fmla="*/ 472765 h 1919722"/>
                <a:gd name="connsiteX30" fmla="*/ 145253 w 948134"/>
                <a:gd name="connsiteY30" fmla="*/ 692984 h 1919722"/>
                <a:gd name="connsiteX31" fmla="*/ 177909 w 948134"/>
                <a:gd name="connsiteY31" fmla="*/ 637338 h 1919722"/>
                <a:gd name="connsiteX32" fmla="*/ 496947 w 948134"/>
                <a:gd name="connsiteY32" fmla="*/ 505188 h 1919722"/>
                <a:gd name="connsiteX33" fmla="*/ 948134 w 948134"/>
                <a:gd name="connsiteY33" fmla="*/ 956376 h 1919722"/>
                <a:gd name="connsiteX34" fmla="*/ 948133 w 948134"/>
                <a:gd name="connsiteY34" fmla="*/ 1468535 h 1919722"/>
                <a:gd name="connsiteX35" fmla="*/ 496945 w 948134"/>
                <a:gd name="connsiteY35" fmla="*/ 1919722 h 1919722"/>
                <a:gd name="connsiteX36" fmla="*/ 496947 w 948134"/>
                <a:gd name="connsiteY36" fmla="*/ 1919721 h 1919722"/>
                <a:gd name="connsiteX37" fmla="*/ 515 w 948134"/>
                <a:gd name="connsiteY37" fmla="*/ 1468533 h 1919722"/>
                <a:gd name="connsiteX38" fmla="*/ 212996 w 948134"/>
                <a:gd name="connsiteY38" fmla="*/ 1239495 h 1919722"/>
                <a:gd name="connsiteX39" fmla="*/ 380231 w 948134"/>
                <a:gd name="connsiteY39" fmla="*/ 1454183 h 1919722"/>
                <a:gd name="connsiteX40" fmla="*/ 278092 w 948134"/>
                <a:gd name="connsiteY40" fmla="*/ 1651999 h 1919722"/>
                <a:gd name="connsiteX41" fmla="*/ 237237 w 948134"/>
                <a:gd name="connsiteY41" fmla="*/ 1662588 h 1919722"/>
                <a:gd name="connsiteX42" fmla="*/ 243420 w 948134"/>
                <a:gd name="connsiteY42" fmla="*/ 1693218 h 1919722"/>
                <a:gd name="connsiteX43" fmla="*/ 395909 w 948134"/>
                <a:gd name="connsiteY43" fmla="*/ 1794294 h 1919722"/>
                <a:gd name="connsiteX44" fmla="*/ 395907 w 948134"/>
                <a:gd name="connsiteY44" fmla="*/ 1794296 h 1919722"/>
                <a:gd name="connsiteX45" fmla="*/ 561402 w 948134"/>
                <a:gd name="connsiteY45" fmla="*/ 1628801 h 1919722"/>
                <a:gd name="connsiteX46" fmla="*/ 561403 w 948134"/>
                <a:gd name="connsiteY46" fmla="*/ 813531 h 1919722"/>
                <a:gd name="connsiteX47" fmla="*/ 395909 w 948134"/>
                <a:gd name="connsiteY47" fmla="*/ 648036 h 1919722"/>
                <a:gd name="connsiteX48" fmla="*/ 278886 w 948134"/>
                <a:gd name="connsiteY48" fmla="*/ 696508 h 1919722"/>
                <a:gd name="connsiteX49" fmla="*/ 247777 w 948134"/>
                <a:gd name="connsiteY49" fmla="*/ 722344 h 1919722"/>
                <a:gd name="connsiteX50" fmla="*/ 187103 w 948134"/>
                <a:gd name="connsiteY50" fmla="*/ 801963 h 1919722"/>
                <a:gd name="connsiteX51" fmla="*/ 151306 w 948134"/>
                <a:gd name="connsiteY51" fmla="*/ 895447 h 1919722"/>
                <a:gd name="connsiteX52" fmla="*/ 146358 w 948134"/>
                <a:gd name="connsiteY52" fmla="*/ 976520 h 1919722"/>
                <a:gd name="connsiteX53" fmla="*/ 45759 w 948134"/>
                <a:gd name="connsiteY53" fmla="*/ 976520 h 1919722"/>
                <a:gd name="connsiteX54" fmla="*/ 45759 w 948134"/>
                <a:gd name="connsiteY54" fmla="*/ 956376 h 1919722"/>
                <a:gd name="connsiteX55" fmla="*/ 45760 w 948134"/>
                <a:gd name="connsiteY55" fmla="*/ 956361 h 1919722"/>
                <a:gd name="connsiteX56" fmla="*/ 45760 w 948134"/>
                <a:gd name="connsiteY56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815728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187103 w 948134"/>
                <a:gd name="connsiteY46" fmla="*/ 801963 h 1919722"/>
                <a:gd name="connsiteX47" fmla="*/ 151306 w 948134"/>
                <a:gd name="connsiteY47" fmla="*/ 895447 h 1919722"/>
                <a:gd name="connsiteX48" fmla="*/ 146358 w 948134"/>
                <a:gd name="connsiteY48" fmla="*/ 976520 h 1919722"/>
                <a:gd name="connsiteX49" fmla="*/ 45759 w 948134"/>
                <a:gd name="connsiteY49" fmla="*/ 976520 h 1919722"/>
                <a:gd name="connsiteX50" fmla="*/ 45759 w 948134"/>
                <a:gd name="connsiteY50" fmla="*/ 956376 h 1919722"/>
                <a:gd name="connsiteX51" fmla="*/ 45760 w 948134"/>
                <a:gd name="connsiteY51" fmla="*/ 956361 h 1919722"/>
                <a:gd name="connsiteX52" fmla="*/ 45760 w 948134"/>
                <a:gd name="connsiteY52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33380 w 968958"/>
                <a:gd name="connsiteY0" fmla="*/ 1336981 h 1919722"/>
                <a:gd name="connsiteX1" fmla="*/ 109193 w 968958"/>
                <a:gd name="connsiteY1" fmla="*/ 1450315 h 1919722"/>
                <a:gd name="connsiteX2" fmla="*/ 176230 w 968958"/>
                <a:gd name="connsiteY2" fmla="*/ 1658901 h 1919722"/>
                <a:gd name="connsiteX3" fmla="*/ 331374 w 968958"/>
                <a:gd name="connsiteY3" fmla="*/ 1455078 h 1919722"/>
                <a:gd name="connsiteX4" fmla="*/ 233380 w 968958"/>
                <a:gd name="connsiteY4" fmla="*/ 1336981 h 1919722"/>
                <a:gd name="connsiteX5" fmla="*/ 607035 w 968958"/>
                <a:gd name="connsiteY5" fmla="*/ 604334 h 1919722"/>
                <a:gd name="connsiteX6" fmla="*/ 614713 w 968958"/>
                <a:gd name="connsiteY6" fmla="*/ 613640 h 1919722"/>
                <a:gd name="connsiteX7" fmla="*/ 677497 w 968958"/>
                <a:gd name="connsiteY7" fmla="*/ 819180 h 1919722"/>
                <a:gd name="connsiteX8" fmla="*/ 677497 w 968958"/>
                <a:gd name="connsiteY8" fmla="*/ 1578370 h 1919722"/>
                <a:gd name="connsiteX9" fmla="*/ 614713 w 968958"/>
                <a:gd name="connsiteY9" fmla="*/ 1783910 h 1919722"/>
                <a:gd name="connsiteX10" fmla="*/ 586333 w 968958"/>
                <a:gd name="connsiteY10" fmla="*/ 1818307 h 1919722"/>
                <a:gd name="connsiteX11" fmla="*/ 666465 w 968958"/>
                <a:gd name="connsiteY11" fmla="*/ 1802129 h 1919722"/>
                <a:gd name="connsiteX12" fmla="*/ 890992 w 968958"/>
                <a:gd name="connsiteY12" fmla="*/ 1463398 h 1919722"/>
                <a:gd name="connsiteX13" fmla="*/ 890992 w 968958"/>
                <a:gd name="connsiteY13" fmla="*/ 955064 h 1919722"/>
                <a:gd name="connsiteX14" fmla="*/ 666465 w 968958"/>
                <a:gd name="connsiteY14" fmla="*/ 616332 h 1919722"/>
                <a:gd name="connsiteX15" fmla="*/ 607035 w 968958"/>
                <a:gd name="connsiteY15" fmla="*/ 604334 h 1919722"/>
                <a:gd name="connsiteX16" fmla="*/ 197734 w 968958"/>
                <a:gd name="connsiteY16" fmla="*/ 128867 h 1919722"/>
                <a:gd name="connsiteX17" fmla="*/ 185828 w 968958"/>
                <a:gd name="connsiteY17" fmla="*/ 378459 h 1919722"/>
                <a:gd name="connsiteX18" fmla="*/ 752447 w 968958"/>
                <a:gd name="connsiteY18" fmla="*/ 298927 h 1919722"/>
                <a:gd name="connsiteX19" fmla="*/ 812273 w 968958"/>
                <a:gd name="connsiteY19" fmla="*/ 249697 h 1919722"/>
                <a:gd name="connsiteX20" fmla="*/ 848695 w 968958"/>
                <a:gd name="connsiteY20" fmla="*/ 136011 h 1919722"/>
                <a:gd name="connsiteX21" fmla="*/ 197734 w 968958"/>
                <a:gd name="connsiteY21" fmla="*/ 128867 h 1919722"/>
                <a:gd name="connsiteX22" fmla="*/ 66584 w 968958"/>
                <a:gd name="connsiteY22" fmla="*/ 0 h 1919722"/>
                <a:gd name="connsiteX23" fmla="*/ 965474 w 968958"/>
                <a:gd name="connsiteY23" fmla="*/ 0 h 1919722"/>
                <a:gd name="connsiteX24" fmla="*/ 888826 w 968958"/>
                <a:gd name="connsiteY24" fmla="*/ 282209 h 1919722"/>
                <a:gd name="connsiteX25" fmla="*/ 833080 w 968958"/>
                <a:gd name="connsiteY25" fmla="*/ 355376 h 1919722"/>
                <a:gd name="connsiteX26" fmla="*/ 732041 w 968958"/>
                <a:gd name="connsiteY26" fmla="*/ 390216 h 1919722"/>
                <a:gd name="connsiteX27" fmla="*/ 387933 w 968958"/>
                <a:gd name="connsiteY27" fmla="*/ 393391 h 1919722"/>
                <a:gd name="connsiteX28" fmla="*/ 216877 w 968958"/>
                <a:gd name="connsiteY28" fmla="*/ 472765 h 1919722"/>
                <a:gd name="connsiteX29" fmla="*/ 166077 w 968958"/>
                <a:gd name="connsiteY29" fmla="*/ 692984 h 1919722"/>
                <a:gd name="connsiteX30" fmla="*/ 198733 w 968958"/>
                <a:gd name="connsiteY30" fmla="*/ 637338 h 1919722"/>
                <a:gd name="connsiteX31" fmla="*/ 517771 w 968958"/>
                <a:gd name="connsiteY31" fmla="*/ 505188 h 1919722"/>
                <a:gd name="connsiteX32" fmla="*/ 968958 w 968958"/>
                <a:gd name="connsiteY32" fmla="*/ 956376 h 1919722"/>
                <a:gd name="connsiteX33" fmla="*/ 968957 w 968958"/>
                <a:gd name="connsiteY33" fmla="*/ 1468535 h 1919722"/>
                <a:gd name="connsiteX34" fmla="*/ 517769 w 968958"/>
                <a:gd name="connsiteY34" fmla="*/ 1919722 h 1919722"/>
                <a:gd name="connsiteX35" fmla="*/ 517771 w 968958"/>
                <a:gd name="connsiteY35" fmla="*/ 1919721 h 1919722"/>
                <a:gd name="connsiteX36" fmla="*/ 21339 w 968958"/>
                <a:gd name="connsiteY36" fmla="*/ 1468533 h 1919722"/>
                <a:gd name="connsiteX37" fmla="*/ 233820 w 968958"/>
                <a:gd name="connsiteY37" fmla="*/ 1256164 h 1919722"/>
                <a:gd name="connsiteX38" fmla="*/ 427249 w 968958"/>
                <a:gd name="connsiteY38" fmla="*/ 1456564 h 1919722"/>
                <a:gd name="connsiteX39" fmla="*/ 298916 w 968958"/>
                <a:gd name="connsiteY39" fmla="*/ 1651999 h 1919722"/>
                <a:gd name="connsiteX40" fmla="*/ 258061 w 968958"/>
                <a:gd name="connsiteY40" fmla="*/ 1662588 h 1919722"/>
                <a:gd name="connsiteX41" fmla="*/ 428639 w 968958"/>
                <a:gd name="connsiteY41" fmla="*/ 1820488 h 1919722"/>
                <a:gd name="connsiteX42" fmla="*/ 582226 w 968958"/>
                <a:gd name="connsiteY42" fmla="*/ 1628801 h 1919722"/>
                <a:gd name="connsiteX43" fmla="*/ 582227 w 968958"/>
                <a:gd name="connsiteY43" fmla="*/ 813531 h 1919722"/>
                <a:gd name="connsiteX44" fmla="*/ 416733 w 968958"/>
                <a:gd name="connsiteY44" fmla="*/ 648036 h 1919722"/>
                <a:gd name="connsiteX45" fmla="*/ 243646 w 968958"/>
                <a:gd name="connsiteY45" fmla="*/ 759100 h 1919722"/>
                <a:gd name="connsiteX46" fmla="*/ 172130 w 968958"/>
                <a:gd name="connsiteY46" fmla="*/ 895447 h 1919722"/>
                <a:gd name="connsiteX47" fmla="*/ 167182 w 968958"/>
                <a:gd name="connsiteY47" fmla="*/ 976520 h 1919722"/>
                <a:gd name="connsiteX48" fmla="*/ 66583 w 968958"/>
                <a:gd name="connsiteY48" fmla="*/ 976520 h 1919722"/>
                <a:gd name="connsiteX49" fmla="*/ 66583 w 968958"/>
                <a:gd name="connsiteY49" fmla="*/ 956376 h 1919722"/>
                <a:gd name="connsiteX50" fmla="*/ 66584 w 968958"/>
                <a:gd name="connsiteY50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45761 w 948135"/>
                <a:gd name="connsiteY22" fmla="*/ 0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45761 w 948135"/>
                <a:gd name="connsiteY49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79098 w 948135"/>
                <a:gd name="connsiteY22" fmla="*/ 28575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79098 w 948135"/>
                <a:gd name="connsiteY49" fmla="*/ 28575 h 1919722"/>
                <a:gd name="connsiteX0" fmla="*/ 212557 w 948135"/>
                <a:gd name="connsiteY0" fmla="*/ 1376798 h 1959539"/>
                <a:gd name="connsiteX1" fmla="*/ 88370 w 948135"/>
                <a:gd name="connsiteY1" fmla="*/ 1490132 h 1959539"/>
                <a:gd name="connsiteX2" fmla="*/ 155407 w 948135"/>
                <a:gd name="connsiteY2" fmla="*/ 1698718 h 1959539"/>
                <a:gd name="connsiteX3" fmla="*/ 310551 w 948135"/>
                <a:gd name="connsiteY3" fmla="*/ 1494895 h 1959539"/>
                <a:gd name="connsiteX4" fmla="*/ 212557 w 948135"/>
                <a:gd name="connsiteY4" fmla="*/ 1376798 h 1959539"/>
                <a:gd name="connsiteX5" fmla="*/ 586212 w 948135"/>
                <a:gd name="connsiteY5" fmla="*/ 644151 h 1959539"/>
                <a:gd name="connsiteX6" fmla="*/ 593890 w 948135"/>
                <a:gd name="connsiteY6" fmla="*/ 653457 h 1959539"/>
                <a:gd name="connsiteX7" fmla="*/ 656674 w 948135"/>
                <a:gd name="connsiteY7" fmla="*/ 858997 h 1959539"/>
                <a:gd name="connsiteX8" fmla="*/ 656674 w 948135"/>
                <a:gd name="connsiteY8" fmla="*/ 1618187 h 1959539"/>
                <a:gd name="connsiteX9" fmla="*/ 593890 w 948135"/>
                <a:gd name="connsiteY9" fmla="*/ 1823727 h 1959539"/>
                <a:gd name="connsiteX10" fmla="*/ 565510 w 948135"/>
                <a:gd name="connsiteY10" fmla="*/ 1858124 h 1959539"/>
                <a:gd name="connsiteX11" fmla="*/ 645642 w 948135"/>
                <a:gd name="connsiteY11" fmla="*/ 1841946 h 1959539"/>
                <a:gd name="connsiteX12" fmla="*/ 870169 w 948135"/>
                <a:gd name="connsiteY12" fmla="*/ 1503215 h 1959539"/>
                <a:gd name="connsiteX13" fmla="*/ 870169 w 948135"/>
                <a:gd name="connsiteY13" fmla="*/ 994881 h 1959539"/>
                <a:gd name="connsiteX14" fmla="*/ 645642 w 948135"/>
                <a:gd name="connsiteY14" fmla="*/ 656149 h 1959539"/>
                <a:gd name="connsiteX15" fmla="*/ 586212 w 948135"/>
                <a:gd name="connsiteY15" fmla="*/ 644151 h 1959539"/>
                <a:gd name="connsiteX16" fmla="*/ 176911 w 948135"/>
                <a:gd name="connsiteY16" fmla="*/ 168684 h 1959539"/>
                <a:gd name="connsiteX17" fmla="*/ 165005 w 948135"/>
                <a:gd name="connsiteY17" fmla="*/ 418276 h 1959539"/>
                <a:gd name="connsiteX18" fmla="*/ 731624 w 948135"/>
                <a:gd name="connsiteY18" fmla="*/ 338744 h 1959539"/>
                <a:gd name="connsiteX19" fmla="*/ 791450 w 948135"/>
                <a:gd name="connsiteY19" fmla="*/ 289514 h 1959539"/>
                <a:gd name="connsiteX20" fmla="*/ 827872 w 948135"/>
                <a:gd name="connsiteY20" fmla="*/ 175828 h 1959539"/>
                <a:gd name="connsiteX21" fmla="*/ 176911 w 948135"/>
                <a:gd name="connsiteY21" fmla="*/ 168684 h 1959539"/>
                <a:gd name="connsiteX22" fmla="*/ 79098 w 948135"/>
                <a:gd name="connsiteY22" fmla="*/ 68392 h 1959539"/>
                <a:gd name="connsiteX23" fmla="*/ 944651 w 948135"/>
                <a:gd name="connsiteY23" fmla="*/ 75536 h 1959539"/>
                <a:gd name="connsiteX24" fmla="*/ 868003 w 948135"/>
                <a:gd name="connsiteY24" fmla="*/ 322026 h 1959539"/>
                <a:gd name="connsiteX25" fmla="*/ 812257 w 948135"/>
                <a:gd name="connsiteY25" fmla="*/ 395193 h 1959539"/>
                <a:gd name="connsiteX26" fmla="*/ 711218 w 948135"/>
                <a:gd name="connsiteY26" fmla="*/ 430033 h 1959539"/>
                <a:gd name="connsiteX27" fmla="*/ 367110 w 948135"/>
                <a:gd name="connsiteY27" fmla="*/ 433208 h 1959539"/>
                <a:gd name="connsiteX28" fmla="*/ 196054 w 948135"/>
                <a:gd name="connsiteY28" fmla="*/ 512582 h 1959539"/>
                <a:gd name="connsiteX29" fmla="*/ 145254 w 948135"/>
                <a:gd name="connsiteY29" fmla="*/ 732801 h 1959539"/>
                <a:gd name="connsiteX30" fmla="*/ 177910 w 948135"/>
                <a:gd name="connsiteY30" fmla="*/ 677155 h 1959539"/>
                <a:gd name="connsiteX31" fmla="*/ 496948 w 948135"/>
                <a:gd name="connsiteY31" fmla="*/ 545005 h 1959539"/>
                <a:gd name="connsiteX32" fmla="*/ 948135 w 948135"/>
                <a:gd name="connsiteY32" fmla="*/ 996193 h 1959539"/>
                <a:gd name="connsiteX33" fmla="*/ 948134 w 948135"/>
                <a:gd name="connsiteY33" fmla="*/ 1508352 h 1959539"/>
                <a:gd name="connsiteX34" fmla="*/ 496946 w 948135"/>
                <a:gd name="connsiteY34" fmla="*/ 1959539 h 1959539"/>
                <a:gd name="connsiteX35" fmla="*/ 496948 w 948135"/>
                <a:gd name="connsiteY35" fmla="*/ 1959538 h 1959539"/>
                <a:gd name="connsiteX36" fmla="*/ 516 w 948135"/>
                <a:gd name="connsiteY36" fmla="*/ 1508350 h 1959539"/>
                <a:gd name="connsiteX37" fmla="*/ 212997 w 948135"/>
                <a:gd name="connsiteY37" fmla="*/ 1295981 h 1959539"/>
                <a:gd name="connsiteX38" fmla="*/ 406426 w 948135"/>
                <a:gd name="connsiteY38" fmla="*/ 1496381 h 1959539"/>
                <a:gd name="connsiteX39" fmla="*/ 278093 w 948135"/>
                <a:gd name="connsiteY39" fmla="*/ 1691816 h 1959539"/>
                <a:gd name="connsiteX40" fmla="*/ 237238 w 948135"/>
                <a:gd name="connsiteY40" fmla="*/ 1702405 h 1959539"/>
                <a:gd name="connsiteX41" fmla="*/ 407816 w 948135"/>
                <a:gd name="connsiteY41" fmla="*/ 1860305 h 1959539"/>
                <a:gd name="connsiteX42" fmla="*/ 561403 w 948135"/>
                <a:gd name="connsiteY42" fmla="*/ 1668618 h 1959539"/>
                <a:gd name="connsiteX43" fmla="*/ 561404 w 948135"/>
                <a:gd name="connsiteY43" fmla="*/ 853348 h 1959539"/>
                <a:gd name="connsiteX44" fmla="*/ 395910 w 948135"/>
                <a:gd name="connsiteY44" fmla="*/ 687853 h 1959539"/>
                <a:gd name="connsiteX45" fmla="*/ 222823 w 948135"/>
                <a:gd name="connsiteY45" fmla="*/ 798917 h 1959539"/>
                <a:gd name="connsiteX46" fmla="*/ 151307 w 948135"/>
                <a:gd name="connsiteY46" fmla="*/ 935264 h 1959539"/>
                <a:gd name="connsiteX47" fmla="*/ 146359 w 948135"/>
                <a:gd name="connsiteY47" fmla="*/ 1016337 h 1959539"/>
                <a:gd name="connsiteX48" fmla="*/ 45760 w 948135"/>
                <a:gd name="connsiteY48" fmla="*/ 1016337 h 1959539"/>
                <a:gd name="connsiteX49" fmla="*/ 79098 w 948135"/>
                <a:gd name="connsiteY49" fmla="*/ 68392 h 1959539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57637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8135" h="1891147">
                  <a:moveTo>
                    <a:pt x="212557" y="1308406"/>
                  </a:moveTo>
                  <a:cubicBezTo>
                    <a:pt x="149333" y="1309993"/>
                    <a:pt x="97895" y="1351419"/>
                    <a:pt x="88370" y="1421740"/>
                  </a:cubicBezTo>
                  <a:cubicBezTo>
                    <a:pt x="78845" y="1492061"/>
                    <a:pt x="95210" y="1570794"/>
                    <a:pt x="155407" y="1630326"/>
                  </a:cubicBezTo>
                  <a:cubicBezTo>
                    <a:pt x="170361" y="1530313"/>
                    <a:pt x="315313" y="1537307"/>
                    <a:pt x="310551" y="1426503"/>
                  </a:cubicBezTo>
                  <a:cubicBezTo>
                    <a:pt x="310551" y="1339512"/>
                    <a:pt x="275781" y="1306819"/>
                    <a:pt x="212557" y="1308406"/>
                  </a:cubicBezTo>
                  <a:close/>
                  <a:moveTo>
                    <a:pt x="557637" y="575759"/>
                  </a:moveTo>
                  <a:cubicBezTo>
                    <a:pt x="666849" y="659280"/>
                    <a:pt x="654618" y="733278"/>
                    <a:pt x="656674" y="790605"/>
                  </a:cubicBezTo>
                  <a:cubicBezTo>
                    <a:pt x="658730" y="847932"/>
                    <a:pt x="656674" y="1296732"/>
                    <a:pt x="656674" y="1549795"/>
                  </a:cubicBezTo>
                  <a:cubicBezTo>
                    <a:pt x="656674" y="1625932"/>
                    <a:pt x="633529" y="1696663"/>
                    <a:pt x="593890" y="1755335"/>
                  </a:cubicBezTo>
                  <a:lnTo>
                    <a:pt x="565510" y="1789732"/>
                  </a:lnTo>
                  <a:lnTo>
                    <a:pt x="645642" y="1773554"/>
                  </a:lnTo>
                  <a:cubicBezTo>
                    <a:pt x="777587" y="1717746"/>
                    <a:pt x="851119" y="1558521"/>
                    <a:pt x="851119" y="1434823"/>
                  </a:cubicBezTo>
                  <a:lnTo>
                    <a:pt x="851119" y="924108"/>
                  </a:lnTo>
                  <a:cubicBezTo>
                    <a:pt x="851119" y="812315"/>
                    <a:pt x="777587" y="643565"/>
                    <a:pt x="645642" y="587757"/>
                  </a:cubicBezTo>
                  <a:cubicBezTo>
                    <a:pt x="616307" y="583758"/>
                    <a:pt x="589354" y="574996"/>
                    <a:pt x="557637" y="575759"/>
                  </a:cubicBezTo>
                  <a:close/>
                  <a:moveTo>
                    <a:pt x="176911" y="100292"/>
                  </a:moveTo>
                  <a:lnTo>
                    <a:pt x="165005" y="349884"/>
                  </a:lnTo>
                  <a:cubicBezTo>
                    <a:pt x="200306" y="232972"/>
                    <a:pt x="681985" y="282286"/>
                    <a:pt x="731624" y="270352"/>
                  </a:cubicBezTo>
                  <a:cubicBezTo>
                    <a:pt x="781263" y="258418"/>
                    <a:pt x="776270" y="237533"/>
                    <a:pt x="791450" y="221122"/>
                  </a:cubicBezTo>
                  <a:lnTo>
                    <a:pt x="827872" y="107436"/>
                  </a:lnTo>
                  <a:lnTo>
                    <a:pt x="176911" y="100292"/>
                  </a:lnTo>
                  <a:close/>
                  <a:moveTo>
                    <a:pt x="79098" y="0"/>
                  </a:moveTo>
                  <a:lnTo>
                    <a:pt x="944651" y="7144"/>
                  </a:lnTo>
                  <a:lnTo>
                    <a:pt x="868003" y="253634"/>
                  </a:lnTo>
                  <a:cubicBezTo>
                    <a:pt x="849421" y="278023"/>
                    <a:pt x="863357" y="290799"/>
                    <a:pt x="812257" y="326801"/>
                  </a:cubicBezTo>
                  <a:cubicBezTo>
                    <a:pt x="761158" y="362803"/>
                    <a:pt x="744898" y="350028"/>
                    <a:pt x="711218" y="361641"/>
                  </a:cubicBezTo>
                  <a:cubicBezTo>
                    <a:pt x="596515" y="362699"/>
                    <a:pt x="452970" y="351058"/>
                    <a:pt x="367110" y="364816"/>
                  </a:cubicBezTo>
                  <a:cubicBezTo>
                    <a:pt x="281249" y="378574"/>
                    <a:pt x="233030" y="394258"/>
                    <a:pt x="196054" y="444190"/>
                  </a:cubicBezTo>
                  <a:cubicBezTo>
                    <a:pt x="159078" y="494123"/>
                    <a:pt x="144196" y="568777"/>
                    <a:pt x="145254" y="664409"/>
                  </a:cubicBezTo>
                  <a:lnTo>
                    <a:pt x="177910" y="608763"/>
                  </a:lnTo>
                  <a:cubicBezTo>
                    <a:pt x="259560" y="527115"/>
                    <a:pt x="372356" y="476613"/>
                    <a:pt x="496948" y="476613"/>
                  </a:cubicBezTo>
                  <a:cubicBezTo>
                    <a:pt x="746131" y="476613"/>
                    <a:pt x="948135" y="678617"/>
                    <a:pt x="948135" y="927801"/>
                  </a:cubicBezTo>
                  <a:cubicBezTo>
                    <a:pt x="948135" y="1098520"/>
                    <a:pt x="948134" y="1269241"/>
                    <a:pt x="948134" y="1439960"/>
                  </a:cubicBezTo>
                  <a:cubicBezTo>
                    <a:pt x="948134" y="1689143"/>
                    <a:pt x="746130" y="1891147"/>
                    <a:pt x="496946" y="1891147"/>
                  </a:cubicBezTo>
                  <a:cubicBezTo>
                    <a:pt x="496947" y="1891147"/>
                    <a:pt x="496947" y="1891146"/>
                    <a:pt x="496948" y="1891146"/>
                  </a:cubicBezTo>
                  <a:cubicBezTo>
                    <a:pt x="247764" y="1891146"/>
                    <a:pt x="-13162" y="1685373"/>
                    <a:pt x="516" y="1439958"/>
                  </a:cubicBezTo>
                  <a:cubicBezTo>
                    <a:pt x="-2475" y="1308843"/>
                    <a:pt x="100102" y="1227203"/>
                    <a:pt x="212997" y="1227589"/>
                  </a:cubicBezTo>
                  <a:cubicBezTo>
                    <a:pt x="325892" y="1227975"/>
                    <a:pt x="409864" y="1323917"/>
                    <a:pt x="406426" y="1427989"/>
                  </a:cubicBezTo>
                  <a:cubicBezTo>
                    <a:pt x="402988" y="1532061"/>
                    <a:pt x="338116" y="1590833"/>
                    <a:pt x="278093" y="1623424"/>
                  </a:cubicBezTo>
                  <a:lnTo>
                    <a:pt x="237238" y="1634013"/>
                  </a:lnTo>
                  <a:cubicBezTo>
                    <a:pt x="244091" y="1769990"/>
                    <a:pt x="350957" y="1789286"/>
                    <a:pt x="407816" y="1791913"/>
                  </a:cubicBezTo>
                  <a:cubicBezTo>
                    <a:pt x="464675" y="1794540"/>
                    <a:pt x="535805" y="1768052"/>
                    <a:pt x="561403" y="1600226"/>
                  </a:cubicBezTo>
                  <a:cubicBezTo>
                    <a:pt x="587001" y="1432400"/>
                    <a:pt x="561404" y="1056713"/>
                    <a:pt x="561404" y="784956"/>
                  </a:cubicBezTo>
                  <a:cubicBezTo>
                    <a:pt x="561404" y="693556"/>
                    <a:pt x="495203" y="616626"/>
                    <a:pt x="395910" y="619461"/>
                  </a:cubicBezTo>
                  <a:cubicBezTo>
                    <a:pt x="296617" y="622296"/>
                    <a:pt x="254890" y="692447"/>
                    <a:pt x="222823" y="730525"/>
                  </a:cubicBezTo>
                  <a:cubicBezTo>
                    <a:pt x="190756" y="768603"/>
                    <a:pt x="161582" y="871227"/>
                    <a:pt x="146359" y="947945"/>
                  </a:cubicBezTo>
                  <a:lnTo>
                    <a:pt x="45760" y="947945"/>
                  </a:lnTo>
                  <a:lnTo>
                    <a:pt x="79098" y="0"/>
                  </a:lnTo>
                  <a:close/>
                </a:path>
              </a:pathLst>
            </a:custGeom>
            <a:solidFill>
              <a:srgbClr val="FEFFFF"/>
            </a:solidFill>
            <a:ln w="25400" cap="flat" cmpd="sng" algn="ctr">
              <a:solidFill>
                <a:schemeClr val="bg1">
                  <a:lumMod val="50000"/>
                </a:schemeClr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88B03FF3-C3DC-4E2E-9D45-472F881DEAA6}"/>
                </a:ext>
              </a:extLst>
            </p:cNvPr>
            <p:cNvSpPr/>
            <p:nvPr/>
          </p:nvSpPr>
          <p:spPr>
            <a:xfrm>
              <a:off x="336615" y="4741600"/>
              <a:ext cx="3242090" cy="3242090"/>
            </a:xfrm>
            <a:custGeom>
              <a:avLst/>
              <a:gdLst>
                <a:gd name="connsiteX0" fmla="*/ 1621045 w 3242090"/>
                <a:gd name="connsiteY0" fmla="*/ 3124200 h 3242090"/>
                <a:gd name="connsiteX1" fmla="*/ 1679991 w 3242090"/>
                <a:gd name="connsiteY1" fmla="*/ 3183145 h 3242090"/>
                <a:gd name="connsiteX2" fmla="*/ 1621045 w 3242090"/>
                <a:gd name="connsiteY2" fmla="*/ 3242090 h 3242090"/>
                <a:gd name="connsiteX3" fmla="*/ 1562099 w 3242090"/>
                <a:gd name="connsiteY3" fmla="*/ 3183145 h 3242090"/>
                <a:gd name="connsiteX4" fmla="*/ 1621045 w 3242090"/>
                <a:gd name="connsiteY4" fmla="*/ 3124200 h 3242090"/>
                <a:gd name="connsiteX5" fmla="*/ 1800135 w 3242090"/>
                <a:gd name="connsiteY5" fmla="*/ 3111853 h 3242090"/>
                <a:gd name="connsiteX6" fmla="*/ 1823475 w 3242090"/>
                <a:gd name="connsiteY6" fmla="*/ 3113619 h 3242090"/>
                <a:gd name="connsiteX7" fmla="*/ 1843626 w 3242090"/>
                <a:gd name="connsiteY7" fmla="*/ 3123845 h 3242090"/>
                <a:gd name="connsiteX8" fmla="*/ 1865900 w 3242090"/>
                <a:gd name="connsiteY8" fmla="*/ 3163077 h 3242090"/>
                <a:gd name="connsiteX9" fmla="*/ 1814673 w 3242090"/>
                <a:gd name="connsiteY9" fmla="*/ 3228843 h 3242090"/>
                <a:gd name="connsiteX10" fmla="*/ 1748908 w 3242090"/>
                <a:gd name="connsiteY10" fmla="*/ 3177616 h 3242090"/>
                <a:gd name="connsiteX11" fmla="*/ 1800135 w 3242090"/>
                <a:gd name="connsiteY11" fmla="*/ 3111853 h 3242090"/>
                <a:gd name="connsiteX12" fmla="*/ 1414032 w 3242090"/>
                <a:gd name="connsiteY12" fmla="*/ 3109877 h 3242090"/>
                <a:gd name="connsiteX13" fmla="*/ 1464298 w 3242090"/>
                <a:gd name="connsiteY13" fmla="*/ 3176378 h 3242090"/>
                <a:gd name="connsiteX14" fmla="*/ 1397796 w 3242090"/>
                <a:gd name="connsiteY14" fmla="*/ 3226644 h 3242090"/>
                <a:gd name="connsiteX15" fmla="*/ 1347529 w 3242090"/>
                <a:gd name="connsiteY15" fmla="*/ 3160142 h 3242090"/>
                <a:gd name="connsiteX16" fmla="*/ 1414032 w 3242090"/>
                <a:gd name="connsiteY16" fmla="*/ 3109877 h 3242090"/>
                <a:gd name="connsiteX17" fmla="*/ 2027102 w 3242090"/>
                <a:gd name="connsiteY17" fmla="*/ 3071518 h 3242090"/>
                <a:gd name="connsiteX18" fmla="*/ 2048470 w 3242090"/>
                <a:gd name="connsiteY18" fmla="*/ 3078871 h 3242090"/>
                <a:gd name="connsiteX19" fmla="*/ 2075934 w 3242090"/>
                <a:gd name="connsiteY19" fmla="*/ 3114662 h 3242090"/>
                <a:gd name="connsiteX20" fmla="*/ 2034253 w 3242090"/>
                <a:gd name="connsiteY20" fmla="*/ 3186856 h 3242090"/>
                <a:gd name="connsiteX21" fmla="*/ 1962059 w 3242090"/>
                <a:gd name="connsiteY21" fmla="*/ 3145175 h 3242090"/>
                <a:gd name="connsiteX22" fmla="*/ 2003741 w 3242090"/>
                <a:gd name="connsiteY22" fmla="*/ 3072983 h 3242090"/>
                <a:gd name="connsiteX23" fmla="*/ 2027102 w 3242090"/>
                <a:gd name="connsiteY23" fmla="*/ 3071518 h 3242090"/>
                <a:gd name="connsiteX24" fmla="*/ 1208639 w 3242090"/>
                <a:gd name="connsiteY24" fmla="*/ 3071517 h 3242090"/>
                <a:gd name="connsiteX25" fmla="*/ 1232000 w 3242090"/>
                <a:gd name="connsiteY25" fmla="*/ 3072981 h 3242090"/>
                <a:gd name="connsiteX26" fmla="*/ 1273681 w 3242090"/>
                <a:gd name="connsiteY26" fmla="*/ 3145174 h 3242090"/>
                <a:gd name="connsiteX27" fmla="*/ 1201488 w 3242090"/>
                <a:gd name="connsiteY27" fmla="*/ 3186854 h 3242090"/>
                <a:gd name="connsiteX28" fmla="*/ 1159807 w 3242090"/>
                <a:gd name="connsiteY28" fmla="*/ 3114662 h 3242090"/>
                <a:gd name="connsiteX29" fmla="*/ 1208639 w 3242090"/>
                <a:gd name="connsiteY29" fmla="*/ 3071517 h 3242090"/>
                <a:gd name="connsiteX30" fmla="*/ 2209186 w 3242090"/>
                <a:gd name="connsiteY30" fmla="*/ 3009586 h 3242090"/>
                <a:gd name="connsiteX31" fmla="*/ 2231297 w 3242090"/>
                <a:gd name="connsiteY31" fmla="*/ 3014247 h 3242090"/>
                <a:gd name="connsiteX32" fmla="*/ 2262965 w 3242090"/>
                <a:gd name="connsiteY32" fmla="*/ 3046378 h 3242090"/>
                <a:gd name="connsiteX33" fmla="*/ 2230506 w 3242090"/>
                <a:gd name="connsiteY33" fmla="*/ 3123161 h 3242090"/>
                <a:gd name="connsiteX34" fmla="*/ 2153723 w 3242090"/>
                <a:gd name="connsiteY34" fmla="*/ 3090701 h 3242090"/>
                <a:gd name="connsiteX35" fmla="*/ 2186182 w 3242090"/>
                <a:gd name="connsiteY35" fmla="*/ 3013920 h 3242090"/>
                <a:gd name="connsiteX36" fmla="*/ 2209186 w 3242090"/>
                <a:gd name="connsiteY36" fmla="*/ 3009586 h 3242090"/>
                <a:gd name="connsiteX37" fmla="*/ 1012811 w 3242090"/>
                <a:gd name="connsiteY37" fmla="*/ 3000900 h 3242090"/>
                <a:gd name="connsiteX38" fmla="*/ 1035748 w 3242090"/>
                <a:gd name="connsiteY38" fmla="*/ 3005567 h 3242090"/>
                <a:gd name="connsiteX39" fmla="*/ 1067089 w 3242090"/>
                <a:gd name="connsiteY39" fmla="*/ 3082812 h 3242090"/>
                <a:gd name="connsiteX40" fmla="*/ 989844 w 3242090"/>
                <a:gd name="connsiteY40" fmla="*/ 3114153 h 3242090"/>
                <a:gd name="connsiteX41" fmla="*/ 958502 w 3242090"/>
                <a:gd name="connsiteY41" fmla="*/ 3036909 h 3242090"/>
                <a:gd name="connsiteX42" fmla="*/ 1012811 w 3242090"/>
                <a:gd name="connsiteY42" fmla="*/ 3000900 h 3242090"/>
                <a:gd name="connsiteX43" fmla="*/ 2394810 w 3242090"/>
                <a:gd name="connsiteY43" fmla="*/ 2915356 h 3242090"/>
                <a:gd name="connsiteX44" fmla="*/ 2417353 w 3242090"/>
                <a:gd name="connsiteY44" fmla="*/ 2916928 h 3242090"/>
                <a:gd name="connsiteX45" fmla="*/ 2453144 w 3242090"/>
                <a:gd name="connsiteY45" fmla="*/ 2944391 h 3242090"/>
                <a:gd name="connsiteX46" fmla="*/ 2431569 w 3242090"/>
                <a:gd name="connsiteY46" fmla="*/ 3024913 h 3242090"/>
                <a:gd name="connsiteX47" fmla="*/ 2351047 w 3242090"/>
                <a:gd name="connsiteY47" fmla="*/ 3003337 h 3242090"/>
                <a:gd name="connsiteX48" fmla="*/ 2372623 w 3242090"/>
                <a:gd name="connsiteY48" fmla="*/ 2922817 h 3242090"/>
                <a:gd name="connsiteX49" fmla="*/ 2394810 w 3242090"/>
                <a:gd name="connsiteY49" fmla="*/ 2915356 h 3242090"/>
                <a:gd name="connsiteX50" fmla="*/ 840931 w 3242090"/>
                <a:gd name="connsiteY50" fmla="*/ 2915355 h 3242090"/>
                <a:gd name="connsiteX51" fmla="*/ 863118 w 3242090"/>
                <a:gd name="connsiteY51" fmla="*/ 2922816 h 3242090"/>
                <a:gd name="connsiteX52" fmla="*/ 884694 w 3242090"/>
                <a:gd name="connsiteY52" fmla="*/ 3003337 h 3242090"/>
                <a:gd name="connsiteX53" fmla="*/ 804173 w 3242090"/>
                <a:gd name="connsiteY53" fmla="*/ 3024911 h 3242090"/>
                <a:gd name="connsiteX54" fmla="*/ 782597 w 3242090"/>
                <a:gd name="connsiteY54" fmla="*/ 2944391 h 3242090"/>
                <a:gd name="connsiteX55" fmla="*/ 840931 w 3242090"/>
                <a:gd name="connsiteY55" fmla="*/ 2915355 h 3242090"/>
                <a:gd name="connsiteX56" fmla="*/ 2571090 w 3242090"/>
                <a:gd name="connsiteY56" fmla="*/ 2808830 h 3242090"/>
                <a:gd name="connsiteX57" fmla="*/ 2609995 w 3242090"/>
                <a:gd name="connsiteY57" fmla="*/ 2831670 h 3242090"/>
                <a:gd name="connsiteX58" fmla="*/ 2598515 w 3242090"/>
                <a:gd name="connsiteY58" fmla="*/ 2914237 h 3242090"/>
                <a:gd name="connsiteX59" fmla="*/ 2515947 w 3242090"/>
                <a:gd name="connsiteY59" fmla="*/ 2902757 h 3242090"/>
                <a:gd name="connsiteX60" fmla="*/ 2527428 w 3242090"/>
                <a:gd name="connsiteY60" fmla="*/ 2820190 h 3242090"/>
                <a:gd name="connsiteX61" fmla="*/ 2571090 w 3242090"/>
                <a:gd name="connsiteY61" fmla="*/ 2808830 h 3242090"/>
                <a:gd name="connsiteX62" fmla="*/ 670113 w 3242090"/>
                <a:gd name="connsiteY62" fmla="*/ 2795585 h 3242090"/>
                <a:gd name="connsiteX63" fmla="*/ 691061 w 3242090"/>
                <a:gd name="connsiteY63" fmla="*/ 2806031 h 3242090"/>
                <a:gd name="connsiteX64" fmla="*/ 701342 w 3242090"/>
                <a:gd name="connsiteY64" fmla="*/ 2888756 h 3242090"/>
                <a:gd name="connsiteX65" fmla="*/ 618617 w 3242090"/>
                <a:gd name="connsiteY65" fmla="*/ 2899035 h 3242090"/>
                <a:gd name="connsiteX66" fmla="*/ 608336 w 3242090"/>
                <a:gd name="connsiteY66" fmla="*/ 2816311 h 3242090"/>
                <a:gd name="connsiteX67" fmla="*/ 670113 w 3242090"/>
                <a:gd name="connsiteY67" fmla="*/ 2795585 h 3242090"/>
                <a:gd name="connsiteX68" fmla="*/ 2725618 w 3242090"/>
                <a:gd name="connsiteY68" fmla="*/ 2666672 h 3242090"/>
                <a:gd name="connsiteX69" fmla="*/ 2767298 w 3242090"/>
                <a:gd name="connsiteY69" fmla="*/ 2683936 h 3242090"/>
                <a:gd name="connsiteX70" fmla="*/ 2767298 w 3242090"/>
                <a:gd name="connsiteY70" fmla="*/ 2767298 h 3242090"/>
                <a:gd name="connsiteX71" fmla="*/ 2683936 w 3242090"/>
                <a:gd name="connsiteY71" fmla="*/ 2767298 h 3242090"/>
                <a:gd name="connsiteX72" fmla="*/ 2683937 w 3242090"/>
                <a:gd name="connsiteY72" fmla="*/ 2683937 h 3242090"/>
                <a:gd name="connsiteX73" fmla="*/ 2725618 w 3242090"/>
                <a:gd name="connsiteY73" fmla="*/ 2666672 h 3242090"/>
                <a:gd name="connsiteX74" fmla="*/ 516472 w 3242090"/>
                <a:gd name="connsiteY74" fmla="*/ 2666672 h 3242090"/>
                <a:gd name="connsiteX75" fmla="*/ 558153 w 3242090"/>
                <a:gd name="connsiteY75" fmla="*/ 2683937 h 3242090"/>
                <a:gd name="connsiteX76" fmla="*/ 558154 w 3242090"/>
                <a:gd name="connsiteY76" fmla="*/ 2767298 h 3242090"/>
                <a:gd name="connsiteX77" fmla="*/ 474792 w 3242090"/>
                <a:gd name="connsiteY77" fmla="*/ 2767298 h 3242090"/>
                <a:gd name="connsiteX78" fmla="*/ 474792 w 3242090"/>
                <a:gd name="connsiteY78" fmla="*/ 2683936 h 3242090"/>
                <a:gd name="connsiteX79" fmla="*/ 516472 w 3242090"/>
                <a:gd name="connsiteY79" fmla="*/ 2666672 h 3242090"/>
                <a:gd name="connsiteX80" fmla="*/ 2862393 w 3242090"/>
                <a:gd name="connsiteY80" fmla="*/ 2523140 h 3242090"/>
                <a:gd name="connsiteX81" fmla="*/ 2883341 w 3242090"/>
                <a:gd name="connsiteY81" fmla="*/ 2533585 h 3242090"/>
                <a:gd name="connsiteX82" fmla="*/ 2893620 w 3242090"/>
                <a:gd name="connsiteY82" fmla="*/ 2616310 h 3242090"/>
                <a:gd name="connsiteX83" fmla="*/ 2810896 w 3242090"/>
                <a:gd name="connsiteY83" fmla="*/ 2626591 h 3242090"/>
                <a:gd name="connsiteX84" fmla="*/ 2800616 w 3242090"/>
                <a:gd name="connsiteY84" fmla="*/ 2543866 h 3242090"/>
                <a:gd name="connsiteX85" fmla="*/ 2862393 w 3242090"/>
                <a:gd name="connsiteY85" fmla="*/ 2523140 h 3242090"/>
                <a:gd name="connsiteX86" fmla="*/ 382994 w 3242090"/>
                <a:gd name="connsiteY86" fmla="*/ 2504588 h 3242090"/>
                <a:gd name="connsiteX87" fmla="*/ 421900 w 3242090"/>
                <a:gd name="connsiteY87" fmla="*/ 2527428 h 3242090"/>
                <a:gd name="connsiteX88" fmla="*/ 410421 w 3242090"/>
                <a:gd name="connsiteY88" fmla="*/ 2609995 h 3242090"/>
                <a:gd name="connsiteX89" fmla="*/ 327853 w 3242090"/>
                <a:gd name="connsiteY89" fmla="*/ 2598515 h 3242090"/>
                <a:gd name="connsiteX90" fmla="*/ 339334 w 3242090"/>
                <a:gd name="connsiteY90" fmla="*/ 2515947 h 3242090"/>
                <a:gd name="connsiteX91" fmla="*/ 382994 w 3242090"/>
                <a:gd name="connsiteY91" fmla="*/ 2504588 h 3242090"/>
                <a:gd name="connsiteX92" fmla="*/ 260939 w 3242090"/>
                <a:gd name="connsiteY92" fmla="*/ 2343587 h 3242090"/>
                <a:gd name="connsiteX93" fmla="*/ 283481 w 3242090"/>
                <a:gd name="connsiteY93" fmla="*/ 2345159 h 3242090"/>
                <a:gd name="connsiteX94" fmla="*/ 319274 w 3242090"/>
                <a:gd name="connsiteY94" fmla="*/ 2372623 h 3242090"/>
                <a:gd name="connsiteX95" fmla="*/ 297699 w 3242090"/>
                <a:gd name="connsiteY95" fmla="*/ 2453144 h 3242090"/>
                <a:gd name="connsiteX96" fmla="*/ 217178 w 3242090"/>
                <a:gd name="connsiteY96" fmla="*/ 2431569 h 3242090"/>
                <a:gd name="connsiteX97" fmla="*/ 238753 w 3242090"/>
                <a:gd name="connsiteY97" fmla="*/ 2351047 h 3242090"/>
                <a:gd name="connsiteX98" fmla="*/ 260939 w 3242090"/>
                <a:gd name="connsiteY98" fmla="*/ 2343587 h 3242090"/>
                <a:gd name="connsiteX99" fmla="*/ 2974800 w 3242090"/>
                <a:gd name="connsiteY99" fmla="*/ 2343586 h 3242090"/>
                <a:gd name="connsiteX100" fmla="*/ 2996987 w 3242090"/>
                <a:gd name="connsiteY100" fmla="*/ 2351047 h 3242090"/>
                <a:gd name="connsiteX101" fmla="*/ 3018561 w 3242090"/>
                <a:gd name="connsiteY101" fmla="*/ 2431568 h 3242090"/>
                <a:gd name="connsiteX102" fmla="*/ 2938041 w 3242090"/>
                <a:gd name="connsiteY102" fmla="*/ 2453144 h 3242090"/>
                <a:gd name="connsiteX103" fmla="*/ 2916466 w 3242090"/>
                <a:gd name="connsiteY103" fmla="*/ 2372623 h 3242090"/>
                <a:gd name="connsiteX104" fmla="*/ 2974800 w 3242090"/>
                <a:gd name="connsiteY104" fmla="*/ 2343586 h 3242090"/>
                <a:gd name="connsiteX105" fmla="*/ 3059875 w 3242090"/>
                <a:gd name="connsiteY105" fmla="*/ 2170334 h 3242090"/>
                <a:gd name="connsiteX106" fmla="*/ 3082812 w 3242090"/>
                <a:gd name="connsiteY106" fmla="*/ 2175001 h 3242090"/>
                <a:gd name="connsiteX107" fmla="*/ 3114153 w 3242090"/>
                <a:gd name="connsiteY107" fmla="*/ 2252248 h 3242090"/>
                <a:gd name="connsiteX108" fmla="*/ 3036907 w 3242090"/>
                <a:gd name="connsiteY108" fmla="*/ 2283589 h 3242090"/>
                <a:gd name="connsiteX109" fmla="*/ 3005567 w 3242090"/>
                <a:gd name="connsiteY109" fmla="*/ 2206343 h 3242090"/>
                <a:gd name="connsiteX110" fmla="*/ 3059875 w 3242090"/>
                <a:gd name="connsiteY110" fmla="*/ 2170334 h 3242090"/>
                <a:gd name="connsiteX111" fmla="*/ 174391 w 3242090"/>
                <a:gd name="connsiteY111" fmla="*/ 2149389 h 3242090"/>
                <a:gd name="connsiteX112" fmla="*/ 196502 w 3242090"/>
                <a:gd name="connsiteY112" fmla="*/ 2154051 h 3242090"/>
                <a:gd name="connsiteX113" fmla="*/ 228172 w 3242090"/>
                <a:gd name="connsiteY113" fmla="*/ 2186183 h 3242090"/>
                <a:gd name="connsiteX114" fmla="*/ 195713 w 3242090"/>
                <a:gd name="connsiteY114" fmla="*/ 2262965 h 3242090"/>
                <a:gd name="connsiteX115" fmla="*/ 118930 w 3242090"/>
                <a:gd name="connsiteY115" fmla="*/ 2230506 h 3242090"/>
                <a:gd name="connsiteX116" fmla="*/ 151389 w 3242090"/>
                <a:gd name="connsiteY116" fmla="*/ 2153723 h 3242090"/>
                <a:gd name="connsiteX117" fmla="*/ 174391 w 3242090"/>
                <a:gd name="connsiteY117" fmla="*/ 2149389 h 3242090"/>
                <a:gd name="connsiteX118" fmla="*/ 3121813 w 3242090"/>
                <a:gd name="connsiteY118" fmla="*/ 1966945 h 3242090"/>
                <a:gd name="connsiteX119" fmla="*/ 3145174 w 3242090"/>
                <a:gd name="connsiteY119" fmla="*/ 1968409 h 3242090"/>
                <a:gd name="connsiteX120" fmla="*/ 3186854 w 3242090"/>
                <a:gd name="connsiteY120" fmla="*/ 2040603 h 3242090"/>
                <a:gd name="connsiteX121" fmla="*/ 3114661 w 3242090"/>
                <a:gd name="connsiteY121" fmla="*/ 2082284 h 3242090"/>
                <a:gd name="connsiteX122" fmla="*/ 3072981 w 3242090"/>
                <a:gd name="connsiteY122" fmla="*/ 2010090 h 3242090"/>
                <a:gd name="connsiteX123" fmla="*/ 3121813 w 3242090"/>
                <a:gd name="connsiteY123" fmla="*/ 1966945 h 3242090"/>
                <a:gd name="connsiteX124" fmla="*/ 113926 w 3242090"/>
                <a:gd name="connsiteY124" fmla="*/ 1966945 h 3242090"/>
                <a:gd name="connsiteX125" fmla="*/ 135293 w 3242090"/>
                <a:gd name="connsiteY125" fmla="*/ 1974298 h 3242090"/>
                <a:gd name="connsiteX126" fmla="*/ 162758 w 3242090"/>
                <a:gd name="connsiteY126" fmla="*/ 2010091 h 3242090"/>
                <a:gd name="connsiteX127" fmla="*/ 121078 w 3242090"/>
                <a:gd name="connsiteY127" fmla="*/ 2082284 h 3242090"/>
                <a:gd name="connsiteX128" fmla="*/ 48885 w 3242090"/>
                <a:gd name="connsiteY128" fmla="*/ 2040603 h 3242090"/>
                <a:gd name="connsiteX129" fmla="*/ 90566 w 3242090"/>
                <a:gd name="connsiteY129" fmla="*/ 1968409 h 3242090"/>
                <a:gd name="connsiteX130" fmla="*/ 113926 w 3242090"/>
                <a:gd name="connsiteY130" fmla="*/ 1966945 h 3242090"/>
                <a:gd name="connsiteX131" fmla="*/ 3176378 w 3242090"/>
                <a:gd name="connsiteY131" fmla="*/ 1777792 h 3242090"/>
                <a:gd name="connsiteX132" fmla="*/ 3226644 w 3242090"/>
                <a:gd name="connsiteY132" fmla="*/ 1844295 h 3242090"/>
                <a:gd name="connsiteX133" fmla="*/ 3160142 w 3242090"/>
                <a:gd name="connsiteY133" fmla="*/ 1894561 h 3242090"/>
                <a:gd name="connsiteX134" fmla="*/ 3109877 w 3242090"/>
                <a:gd name="connsiteY134" fmla="*/ 1828059 h 3242090"/>
                <a:gd name="connsiteX135" fmla="*/ 3176378 w 3242090"/>
                <a:gd name="connsiteY135" fmla="*/ 1777792 h 3242090"/>
                <a:gd name="connsiteX136" fmla="*/ 57311 w 3242090"/>
                <a:gd name="connsiteY136" fmla="*/ 1754323 h 3242090"/>
                <a:gd name="connsiteX137" fmla="*/ 80650 w 3242090"/>
                <a:gd name="connsiteY137" fmla="*/ 1756090 h 3242090"/>
                <a:gd name="connsiteX138" fmla="*/ 100801 w 3242090"/>
                <a:gd name="connsiteY138" fmla="*/ 1766315 h 3242090"/>
                <a:gd name="connsiteX139" fmla="*/ 123075 w 3242090"/>
                <a:gd name="connsiteY139" fmla="*/ 1805550 h 3242090"/>
                <a:gd name="connsiteX140" fmla="*/ 71849 w 3242090"/>
                <a:gd name="connsiteY140" fmla="*/ 1871315 h 3242090"/>
                <a:gd name="connsiteX141" fmla="*/ 6085 w 3242090"/>
                <a:gd name="connsiteY141" fmla="*/ 1820088 h 3242090"/>
                <a:gd name="connsiteX142" fmla="*/ 57311 w 3242090"/>
                <a:gd name="connsiteY142" fmla="*/ 1754323 h 3242090"/>
                <a:gd name="connsiteX143" fmla="*/ 3183145 w 3242090"/>
                <a:gd name="connsiteY143" fmla="*/ 1562099 h 3242090"/>
                <a:gd name="connsiteX144" fmla="*/ 3242090 w 3242090"/>
                <a:gd name="connsiteY144" fmla="*/ 1621045 h 3242090"/>
                <a:gd name="connsiteX145" fmla="*/ 3183145 w 3242090"/>
                <a:gd name="connsiteY145" fmla="*/ 1679991 h 3242090"/>
                <a:gd name="connsiteX146" fmla="*/ 3124200 w 3242090"/>
                <a:gd name="connsiteY146" fmla="*/ 1621045 h 3242090"/>
                <a:gd name="connsiteX147" fmla="*/ 3183145 w 3242090"/>
                <a:gd name="connsiteY147" fmla="*/ 1562099 h 3242090"/>
                <a:gd name="connsiteX148" fmla="*/ 58945 w 3242090"/>
                <a:gd name="connsiteY148" fmla="*/ 1562099 h 3242090"/>
                <a:gd name="connsiteX149" fmla="*/ 117890 w 3242090"/>
                <a:gd name="connsiteY149" fmla="*/ 1621045 h 3242090"/>
                <a:gd name="connsiteX150" fmla="*/ 58945 w 3242090"/>
                <a:gd name="connsiteY150" fmla="*/ 1679991 h 3242090"/>
                <a:gd name="connsiteX151" fmla="*/ 0 w 3242090"/>
                <a:gd name="connsiteY151" fmla="*/ 1621045 h 3242090"/>
                <a:gd name="connsiteX152" fmla="*/ 58945 w 3242090"/>
                <a:gd name="connsiteY152" fmla="*/ 1562099 h 3242090"/>
                <a:gd name="connsiteX153" fmla="*/ 3157662 w 3242090"/>
                <a:gd name="connsiteY153" fmla="*/ 1369028 h 3242090"/>
                <a:gd name="connsiteX154" fmla="*/ 3181002 w 3242090"/>
                <a:gd name="connsiteY154" fmla="*/ 1370795 h 3242090"/>
                <a:gd name="connsiteX155" fmla="*/ 3201153 w 3242090"/>
                <a:gd name="connsiteY155" fmla="*/ 1381021 h 3242090"/>
                <a:gd name="connsiteX156" fmla="*/ 3223426 w 3242090"/>
                <a:gd name="connsiteY156" fmla="*/ 1420254 h 3242090"/>
                <a:gd name="connsiteX157" fmla="*/ 3172201 w 3242090"/>
                <a:gd name="connsiteY157" fmla="*/ 1486019 h 3242090"/>
                <a:gd name="connsiteX158" fmla="*/ 3106436 w 3242090"/>
                <a:gd name="connsiteY158" fmla="*/ 1434794 h 3242090"/>
                <a:gd name="connsiteX159" fmla="*/ 3157662 w 3242090"/>
                <a:gd name="connsiteY159" fmla="*/ 1369028 h 3242090"/>
                <a:gd name="connsiteX160" fmla="*/ 81948 w 3242090"/>
                <a:gd name="connsiteY160" fmla="*/ 1347529 h 3242090"/>
                <a:gd name="connsiteX161" fmla="*/ 132213 w 3242090"/>
                <a:gd name="connsiteY161" fmla="*/ 1414032 h 3242090"/>
                <a:gd name="connsiteX162" fmla="*/ 65712 w 3242090"/>
                <a:gd name="connsiteY162" fmla="*/ 1464298 h 3242090"/>
                <a:gd name="connsiteX163" fmla="*/ 15447 w 3242090"/>
                <a:gd name="connsiteY163" fmla="*/ 1397796 h 3242090"/>
                <a:gd name="connsiteX164" fmla="*/ 81948 w 3242090"/>
                <a:gd name="connsiteY164" fmla="*/ 1347529 h 3242090"/>
                <a:gd name="connsiteX165" fmla="*/ 3131673 w 3242090"/>
                <a:gd name="connsiteY165" fmla="*/ 1158343 h 3242090"/>
                <a:gd name="connsiteX166" fmla="*/ 3153041 w 3242090"/>
                <a:gd name="connsiteY166" fmla="*/ 1165696 h 3242090"/>
                <a:gd name="connsiteX167" fmla="*/ 3180505 w 3242090"/>
                <a:gd name="connsiteY167" fmla="*/ 1201488 h 3242090"/>
                <a:gd name="connsiteX168" fmla="*/ 3138825 w 3242090"/>
                <a:gd name="connsiteY168" fmla="*/ 1273681 h 3242090"/>
                <a:gd name="connsiteX169" fmla="*/ 3066632 w 3242090"/>
                <a:gd name="connsiteY169" fmla="*/ 1232001 h 3242090"/>
                <a:gd name="connsiteX170" fmla="*/ 3108312 w 3242090"/>
                <a:gd name="connsiteY170" fmla="*/ 1159807 h 3242090"/>
                <a:gd name="connsiteX171" fmla="*/ 3131673 w 3242090"/>
                <a:gd name="connsiteY171" fmla="*/ 1158343 h 3242090"/>
                <a:gd name="connsiteX172" fmla="*/ 104068 w 3242090"/>
                <a:gd name="connsiteY172" fmla="*/ 1158343 h 3242090"/>
                <a:gd name="connsiteX173" fmla="*/ 127429 w 3242090"/>
                <a:gd name="connsiteY173" fmla="*/ 1159807 h 3242090"/>
                <a:gd name="connsiteX174" fmla="*/ 169109 w 3242090"/>
                <a:gd name="connsiteY174" fmla="*/ 1232000 h 3242090"/>
                <a:gd name="connsiteX175" fmla="*/ 96916 w 3242090"/>
                <a:gd name="connsiteY175" fmla="*/ 1273681 h 3242090"/>
                <a:gd name="connsiteX176" fmla="*/ 55236 w 3242090"/>
                <a:gd name="connsiteY176" fmla="*/ 1201488 h 3242090"/>
                <a:gd name="connsiteX177" fmla="*/ 104068 w 3242090"/>
                <a:gd name="connsiteY177" fmla="*/ 1158343 h 3242090"/>
                <a:gd name="connsiteX178" fmla="*/ 3069379 w 3242090"/>
                <a:gd name="connsiteY178" fmla="*/ 974792 h 3242090"/>
                <a:gd name="connsiteX179" fmla="*/ 3091491 w 3242090"/>
                <a:gd name="connsiteY179" fmla="*/ 979454 h 3242090"/>
                <a:gd name="connsiteX180" fmla="*/ 3123160 w 3242090"/>
                <a:gd name="connsiteY180" fmla="*/ 1011586 h 3242090"/>
                <a:gd name="connsiteX181" fmla="*/ 3090701 w 3242090"/>
                <a:gd name="connsiteY181" fmla="*/ 1088368 h 3242090"/>
                <a:gd name="connsiteX182" fmla="*/ 3013920 w 3242090"/>
                <a:gd name="connsiteY182" fmla="*/ 1055909 h 3242090"/>
                <a:gd name="connsiteX183" fmla="*/ 3046378 w 3242090"/>
                <a:gd name="connsiteY183" fmla="*/ 979126 h 3242090"/>
                <a:gd name="connsiteX184" fmla="*/ 3069379 w 3242090"/>
                <a:gd name="connsiteY184" fmla="*/ 974792 h 3242090"/>
                <a:gd name="connsiteX185" fmla="*/ 182246 w 3242090"/>
                <a:gd name="connsiteY185" fmla="*/ 953835 h 3242090"/>
                <a:gd name="connsiteX186" fmla="*/ 205183 w 3242090"/>
                <a:gd name="connsiteY186" fmla="*/ 958502 h 3242090"/>
                <a:gd name="connsiteX187" fmla="*/ 236523 w 3242090"/>
                <a:gd name="connsiteY187" fmla="*/ 1035748 h 3242090"/>
                <a:gd name="connsiteX188" fmla="*/ 159278 w 3242090"/>
                <a:gd name="connsiteY188" fmla="*/ 1067089 h 3242090"/>
                <a:gd name="connsiteX189" fmla="*/ 127938 w 3242090"/>
                <a:gd name="connsiteY189" fmla="*/ 989844 h 3242090"/>
                <a:gd name="connsiteX190" fmla="*/ 182246 w 3242090"/>
                <a:gd name="connsiteY190" fmla="*/ 953835 h 3242090"/>
                <a:gd name="connsiteX191" fmla="*/ 2966577 w 3242090"/>
                <a:gd name="connsiteY191" fmla="*/ 781486 h 3242090"/>
                <a:gd name="connsiteX192" fmla="*/ 2989120 w 3242090"/>
                <a:gd name="connsiteY192" fmla="*/ 783058 h 3242090"/>
                <a:gd name="connsiteX193" fmla="*/ 3024912 w 3242090"/>
                <a:gd name="connsiteY193" fmla="*/ 810523 h 3242090"/>
                <a:gd name="connsiteX194" fmla="*/ 3003337 w 3242090"/>
                <a:gd name="connsiteY194" fmla="*/ 891043 h 3242090"/>
                <a:gd name="connsiteX195" fmla="*/ 2922817 w 3242090"/>
                <a:gd name="connsiteY195" fmla="*/ 869468 h 3242090"/>
                <a:gd name="connsiteX196" fmla="*/ 2944391 w 3242090"/>
                <a:gd name="connsiteY196" fmla="*/ 788946 h 3242090"/>
                <a:gd name="connsiteX197" fmla="*/ 2966577 w 3242090"/>
                <a:gd name="connsiteY197" fmla="*/ 781486 h 3242090"/>
                <a:gd name="connsiteX198" fmla="*/ 269164 w 3242090"/>
                <a:gd name="connsiteY198" fmla="*/ 781486 h 3242090"/>
                <a:gd name="connsiteX199" fmla="*/ 291350 w 3242090"/>
                <a:gd name="connsiteY199" fmla="*/ 788947 h 3242090"/>
                <a:gd name="connsiteX200" fmla="*/ 312925 w 3242090"/>
                <a:gd name="connsiteY200" fmla="*/ 869468 h 3242090"/>
                <a:gd name="connsiteX201" fmla="*/ 232404 w 3242090"/>
                <a:gd name="connsiteY201" fmla="*/ 891044 h 3242090"/>
                <a:gd name="connsiteX202" fmla="*/ 210829 w 3242090"/>
                <a:gd name="connsiteY202" fmla="*/ 810523 h 3242090"/>
                <a:gd name="connsiteX203" fmla="*/ 269164 w 3242090"/>
                <a:gd name="connsiteY203" fmla="*/ 781486 h 3242090"/>
                <a:gd name="connsiteX204" fmla="*/ 2875331 w 3242090"/>
                <a:gd name="connsiteY204" fmla="*/ 620736 h 3242090"/>
                <a:gd name="connsiteX205" fmla="*/ 2914237 w 3242090"/>
                <a:gd name="connsiteY205" fmla="*/ 643577 h 3242090"/>
                <a:gd name="connsiteX206" fmla="*/ 2902757 w 3242090"/>
                <a:gd name="connsiteY206" fmla="*/ 726144 h 3242090"/>
                <a:gd name="connsiteX207" fmla="*/ 2820190 w 3242090"/>
                <a:gd name="connsiteY207" fmla="*/ 714663 h 3242090"/>
                <a:gd name="connsiteX208" fmla="*/ 2831670 w 3242090"/>
                <a:gd name="connsiteY208" fmla="*/ 632095 h 3242090"/>
                <a:gd name="connsiteX209" fmla="*/ 2875331 w 3242090"/>
                <a:gd name="connsiteY209" fmla="*/ 620736 h 3242090"/>
                <a:gd name="connsiteX210" fmla="*/ 397670 w 3242090"/>
                <a:gd name="connsiteY210" fmla="*/ 603306 h 3242090"/>
                <a:gd name="connsiteX211" fmla="*/ 418617 w 3242090"/>
                <a:gd name="connsiteY211" fmla="*/ 613751 h 3242090"/>
                <a:gd name="connsiteX212" fmla="*/ 428897 w 3242090"/>
                <a:gd name="connsiteY212" fmla="*/ 696476 h 3242090"/>
                <a:gd name="connsiteX213" fmla="*/ 346172 w 3242090"/>
                <a:gd name="connsiteY213" fmla="*/ 706757 h 3242090"/>
                <a:gd name="connsiteX214" fmla="*/ 335891 w 3242090"/>
                <a:gd name="connsiteY214" fmla="*/ 624032 h 3242090"/>
                <a:gd name="connsiteX215" fmla="*/ 397670 w 3242090"/>
                <a:gd name="connsiteY215" fmla="*/ 603306 h 3242090"/>
                <a:gd name="connsiteX216" fmla="*/ 2725617 w 3242090"/>
                <a:gd name="connsiteY216" fmla="*/ 457528 h 3242090"/>
                <a:gd name="connsiteX217" fmla="*/ 2767298 w 3242090"/>
                <a:gd name="connsiteY217" fmla="*/ 474793 h 3242090"/>
                <a:gd name="connsiteX218" fmla="*/ 2767298 w 3242090"/>
                <a:gd name="connsiteY218" fmla="*/ 558154 h 3242090"/>
                <a:gd name="connsiteX219" fmla="*/ 2683937 w 3242090"/>
                <a:gd name="connsiteY219" fmla="*/ 558154 h 3242090"/>
                <a:gd name="connsiteX220" fmla="*/ 2683936 w 3242090"/>
                <a:gd name="connsiteY220" fmla="*/ 474792 h 3242090"/>
                <a:gd name="connsiteX221" fmla="*/ 2725617 w 3242090"/>
                <a:gd name="connsiteY221" fmla="*/ 457528 h 3242090"/>
                <a:gd name="connsiteX222" fmla="*/ 516473 w 3242090"/>
                <a:gd name="connsiteY222" fmla="*/ 457528 h 3242090"/>
                <a:gd name="connsiteX223" fmla="*/ 558154 w 3242090"/>
                <a:gd name="connsiteY223" fmla="*/ 474792 h 3242090"/>
                <a:gd name="connsiteX224" fmla="*/ 558153 w 3242090"/>
                <a:gd name="connsiteY224" fmla="*/ 558154 h 3242090"/>
                <a:gd name="connsiteX225" fmla="*/ 474792 w 3242090"/>
                <a:gd name="connsiteY225" fmla="*/ 558154 h 3242090"/>
                <a:gd name="connsiteX226" fmla="*/ 474792 w 3242090"/>
                <a:gd name="connsiteY226" fmla="*/ 474793 h 3242090"/>
                <a:gd name="connsiteX227" fmla="*/ 516473 w 3242090"/>
                <a:gd name="connsiteY227" fmla="*/ 457528 h 3242090"/>
                <a:gd name="connsiteX228" fmla="*/ 2589947 w 3242090"/>
                <a:gd name="connsiteY228" fmla="*/ 330862 h 3242090"/>
                <a:gd name="connsiteX229" fmla="*/ 2610895 w 3242090"/>
                <a:gd name="connsiteY229" fmla="*/ 341307 h 3242090"/>
                <a:gd name="connsiteX230" fmla="*/ 2621176 w 3242090"/>
                <a:gd name="connsiteY230" fmla="*/ 424032 h 3242090"/>
                <a:gd name="connsiteX231" fmla="*/ 2538451 w 3242090"/>
                <a:gd name="connsiteY231" fmla="*/ 434312 h 3242090"/>
                <a:gd name="connsiteX232" fmla="*/ 2528170 w 3242090"/>
                <a:gd name="connsiteY232" fmla="*/ 351587 h 3242090"/>
                <a:gd name="connsiteX233" fmla="*/ 2589947 w 3242090"/>
                <a:gd name="connsiteY233" fmla="*/ 330862 h 3242090"/>
                <a:gd name="connsiteX234" fmla="*/ 687237 w 3242090"/>
                <a:gd name="connsiteY234" fmla="*/ 316494 h 3242090"/>
                <a:gd name="connsiteX235" fmla="*/ 726144 w 3242090"/>
                <a:gd name="connsiteY235" fmla="*/ 339334 h 3242090"/>
                <a:gd name="connsiteX236" fmla="*/ 714662 w 3242090"/>
                <a:gd name="connsiteY236" fmla="*/ 421901 h 3242090"/>
                <a:gd name="connsiteX237" fmla="*/ 632095 w 3242090"/>
                <a:gd name="connsiteY237" fmla="*/ 410421 h 3242090"/>
                <a:gd name="connsiteX238" fmla="*/ 643576 w 3242090"/>
                <a:gd name="connsiteY238" fmla="*/ 327854 h 3242090"/>
                <a:gd name="connsiteX239" fmla="*/ 687237 w 3242090"/>
                <a:gd name="connsiteY239" fmla="*/ 316494 h 3242090"/>
                <a:gd name="connsiteX240" fmla="*/ 2403031 w 3242090"/>
                <a:gd name="connsiteY240" fmla="*/ 209719 h 3242090"/>
                <a:gd name="connsiteX241" fmla="*/ 2425218 w 3242090"/>
                <a:gd name="connsiteY241" fmla="*/ 217179 h 3242090"/>
                <a:gd name="connsiteX242" fmla="*/ 2446794 w 3242090"/>
                <a:gd name="connsiteY242" fmla="*/ 297700 h 3242090"/>
                <a:gd name="connsiteX243" fmla="*/ 2366273 w 3242090"/>
                <a:gd name="connsiteY243" fmla="*/ 319275 h 3242090"/>
                <a:gd name="connsiteX244" fmla="*/ 2344697 w 3242090"/>
                <a:gd name="connsiteY244" fmla="*/ 238754 h 3242090"/>
                <a:gd name="connsiteX245" fmla="*/ 2403031 w 3242090"/>
                <a:gd name="connsiteY245" fmla="*/ 209719 h 3242090"/>
                <a:gd name="connsiteX246" fmla="*/ 832709 w 3242090"/>
                <a:gd name="connsiteY246" fmla="*/ 209718 h 3242090"/>
                <a:gd name="connsiteX247" fmla="*/ 855251 w 3242090"/>
                <a:gd name="connsiteY247" fmla="*/ 211290 h 3242090"/>
                <a:gd name="connsiteX248" fmla="*/ 891043 w 3242090"/>
                <a:gd name="connsiteY248" fmla="*/ 238753 h 3242090"/>
                <a:gd name="connsiteX249" fmla="*/ 869467 w 3242090"/>
                <a:gd name="connsiteY249" fmla="*/ 319275 h 3242090"/>
                <a:gd name="connsiteX250" fmla="*/ 788946 w 3242090"/>
                <a:gd name="connsiteY250" fmla="*/ 297699 h 3242090"/>
                <a:gd name="connsiteX251" fmla="*/ 810522 w 3242090"/>
                <a:gd name="connsiteY251" fmla="*/ 217179 h 3242090"/>
                <a:gd name="connsiteX252" fmla="*/ 832709 w 3242090"/>
                <a:gd name="connsiteY252" fmla="*/ 209718 h 3242090"/>
                <a:gd name="connsiteX253" fmla="*/ 2229310 w 3242090"/>
                <a:gd name="connsiteY253" fmla="*/ 123270 h 3242090"/>
                <a:gd name="connsiteX254" fmla="*/ 2252248 w 3242090"/>
                <a:gd name="connsiteY254" fmla="*/ 127938 h 3242090"/>
                <a:gd name="connsiteX255" fmla="*/ 2283589 w 3242090"/>
                <a:gd name="connsiteY255" fmla="*/ 205183 h 3242090"/>
                <a:gd name="connsiteX256" fmla="*/ 2206343 w 3242090"/>
                <a:gd name="connsiteY256" fmla="*/ 236523 h 3242090"/>
                <a:gd name="connsiteX257" fmla="*/ 2175001 w 3242090"/>
                <a:gd name="connsiteY257" fmla="*/ 159278 h 3242090"/>
                <a:gd name="connsiteX258" fmla="*/ 2229310 w 3242090"/>
                <a:gd name="connsiteY258" fmla="*/ 123270 h 3242090"/>
                <a:gd name="connsiteX259" fmla="*/ 1034588 w 3242090"/>
                <a:gd name="connsiteY259" fmla="*/ 114597 h 3242090"/>
                <a:gd name="connsiteX260" fmla="*/ 1056699 w 3242090"/>
                <a:gd name="connsiteY260" fmla="*/ 119259 h 3242090"/>
                <a:gd name="connsiteX261" fmla="*/ 1088368 w 3242090"/>
                <a:gd name="connsiteY261" fmla="*/ 151389 h 3242090"/>
                <a:gd name="connsiteX262" fmla="*/ 1055908 w 3242090"/>
                <a:gd name="connsiteY262" fmla="*/ 228173 h 3242090"/>
                <a:gd name="connsiteX263" fmla="*/ 979126 w 3242090"/>
                <a:gd name="connsiteY263" fmla="*/ 195713 h 3242090"/>
                <a:gd name="connsiteX264" fmla="*/ 1011585 w 3242090"/>
                <a:gd name="connsiteY264" fmla="*/ 118932 h 3242090"/>
                <a:gd name="connsiteX265" fmla="*/ 1034588 w 3242090"/>
                <a:gd name="connsiteY265" fmla="*/ 114597 h 3242090"/>
                <a:gd name="connsiteX266" fmla="*/ 2017241 w 3242090"/>
                <a:gd name="connsiteY266" fmla="*/ 53772 h 3242090"/>
                <a:gd name="connsiteX267" fmla="*/ 2040603 w 3242090"/>
                <a:gd name="connsiteY267" fmla="*/ 55236 h 3242090"/>
                <a:gd name="connsiteX268" fmla="*/ 2082284 w 3242090"/>
                <a:gd name="connsiteY268" fmla="*/ 127429 h 3242090"/>
                <a:gd name="connsiteX269" fmla="*/ 2010090 w 3242090"/>
                <a:gd name="connsiteY269" fmla="*/ 169109 h 3242090"/>
                <a:gd name="connsiteX270" fmla="*/ 1968409 w 3242090"/>
                <a:gd name="connsiteY270" fmla="*/ 96916 h 3242090"/>
                <a:gd name="connsiteX271" fmla="*/ 2017241 w 3242090"/>
                <a:gd name="connsiteY271" fmla="*/ 53772 h 3242090"/>
                <a:gd name="connsiteX272" fmla="*/ 1218499 w 3242090"/>
                <a:gd name="connsiteY272" fmla="*/ 53771 h 3242090"/>
                <a:gd name="connsiteX273" fmla="*/ 1239866 w 3242090"/>
                <a:gd name="connsiteY273" fmla="*/ 61124 h 3242090"/>
                <a:gd name="connsiteX274" fmla="*/ 1267331 w 3242090"/>
                <a:gd name="connsiteY274" fmla="*/ 96916 h 3242090"/>
                <a:gd name="connsiteX275" fmla="*/ 1225649 w 3242090"/>
                <a:gd name="connsiteY275" fmla="*/ 169109 h 3242090"/>
                <a:gd name="connsiteX276" fmla="*/ 1153457 w 3242090"/>
                <a:gd name="connsiteY276" fmla="*/ 127428 h 3242090"/>
                <a:gd name="connsiteX277" fmla="*/ 1195137 w 3242090"/>
                <a:gd name="connsiteY277" fmla="*/ 55235 h 3242090"/>
                <a:gd name="connsiteX278" fmla="*/ 1218499 w 3242090"/>
                <a:gd name="connsiteY278" fmla="*/ 53771 h 3242090"/>
                <a:gd name="connsiteX279" fmla="*/ 1844295 w 3242090"/>
                <a:gd name="connsiteY279" fmla="*/ 15447 h 3242090"/>
                <a:gd name="connsiteX280" fmla="*/ 1894561 w 3242090"/>
                <a:gd name="connsiteY280" fmla="*/ 81948 h 3242090"/>
                <a:gd name="connsiteX281" fmla="*/ 1828059 w 3242090"/>
                <a:gd name="connsiteY281" fmla="*/ 132213 h 3242090"/>
                <a:gd name="connsiteX282" fmla="*/ 1777792 w 3242090"/>
                <a:gd name="connsiteY282" fmla="*/ 65712 h 3242090"/>
                <a:gd name="connsiteX283" fmla="*/ 1844295 w 3242090"/>
                <a:gd name="connsiteY283" fmla="*/ 15447 h 3242090"/>
                <a:gd name="connsiteX284" fmla="*/ 1414838 w 3242090"/>
                <a:gd name="connsiteY284" fmla="*/ 11500 h 3242090"/>
                <a:gd name="connsiteX285" fmla="*/ 1438179 w 3242090"/>
                <a:gd name="connsiteY285" fmla="*/ 13267 h 3242090"/>
                <a:gd name="connsiteX286" fmla="*/ 1458330 w 3242090"/>
                <a:gd name="connsiteY286" fmla="*/ 23493 h 3242090"/>
                <a:gd name="connsiteX287" fmla="*/ 1480604 w 3242090"/>
                <a:gd name="connsiteY287" fmla="*/ 62726 h 3242090"/>
                <a:gd name="connsiteX288" fmla="*/ 1429377 w 3242090"/>
                <a:gd name="connsiteY288" fmla="*/ 128491 h 3242090"/>
                <a:gd name="connsiteX289" fmla="*/ 1363613 w 3242090"/>
                <a:gd name="connsiteY289" fmla="*/ 77265 h 3242090"/>
                <a:gd name="connsiteX290" fmla="*/ 1414838 w 3242090"/>
                <a:gd name="connsiteY290" fmla="*/ 11500 h 3242090"/>
                <a:gd name="connsiteX291" fmla="*/ 1621045 w 3242090"/>
                <a:gd name="connsiteY291" fmla="*/ 0 h 3242090"/>
                <a:gd name="connsiteX292" fmla="*/ 1679991 w 3242090"/>
                <a:gd name="connsiteY292" fmla="*/ 58945 h 3242090"/>
                <a:gd name="connsiteX293" fmla="*/ 1621045 w 3242090"/>
                <a:gd name="connsiteY293" fmla="*/ 117890 h 3242090"/>
                <a:gd name="connsiteX294" fmla="*/ 1562099 w 3242090"/>
                <a:gd name="connsiteY294" fmla="*/ 58945 h 3242090"/>
                <a:gd name="connsiteX295" fmla="*/ 1621045 w 3242090"/>
                <a:gd name="connsiteY295" fmla="*/ 0 h 324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</a:cxnLst>
              <a:rect l="l" t="t" r="r" b="b"/>
              <a:pathLst>
                <a:path w="3242090" h="3242090">
                  <a:moveTo>
                    <a:pt x="1621045" y="3124200"/>
                  </a:moveTo>
                  <a:cubicBezTo>
                    <a:pt x="1653600" y="3124200"/>
                    <a:pt x="1679991" y="3150591"/>
                    <a:pt x="1679991" y="3183145"/>
                  </a:cubicBezTo>
                  <a:cubicBezTo>
                    <a:pt x="1679991" y="3215699"/>
                    <a:pt x="1653600" y="3242090"/>
                    <a:pt x="1621045" y="3242090"/>
                  </a:cubicBezTo>
                  <a:cubicBezTo>
                    <a:pt x="1588490" y="3242090"/>
                    <a:pt x="1562099" y="3215699"/>
                    <a:pt x="1562099" y="3183145"/>
                  </a:cubicBezTo>
                  <a:cubicBezTo>
                    <a:pt x="1562099" y="3150591"/>
                    <a:pt x="1588490" y="3124200"/>
                    <a:pt x="1621045" y="3124200"/>
                  </a:cubicBezTo>
                  <a:close/>
                  <a:moveTo>
                    <a:pt x="1800135" y="3111853"/>
                  </a:moveTo>
                  <a:cubicBezTo>
                    <a:pt x="1808211" y="3110849"/>
                    <a:pt x="1816108" y="3111530"/>
                    <a:pt x="1823475" y="3113619"/>
                  </a:cubicBezTo>
                  <a:cubicBezTo>
                    <a:pt x="1830841" y="3115709"/>
                    <a:pt x="1837676" y="3119210"/>
                    <a:pt x="1843626" y="3123845"/>
                  </a:cubicBezTo>
                  <a:cubicBezTo>
                    <a:pt x="1855527" y="3133115"/>
                    <a:pt x="1863892" y="3146926"/>
                    <a:pt x="1865900" y="3163077"/>
                  </a:cubicBezTo>
                  <a:cubicBezTo>
                    <a:pt x="1869915" y="3195383"/>
                    <a:pt x="1846980" y="3224828"/>
                    <a:pt x="1814673" y="3228843"/>
                  </a:cubicBezTo>
                  <a:cubicBezTo>
                    <a:pt x="1782367" y="3232858"/>
                    <a:pt x="1752922" y="3209922"/>
                    <a:pt x="1748908" y="3177616"/>
                  </a:cubicBezTo>
                  <a:cubicBezTo>
                    <a:pt x="1744893" y="3145311"/>
                    <a:pt x="1767828" y="3115868"/>
                    <a:pt x="1800135" y="3111853"/>
                  </a:cubicBezTo>
                  <a:close/>
                  <a:moveTo>
                    <a:pt x="1414032" y="3109877"/>
                  </a:moveTo>
                  <a:cubicBezTo>
                    <a:pt x="1446276" y="3114361"/>
                    <a:pt x="1468781" y="3144135"/>
                    <a:pt x="1464298" y="3176378"/>
                  </a:cubicBezTo>
                  <a:cubicBezTo>
                    <a:pt x="1459815" y="3208622"/>
                    <a:pt x="1430041" y="3231127"/>
                    <a:pt x="1397796" y="3226644"/>
                  </a:cubicBezTo>
                  <a:cubicBezTo>
                    <a:pt x="1365551" y="3222160"/>
                    <a:pt x="1343046" y="3192386"/>
                    <a:pt x="1347529" y="3160142"/>
                  </a:cubicBezTo>
                  <a:cubicBezTo>
                    <a:pt x="1352013" y="3127899"/>
                    <a:pt x="1381787" y="3105394"/>
                    <a:pt x="1414032" y="3109877"/>
                  </a:cubicBezTo>
                  <a:close/>
                  <a:moveTo>
                    <a:pt x="2027102" y="3071518"/>
                  </a:moveTo>
                  <a:cubicBezTo>
                    <a:pt x="2034686" y="3072574"/>
                    <a:pt x="2041938" y="3075100"/>
                    <a:pt x="2048470" y="3078871"/>
                  </a:cubicBezTo>
                  <a:cubicBezTo>
                    <a:pt x="2061534" y="3086414"/>
                    <a:pt x="2071721" y="3098941"/>
                    <a:pt x="2075934" y="3114662"/>
                  </a:cubicBezTo>
                  <a:cubicBezTo>
                    <a:pt x="2084360" y="3146107"/>
                    <a:pt x="2065699" y="3178430"/>
                    <a:pt x="2034253" y="3186856"/>
                  </a:cubicBezTo>
                  <a:cubicBezTo>
                    <a:pt x="2002807" y="3195282"/>
                    <a:pt x="1970484" y="3176620"/>
                    <a:pt x="1962059" y="3145175"/>
                  </a:cubicBezTo>
                  <a:cubicBezTo>
                    <a:pt x="1953634" y="3113730"/>
                    <a:pt x="1972295" y="3081409"/>
                    <a:pt x="2003741" y="3072983"/>
                  </a:cubicBezTo>
                  <a:cubicBezTo>
                    <a:pt x="2011602" y="3070876"/>
                    <a:pt x="2019518" y="3070463"/>
                    <a:pt x="2027102" y="3071518"/>
                  </a:cubicBezTo>
                  <a:close/>
                  <a:moveTo>
                    <a:pt x="1208639" y="3071517"/>
                  </a:moveTo>
                  <a:cubicBezTo>
                    <a:pt x="1216223" y="3070461"/>
                    <a:pt x="1224139" y="3070875"/>
                    <a:pt x="1232000" y="3072981"/>
                  </a:cubicBezTo>
                  <a:cubicBezTo>
                    <a:pt x="1263446" y="3081407"/>
                    <a:pt x="1282107" y="3113730"/>
                    <a:pt x="1273681" y="3145174"/>
                  </a:cubicBezTo>
                  <a:cubicBezTo>
                    <a:pt x="1265256" y="3176619"/>
                    <a:pt x="1232934" y="3195280"/>
                    <a:pt x="1201488" y="3186854"/>
                  </a:cubicBezTo>
                  <a:cubicBezTo>
                    <a:pt x="1170042" y="3178429"/>
                    <a:pt x="1151381" y="3146106"/>
                    <a:pt x="1159807" y="3114662"/>
                  </a:cubicBezTo>
                  <a:cubicBezTo>
                    <a:pt x="1166126" y="3091078"/>
                    <a:pt x="1185887" y="3074685"/>
                    <a:pt x="1208639" y="3071517"/>
                  </a:cubicBezTo>
                  <a:close/>
                  <a:moveTo>
                    <a:pt x="2209186" y="3009586"/>
                  </a:moveTo>
                  <a:cubicBezTo>
                    <a:pt x="2216842" y="3009698"/>
                    <a:pt x="2224350" y="3011309"/>
                    <a:pt x="2231297" y="3014247"/>
                  </a:cubicBezTo>
                  <a:cubicBezTo>
                    <a:pt x="2245192" y="3020121"/>
                    <a:pt x="2256846" y="3031296"/>
                    <a:pt x="2262965" y="3046378"/>
                  </a:cubicBezTo>
                  <a:cubicBezTo>
                    <a:pt x="2275205" y="3076544"/>
                    <a:pt x="2260672" y="3110921"/>
                    <a:pt x="2230506" y="3123161"/>
                  </a:cubicBezTo>
                  <a:cubicBezTo>
                    <a:pt x="2200339" y="3135400"/>
                    <a:pt x="2165962" y="3120867"/>
                    <a:pt x="2153723" y="3090701"/>
                  </a:cubicBezTo>
                  <a:cubicBezTo>
                    <a:pt x="2141484" y="3060536"/>
                    <a:pt x="2156016" y="3026159"/>
                    <a:pt x="2186182" y="3013920"/>
                  </a:cubicBezTo>
                  <a:cubicBezTo>
                    <a:pt x="2193725" y="3010859"/>
                    <a:pt x="2201529" y="3009473"/>
                    <a:pt x="2209186" y="3009586"/>
                  </a:cubicBezTo>
                  <a:close/>
                  <a:moveTo>
                    <a:pt x="1012811" y="3000900"/>
                  </a:moveTo>
                  <a:cubicBezTo>
                    <a:pt x="1020468" y="3000898"/>
                    <a:pt x="1028252" y="3002399"/>
                    <a:pt x="1035748" y="3005567"/>
                  </a:cubicBezTo>
                  <a:cubicBezTo>
                    <a:pt x="1065734" y="3018244"/>
                    <a:pt x="1079765" y="3052829"/>
                    <a:pt x="1067089" y="3082812"/>
                  </a:cubicBezTo>
                  <a:cubicBezTo>
                    <a:pt x="1054414" y="3112798"/>
                    <a:pt x="1019830" y="3126829"/>
                    <a:pt x="989844" y="3114153"/>
                  </a:cubicBezTo>
                  <a:cubicBezTo>
                    <a:pt x="959858" y="3101478"/>
                    <a:pt x="945826" y="3066893"/>
                    <a:pt x="958502" y="3036909"/>
                  </a:cubicBezTo>
                  <a:cubicBezTo>
                    <a:pt x="968009" y="3014420"/>
                    <a:pt x="989839" y="3000904"/>
                    <a:pt x="1012811" y="3000900"/>
                  </a:cubicBezTo>
                  <a:close/>
                  <a:moveTo>
                    <a:pt x="2394810" y="2915356"/>
                  </a:moveTo>
                  <a:cubicBezTo>
                    <a:pt x="2402409" y="2914413"/>
                    <a:pt x="2410067" y="2914975"/>
                    <a:pt x="2417353" y="2916928"/>
                  </a:cubicBezTo>
                  <a:cubicBezTo>
                    <a:pt x="2431924" y="2920832"/>
                    <a:pt x="2445006" y="2930296"/>
                    <a:pt x="2453144" y="2944391"/>
                  </a:cubicBezTo>
                  <a:cubicBezTo>
                    <a:pt x="2469422" y="2972584"/>
                    <a:pt x="2459762" y="3008635"/>
                    <a:pt x="2431569" y="3024913"/>
                  </a:cubicBezTo>
                  <a:cubicBezTo>
                    <a:pt x="2403375" y="3041190"/>
                    <a:pt x="2367324" y="3031530"/>
                    <a:pt x="2351047" y="3003337"/>
                  </a:cubicBezTo>
                  <a:cubicBezTo>
                    <a:pt x="2334770" y="2975145"/>
                    <a:pt x="2344430" y="2939094"/>
                    <a:pt x="2372623" y="2922817"/>
                  </a:cubicBezTo>
                  <a:cubicBezTo>
                    <a:pt x="2379672" y="2918747"/>
                    <a:pt x="2387211" y="2916299"/>
                    <a:pt x="2394810" y="2915356"/>
                  </a:cubicBezTo>
                  <a:close/>
                  <a:moveTo>
                    <a:pt x="840931" y="2915355"/>
                  </a:moveTo>
                  <a:cubicBezTo>
                    <a:pt x="848530" y="2916298"/>
                    <a:pt x="856069" y="2918746"/>
                    <a:pt x="863118" y="2922816"/>
                  </a:cubicBezTo>
                  <a:cubicBezTo>
                    <a:pt x="891311" y="2939093"/>
                    <a:pt x="900971" y="2975144"/>
                    <a:pt x="884694" y="3003337"/>
                  </a:cubicBezTo>
                  <a:cubicBezTo>
                    <a:pt x="868417" y="3031529"/>
                    <a:pt x="832366" y="3041189"/>
                    <a:pt x="804173" y="3024911"/>
                  </a:cubicBezTo>
                  <a:cubicBezTo>
                    <a:pt x="775979" y="3008634"/>
                    <a:pt x="766320" y="2972583"/>
                    <a:pt x="782597" y="2944391"/>
                  </a:cubicBezTo>
                  <a:cubicBezTo>
                    <a:pt x="794805" y="2923246"/>
                    <a:pt x="818135" y="2912526"/>
                    <a:pt x="840931" y="2915355"/>
                  </a:cubicBezTo>
                  <a:close/>
                  <a:moveTo>
                    <a:pt x="2571090" y="2808830"/>
                  </a:moveTo>
                  <a:cubicBezTo>
                    <a:pt x="2586031" y="2810907"/>
                    <a:pt x="2600181" y="2818685"/>
                    <a:pt x="2609995" y="2831670"/>
                  </a:cubicBezTo>
                  <a:cubicBezTo>
                    <a:pt x="2629626" y="2857640"/>
                    <a:pt x="2624486" y="2894607"/>
                    <a:pt x="2598515" y="2914237"/>
                  </a:cubicBezTo>
                  <a:cubicBezTo>
                    <a:pt x="2572544" y="2933868"/>
                    <a:pt x="2535576" y="2928727"/>
                    <a:pt x="2515947" y="2902757"/>
                  </a:cubicBezTo>
                  <a:cubicBezTo>
                    <a:pt x="2496317" y="2876787"/>
                    <a:pt x="2501457" y="2839820"/>
                    <a:pt x="2527428" y="2820190"/>
                  </a:cubicBezTo>
                  <a:cubicBezTo>
                    <a:pt x="2540414" y="2810375"/>
                    <a:pt x="2556148" y="2806752"/>
                    <a:pt x="2571090" y="2808830"/>
                  </a:cubicBezTo>
                  <a:close/>
                  <a:moveTo>
                    <a:pt x="670113" y="2795585"/>
                  </a:moveTo>
                  <a:cubicBezTo>
                    <a:pt x="677510" y="2797566"/>
                    <a:pt x="684640" y="2801029"/>
                    <a:pt x="691061" y="2806031"/>
                  </a:cubicBezTo>
                  <a:cubicBezTo>
                    <a:pt x="716744" y="2826035"/>
                    <a:pt x="721347" y="2863073"/>
                    <a:pt x="701342" y="2888756"/>
                  </a:cubicBezTo>
                  <a:cubicBezTo>
                    <a:pt x="681338" y="2914438"/>
                    <a:pt x="644300" y="2919041"/>
                    <a:pt x="618617" y="2899035"/>
                  </a:cubicBezTo>
                  <a:cubicBezTo>
                    <a:pt x="592934" y="2879030"/>
                    <a:pt x="588332" y="2841993"/>
                    <a:pt x="608336" y="2816311"/>
                  </a:cubicBezTo>
                  <a:cubicBezTo>
                    <a:pt x="623340" y="2797049"/>
                    <a:pt x="647924" y="2789644"/>
                    <a:pt x="670113" y="2795585"/>
                  </a:cubicBezTo>
                  <a:close/>
                  <a:moveTo>
                    <a:pt x="2725618" y="2666672"/>
                  </a:moveTo>
                  <a:cubicBezTo>
                    <a:pt x="2740703" y="2666672"/>
                    <a:pt x="2755789" y="2672427"/>
                    <a:pt x="2767298" y="2683936"/>
                  </a:cubicBezTo>
                  <a:cubicBezTo>
                    <a:pt x="2790318" y="2706955"/>
                    <a:pt x="2790318" y="2744278"/>
                    <a:pt x="2767298" y="2767298"/>
                  </a:cubicBezTo>
                  <a:cubicBezTo>
                    <a:pt x="2744278" y="2790318"/>
                    <a:pt x="2706955" y="2790318"/>
                    <a:pt x="2683936" y="2767298"/>
                  </a:cubicBezTo>
                  <a:cubicBezTo>
                    <a:pt x="2660917" y="2744279"/>
                    <a:pt x="2660917" y="2706957"/>
                    <a:pt x="2683937" y="2683937"/>
                  </a:cubicBezTo>
                  <a:cubicBezTo>
                    <a:pt x="2695447" y="2672427"/>
                    <a:pt x="2710532" y="2666672"/>
                    <a:pt x="2725618" y="2666672"/>
                  </a:cubicBezTo>
                  <a:close/>
                  <a:moveTo>
                    <a:pt x="516472" y="2666672"/>
                  </a:moveTo>
                  <a:cubicBezTo>
                    <a:pt x="531558" y="2666672"/>
                    <a:pt x="546643" y="2672427"/>
                    <a:pt x="558153" y="2683937"/>
                  </a:cubicBezTo>
                  <a:cubicBezTo>
                    <a:pt x="581173" y="2706957"/>
                    <a:pt x="581173" y="2744279"/>
                    <a:pt x="558154" y="2767298"/>
                  </a:cubicBezTo>
                  <a:cubicBezTo>
                    <a:pt x="535135" y="2790318"/>
                    <a:pt x="497812" y="2790318"/>
                    <a:pt x="474792" y="2767298"/>
                  </a:cubicBezTo>
                  <a:cubicBezTo>
                    <a:pt x="451772" y="2744278"/>
                    <a:pt x="451772" y="2706955"/>
                    <a:pt x="474792" y="2683936"/>
                  </a:cubicBezTo>
                  <a:cubicBezTo>
                    <a:pt x="486301" y="2672426"/>
                    <a:pt x="501387" y="2666672"/>
                    <a:pt x="516472" y="2666672"/>
                  </a:cubicBezTo>
                  <a:close/>
                  <a:moveTo>
                    <a:pt x="2862393" y="2523140"/>
                  </a:moveTo>
                  <a:cubicBezTo>
                    <a:pt x="2869790" y="2525120"/>
                    <a:pt x="2876920" y="2528583"/>
                    <a:pt x="2883341" y="2533585"/>
                  </a:cubicBezTo>
                  <a:cubicBezTo>
                    <a:pt x="2909023" y="2553590"/>
                    <a:pt x="2913626" y="2590627"/>
                    <a:pt x="2893620" y="2616310"/>
                  </a:cubicBezTo>
                  <a:cubicBezTo>
                    <a:pt x="2873615" y="2641993"/>
                    <a:pt x="2836577" y="2646596"/>
                    <a:pt x="2810896" y="2626591"/>
                  </a:cubicBezTo>
                  <a:cubicBezTo>
                    <a:pt x="2785213" y="2606587"/>
                    <a:pt x="2780610" y="2569549"/>
                    <a:pt x="2800616" y="2543866"/>
                  </a:cubicBezTo>
                  <a:cubicBezTo>
                    <a:pt x="2815619" y="2524604"/>
                    <a:pt x="2840203" y="2517199"/>
                    <a:pt x="2862393" y="2523140"/>
                  </a:cubicBezTo>
                  <a:close/>
                  <a:moveTo>
                    <a:pt x="382994" y="2504588"/>
                  </a:moveTo>
                  <a:cubicBezTo>
                    <a:pt x="397937" y="2506665"/>
                    <a:pt x="412085" y="2514443"/>
                    <a:pt x="421900" y="2527428"/>
                  </a:cubicBezTo>
                  <a:cubicBezTo>
                    <a:pt x="441531" y="2553399"/>
                    <a:pt x="436391" y="2590366"/>
                    <a:pt x="410421" y="2609995"/>
                  </a:cubicBezTo>
                  <a:cubicBezTo>
                    <a:pt x="384451" y="2629626"/>
                    <a:pt x="347484" y="2624486"/>
                    <a:pt x="327853" y="2598515"/>
                  </a:cubicBezTo>
                  <a:cubicBezTo>
                    <a:pt x="308223" y="2572544"/>
                    <a:pt x="313363" y="2535576"/>
                    <a:pt x="339334" y="2515947"/>
                  </a:cubicBezTo>
                  <a:cubicBezTo>
                    <a:pt x="352318" y="2506132"/>
                    <a:pt x="368053" y="2502510"/>
                    <a:pt x="382994" y="2504588"/>
                  </a:cubicBezTo>
                  <a:close/>
                  <a:moveTo>
                    <a:pt x="260939" y="2343587"/>
                  </a:moveTo>
                  <a:cubicBezTo>
                    <a:pt x="268538" y="2342644"/>
                    <a:pt x="276196" y="2343207"/>
                    <a:pt x="283481" y="2345159"/>
                  </a:cubicBezTo>
                  <a:cubicBezTo>
                    <a:pt x="298053" y="2349063"/>
                    <a:pt x="311135" y="2358527"/>
                    <a:pt x="319274" y="2372623"/>
                  </a:cubicBezTo>
                  <a:cubicBezTo>
                    <a:pt x="335551" y="2400817"/>
                    <a:pt x="325892" y="2436867"/>
                    <a:pt x="297699" y="2453144"/>
                  </a:cubicBezTo>
                  <a:cubicBezTo>
                    <a:pt x="269507" y="2469422"/>
                    <a:pt x="233455" y="2459762"/>
                    <a:pt x="217178" y="2431569"/>
                  </a:cubicBezTo>
                  <a:cubicBezTo>
                    <a:pt x="200900" y="2403375"/>
                    <a:pt x="210560" y="2367324"/>
                    <a:pt x="238753" y="2351047"/>
                  </a:cubicBezTo>
                  <a:cubicBezTo>
                    <a:pt x="245801" y="2346978"/>
                    <a:pt x="253341" y="2344529"/>
                    <a:pt x="260939" y="2343587"/>
                  </a:cubicBezTo>
                  <a:close/>
                  <a:moveTo>
                    <a:pt x="2974800" y="2343586"/>
                  </a:moveTo>
                  <a:cubicBezTo>
                    <a:pt x="2982399" y="2344529"/>
                    <a:pt x="2989938" y="2346977"/>
                    <a:pt x="2996987" y="2351047"/>
                  </a:cubicBezTo>
                  <a:cubicBezTo>
                    <a:pt x="3025179" y="2367324"/>
                    <a:pt x="3034839" y="2403374"/>
                    <a:pt x="3018561" y="2431568"/>
                  </a:cubicBezTo>
                  <a:cubicBezTo>
                    <a:pt x="3002284" y="2459761"/>
                    <a:pt x="2966233" y="2469421"/>
                    <a:pt x="2938041" y="2453144"/>
                  </a:cubicBezTo>
                  <a:cubicBezTo>
                    <a:pt x="2909848" y="2436867"/>
                    <a:pt x="2900188" y="2400816"/>
                    <a:pt x="2916466" y="2372623"/>
                  </a:cubicBezTo>
                  <a:cubicBezTo>
                    <a:pt x="2928674" y="2351478"/>
                    <a:pt x="2952004" y="2340758"/>
                    <a:pt x="2974800" y="2343586"/>
                  </a:cubicBezTo>
                  <a:close/>
                  <a:moveTo>
                    <a:pt x="3059875" y="2170334"/>
                  </a:moveTo>
                  <a:cubicBezTo>
                    <a:pt x="3067533" y="2170333"/>
                    <a:pt x="3075316" y="2171833"/>
                    <a:pt x="3082812" y="2175001"/>
                  </a:cubicBezTo>
                  <a:cubicBezTo>
                    <a:pt x="3112797" y="2187678"/>
                    <a:pt x="3126829" y="2222262"/>
                    <a:pt x="3114153" y="2252248"/>
                  </a:cubicBezTo>
                  <a:cubicBezTo>
                    <a:pt x="3101476" y="2282233"/>
                    <a:pt x="3066892" y="2296265"/>
                    <a:pt x="3036907" y="2283589"/>
                  </a:cubicBezTo>
                  <a:cubicBezTo>
                    <a:pt x="3006923" y="2270913"/>
                    <a:pt x="2992891" y="2236329"/>
                    <a:pt x="3005567" y="2206343"/>
                  </a:cubicBezTo>
                  <a:cubicBezTo>
                    <a:pt x="3015075" y="2183854"/>
                    <a:pt x="3036904" y="2170339"/>
                    <a:pt x="3059875" y="2170334"/>
                  </a:cubicBezTo>
                  <a:close/>
                  <a:moveTo>
                    <a:pt x="174391" y="2149389"/>
                  </a:moveTo>
                  <a:cubicBezTo>
                    <a:pt x="182048" y="2149502"/>
                    <a:pt x="189555" y="2151114"/>
                    <a:pt x="196502" y="2154051"/>
                  </a:cubicBezTo>
                  <a:cubicBezTo>
                    <a:pt x="210397" y="2159924"/>
                    <a:pt x="222051" y="2171100"/>
                    <a:pt x="228172" y="2186183"/>
                  </a:cubicBezTo>
                  <a:cubicBezTo>
                    <a:pt x="240411" y="2216350"/>
                    <a:pt x="225879" y="2250726"/>
                    <a:pt x="195713" y="2262965"/>
                  </a:cubicBezTo>
                  <a:cubicBezTo>
                    <a:pt x="165548" y="2275205"/>
                    <a:pt x="131170" y="2260672"/>
                    <a:pt x="118930" y="2230506"/>
                  </a:cubicBezTo>
                  <a:cubicBezTo>
                    <a:pt x="106690" y="2200339"/>
                    <a:pt x="121223" y="2165962"/>
                    <a:pt x="151389" y="2153723"/>
                  </a:cubicBezTo>
                  <a:cubicBezTo>
                    <a:pt x="158930" y="2150663"/>
                    <a:pt x="166736" y="2149276"/>
                    <a:pt x="174391" y="2149389"/>
                  </a:cubicBezTo>
                  <a:close/>
                  <a:moveTo>
                    <a:pt x="3121813" y="1966945"/>
                  </a:moveTo>
                  <a:cubicBezTo>
                    <a:pt x="3129397" y="1965889"/>
                    <a:pt x="3137313" y="1966303"/>
                    <a:pt x="3145174" y="1968409"/>
                  </a:cubicBezTo>
                  <a:cubicBezTo>
                    <a:pt x="3176619" y="1976835"/>
                    <a:pt x="3195280" y="2009157"/>
                    <a:pt x="3186854" y="2040603"/>
                  </a:cubicBezTo>
                  <a:cubicBezTo>
                    <a:pt x="3178428" y="2072048"/>
                    <a:pt x="3146106" y="2090710"/>
                    <a:pt x="3114661" y="2082284"/>
                  </a:cubicBezTo>
                  <a:cubicBezTo>
                    <a:pt x="3083217" y="2073858"/>
                    <a:pt x="3064555" y="2041536"/>
                    <a:pt x="3072981" y="2010090"/>
                  </a:cubicBezTo>
                  <a:cubicBezTo>
                    <a:pt x="3079301" y="1986506"/>
                    <a:pt x="3099061" y="1970113"/>
                    <a:pt x="3121813" y="1966945"/>
                  </a:cubicBezTo>
                  <a:close/>
                  <a:moveTo>
                    <a:pt x="113926" y="1966945"/>
                  </a:moveTo>
                  <a:cubicBezTo>
                    <a:pt x="121510" y="1968001"/>
                    <a:pt x="128761" y="1970527"/>
                    <a:pt x="135293" y="1974298"/>
                  </a:cubicBezTo>
                  <a:cubicBezTo>
                    <a:pt x="148358" y="1981841"/>
                    <a:pt x="158545" y="1994368"/>
                    <a:pt x="162758" y="2010091"/>
                  </a:cubicBezTo>
                  <a:cubicBezTo>
                    <a:pt x="171184" y="2041537"/>
                    <a:pt x="152523" y="2073858"/>
                    <a:pt x="121078" y="2082284"/>
                  </a:cubicBezTo>
                  <a:cubicBezTo>
                    <a:pt x="89633" y="2090710"/>
                    <a:pt x="57310" y="2072049"/>
                    <a:pt x="48885" y="2040603"/>
                  </a:cubicBezTo>
                  <a:cubicBezTo>
                    <a:pt x="40459" y="2009157"/>
                    <a:pt x="59120" y="1976834"/>
                    <a:pt x="90566" y="1968409"/>
                  </a:cubicBezTo>
                  <a:cubicBezTo>
                    <a:pt x="98427" y="1966302"/>
                    <a:pt x="106343" y="1965889"/>
                    <a:pt x="113926" y="1966945"/>
                  </a:cubicBezTo>
                  <a:close/>
                  <a:moveTo>
                    <a:pt x="3176378" y="1777792"/>
                  </a:moveTo>
                  <a:cubicBezTo>
                    <a:pt x="3208622" y="1782276"/>
                    <a:pt x="3231127" y="1812050"/>
                    <a:pt x="3226644" y="1844295"/>
                  </a:cubicBezTo>
                  <a:cubicBezTo>
                    <a:pt x="3222160" y="1876539"/>
                    <a:pt x="3192386" y="1899044"/>
                    <a:pt x="3160142" y="1894561"/>
                  </a:cubicBezTo>
                  <a:cubicBezTo>
                    <a:pt x="3127898" y="1890078"/>
                    <a:pt x="3105393" y="1860304"/>
                    <a:pt x="3109877" y="1828059"/>
                  </a:cubicBezTo>
                  <a:cubicBezTo>
                    <a:pt x="3114360" y="1795814"/>
                    <a:pt x="3144134" y="1773309"/>
                    <a:pt x="3176378" y="1777792"/>
                  </a:cubicBezTo>
                  <a:close/>
                  <a:moveTo>
                    <a:pt x="57311" y="1754323"/>
                  </a:moveTo>
                  <a:cubicBezTo>
                    <a:pt x="65387" y="1753318"/>
                    <a:pt x="73285" y="1753999"/>
                    <a:pt x="80650" y="1756090"/>
                  </a:cubicBezTo>
                  <a:cubicBezTo>
                    <a:pt x="88016" y="1758180"/>
                    <a:pt x="94850" y="1761681"/>
                    <a:pt x="100801" y="1766315"/>
                  </a:cubicBezTo>
                  <a:cubicBezTo>
                    <a:pt x="112702" y="1775586"/>
                    <a:pt x="121067" y="1789396"/>
                    <a:pt x="123075" y="1805550"/>
                  </a:cubicBezTo>
                  <a:cubicBezTo>
                    <a:pt x="127090" y="1837856"/>
                    <a:pt x="104155" y="1867300"/>
                    <a:pt x="71849" y="1871315"/>
                  </a:cubicBezTo>
                  <a:cubicBezTo>
                    <a:pt x="39544" y="1875330"/>
                    <a:pt x="10099" y="1852395"/>
                    <a:pt x="6085" y="1820088"/>
                  </a:cubicBezTo>
                  <a:cubicBezTo>
                    <a:pt x="2070" y="1787782"/>
                    <a:pt x="25004" y="1758337"/>
                    <a:pt x="57311" y="1754323"/>
                  </a:cubicBezTo>
                  <a:close/>
                  <a:moveTo>
                    <a:pt x="3183145" y="1562099"/>
                  </a:moveTo>
                  <a:cubicBezTo>
                    <a:pt x="3215699" y="1562099"/>
                    <a:pt x="3242090" y="1588490"/>
                    <a:pt x="3242090" y="1621045"/>
                  </a:cubicBezTo>
                  <a:cubicBezTo>
                    <a:pt x="3242090" y="1653600"/>
                    <a:pt x="3215699" y="1679991"/>
                    <a:pt x="3183145" y="1679991"/>
                  </a:cubicBezTo>
                  <a:cubicBezTo>
                    <a:pt x="3150591" y="1679991"/>
                    <a:pt x="3124200" y="1653600"/>
                    <a:pt x="3124200" y="1621045"/>
                  </a:cubicBezTo>
                  <a:cubicBezTo>
                    <a:pt x="3124200" y="1588490"/>
                    <a:pt x="3150591" y="1562099"/>
                    <a:pt x="3183145" y="1562099"/>
                  </a:cubicBezTo>
                  <a:close/>
                  <a:moveTo>
                    <a:pt x="58945" y="1562099"/>
                  </a:moveTo>
                  <a:cubicBezTo>
                    <a:pt x="91499" y="1562099"/>
                    <a:pt x="117890" y="1588490"/>
                    <a:pt x="117890" y="1621045"/>
                  </a:cubicBezTo>
                  <a:cubicBezTo>
                    <a:pt x="117890" y="1653600"/>
                    <a:pt x="91499" y="1679991"/>
                    <a:pt x="58945" y="1679991"/>
                  </a:cubicBezTo>
                  <a:cubicBezTo>
                    <a:pt x="26391" y="1679991"/>
                    <a:pt x="0" y="1653600"/>
                    <a:pt x="0" y="1621045"/>
                  </a:cubicBezTo>
                  <a:cubicBezTo>
                    <a:pt x="0" y="1588490"/>
                    <a:pt x="26391" y="1562099"/>
                    <a:pt x="58945" y="1562099"/>
                  </a:cubicBezTo>
                  <a:close/>
                  <a:moveTo>
                    <a:pt x="3157662" y="1369028"/>
                  </a:moveTo>
                  <a:cubicBezTo>
                    <a:pt x="3165739" y="1368025"/>
                    <a:pt x="3173636" y="1368705"/>
                    <a:pt x="3181002" y="1370795"/>
                  </a:cubicBezTo>
                  <a:cubicBezTo>
                    <a:pt x="3188368" y="1372885"/>
                    <a:pt x="3195203" y="1376385"/>
                    <a:pt x="3201153" y="1381021"/>
                  </a:cubicBezTo>
                  <a:cubicBezTo>
                    <a:pt x="3213054" y="1390290"/>
                    <a:pt x="3221419" y="1404101"/>
                    <a:pt x="3223426" y="1420254"/>
                  </a:cubicBezTo>
                  <a:cubicBezTo>
                    <a:pt x="3227441" y="1452561"/>
                    <a:pt x="3204507" y="1482005"/>
                    <a:pt x="3172201" y="1486019"/>
                  </a:cubicBezTo>
                  <a:cubicBezTo>
                    <a:pt x="3139895" y="1490035"/>
                    <a:pt x="3110451" y="1467101"/>
                    <a:pt x="3106436" y="1434794"/>
                  </a:cubicBezTo>
                  <a:cubicBezTo>
                    <a:pt x="3102421" y="1402487"/>
                    <a:pt x="3125357" y="1373042"/>
                    <a:pt x="3157662" y="1369028"/>
                  </a:cubicBezTo>
                  <a:close/>
                  <a:moveTo>
                    <a:pt x="81948" y="1347529"/>
                  </a:moveTo>
                  <a:cubicBezTo>
                    <a:pt x="114192" y="1352013"/>
                    <a:pt x="136697" y="1381787"/>
                    <a:pt x="132213" y="1414032"/>
                  </a:cubicBezTo>
                  <a:cubicBezTo>
                    <a:pt x="127730" y="1446276"/>
                    <a:pt x="97956" y="1468781"/>
                    <a:pt x="65712" y="1464298"/>
                  </a:cubicBezTo>
                  <a:cubicBezTo>
                    <a:pt x="33468" y="1459815"/>
                    <a:pt x="10963" y="1430041"/>
                    <a:pt x="15447" y="1397796"/>
                  </a:cubicBezTo>
                  <a:cubicBezTo>
                    <a:pt x="19930" y="1365551"/>
                    <a:pt x="49704" y="1343046"/>
                    <a:pt x="81948" y="1347529"/>
                  </a:cubicBezTo>
                  <a:close/>
                  <a:moveTo>
                    <a:pt x="3131673" y="1158343"/>
                  </a:moveTo>
                  <a:cubicBezTo>
                    <a:pt x="3139257" y="1159399"/>
                    <a:pt x="3146509" y="1161924"/>
                    <a:pt x="3153041" y="1165696"/>
                  </a:cubicBezTo>
                  <a:cubicBezTo>
                    <a:pt x="3166105" y="1173238"/>
                    <a:pt x="3176292" y="1185765"/>
                    <a:pt x="3180505" y="1201488"/>
                  </a:cubicBezTo>
                  <a:cubicBezTo>
                    <a:pt x="3188931" y="1232934"/>
                    <a:pt x="3170270" y="1265256"/>
                    <a:pt x="3138825" y="1273681"/>
                  </a:cubicBezTo>
                  <a:cubicBezTo>
                    <a:pt x="3107380" y="1282108"/>
                    <a:pt x="3075058" y="1263447"/>
                    <a:pt x="3066632" y="1232001"/>
                  </a:cubicBezTo>
                  <a:cubicBezTo>
                    <a:pt x="3058206" y="1200555"/>
                    <a:pt x="3076868" y="1168232"/>
                    <a:pt x="3108312" y="1159807"/>
                  </a:cubicBezTo>
                  <a:cubicBezTo>
                    <a:pt x="3116174" y="1157701"/>
                    <a:pt x="3124090" y="1157287"/>
                    <a:pt x="3131673" y="1158343"/>
                  </a:cubicBezTo>
                  <a:close/>
                  <a:moveTo>
                    <a:pt x="104068" y="1158343"/>
                  </a:moveTo>
                  <a:cubicBezTo>
                    <a:pt x="111652" y="1157287"/>
                    <a:pt x="119568" y="1157700"/>
                    <a:pt x="127429" y="1159807"/>
                  </a:cubicBezTo>
                  <a:cubicBezTo>
                    <a:pt x="158874" y="1168232"/>
                    <a:pt x="177535" y="1200554"/>
                    <a:pt x="169109" y="1232000"/>
                  </a:cubicBezTo>
                  <a:cubicBezTo>
                    <a:pt x="160683" y="1263446"/>
                    <a:pt x="128361" y="1282107"/>
                    <a:pt x="96916" y="1273681"/>
                  </a:cubicBezTo>
                  <a:cubicBezTo>
                    <a:pt x="65471" y="1265256"/>
                    <a:pt x="46810" y="1232934"/>
                    <a:pt x="55236" y="1201488"/>
                  </a:cubicBezTo>
                  <a:cubicBezTo>
                    <a:pt x="61555" y="1177904"/>
                    <a:pt x="81317" y="1161511"/>
                    <a:pt x="104068" y="1158343"/>
                  </a:cubicBezTo>
                  <a:close/>
                  <a:moveTo>
                    <a:pt x="3069379" y="974792"/>
                  </a:moveTo>
                  <a:cubicBezTo>
                    <a:pt x="3077036" y="974906"/>
                    <a:pt x="3084543" y="976517"/>
                    <a:pt x="3091491" y="979454"/>
                  </a:cubicBezTo>
                  <a:cubicBezTo>
                    <a:pt x="3105385" y="985328"/>
                    <a:pt x="3117041" y="996503"/>
                    <a:pt x="3123160" y="1011586"/>
                  </a:cubicBezTo>
                  <a:cubicBezTo>
                    <a:pt x="3135400" y="1041753"/>
                    <a:pt x="3120867" y="1076129"/>
                    <a:pt x="3090701" y="1088368"/>
                  </a:cubicBezTo>
                  <a:cubicBezTo>
                    <a:pt x="3060535" y="1100608"/>
                    <a:pt x="3026159" y="1086076"/>
                    <a:pt x="3013920" y="1055909"/>
                  </a:cubicBezTo>
                  <a:cubicBezTo>
                    <a:pt x="3001680" y="1025742"/>
                    <a:pt x="3016213" y="991365"/>
                    <a:pt x="3046378" y="979126"/>
                  </a:cubicBezTo>
                  <a:cubicBezTo>
                    <a:pt x="3053919" y="976066"/>
                    <a:pt x="3061724" y="974680"/>
                    <a:pt x="3069379" y="974792"/>
                  </a:cubicBezTo>
                  <a:close/>
                  <a:moveTo>
                    <a:pt x="182246" y="953835"/>
                  </a:moveTo>
                  <a:cubicBezTo>
                    <a:pt x="189903" y="953834"/>
                    <a:pt x="197687" y="955333"/>
                    <a:pt x="205183" y="958502"/>
                  </a:cubicBezTo>
                  <a:cubicBezTo>
                    <a:pt x="235168" y="971178"/>
                    <a:pt x="249200" y="1005762"/>
                    <a:pt x="236523" y="1035748"/>
                  </a:cubicBezTo>
                  <a:cubicBezTo>
                    <a:pt x="223847" y="1065734"/>
                    <a:pt x="189263" y="1079765"/>
                    <a:pt x="159278" y="1067089"/>
                  </a:cubicBezTo>
                  <a:cubicBezTo>
                    <a:pt x="129293" y="1054414"/>
                    <a:pt x="115261" y="1019830"/>
                    <a:pt x="127938" y="989844"/>
                  </a:cubicBezTo>
                  <a:cubicBezTo>
                    <a:pt x="137444" y="967355"/>
                    <a:pt x="159276" y="953840"/>
                    <a:pt x="182246" y="953835"/>
                  </a:cubicBezTo>
                  <a:close/>
                  <a:moveTo>
                    <a:pt x="2966577" y="781486"/>
                  </a:moveTo>
                  <a:cubicBezTo>
                    <a:pt x="2974176" y="780544"/>
                    <a:pt x="2981834" y="781106"/>
                    <a:pt x="2989120" y="783058"/>
                  </a:cubicBezTo>
                  <a:cubicBezTo>
                    <a:pt x="3003691" y="786963"/>
                    <a:pt x="3016774" y="796426"/>
                    <a:pt x="3024912" y="810523"/>
                  </a:cubicBezTo>
                  <a:cubicBezTo>
                    <a:pt x="3041190" y="838717"/>
                    <a:pt x="3031530" y="874767"/>
                    <a:pt x="3003337" y="891043"/>
                  </a:cubicBezTo>
                  <a:cubicBezTo>
                    <a:pt x="2975144" y="907321"/>
                    <a:pt x="2939094" y="897662"/>
                    <a:pt x="2922817" y="869468"/>
                  </a:cubicBezTo>
                  <a:cubicBezTo>
                    <a:pt x="2906539" y="841274"/>
                    <a:pt x="2916199" y="805223"/>
                    <a:pt x="2944391" y="788946"/>
                  </a:cubicBezTo>
                  <a:cubicBezTo>
                    <a:pt x="2951439" y="784877"/>
                    <a:pt x="2958979" y="782429"/>
                    <a:pt x="2966577" y="781486"/>
                  </a:cubicBezTo>
                  <a:close/>
                  <a:moveTo>
                    <a:pt x="269164" y="781486"/>
                  </a:moveTo>
                  <a:cubicBezTo>
                    <a:pt x="276762" y="782429"/>
                    <a:pt x="284302" y="784878"/>
                    <a:pt x="291350" y="788947"/>
                  </a:cubicBezTo>
                  <a:cubicBezTo>
                    <a:pt x="319543" y="805224"/>
                    <a:pt x="329202" y="841274"/>
                    <a:pt x="312925" y="869468"/>
                  </a:cubicBezTo>
                  <a:cubicBezTo>
                    <a:pt x="296647" y="897661"/>
                    <a:pt x="260597" y="907321"/>
                    <a:pt x="232404" y="891044"/>
                  </a:cubicBezTo>
                  <a:cubicBezTo>
                    <a:pt x="204211" y="874767"/>
                    <a:pt x="194552" y="838716"/>
                    <a:pt x="210829" y="810523"/>
                  </a:cubicBezTo>
                  <a:cubicBezTo>
                    <a:pt x="223037" y="789378"/>
                    <a:pt x="246368" y="778658"/>
                    <a:pt x="269164" y="781486"/>
                  </a:cubicBezTo>
                  <a:close/>
                  <a:moveTo>
                    <a:pt x="2875331" y="620736"/>
                  </a:moveTo>
                  <a:cubicBezTo>
                    <a:pt x="2890272" y="622814"/>
                    <a:pt x="2904422" y="630591"/>
                    <a:pt x="2914237" y="643577"/>
                  </a:cubicBezTo>
                  <a:cubicBezTo>
                    <a:pt x="2933867" y="669548"/>
                    <a:pt x="2928727" y="706514"/>
                    <a:pt x="2902757" y="726144"/>
                  </a:cubicBezTo>
                  <a:cubicBezTo>
                    <a:pt x="2876787" y="745774"/>
                    <a:pt x="2839820" y="740634"/>
                    <a:pt x="2820190" y="714663"/>
                  </a:cubicBezTo>
                  <a:cubicBezTo>
                    <a:pt x="2800560" y="688692"/>
                    <a:pt x="2805700" y="651725"/>
                    <a:pt x="2831670" y="632095"/>
                  </a:cubicBezTo>
                  <a:cubicBezTo>
                    <a:pt x="2844655" y="622281"/>
                    <a:pt x="2860389" y="618658"/>
                    <a:pt x="2875331" y="620736"/>
                  </a:cubicBezTo>
                  <a:close/>
                  <a:moveTo>
                    <a:pt x="397670" y="603306"/>
                  </a:moveTo>
                  <a:cubicBezTo>
                    <a:pt x="405065" y="605286"/>
                    <a:pt x="412196" y="608750"/>
                    <a:pt x="418617" y="613751"/>
                  </a:cubicBezTo>
                  <a:cubicBezTo>
                    <a:pt x="444299" y="633756"/>
                    <a:pt x="448901" y="670793"/>
                    <a:pt x="428897" y="696476"/>
                  </a:cubicBezTo>
                  <a:cubicBezTo>
                    <a:pt x="408891" y="722159"/>
                    <a:pt x="371854" y="726762"/>
                    <a:pt x="346172" y="706757"/>
                  </a:cubicBezTo>
                  <a:cubicBezTo>
                    <a:pt x="320489" y="686753"/>
                    <a:pt x="315887" y="649715"/>
                    <a:pt x="335891" y="624032"/>
                  </a:cubicBezTo>
                  <a:cubicBezTo>
                    <a:pt x="350895" y="604770"/>
                    <a:pt x="375480" y="597365"/>
                    <a:pt x="397670" y="603306"/>
                  </a:cubicBezTo>
                  <a:close/>
                  <a:moveTo>
                    <a:pt x="2725617" y="457528"/>
                  </a:moveTo>
                  <a:cubicBezTo>
                    <a:pt x="2740702" y="457528"/>
                    <a:pt x="2755788" y="463283"/>
                    <a:pt x="2767298" y="474793"/>
                  </a:cubicBezTo>
                  <a:cubicBezTo>
                    <a:pt x="2790318" y="497813"/>
                    <a:pt x="2790318" y="535135"/>
                    <a:pt x="2767298" y="558154"/>
                  </a:cubicBezTo>
                  <a:cubicBezTo>
                    <a:pt x="2744279" y="581174"/>
                    <a:pt x="2706957" y="581174"/>
                    <a:pt x="2683937" y="558154"/>
                  </a:cubicBezTo>
                  <a:cubicBezTo>
                    <a:pt x="2660917" y="535134"/>
                    <a:pt x="2660917" y="497811"/>
                    <a:pt x="2683936" y="474792"/>
                  </a:cubicBezTo>
                  <a:cubicBezTo>
                    <a:pt x="2695446" y="463283"/>
                    <a:pt x="2710531" y="457528"/>
                    <a:pt x="2725617" y="457528"/>
                  </a:cubicBezTo>
                  <a:close/>
                  <a:moveTo>
                    <a:pt x="516473" y="457528"/>
                  </a:moveTo>
                  <a:cubicBezTo>
                    <a:pt x="531559" y="457528"/>
                    <a:pt x="546644" y="463282"/>
                    <a:pt x="558154" y="474792"/>
                  </a:cubicBezTo>
                  <a:cubicBezTo>
                    <a:pt x="581173" y="497811"/>
                    <a:pt x="581173" y="535134"/>
                    <a:pt x="558153" y="558154"/>
                  </a:cubicBezTo>
                  <a:cubicBezTo>
                    <a:pt x="535133" y="581174"/>
                    <a:pt x="497811" y="581174"/>
                    <a:pt x="474792" y="558154"/>
                  </a:cubicBezTo>
                  <a:cubicBezTo>
                    <a:pt x="451772" y="535135"/>
                    <a:pt x="451772" y="497813"/>
                    <a:pt x="474792" y="474793"/>
                  </a:cubicBezTo>
                  <a:cubicBezTo>
                    <a:pt x="486302" y="463283"/>
                    <a:pt x="501388" y="457528"/>
                    <a:pt x="516473" y="457528"/>
                  </a:cubicBezTo>
                  <a:close/>
                  <a:moveTo>
                    <a:pt x="2589947" y="330862"/>
                  </a:moveTo>
                  <a:cubicBezTo>
                    <a:pt x="2597344" y="332843"/>
                    <a:pt x="2604474" y="336306"/>
                    <a:pt x="2610895" y="341307"/>
                  </a:cubicBezTo>
                  <a:cubicBezTo>
                    <a:pt x="2636578" y="361312"/>
                    <a:pt x="2641181" y="398349"/>
                    <a:pt x="2621176" y="424032"/>
                  </a:cubicBezTo>
                  <a:cubicBezTo>
                    <a:pt x="2601172" y="449714"/>
                    <a:pt x="2564134" y="454316"/>
                    <a:pt x="2538451" y="434312"/>
                  </a:cubicBezTo>
                  <a:cubicBezTo>
                    <a:pt x="2512768" y="414306"/>
                    <a:pt x="2508165" y="377269"/>
                    <a:pt x="2528170" y="351587"/>
                  </a:cubicBezTo>
                  <a:cubicBezTo>
                    <a:pt x="2543174" y="332324"/>
                    <a:pt x="2567758" y="324921"/>
                    <a:pt x="2589947" y="330862"/>
                  </a:cubicBezTo>
                  <a:close/>
                  <a:moveTo>
                    <a:pt x="687237" y="316494"/>
                  </a:moveTo>
                  <a:cubicBezTo>
                    <a:pt x="702180" y="318572"/>
                    <a:pt x="716328" y="326348"/>
                    <a:pt x="726144" y="339334"/>
                  </a:cubicBezTo>
                  <a:cubicBezTo>
                    <a:pt x="745773" y="365304"/>
                    <a:pt x="740633" y="402271"/>
                    <a:pt x="714662" y="421901"/>
                  </a:cubicBezTo>
                  <a:cubicBezTo>
                    <a:pt x="688691" y="441532"/>
                    <a:pt x="651725" y="436392"/>
                    <a:pt x="632095" y="410421"/>
                  </a:cubicBezTo>
                  <a:cubicBezTo>
                    <a:pt x="612465" y="384451"/>
                    <a:pt x="617605" y="347485"/>
                    <a:pt x="643576" y="327854"/>
                  </a:cubicBezTo>
                  <a:cubicBezTo>
                    <a:pt x="656561" y="318039"/>
                    <a:pt x="672296" y="314417"/>
                    <a:pt x="687237" y="316494"/>
                  </a:cubicBezTo>
                  <a:close/>
                  <a:moveTo>
                    <a:pt x="2403031" y="209719"/>
                  </a:moveTo>
                  <a:cubicBezTo>
                    <a:pt x="2410630" y="210662"/>
                    <a:pt x="2418169" y="213110"/>
                    <a:pt x="2425218" y="217179"/>
                  </a:cubicBezTo>
                  <a:cubicBezTo>
                    <a:pt x="2453411" y="233457"/>
                    <a:pt x="2463071" y="269507"/>
                    <a:pt x="2446794" y="297700"/>
                  </a:cubicBezTo>
                  <a:cubicBezTo>
                    <a:pt x="2430517" y="325893"/>
                    <a:pt x="2394466" y="335552"/>
                    <a:pt x="2366273" y="319275"/>
                  </a:cubicBezTo>
                  <a:cubicBezTo>
                    <a:pt x="2338079" y="302997"/>
                    <a:pt x="2328420" y="266947"/>
                    <a:pt x="2344697" y="238754"/>
                  </a:cubicBezTo>
                  <a:cubicBezTo>
                    <a:pt x="2356905" y="217609"/>
                    <a:pt x="2380235" y="206890"/>
                    <a:pt x="2403031" y="209719"/>
                  </a:cubicBezTo>
                  <a:close/>
                  <a:moveTo>
                    <a:pt x="832709" y="209718"/>
                  </a:moveTo>
                  <a:cubicBezTo>
                    <a:pt x="840307" y="208775"/>
                    <a:pt x="847965" y="209338"/>
                    <a:pt x="855251" y="211290"/>
                  </a:cubicBezTo>
                  <a:cubicBezTo>
                    <a:pt x="869823" y="215194"/>
                    <a:pt x="882905" y="224657"/>
                    <a:pt x="891043" y="238753"/>
                  </a:cubicBezTo>
                  <a:cubicBezTo>
                    <a:pt x="907320" y="266946"/>
                    <a:pt x="897660" y="302997"/>
                    <a:pt x="869467" y="319275"/>
                  </a:cubicBezTo>
                  <a:cubicBezTo>
                    <a:pt x="841273" y="335552"/>
                    <a:pt x="805223" y="325893"/>
                    <a:pt x="788946" y="297699"/>
                  </a:cubicBezTo>
                  <a:cubicBezTo>
                    <a:pt x="772668" y="269507"/>
                    <a:pt x="782328" y="233456"/>
                    <a:pt x="810522" y="217179"/>
                  </a:cubicBezTo>
                  <a:cubicBezTo>
                    <a:pt x="817570" y="213109"/>
                    <a:pt x="825110" y="210661"/>
                    <a:pt x="832709" y="209718"/>
                  </a:cubicBezTo>
                  <a:close/>
                  <a:moveTo>
                    <a:pt x="2229310" y="123270"/>
                  </a:moveTo>
                  <a:cubicBezTo>
                    <a:pt x="2236967" y="123269"/>
                    <a:pt x="2244751" y="124769"/>
                    <a:pt x="2252248" y="127938"/>
                  </a:cubicBezTo>
                  <a:cubicBezTo>
                    <a:pt x="2282233" y="140614"/>
                    <a:pt x="2296265" y="175198"/>
                    <a:pt x="2283589" y="205183"/>
                  </a:cubicBezTo>
                  <a:cubicBezTo>
                    <a:pt x="2270913" y="235168"/>
                    <a:pt x="2236329" y="249200"/>
                    <a:pt x="2206343" y="236523"/>
                  </a:cubicBezTo>
                  <a:cubicBezTo>
                    <a:pt x="2176358" y="223847"/>
                    <a:pt x="2162325" y="189263"/>
                    <a:pt x="2175001" y="159278"/>
                  </a:cubicBezTo>
                  <a:cubicBezTo>
                    <a:pt x="2184508" y="136790"/>
                    <a:pt x="2206338" y="123275"/>
                    <a:pt x="2229310" y="123270"/>
                  </a:cubicBezTo>
                  <a:close/>
                  <a:moveTo>
                    <a:pt x="1034588" y="114597"/>
                  </a:moveTo>
                  <a:cubicBezTo>
                    <a:pt x="1042244" y="114710"/>
                    <a:pt x="1049751" y="116322"/>
                    <a:pt x="1056699" y="119259"/>
                  </a:cubicBezTo>
                  <a:cubicBezTo>
                    <a:pt x="1070594" y="125132"/>
                    <a:pt x="1082249" y="136307"/>
                    <a:pt x="1088368" y="151389"/>
                  </a:cubicBezTo>
                  <a:cubicBezTo>
                    <a:pt x="1100607" y="181555"/>
                    <a:pt x="1086074" y="215932"/>
                    <a:pt x="1055908" y="228173"/>
                  </a:cubicBezTo>
                  <a:cubicBezTo>
                    <a:pt x="1025741" y="240412"/>
                    <a:pt x="991365" y="225880"/>
                    <a:pt x="979126" y="195713"/>
                  </a:cubicBezTo>
                  <a:cubicBezTo>
                    <a:pt x="966885" y="165548"/>
                    <a:pt x="981418" y="131171"/>
                    <a:pt x="1011585" y="118932"/>
                  </a:cubicBezTo>
                  <a:cubicBezTo>
                    <a:pt x="1019126" y="115871"/>
                    <a:pt x="1026932" y="114485"/>
                    <a:pt x="1034588" y="114597"/>
                  </a:cubicBezTo>
                  <a:close/>
                  <a:moveTo>
                    <a:pt x="2017241" y="53772"/>
                  </a:moveTo>
                  <a:cubicBezTo>
                    <a:pt x="2024825" y="52716"/>
                    <a:pt x="2032741" y="53130"/>
                    <a:pt x="2040603" y="55236"/>
                  </a:cubicBezTo>
                  <a:cubicBezTo>
                    <a:pt x="2072048" y="63662"/>
                    <a:pt x="2090710" y="95984"/>
                    <a:pt x="2082284" y="127429"/>
                  </a:cubicBezTo>
                  <a:cubicBezTo>
                    <a:pt x="2073858" y="158874"/>
                    <a:pt x="2041536" y="177535"/>
                    <a:pt x="2010090" y="169109"/>
                  </a:cubicBezTo>
                  <a:cubicBezTo>
                    <a:pt x="1978645" y="160683"/>
                    <a:pt x="1959983" y="128361"/>
                    <a:pt x="1968409" y="96916"/>
                  </a:cubicBezTo>
                  <a:cubicBezTo>
                    <a:pt x="1974728" y="73333"/>
                    <a:pt x="1994489" y="56940"/>
                    <a:pt x="2017241" y="53772"/>
                  </a:cubicBezTo>
                  <a:close/>
                  <a:moveTo>
                    <a:pt x="1218499" y="53771"/>
                  </a:moveTo>
                  <a:cubicBezTo>
                    <a:pt x="1226083" y="54827"/>
                    <a:pt x="1233334" y="57353"/>
                    <a:pt x="1239866" y="61124"/>
                  </a:cubicBezTo>
                  <a:cubicBezTo>
                    <a:pt x="1252931" y="68667"/>
                    <a:pt x="1263118" y="81193"/>
                    <a:pt x="1267331" y="96916"/>
                  </a:cubicBezTo>
                  <a:cubicBezTo>
                    <a:pt x="1275757" y="128360"/>
                    <a:pt x="1257095" y="160683"/>
                    <a:pt x="1225649" y="169109"/>
                  </a:cubicBezTo>
                  <a:cubicBezTo>
                    <a:pt x="1194203" y="177535"/>
                    <a:pt x="1161882" y="158874"/>
                    <a:pt x="1153457" y="127428"/>
                  </a:cubicBezTo>
                  <a:cubicBezTo>
                    <a:pt x="1145030" y="95983"/>
                    <a:pt x="1163691" y="63661"/>
                    <a:pt x="1195137" y="55235"/>
                  </a:cubicBezTo>
                  <a:cubicBezTo>
                    <a:pt x="1202999" y="53129"/>
                    <a:pt x="1210915" y="52715"/>
                    <a:pt x="1218499" y="53771"/>
                  </a:cubicBezTo>
                  <a:close/>
                  <a:moveTo>
                    <a:pt x="1844295" y="15447"/>
                  </a:moveTo>
                  <a:cubicBezTo>
                    <a:pt x="1876539" y="19930"/>
                    <a:pt x="1899044" y="49704"/>
                    <a:pt x="1894561" y="81948"/>
                  </a:cubicBezTo>
                  <a:cubicBezTo>
                    <a:pt x="1890078" y="114192"/>
                    <a:pt x="1860304" y="136697"/>
                    <a:pt x="1828059" y="132213"/>
                  </a:cubicBezTo>
                  <a:cubicBezTo>
                    <a:pt x="1795814" y="127730"/>
                    <a:pt x="1773309" y="97956"/>
                    <a:pt x="1777792" y="65712"/>
                  </a:cubicBezTo>
                  <a:cubicBezTo>
                    <a:pt x="1782276" y="33468"/>
                    <a:pt x="1812050" y="10963"/>
                    <a:pt x="1844295" y="15447"/>
                  </a:cubicBezTo>
                  <a:close/>
                  <a:moveTo>
                    <a:pt x="1414838" y="11500"/>
                  </a:moveTo>
                  <a:cubicBezTo>
                    <a:pt x="1422915" y="10496"/>
                    <a:pt x="1430813" y="11177"/>
                    <a:pt x="1438179" y="13267"/>
                  </a:cubicBezTo>
                  <a:cubicBezTo>
                    <a:pt x="1445545" y="15357"/>
                    <a:pt x="1452379" y="18858"/>
                    <a:pt x="1458330" y="23493"/>
                  </a:cubicBezTo>
                  <a:cubicBezTo>
                    <a:pt x="1470231" y="32763"/>
                    <a:pt x="1478596" y="46573"/>
                    <a:pt x="1480604" y="62726"/>
                  </a:cubicBezTo>
                  <a:cubicBezTo>
                    <a:pt x="1484619" y="95031"/>
                    <a:pt x="1461683" y="124476"/>
                    <a:pt x="1429377" y="128491"/>
                  </a:cubicBezTo>
                  <a:cubicBezTo>
                    <a:pt x="1397070" y="132506"/>
                    <a:pt x="1367627" y="109571"/>
                    <a:pt x="1363613" y="77265"/>
                  </a:cubicBezTo>
                  <a:cubicBezTo>
                    <a:pt x="1359597" y="44959"/>
                    <a:pt x="1382531" y="15515"/>
                    <a:pt x="1414838" y="11500"/>
                  </a:cubicBezTo>
                  <a:close/>
                  <a:moveTo>
                    <a:pt x="1621045" y="0"/>
                  </a:moveTo>
                  <a:cubicBezTo>
                    <a:pt x="1653600" y="0"/>
                    <a:pt x="1679991" y="26391"/>
                    <a:pt x="1679991" y="58945"/>
                  </a:cubicBezTo>
                  <a:cubicBezTo>
                    <a:pt x="1679991" y="91499"/>
                    <a:pt x="1653600" y="117890"/>
                    <a:pt x="1621045" y="117890"/>
                  </a:cubicBezTo>
                  <a:cubicBezTo>
                    <a:pt x="1588490" y="117890"/>
                    <a:pt x="1562099" y="91499"/>
                    <a:pt x="1562099" y="58945"/>
                  </a:cubicBezTo>
                  <a:cubicBezTo>
                    <a:pt x="1562099" y="26391"/>
                    <a:pt x="1588490" y="0"/>
                    <a:pt x="162104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solidFill>
                <a:srgbClr val="6C6A4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26DB9B2A-437D-4C8D-ABD7-070C696969E8}"/>
              </a:ext>
            </a:extLst>
          </p:cNvPr>
          <p:cNvGrpSpPr/>
          <p:nvPr/>
        </p:nvGrpSpPr>
        <p:grpSpPr>
          <a:xfrm>
            <a:off x="6646454" y="3800660"/>
            <a:ext cx="2582021" cy="2582020"/>
            <a:chOff x="4371710" y="3800660"/>
            <a:chExt cx="2582021" cy="2582020"/>
          </a:xfrm>
        </p:grpSpPr>
        <p:grpSp>
          <p:nvGrpSpPr>
            <p:cNvPr id="1031" name="グループ化 1030">
              <a:extLst>
                <a:ext uri="{FF2B5EF4-FFF2-40B4-BE49-F238E27FC236}">
                  <a16:creationId xmlns:a16="http://schemas.microsoft.com/office/drawing/2014/main" id="{08EB2639-95DD-4339-8328-09B0BCD15A73}"/>
                </a:ext>
              </a:extLst>
            </p:cNvPr>
            <p:cNvGrpSpPr/>
            <p:nvPr/>
          </p:nvGrpSpPr>
          <p:grpSpPr>
            <a:xfrm>
              <a:off x="4371710" y="3800660"/>
              <a:ext cx="2582021" cy="2582020"/>
              <a:chOff x="5144380" y="4548145"/>
              <a:chExt cx="3615946" cy="3615944"/>
            </a:xfrm>
          </p:grpSpPr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7BE1041A-A410-4454-A00C-03D79A77DD25}"/>
                  </a:ext>
                </a:extLst>
              </p:cNvPr>
              <p:cNvSpPr/>
              <p:nvPr/>
            </p:nvSpPr>
            <p:spPr>
              <a:xfrm>
                <a:off x="5144380" y="4548145"/>
                <a:ext cx="3615946" cy="3615944"/>
              </a:xfrm>
              <a:prstGeom prst="ellipse">
                <a:avLst/>
              </a:prstGeom>
              <a:solidFill>
                <a:srgbClr val="EEEFBF"/>
              </a:solidFill>
              <a:ln w="254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A5727A3B-6A56-418C-9BE9-0CEBC63E0DCC}"/>
                  </a:ext>
                </a:extLst>
              </p:cNvPr>
              <p:cNvSpPr/>
              <p:nvPr/>
            </p:nvSpPr>
            <p:spPr>
              <a:xfrm>
                <a:off x="5257170" y="4663660"/>
                <a:ext cx="3384914" cy="3384914"/>
              </a:xfrm>
              <a:prstGeom prst="ellipse">
                <a:avLst/>
              </a:prstGeom>
              <a:solidFill>
                <a:srgbClr val="6C6A42"/>
              </a:solidFill>
              <a:ln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171">
                <a:extLst>
                  <a:ext uri="{FF2B5EF4-FFF2-40B4-BE49-F238E27FC236}">
                    <a16:creationId xmlns:a16="http://schemas.microsoft.com/office/drawing/2014/main" id="{1F8DAA2C-1D7D-4C4A-A4F9-511002B08A6A}"/>
                  </a:ext>
                </a:extLst>
              </p:cNvPr>
              <p:cNvSpPr/>
              <p:nvPr/>
            </p:nvSpPr>
            <p:spPr>
              <a:xfrm>
                <a:off x="5284035" y="4690525"/>
                <a:ext cx="3331184" cy="3331184"/>
              </a:xfrm>
              <a:prstGeom prst="ellipse">
                <a:avLst/>
              </a:prstGeom>
              <a:solidFill>
                <a:srgbClr val="EEEFBF"/>
              </a:solidFill>
              <a:ln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0A1F5E52-0400-43ED-9460-653D2CD10CDD}"/>
                  </a:ext>
                </a:extLst>
              </p:cNvPr>
              <p:cNvSpPr/>
              <p:nvPr/>
            </p:nvSpPr>
            <p:spPr>
              <a:xfrm>
                <a:off x="5811281" y="4916060"/>
                <a:ext cx="2276693" cy="2911980"/>
              </a:xfrm>
              <a:custGeom>
                <a:avLst/>
                <a:gdLst>
                  <a:gd name="connsiteX0" fmla="*/ 340903 w 2414430"/>
                  <a:gd name="connsiteY0" fmla="*/ 2391108 h 3088152"/>
                  <a:gd name="connsiteX1" fmla="*/ 358322 w 2414430"/>
                  <a:gd name="connsiteY1" fmla="*/ 2410274 h 3088152"/>
                  <a:gd name="connsiteX2" fmla="*/ 1224520 w 2414430"/>
                  <a:gd name="connsiteY2" fmla="*/ 2769065 h 3088152"/>
                  <a:gd name="connsiteX3" fmla="*/ 2003727 w 2414430"/>
                  <a:gd name="connsiteY3" fmla="*/ 2489337 h 3088152"/>
                  <a:gd name="connsiteX4" fmla="*/ 2062199 w 2414430"/>
                  <a:gd name="connsiteY4" fmla="*/ 2436195 h 3088152"/>
                  <a:gd name="connsiteX5" fmla="*/ 2270526 w 2414430"/>
                  <a:gd name="connsiteY5" fmla="*/ 2677548 h 3088152"/>
                  <a:gd name="connsiteX6" fmla="*/ 2206696 w 2414430"/>
                  <a:gd name="connsiteY6" fmla="*/ 2735560 h 3088152"/>
                  <a:gd name="connsiteX7" fmla="*/ 1224520 w 2414430"/>
                  <a:gd name="connsiteY7" fmla="*/ 3088152 h 3088152"/>
                  <a:gd name="connsiteX8" fmla="*/ 132693 w 2414430"/>
                  <a:gd name="connsiteY8" fmla="*/ 2635903 h 3088152"/>
                  <a:gd name="connsiteX9" fmla="*/ 131109 w 2414430"/>
                  <a:gd name="connsiteY9" fmla="*/ 2634160 h 3088152"/>
                  <a:gd name="connsiteX10" fmla="*/ 1224520 w 2414430"/>
                  <a:gd name="connsiteY10" fmla="*/ 0 h 3088152"/>
                  <a:gd name="connsiteX11" fmla="*/ 2316347 w 2414430"/>
                  <a:gd name="connsiteY11" fmla="*/ 452249 h 3088152"/>
                  <a:gd name="connsiteX12" fmla="*/ 2414430 w 2414430"/>
                  <a:gd name="connsiteY12" fmla="*/ 560168 h 3088152"/>
                  <a:gd name="connsiteX13" fmla="*/ 2178150 w 2414430"/>
                  <a:gd name="connsiteY13" fmla="*/ 776061 h 3088152"/>
                  <a:gd name="connsiteX14" fmla="*/ 2169781 w 2414430"/>
                  <a:gd name="connsiteY14" fmla="*/ 764869 h 3088152"/>
                  <a:gd name="connsiteX15" fmla="*/ 1224520 w 2414430"/>
                  <a:gd name="connsiteY15" fmla="*/ 319087 h 3088152"/>
                  <a:gd name="connsiteX16" fmla="*/ 279259 w 2414430"/>
                  <a:gd name="connsiteY16" fmla="*/ 764869 h 3088152"/>
                  <a:gd name="connsiteX17" fmla="*/ 236446 w 2414430"/>
                  <a:gd name="connsiteY17" fmla="*/ 822123 h 3088152"/>
                  <a:gd name="connsiteX18" fmla="*/ 0 w 2414430"/>
                  <a:gd name="connsiteY18" fmla="*/ 606079 h 3088152"/>
                  <a:gd name="connsiteX19" fmla="*/ 33036 w 2414430"/>
                  <a:gd name="connsiteY19" fmla="*/ 561900 h 3088152"/>
                  <a:gd name="connsiteX20" fmla="*/ 1224520 w 2414430"/>
                  <a:gd name="connsiteY20" fmla="*/ 0 h 308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14430" h="3088152">
                    <a:moveTo>
                      <a:pt x="340903" y="2391108"/>
                    </a:moveTo>
                    <a:lnTo>
                      <a:pt x="358322" y="2410274"/>
                    </a:lnTo>
                    <a:cubicBezTo>
                      <a:pt x="580001" y="2631954"/>
                      <a:pt x="886249" y="2769065"/>
                      <a:pt x="1224520" y="2769065"/>
                    </a:cubicBezTo>
                    <a:cubicBezTo>
                      <a:pt x="1520508" y="2769065"/>
                      <a:pt x="1791977" y="2664089"/>
                      <a:pt x="2003727" y="2489337"/>
                    </a:cubicBezTo>
                    <a:lnTo>
                      <a:pt x="2062199" y="2436195"/>
                    </a:lnTo>
                    <a:lnTo>
                      <a:pt x="2270526" y="2677548"/>
                    </a:lnTo>
                    <a:lnTo>
                      <a:pt x="2206696" y="2735560"/>
                    </a:lnTo>
                    <a:cubicBezTo>
                      <a:pt x="1939789" y="2955832"/>
                      <a:pt x="1597607" y="3088152"/>
                      <a:pt x="1224520" y="3088152"/>
                    </a:cubicBezTo>
                    <a:cubicBezTo>
                      <a:pt x="798135" y="3088152"/>
                      <a:pt x="412116" y="2915326"/>
                      <a:pt x="132693" y="2635903"/>
                    </a:cubicBezTo>
                    <a:lnTo>
                      <a:pt x="131109" y="2634160"/>
                    </a:lnTo>
                    <a:close/>
                    <a:moveTo>
                      <a:pt x="1224520" y="0"/>
                    </a:moveTo>
                    <a:cubicBezTo>
                      <a:pt x="1650905" y="0"/>
                      <a:pt x="2036924" y="172827"/>
                      <a:pt x="2316347" y="452249"/>
                    </a:cubicBezTo>
                    <a:lnTo>
                      <a:pt x="2414430" y="560168"/>
                    </a:lnTo>
                    <a:lnTo>
                      <a:pt x="2178150" y="776061"/>
                    </a:lnTo>
                    <a:lnTo>
                      <a:pt x="2169781" y="764869"/>
                    </a:lnTo>
                    <a:cubicBezTo>
                      <a:pt x="1945100" y="492619"/>
                      <a:pt x="1605076" y="319087"/>
                      <a:pt x="1224520" y="319087"/>
                    </a:cubicBezTo>
                    <a:cubicBezTo>
                      <a:pt x="843965" y="319087"/>
                      <a:pt x="503940" y="492619"/>
                      <a:pt x="279259" y="764869"/>
                    </a:cubicBezTo>
                    <a:lnTo>
                      <a:pt x="236446" y="822123"/>
                    </a:lnTo>
                    <a:lnTo>
                      <a:pt x="0" y="606079"/>
                    </a:lnTo>
                    <a:lnTo>
                      <a:pt x="33036" y="561900"/>
                    </a:lnTo>
                    <a:cubicBezTo>
                      <a:pt x="316242" y="218734"/>
                      <a:pt x="744837" y="0"/>
                      <a:pt x="1224520" y="0"/>
                    </a:cubicBezTo>
                    <a:close/>
                  </a:path>
                </a:pathLst>
              </a:custGeom>
              <a:pattFill prst="dkVert">
                <a:fgClr>
                  <a:srgbClr val="EEEFBF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70D3A00D-EAC9-43D2-9B4A-454E575FB208}"/>
                  </a:ext>
                </a:extLst>
              </p:cNvPr>
              <p:cNvSpPr/>
              <p:nvPr/>
            </p:nvSpPr>
            <p:spPr>
              <a:xfrm>
                <a:off x="5934511" y="4949189"/>
                <a:ext cx="2063263" cy="2835171"/>
              </a:xfrm>
              <a:custGeom>
                <a:avLst/>
                <a:gdLst>
                  <a:gd name="connsiteX0" fmla="*/ 900917 w 2063263"/>
                  <a:gd name="connsiteY0" fmla="*/ 2783130 h 2835171"/>
                  <a:gd name="connsiteX1" fmla="*/ 899621 w 2063263"/>
                  <a:gd name="connsiteY1" fmla="*/ 2784233 h 2835171"/>
                  <a:gd name="connsiteX2" fmla="*/ 899621 w 2063263"/>
                  <a:gd name="connsiteY2" fmla="*/ 2799610 h 2835171"/>
                  <a:gd name="connsiteX3" fmla="*/ 900917 w 2063263"/>
                  <a:gd name="connsiteY3" fmla="*/ 2800713 h 2835171"/>
                  <a:gd name="connsiteX4" fmla="*/ 1162867 w 2063263"/>
                  <a:gd name="connsiteY4" fmla="*/ 2800713 h 2835171"/>
                  <a:gd name="connsiteX5" fmla="*/ 1164163 w 2063263"/>
                  <a:gd name="connsiteY5" fmla="*/ 2799610 h 2835171"/>
                  <a:gd name="connsiteX6" fmla="*/ 1164163 w 2063263"/>
                  <a:gd name="connsiteY6" fmla="*/ 2784233 h 2835171"/>
                  <a:gd name="connsiteX7" fmla="*/ 1162867 w 2063263"/>
                  <a:gd name="connsiteY7" fmla="*/ 2783130 h 2835171"/>
                  <a:gd name="connsiteX8" fmla="*/ 900917 w 2063263"/>
                  <a:gd name="connsiteY8" fmla="*/ 2727093 h 2835171"/>
                  <a:gd name="connsiteX9" fmla="*/ 899621 w 2063263"/>
                  <a:gd name="connsiteY9" fmla="*/ 2728196 h 2835171"/>
                  <a:gd name="connsiteX10" fmla="*/ 899621 w 2063263"/>
                  <a:gd name="connsiteY10" fmla="*/ 2743573 h 2835171"/>
                  <a:gd name="connsiteX11" fmla="*/ 900917 w 2063263"/>
                  <a:gd name="connsiteY11" fmla="*/ 2744676 h 2835171"/>
                  <a:gd name="connsiteX12" fmla="*/ 1162867 w 2063263"/>
                  <a:gd name="connsiteY12" fmla="*/ 2744676 h 2835171"/>
                  <a:gd name="connsiteX13" fmla="*/ 1164163 w 2063263"/>
                  <a:gd name="connsiteY13" fmla="*/ 2743573 h 2835171"/>
                  <a:gd name="connsiteX14" fmla="*/ 1164163 w 2063263"/>
                  <a:gd name="connsiteY14" fmla="*/ 2728196 h 2835171"/>
                  <a:gd name="connsiteX15" fmla="*/ 1162867 w 2063263"/>
                  <a:gd name="connsiteY15" fmla="*/ 2727093 h 2835171"/>
                  <a:gd name="connsiteX16" fmla="*/ 834605 w 2063263"/>
                  <a:gd name="connsiteY16" fmla="*/ 2617945 h 2835171"/>
                  <a:gd name="connsiteX17" fmla="*/ 1228263 w 2063263"/>
                  <a:gd name="connsiteY17" fmla="*/ 2617945 h 2835171"/>
                  <a:gd name="connsiteX18" fmla="*/ 1234090 w 2063263"/>
                  <a:gd name="connsiteY18" fmla="*/ 2622906 h 2835171"/>
                  <a:gd name="connsiteX19" fmla="*/ 1234090 w 2063263"/>
                  <a:gd name="connsiteY19" fmla="*/ 2660828 h 2835171"/>
                  <a:gd name="connsiteX20" fmla="*/ 1228263 w 2063263"/>
                  <a:gd name="connsiteY20" fmla="*/ 2665788 h 2835171"/>
                  <a:gd name="connsiteX21" fmla="*/ 1071482 w 2063263"/>
                  <a:gd name="connsiteY21" fmla="*/ 2665788 h 2835171"/>
                  <a:gd name="connsiteX22" fmla="*/ 1071482 w 2063263"/>
                  <a:gd name="connsiteY22" fmla="*/ 2691395 h 2835171"/>
                  <a:gd name="connsiteX23" fmla="*/ 1203056 w 2063263"/>
                  <a:gd name="connsiteY23" fmla="*/ 2691395 h 2835171"/>
                  <a:gd name="connsiteX24" fmla="*/ 1213650 w 2063263"/>
                  <a:gd name="connsiteY24" fmla="*/ 2700412 h 2835171"/>
                  <a:gd name="connsiteX25" fmla="*/ 1213650 w 2063263"/>
                  <a:gd name="connsiteY25" fmla="*/ 2826154 h 2835171"/>
                  <a:gd name="connsiteX26" fmla="*/ 1203056 w 2063263"/>
                  <a:gd name="connsiteY26" fmla="*/ 2835171 h 2835171"/>
                  <a:gd name="connsiteX27" fmla="*/ 859812 w 2063263"/>
                  <a:gd name="connsiteY27" fmla="*/ 2835171 h 2835171"/>
                  <a:gd name="connsiteX28" fmla="*/ 849219 w 2063263"/>
                  <a:gd name="connsiteY28" fmla="*/ 2826154 h 2835171"/>
                  <a:gd name="connsiteX29" fmla="*/ 849219 w 2063263"/>
                  <a:gd name="connsiteY29" fmla="*/ 2700412 h 2835171"/>
                  <a:gd name="connsiteX30" fmla="*/ 859812 w 2063263"/>
                  <a:gd name="connsiteY30" fmla="*/ 2691395 h 2835171"/>
                  <a:gd name="connsiteX31" fmla="*/ 992302 w 2063263"/>
                  <a:gd name="connsiteY31" fmla="*/ 2691395 h 2835171"/>
                  <a:gd name="connsiteX32" fmla="*/ 992302 w 2063263"/>
                  <a:gd name="connsiteY32" fmla="*/ 2665788 h 2835171"/>
                  <a:gd name="connsiteX33" fmla="*/ 834605 w 2063263"/>
                  <a:gd name="connsiteY33" fmla="*/ 2665788 h 2835171"/>
                  <a:gd name="connsiteX34" fmla="*/ 828778 w 2063263"/>
                  <a:gd name="connsiteY34" fmla="*/ 2660828 h 2835171"/>
                  <a:gd name="connsiteX35" fmla="*/ 828778 w 2063263"/>
                  <a:gd name="connsiteY35" fmla="*/ 2622906 h 2835171"/>
                  <a:gd name="connsiteX36" fmla="*/ 834605 w 2063263"/>
                  <a:gd name="connsiteY36" fmla="*/ 2617945 h 2835171"/>
                  <a:gd name="connsiteX37" fmla="*/ 1668913 w 2063263"/>
                  <a:gd name="connsiteY37" fmla="*/ 2478212 h 2835171"/>
                  <a:gd name="connsiteX38" fmla="*/ 1597517 w 2063263"/>
                  <a:gd name="connsiteY38" fmla="*/ 2526233 h 2835171"/>
                  <a:gd name="connsiteX39" fmla="*/ 1596750 w 2063263"/>
                  <a:gd name="connsiteY39" fmla="*/ 2528968 h 2835171"/>
                  <a:gd name="connsiteX40" fmla="*/ 1643250 w 2063263"/>
                  <a:gd name="connsiteY40" fmla="*/ 2598101 h 2835171"/>
                  <a:gd name="connsiteX41" fmla="*/ 1646072 w 2063263"/>
                  <a:gd name="connsiteY41" fmla="*/ 2598422 h 2835171"/>
                  <a:gd name="connsiteX42" fmla="*/ 1717468 w 2063263"/>
                  <a:gd name="connsiteY42" fmla="*/ 2550400 h 2835171"/>
                  <a:gd name="connsiteX43" fmla="*/ 1718235 w 2063263"/>
                  <a:gd name="connsiteY43" fmla="*/ 2547665 h 2835171"/>
                  <a:gd name="connsiteX44" fmla="*/ 1671735 w 2063263"/>
                  <a:gd name="connsiteY44" fmla="*/ 2478532 h 2835171"/>
                  <a:gd name="connsiteX45" fmla="*/ 1668913 w 2063263"/>
                  <a:gd name="connsiteY45" fmla="*/ 2478212 h 2835171"/>
                  <a:gd name="connsiteX46" fmla="*/ 261171 w 2063263"/>
                  <a:gd name="connsiteY46" fmla="*/ 2473537 h 2835171"/>
                  <a:gd name="connsiteX47" fmla="*/ 198206 w 2063263"/>
                  <a:gd name="connsiteY47" fmla="*/ 2507279 h 2835171"/>
                  <a:gd name="connsiteX48" fmla="*/ 295501 w 2063263"/>
                  <a:gd name="connsiteY48" fmla="*/ 2577383 h 2835171"/>
                  <a:gd name="connsiteX49" fmla="*/ 326148 w 2063263"/>
                  <a:gd name="connsiteY49" fmla="*/ 2520354 h 2835171"/>
                  <a:gd name="connsiteX50" fmla="*/ 1798350 w 2063263"/>
                  <a:gd name="connsiteY50" fmla="*/ 2391149 h 2835171"/>
                  <a:gd name="connsiteX51" fmla="*/ 1726955 w 2063263"/>
                  <a:gd name="connsiteY51" fmla="*/ 2439171 h 2835171"/>
                  <a:gd name="connsiteX52" fmla="*/ 1726187 w 2063263"/>
                  <a:gd name="connsiteY52" fmla="*/ 2441906 h 2835171"/>
                  <a:gd name="connsiteX53" fmla="*/ 1772688 w 2063263"/>
                  <a:gd name="connsiteY53" fmla="*/ 2511039 h 2835171"/>
                  <a:gd name="connsiteX54" fmla="*/ 1775510 w 2063263"/>
                  <a:gd name="connsiteY54" fmla="*/ 2511360 h 2835171"/>
                  <a:gd name="connsiteX55" fmla="*/ 1846905 w 2063263"/>
                  <a:gd name="connsiteY55" fmla="*/ 2463338 h 2835171"/>
                  <a:gd name="connsiteX56" fmla="*/ 1847672 w 2063263"/>
                  <a:gd name="connsiteY56" fmla="*/ 2460603 h 2835171"/>
                  <a:gd name="connsiteX57" fmla="*/ 1801172 w 2063263"/>
                  <a:gd name="connsiteY57" fmla="*/ 2391470 h 2835171"/>
                  <a:gd name="connsiteX58" fmla="*/ 1798350 w 2063263"/>
                  <a:gd name="connsiteY58" fmla="*/ 2391149 h 2835171"/>
                  <a:gd name="connsiteX59" fmla="*/ 1825504 w 2063263"/>
                  <a:gd name="connsiteY59" fmla="*/ 2334257 h 2835171"/>
                  <a:gd name="connsiteX60" fmla="*/ 1833297 w 2063263"/>
                  <a:gd name="connsiteY60" fmla="*/ 2335143 h 2835171"/>
                  <a:gd name="connsiteX61" fmla="*/ 1946199 w 2063263"/>
                  <a:gd name="connsiteY61" fmla="*/ 2502997 h 2835171"/>
                  <a:gd name="connsiteX62" fmla="*/ 1944081 w 2063263"/>
                  <a:gd name="connsiteY62" fmla="*/ 2510549 h 2835171"/>
                  <a:gd name="connsiteX63" fmla="*/ 1899047 w 2063263"/>
                  <a:gd name="connsiteY63" fmla="*/ 2540840 h 2835171"/>
                  <a:gd name="connsiteX64" fmla="*/ 1868009 w 2063263"/>
                  <a:gd name="connsiteY64" fmla="*/ 2494694 h 2835171"/>
                  <a:gd name="connsiteX65" fmla="*/ 1864818 w 2063263"/>
                  <a:gd name="connsiteY65" fmla="*/ 2494332 h 2835171"/>
                  <a:gd name="connsiteX66" fmla="*/ 1666241 w 2063263"/>
                  <a:gd name="connsiteY66" fmla="*/ 2627899 h 2835171"/>
                  <a:gd name="connsiteX67" fmla="*/ 1665373 w 2063263"/>
                  <a:gd name="connsiteY67" fmla="*/ 2630992 h 2835171"/>
                  <a:gd name="connsiteX68" fmla="*/ 1696411 w 2063263"/>
                  <a:gd name="connsiteY68" fmla="*/ 2677137 h 2835171"/>
                  <a:gd name="connsiteX69" fmla="*/ 1651600 w 2063263"/>
                  <a:gd name="connsiteY69" fmla="*/ 2707277 h 2835171"/>
                  <a:gd name="connsiteX70" fmla="*/ 1643807 w 2063263"/>
                  <a:gd name="connsiteY70" fmla="*/ 2706392 h 2835171"/>
                  <a:gd name="connsiteX71" fmla="*/ 1530905 w 2063263"/>
                  <a:gd name="connsiteY71" fmla="*/ 2538538 h 2835171"/>
                  <a:gd name="connsiteX72" fmla="*/ 1533023 w 2063263"/>
                  <a:gd name="connsiteY72" fmla="*/ 2530986 h 2835171"/>
                  <a:gd name="connsiteX73" fmla="*/ 206855 w 2063263"/>
                  <a:gd name="connsiteY73" fmla="*/ 2308079 h 2835171"/>
                  <a:gd name="connsiteX74" fmla="*/ 485920 w 2063263"/>
                  <a:gd name="connsiteY74" fmla="*/ 2509153 h 2835171"/>
                  <a:gd name="connsiteX75" fmla="*/ 488339 w 2063263"/>
                  <a:gd name="connsiteY75" fmla="*/ 2518985 h 2835171"/>
                  <a:gd name="connsiteX76" fmla="*/ 472992 w 2063263"/>
                  <a:gd name="connsiteY76" fmla="*/ 2540285 h 2835171"/>
                  <a:gd name="connsiteX77" fmla="*/ 462900 w 2063263"/>
                  <a:gd name="connsiteY77" fmla="*/ 2541102 h 2835171"/>
                  <a:gd name="connsiteX78" fmla="*/ 323081 w 2063263"/>
                  <a:gd name="connsiteY78" fmla="*/ 2440359 h 2835171"/>
                  <a:gd name="connsiteX79" fmla="*/ 299801 w 2063263"/>
                  <a:gd name="connsiteY79" fmla="*/ 2452835 h 2835171"/>
                  <a:gd name="connsiteX80" fmla="*/ 387055 w 2063263"/>
                  <a:gd name="connsiteY80" fmla="*/ 2515703 h 2835171"/>
                  <a:gd name="connsiteX81" fmla="*/ 389474 w 2063263"/>
                  <a:gd name="connsiteY81" fmla="*/ 2525536 h 2835171"/>
                  <a:gd name="connsiteX82" fmla="*/ 388229 w 2063263"/>
                  <a:gd name="connsiteY82" fmla="*/ 2527264 h 2835171"/>
                  <a:gd name="connsiteX83" fmla="*/ 388221 w 2063263"/>
                  <a:gd name="connsiteY83" fmla="*/ 2527416 h 2835171"/>
                  <a:gd name="connsiteX84" fmla="*/ 342984 w 2063263"/>
                  <a:gd name="connsiteY84" fmla="*/ 2611595 h 2835171"/>
                  <a:gd name="connsiteX85" fmla="*/ 402451 w 2063263"/>
                  <a:gd name="connsiteY85" fmla="*/ 2654443 h 2835171"/>
                  <a:gd name="connsiteX86" fmla="*/ 404869 w 2063263"/>
                  <a:gd name="connsiteY86" fmla="*/ 2664275 h 2835171"/>
                  <a:gd name="connsiteX87" fmla="*/ 389523 w 2063263"/>
                  <a:gd name="connsiteY87" fmla="*/ 2685574 h 2835171"/>
                  <a:gd name="connsiteX88" fmla="*/ 379430 w 2063263"/>
                  <a:gd name="connsiteY88" fmla="*/ 2686392 h 2835171"/>
                  <a:gd name="connsiteX89" fmla="*/ 72434 w 2063263"/>
                  <a:gd name="connsiteY89" fmla="*/ 2465193 h 2835171"/>
                  <a:gd name="connsiteX90" fmla="*/ 70015 w 2063263"/>
                  <a:gd name="connsiteY90" fmla="*/ 2455361 h 2835171"/>
                  <a:gd name="connsiteX91" fmla="*/ 85362 w 2063263"/>
                  <a:gd name="connsiteY91" fmla="*/ 2434061 h 2835171"/>
                  <a:gd name="connsiteX92" fmla="*/ 95454 w 2063263"/>
                  <a:gd name="connsiteY92" fmla="*/ 2433244 h 2835171"/>
                  <a:gd name="connsiteX93" fmla="*/ 157557 w 2063263"/>
                  <a:gd name="connsiteY93" fmla="*/ 2477990 h 2835171"/>
                  <a:gd name="connsiteX94" fmla="*/ 220521 w 2063263"/>
                  <a:gd name="connsiteY94" fmla="*/ 2444248 h 2835171"/>
                  <a:gd name="connsiteX95" fmla="*/ 170555 w 2063263"/>
                  <a:gd name="connsiteY95" fmla="*/ 2408246 h 2835171"/>
                  <a:gd name="connsiteX96" fmla="*/ 168136 w 2063263"/>
                  <a:gd name="connsiteY96" fmla="*/ 2398413 h 2835171"/>
                  <a:gd name="connsiteX97" fmla="*/ 183483 w 2063263"/>
                  <a:gd name="connsiteY97" fmla="*/ 2377114 h 2835171"/>
                  <a:gd name="connsiteX98" fmla="*/ 193575 w 2063263"/>
                  <a:gd name="connsiteY98" fmla="*/ 2376296 h 2835171"/>
                  <a:gd name="connsiteX99" fmla="*/ 259152 w 2063263"/>
                  <a:gd name="connsiteY99" fmla="*/ 2423546 h 2835171"/>
                  <a:gd name="connsiteX100" fmla="*/ 282432 w 2063263"/>
                  <a:gd name="connsiteY100" fmla="*/ 2411070 h 2835171"/>
                  <a:gd name="connsiteX101" fmla="*/ 183834 w 2063263"/>
                  <a:gd name="connsiteY101" fmla="*/ 2340028 h 2835171"/>
                  <a:gd name="connsiteX102" fmla="*/ 181416 w 2063263"/>
                  <a:gd name="connsiteY102" fmla="*/ 2330196 h 2835171"/>
                  <a:gd name="connsiteX103" fmla="*/ 196762 w 2063263"/>
                  <a:gd name="connsiteY103" fmla="*/ 2308897 h 2835171"/>
                  <a:gd name="connsiteX104" fmla="*/ 206855 w 2063263"/>
                  <a:gd name="connsiteY104" fmla="*/ 2308079 h 2835171"/>
                  <a:gd name="connsiteX105" fmla="*/ 1934054 w 2063263"/>
                  <a:gd name="connsiteY105" fmla="*/ 456199 h 2835171"/>
                  <a:gd name="connsiteX106" fmla="*/ 1939039 w 2063263"/>
                  <a:gd name="connsiteY106" fmla="*/ 457988 h 2835171"/>
                  <a:gd name="connsiteX107" fmla="*/ 1946260 w 2063263"/>
                  <a:gd name="connsiteY107" fmla="*/ 469834 h 2835171"/>
                  <a:gd name="connsiteX108" fmla="*/ 1945221 w 2063263"/>
                  <a:gd name="connsiteY108" fmla="*/ 474515 h 2835171"/>
                  <a:gd name="connsiteX109" fmla="*/ 1906316 w 2063263"/>
                  <a:gd name="connsiteY109" fmla="*/ 493184 h 2835171"/>
                  <a:gd name="connsiteX110" fmla="*/ 1901332 w 2063263"/>
                  <a:gd name="connsiteY110" fmla="*/ 491395 h 2835171"/>
                  <a:gd name="connsiteX111" fmla="*/ 1894110 w 2063263"/>
                  <a:gd name="connsiteY111" fmla="*/ 479549 h 2835171"/>
                  <a:gd name="connsiteX112" fmla="*/ 1895150 w 2063263"/>
                  <a:gd name="connsiteY112" fmla="*/ 474869 h 2835171"/>
                  <a:gd name="connsiteX113" fmla="*/ 317066 w 2063263"/>
                  <a:gd name="connsiteY113" fmla="*/ 354849 h 2835171"/>
                  <a:gd name="connsiteX114" fmla="*/ 311261 w 2063263"/>
                  <a:gd name="connsiteY114" fmla="*/ 355014 h 2835171"/>
                  <a:gd name="connsiteX115" fmla="*/ 133511 w 2063263"/>
                  <a:gd name="connsiteY115" fmla="*/ 515245 h 2835171"/>
                  <a:gd name="connsiteX116" fmla="*/ 132746 w 2063263"/>
                  <a:gd name="connsiteY116" fmla="*/ 521002 h 2835171"/>
                  <a:gd name="connsiteX117" fmla="*/ 152016 w 2063263"/>
                  <a:gd name="connsiteY117" fmla="*/ 542379 h 2835171"/>
                  <a:gd name="connsiteX118" fmla="*/ 157822 w 2063263"/>
                  <a:gd name="connsiteY118" fmla="*/ 542214 h 2835171"/>
                  <a:gd name="connsiteX119" fmla="*/ 335572 w 2063263"/>
                  <a:gd name="connsiteY119" fmla="*/ 381983 h 2835171"/>
                  <a:gd name="connsiteX120" fmla="*/ 336336 w 2063263"/>
                  <a:gd name="connsiteY120" fmla="*/ 376226 h 2835171"/>
                  <a:gd name="connsiteX121" fmla="*/ 1816936 w 2063263"/>
                  <a:gd name="connsiteY121" fmla="*/ 306011 h 2835171"/>
                  <a:gd name="connsiteX122" fmla="*/ 1822318 w 2063263"/>
                  <a:gd name="connsiteY122" fmla="*/ 306173 h 2835171"/>
                  <a:gd name="connsiteX123" fmla="*/ 1976841 w 2063263"/>
                  <a:gd name="connsiteY123" fmla="*/ 445934 h 2835171"/>
                  <a:gd name="connsiteX124" fmla="*/ 1977540 w 2063263"/>
                  <a:gd name="connsiteY124" fmla="*/ 451273 h 2835171"/>
                  <a:gd name="connsiteX125" fmla="*/ 1968968 w 2063263"/>
                  <a:gd name="connsiteY125" fmla="*/ 460750 h 2835171"/>
                  <a:gd name="connsiteX126" fmla="*/ 1963587 w 2063263"/>
                  <a:gd name="connsiteY126" fmla="*/ 460589 h 2835171"/>
                  <a:gd name="connsiteX127" fmla="*/ 1904926 w 2063263"/>
                  <a:gd name="connsiteY127" fmla="*/ 407532 h 2835171"/>
                  <a:gd name="connsiteX128" fmla="*/ 1884598 w 2063263"/>
                  <a:gd name="connsiteY128" fmla="*/ 430006 h 2835171"/>
                  <a:gd name="connsiteX129" fmla="*/ 1899454 w 2063263"/>
                  <a:gd name="connsiteY129" fmla="*/ 443443 h 2835171"/>
                  <a:gd name="connsiteX130" fmla="*/ 1900198 w 2063263"/>
                  <a:gd name="connsiteY130" fmla="*/ 449111 h 2835171"/>
                  <a:gd name="connsiteX131" fmla="*/ 1891096 w 2063263"/>
                  <a:gd name="connsiteY131" fmla="*/ 459174 h 2835171"/>
                  <a:gd name="connsiteX132" fmla="*/ 1885381 w 2063263"/>
                  <a:gd name="connsiteY132" fmla="*/ 459002 h 2835171"/>
                  <a:gd name="connsiteX133" fmla="*/ 1870525 w 2063263"/>
                  <a:gd name="connsiteY133" fmla="*/ 445566 h 2835171"/>
                  <a:gd name="connsiteX134" fmla="*/ 1851835 w 2063263"/>
                  <a:gd name="connsiteY134" fmla="*/ 466229 h 2835171"/>
                  <a:gd name="connsiteX135" fmla="*/ 1910496 w 2063263"/>
                  <a:gd name="connsiteY135" fmla="*/ 519286 h 2835171"/>
                  <a:gd name="connsiteX136" fmla="*/ 1911196 w 2063263"/>
                  <a:gd name="connsiteY136" fmla="*/ 524625 h 2835171"/>
                  <a:gd name="connsiteX137" fmla="*/ 1902624 w 2063263"/>
                  <a:gd name="connsiteY137" fmla="*/ 534102 h 2835171"/>
                  <a:gd name="connsiteX138" fmla="*/ 1897242 w 2063263"/>
                  <a:gd name="connsiteY138" fmla="*/ 533940 h 2835171"/>
                  <a:gd name="connsiteX139" fmla="*/ 1742719 w 2063263"/>
                  <a:gd name="connsiteY139" fmla="*/ 394179 h 2835171"/>
                  <a:gd name="connsiteX140" fmla="*/ 1742020 w 2063263"/>
                  <a:gd name="connsiteY140" fmla="*/ 388840 h 2835171"/>
                  <a:gd name="connsiteX141" fmla="*/ 1750592 w 2063263"/>
                  <a:gd name="connsiteY141" fmla="*/ 379363 h 2835171"/>
                  <a:gd name="connsiteX142" fmla="*/ 1755973 w 2063263"/>
                  <a:gd name="connsiteY142" fmla="*/ 379525 h 2835171"/>
                  <a:gd name="connsiteX143" fmla="*/ 1814634 w 2063263"/>
                  <a:gd name="connsiteY143" fmla="*/ 432582 h 2835171"/>
                  <a:gd name="connsiteX144" fmla="*/ 1833324 w 2063263"/>
                  <a:gd name="connsiteY144" fmla="*/ 411918 h 2835171"/>
                  <a:gd name="connsiteX145" fmla="*/ 1774851 w 2063263"/>
                  <a:gd name="connsiteY145" fmla="*/ 359032 h 2835171"/>
                  <a:gd name="connsiteX146" fmla="*/ 1774108 w 2063263"/>
                  <a:gd name="connsiteY146" fmla="*/ 353363 h 2835171"/>
                  <a:gd name="connsiteX147" fmla="*/ 1783210 w 2063263"/>
                  <a:gd name="connsiteY147" fmla="*/ 343300 h 2835171"/>
                  <a:gd name="connsiteX148" fmla="*/ 1788924 w 2063263"/>
                  <a:gd name="connsiteY148" fmla="*/ 343472 h 2835171"/>
                  <a:gd name="connsiteX149" fmla="*/ 1847397 w 2063263"/>
                  <a:gd name="connsiteY149" fmla="*/ 396359 h 2835171"/>
                  <a:gd name="connsiteX150" fmla="*/ 1867725 w 2063263"/>
                  <a:gd name="connsiteY150" fmla="*/ 373884 h 2835171"/>
                  <a:gd name="connsiteX151" fmla="*/ 1809064 w 2063263"/>
                  <a:gd name="connsiteY151" fmla="*/ 320827 h 2835171"/>
                  <a:gd name="connsiteX152" fmla="*/ 1808364 w 2063263"/>
                  <a:gd name="connsiteY152" fmla="*/ 315489 h 2835171"/>
                  <a:gd name="connsiteX153" fmla="*/ 265832 w 2063263"/>
                  <a:gd name="connsiteY153" fmla="*/ 298014 h 2835171"/>
                  <a:gd name="connsiteX154" fmla="*/ 260027 w 2063263"/>
                  <a:gd name="connsiteY154" fmla="*/ 298179 h 2835171"/>
                  <a:gd name="connsiteX155" fmla="*/ 82277 w 2063263"/>
                  <a:gd name="connsiteY155" fmla="*/ 458410 h 2835171"/>
                  <a:gd name="connsiteX156" fmla="*/ 81513 w 2063263"/>
                  <a:gd name="connsiteY156" fmla="*/ 464167 h 2835171"/>
                  <a:gd name="connsiteX157" fmla="*/ 100783 w 2063263"/>
                  <a:gd name="connsiteY157" fmla="*/ 485544 h 2835171"/>
                  <a:gd name="connsiteX158" fmla="*/ 106588 w 2063263"/>
                  <a:gd name="connsiteY158" fmla="*/ 485379 h 2835171"/>
                  <a:gd name="connsiteX159" fmla="*/ 284338 w 2063263"/>
                  <a:gd name="connsiteY159" fmla="*/ 325148 h 2835171"/>
                  <a:gd name="connsiteX160" fmla="*/ 285102 w 2063263"/>
                  <a:gd name="connsiteY160" fmla="*/ 319391 h 2835171"/>
                  <a:gd name="connsiteX161" fmla="*/ 1806202 w 2063263"/>
                  <a:gd name="connsiteY161" fmla="*/ 283665 h 2835171"/>
                  <a:gd name="connsiteX162" fmla="*/ 1717892 w 2063263"/>
                  <a:gd name="connsiteY162" fmla="*/ 381302 h 2835171"/>
                  <a:gd name="connsiteX163" fmla="*/ 1719895 w 2063263"/>
                  <a:gd name="connsiteY163" fmla="*/ 396585 h 2835171"/>
                  <a:gd name="connsiteX164" fmla="*/ 1897132 w 2063263"/>
                  <a:gd name="connsiteY164" fmla="*/ 556891 h 2835171"/>
                  <a:gd name="connsiteX165" fmla="*/ 1912539 w 2063263"/>
                  <a:gd name="connsiteY165" fmla="*/ 557354 h 2835171"/>
                  <a:gd name="connsiteX166" fmla="*/ 2000849 w 2063263"/>
                  <a:gd name="connsiteY166" fmla="*/ 459717 h 2835171"/>
                  <a:gd name="connsiteX167" fmla="*/ 1998846 w 2063263"/>
                  <a:gd name="connsiteY167" fmla="*/ 444434 h 2835171"/>
                  <a:gd name="connsiteX168" fmla="*/ 1821609 w 2063263"/>
                  <a:gd name="connsiteY168" fmla="*/ 284128 h 2835171"/>
                  <a:gd name="connsiteX169" fmla="*/ 1806202 w 2063263"/>
                  <a:gd name="connsiteY169" fmla="*/ 283665 h 2835171"/>
                  <a:gd name="connsiteX170" fmla="*/ 283555 w 2063263"/>
                  <a:gd name="connsiteY170" fmla="*/ 226561 h 2835171"/>
                  <a:gd name="connsiteX171" fmla="*/ 292866 w 2063263"/>
                  <a:gd name="connsiteY171" fmla="*/ 230327 h 2835171"/>
                  <a:gd name="connsiteX172" fmla="*/ 405555 w 2063263"/>
                  <a:gd name="connsiteY172" fmla="*/ 355337 h 2835171"/>
                  <a:gd name="connsiteX173" fmla="*/ 402963 w 2063263"/>
                  <a:gd name="connsiteY173" fmla="*/ 374871 h 2835171"/>
                  <a:gd name="connsiteX174" fmla="*/ 135289 w 2063263"/>
                  <a:gd name="connsiteY174" fmla="*/ 616162 h 2835171"/>
                  <a:gd name="connsiteX175" fmla="*/ 115592 w 2063263"/>
                  <a:gd name="connsiteY175" fmla="*/ 616722 h 2835171"/>
                  <a:gd name="connsiteX176" fmla="*/ 2903 w 2063263"/>
                  <a:gd name="connsiteY176" fmla="*/ 491711 h 2835171"/>
                  <a:gd name="connsiteX177" fmla="*/ 5496 w 2063263"/>
                  <a:gd name="connsiteY177" fmla="*/ 472178 h 2835171"/>
                  <a:gd name="connsiteX178" fmla="*/ 273169 w 2063263"/>
                  <a:gd name="connsiteY178" fmla="*/ 230886 h 2835171"/>
                  <a:gd name="connsiteX179" fmla="*/ 283555 w 2063263"/>
                  <a:gd name="connsiteY179" fmla="*/ 226561 h 2835171"/>
                  <a:gd name="connsiteX180" fmla="*/ 1780138 w 2063263"/>
                  <a:gd name="connsiteY180" fmla="*/ 223675 h 2835171"/>
                  <a:gd name="connsiteX181" fmla="*/ 1790517 w 2063263"/>
                  <a:gd name="connsiteY181" fmla="*/ 228018 h 2835171"/>
                  <a:gd name="connsiteX182" fmla="*/ 2057787 w 2063263"/>
                  <a:gd name="connsiteY182" fmla="*/ 469756 h 2835171"/>
                  <a:gd name="connsiteX183" fmla="*/ 2060347 w 2063263"/>
                  <a:gd name="connsiteY183" fmla="*/ 489294 h 2835171"/>
                  <a:gd name="connsiteX184" fmla="*/ 1947449 w 2063263"/>
                  <a:gd name="connsiteY184" fmla="*/ 614116 h 2835171"/>
                  <a:gd name="connsiteX185" fmla="*/ 1927753 w 2063263"/>
                  <a:gd name="connsiteY185" fmla="*/ 613523 h 2835171"/>
                  <a:gd name="connsiteX186" fmla="*/ 1660483 w 2063263"/>
                  <a:gd name="connsiteY186" fmla="*/ 371785 h 2835171"/>
                  <a:gd name="connsiteX187" fmla="*/ 1657922 w 2063263"/>
                  <a:gd name="connsiteY187" fmla="*/ 352248 h 2835171"/>
                  <a:gd name="connsiteX188" fmla="*/ 1770820 w 2063263"/>
                  <a:gd name="connsiteY188" fmla="*/ 227426 h 2835171"/>
                  <a:gd name="connsiteX189" fmla="*/ 1780138 w 2063263"/>
                  <a:gd name="connsiteY189" fmla="*/ 223675 h 2835171"/>
                  <a:gd name="connsiteX190" fmla="*/ 1011521 w 2063263"/>
                  <a:gd name="connsiteY190" fmla="*/ 0 h 2835171"/>
                  <a:gd name="connsiteX191" fmla="*/ 1064461 w 2063263"/>
                  <a:gd name="connsiteY191" fmla="*/ 0 h 2835171"/>
                  <a:gd name="connsiteX192" fmla="*/ 1071386 w 2063263"/>
                  <a:gd name="connsiteY192" fmla="*/ 5895 h 2835171"/>
                  <a:gd name="connsiteX193" fmla="*/ 1071386 w 2063263"/>
                  <a:gd name="connsiteY193" fmla="*/ 40938 h 2835171"/>
                  <a:gd name="connsiteX194" fmla="*/ 1234820 w 2063263"/>
                  <a:gd name="connsiteY194" fmla="*/ 40938 h 2835171"/>
                  <a:gd name="connsiteX195" fmla="*/ 1240647 w 2063263"/>
                  <a:gd name="connsiteY195" fmla="*/ 45898 h 2835171"/>
                  <a:gd name="connsiteX196" fmla="*/ 1240647 w 2063263"/>
                  <a:gd name="connsiteY196" fmla="*/ 83820 h 2835171"/>
                  <a:gd name="connsiteX197" fmla="*/ 1234820 w 2063263"/>
                  <a:gd name="connsiteY197" fmla="*/ 88780 h 2835171"/>
                  <a:gd name="connsiteX198" fmla="*/ 1169021 w 2063263"/>
                  <a:gd name="connsiteY198" fmla="*/ 88780 h 2835171"/>
                  <a:gd name="connsiteX199" fmla="*/ 1249590 w 2063263"/>
                  <a:gd name="connsiteY199" fmla="*/ 159299 h 2835171"/>
                  <a:gd name="connsiteX200" fmla="*/ 1249454 w 2063263"/>
                  <a:gd name="connsiteY200" fmla="*/ 167634 h 2835171"/>
                  <a:gd name="connsiteX201" fmla="*/ 1211503 w 2063263"/>
                  <a:gd name="connsiteY201" fmla="*/ 199054 h 2835171"/>
                  <a:gd name="connsiteX202" fmla="*/ 1201710 w 2063263"/>
                  <a:gd name="connsiteY202" fmla="*/ 198938 h 2835171"/>
                  <a:gd name="connsiteX203" fmla="*/ 1075852 w 2063263"/>
                  <a:gd name="connsiteY203" fmla="*/ 88780 h 2835171"/>
                  <a:gd name="connsiteX204" fmla="*/ 1071386 w 2063263"/>
                  <a:gd name="connsiteY204" fmla="*/ 88780 h 2835171"/>
                  <a:gd name="connsiteX205" fmla="*/ 1071386 w 2063263"/>
                  <a:gd name="connsiteY205" fmla="*/ 157514 h 2835171"/>
                  <a:gd name="connsiteX206" fmla="*/ 1139206 w 2063263"/>
                  <a:gd name="connsiteY206" fmla="*/ 157514 h 2835171"/>
                  <a:gd name="connsiteX207" fmla="*/ 1143107 w 2063263"/>
                  <a:gd name="connsiteY207" fmla="*/ 160835 h 2835171"/>
                  <a:gd name="connsiteX208" fmla="*/ 1143107 w 2063263"/>
                  <a:gd name="connsiteY208" fmla="*/ 186227 h 2835171"/>
                  <a:gd name="connsiteX209" fmla="*/ 1139206 w 2063263"/>
                  <a:gd name="connsiteY209" fmla="*/ 189548 h 2835171"/>
                  <a:gd name="connsiteX210" fmla="*/ 1071386 w 2063263"/>
                  <a:gd name="connsiteY210" fmla="*/ 189548 h 2835171"/>
                  <a:gd name="connsiteX211" fmla="*/ 1071386 w 2063263"/>
                  <a:gd name="connsiteY211" fmla="*/ 219063 h 2835171"/>
                  <a:gd name="connsiteX212" fmla="*/ 1064461 w 2063263"/>
                  <a:gd name="connsiteY212" fmla="*/ 224958 h 2835171"/>
                  <a:gd name="connsiteX213" fmla="*/ 1011521 w 2063263"/>
                  <a:gd name="connsiteY213" fmla="*/ 224958 h 2835171"/>
                  <a:gd name="connsiteX214" fmla="*/ 1004596 w 2063263"/>
                  <a:gd name="connsiteY214" fmla="*/ 219063 h 2835171"/>
                  <a:gd name="connsiteX215" fmla="*/ 1004596 w 2063263"/>
                  <a:gd name="connsiteY215" fmla="*/ 189548 h 2835171"/>
                  <a:gd name="connsiteX216" fmla="*/ 936777 w 2063263"/>
                  <a:gd name="connsiteY216" fmla="*/ 189548 h 2835171"/>
                  <a:gd name="connsiteX217" fmla="*/ 932876 w 2063263"/>
                  <a:gd name="connsiteY217" fmla="*/ 186227 h 2835171"/>
                  <a:gd name="connsiteX218" fmla="*/ 932876 w 2063263"/>
                  <a:gd name="connsiteY218" fmla="*/ 160835 h 2835171"/>
                  <a:gd name="connsiteX219" fmla="*/ 936777 w 2063263"/>
                  <a:gd name="connsiteY219" fmla="*/ 157514 h 2835171"/>
                  <a:gd name="connsiteX220" fmla="*/ 1004596 w 2063263"/>
                  <a:gd name="connsiteY220" fmla="*/ 157514 h 2835171"/>
                  <a:gd name="connsiteX221" fmla="*/ 1004596 w 2063263"/>
                  <a:gd name="connsiteY221" fmla="*/ 91107 h 2835171"/>
                  <a:gd name="connsiteX222" fmla="*/ 881397 w 2063263"/>
                  <a:gd name="connsiteY222" fmla="*/ 198938 h 2835171"/>
                  <a:gd name="connsiteX223" fmla="*/ 871605 w 2063263"/>
                  <a:gd name="connsiteY223" fmla="*/ 199054 h 2835171"/>
                  <a:gd name="connsiteX224" fmla="*/ 833654 w 2063263"/>
                  <a:gd name="connsiteY224" fmla="*/ 167634 h 2835171"/>
                  <a:gd name="connsiteX225" fmla="*/ 833517 w 2063263"/>
                  <a:gd name="connsiteY225" fmla="*/ 159299 h 2835171"/>
                  <a:gd name="connsiteX226" fmla="*/ 914086 w 2063263"/>
                  <a:gd name="connsiteY226" fmla="*/ 88780 h 2835171"/>
                  <a:gd name="connsiteX227" fmla="*/ 841163 w 2063263"/>
                  <a:gd name="connsiteY227" fmla="*/ 88780 h 2835171"/>
                  <a:gd name="connsiteX228" fmla="*/ 835336 w 2063263"/>
                  <a:gd name="connsiteY228" fmla="*/ 83820 h 2835171"/>
                  <a:gd name="connsiteX229" fmla="*/ 835336 w 2063263"/>
                  <a:gd name="connsiteY229" fmla="*/ 45898 h 2835171"/>
                  <a:gd name="connsiteX230" fmla="*/ 841163 w 2063263"/>
                  <a:gd name="connsiteY230" fmla="*/ 40938 h 2835171"/>
                  <a:gd name="connsiteX231" fmla="*/ 1004596 w 2063263"/>
                  <a:gd name="connsiteY231" fmla="*/ 40938 h 2835171"/>
                  <a:gd name="connsiteX232" fmla="*/ 1004596 w 2063263"/>
                  <a:gd name="connsiteY232" fmla="*/ 5895 h 2835171"/>
                  <a:gd name="connsiteX233" fmla="*/ 1011521 w 2063263"/>
                  <a:gd name="connsiteY233" fmla="*/ 0 h 283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2063263" h="2835171">
                    <a:moveTo>
                      <a:pt x="900917" y="2783130"/>
                    </a:moveTo>
                    <a:cubicBezTo>
                      <a:pt x="900201" y="2783130"/>
                      <a:pt x="899621" y="2783624"/>
                      <a:pt x="899621" y="2784233"/>
                    </a:cubicBezTo>
                    <a:lnTo>
                      <a:pt x="899621" y="2799610"/>
                    </a:lnTo>
                    <a:cubicBezTo>
                      <a:pt x="899621" y="2800219"/>
                      <a:pt x="900201" y="2800713"/>
                      <a:pt x="900917" y="2800713"/>
                    </a:cubicBezTo>
                    <a:lnTo>
                      <a:pt x="1162867" y="2800713"/>
                    </a:lnTo>
                    <a:cubicBezTo>
                      <a:pt x="1163583" y="2800713"/>
                      <a:pt x="1164163" y="2800219"/>
                      <a:pt x="1164163" y="2799610"/>
                    </a:cubicBezTo>
                    <a:lnTo>
                      <a:pt x="1164163" y="2784233"/>
                    </a:lnTo>
                    <a:cubicBezTo>
                      <a:pt x="1164163" y="2783624"/>
                      <a:pt x="1163583" y="2783130"/>
                      <a:pt x="1162867" y="2783130"/>
                    </a:cubicBezTo>
                    <a:close/>
                    <a:moveTo>
                      <a:pt x="900917" y="2727093"/>
                    </a:moveTo>
                    <a:cubicBezTo>
                      <a:pt x="900201" y="2727093"/>
                      <a:pt x="899621" y="2727587"/>
                      <a:pt x="899621" y="2728196"/>
                    </a:cubicBezTo>
                    <a:lnTo>
                      <a:pt x="899621" y="2743573"/>
                    </a:lnTo>
                    <a:cubicBezTo>
                      <a:pt x="899621" y="2744182"/>
                      <a:pt x="900201" y="2744676"/>
                      <a:pt x="900917" y="2744676"/>
                    </a:cubicBezTo>
                    <a:lnTo>
                      <a:pt x="1162867" y="2744676"/>
                    </a:lnTo>
                    <a:cubicBezTo>
                      <a:pt x="1163583" y="2744676"/>
                      <a:pt x="1164163" y="2744182"/>
                      <a:pt x="1164163" y="2743573"/>
                    </a:cubicBezTo>
                    <a:lnTo>
                      <a:pt x="1164163" y="2728196"/>
                    </a:lnTo>
                    <a:cubicBezTo>
                      <a:pt x="1164163" y="2727587"/>
                      <a:pt x="1163583" y="2727093"/>
                      <a:pt x="1162867" y="2727093"/>
                    </a:cubicBezTo>
                    <a:close/>
                    <a:moveTo>
                      <a:pt x="834605" y="2617945"/>
                    </a:moveTo>
                    <a:lnTo>
                      <a:pt x="1228263" y="2617945"/>
                    </a:lnTo>
                    <a:cubicBezTo>
                      <a:pt x="1231481" y="2617945"/>
                      <a:pt x="1234090" y="2620166"/>
                      <a:pt x="1234090" y="2622906"/>
                    </a:cubicBezTo>
                    <a:lnTo>
                      <a:pt x="1234090" y="2660828"/>
                    </a:lnTo>
                    <a:cubicBezTo>
                      <a:pt x="1234090" y="2663567"/>
                      <a:pt x="1231481" y="2665788"/>
                      <a:pt x="1228263" y="2665788"/>
                    </a:cubicBezTo>
                    <a:lnTo>
                      <a:pt x="1071482" y="2665788"/>
                    </a:lnTo>
                    <a:lnTo>
                      <a:pt x="1071482" y="2691395"/>
                    </a:lnTo>
                    <a:lnTo>
                      <a:pt x="1203056" y="2691395"/>
                    </a:lnTo>
                    <a:cubicBezTo>
                      <a:pt x="1208907" y="2691395"/>
                      <a:pt x="1213650" y="2695432"/>
                      <a:pt x="1213650" y="2700412"/>
                    </a:cubicBezTo>
                    <a:lnTo>
                      <a:pt x="1213650" y="2826154"/>
                    </a:lnTo>
                    <a:cubicBezTo>
                      <a:pt x="1213650" y="2831134"/>
                      <a:pt x="1208907" y="2835171"/>
                      <a:pt x="1203056" y="2835171"/>
                    </a:cubicBezTo>
                    <a:lnTo>
                      <a:pt x="859812" y="2835171"/>
                    </a:lnTo>
                    <a:cubicBezTo>
                      <a:pt x="853962" y="2835171"/>
                      <a:pt x="849219" y="2831134"/>
                      <a:pt x="849219" y="2826154"/>
                    </a:cubicBezTo>
                    <a:lnTo>
                      <a:pt x="849219" y="2700412"/>
                    </a:lnTo>
                    <a:cubicBezTo>
                      <a:pt x="849219" y="2695432"/>
                      <a:pt x="853962" y="2691395"/>
                      <a:pt x="859812" y="2691395"/>
                    </a:cubicBezTo>
                    <a:lnTo>
                      <a:pt x="992302" y="2691395"/>
                    </a:lnTo>
                    <a:lnTo>
                      <a:pt x="992302" y="2665788"/>
                    </a:lnTo>
                    <a:lnTo>
                      <a:pt x="834605" y="2665788"/>
                    </a:lnTo>
                    <a:cubicBezTo>
                      <a:pt x="831387" y="2665788"/>
                      <a:pt x="828778" y="2663567"/>
                      <a:pt x="828778" y="2660828"/>
                    </a:cubicBezTo>
                    <a:lnTo>
                      <a:pt x="828778" y="2622906"/>
                    </a:lnTo>
                    <a:cubicBezTo>
                      <a:pt x="828778" y="2620166"/>
                      <a:pt x="831387" y="2617945"/>
                      <a:pt x="834605" y="2617945"/>
                    </a:cubicBezTo>
                    <a:close/>
                    <a:moveTo>
                      <a:pt x="1668913" y="2478212"/>
                    </a:moveTo>
                    <a:lnTo>
                      <a:pt x="1597517" y="2526233"/>
                    </a:lnTo>
                    <a:cubicBezTo>
                      <a:pt x="1596526" y="2526900"/>
                      <a:pt x="1596183" y="2528124"/>
                      <a:pt x="1596750" y="2528968"/>
                    </a:cubicBezTo>
                    <a:lnTo>
                      <a:pt x="1643250" y="2598101"/>
                    </a:lnTo>
                    <a:cubicBezTo>
                      <a:pt x="1643818" y="2598945"/>
                      <a:pt x="1645081" y="2599088"/>
                      <a:pt x="1646072" y="2598422"/>
                    </a:cubicBezTo>
                    <a:lnTo>
                      <a:pt x="1717468" y="2550400"/>
                    </a:lnTo>
                    <a:cubicBezTo>
                      <a:pt x="1718459" y="2549733"/>
                      <a:pt x="1718802" y="2548509"/>
                      <a:pt x="1718235" y="2547665"/>
                    </a:cubicBezTo>
                    <a:lnTo>
                      <a:pt x="1671735" y="2478532"/>
                    </a:lnTo>
                    <a:cubicBezTo>
                      <a:pt x="1671167" y="2477688"/>
                      <a:pt x="1669904" y="2477545"/>
                      <a:pt x="1668913" y="2478212"/>
                    </a:cubicBezTo>
                    <a:close/>
                    <a:moveTo>
                      <a:pt x="261171" y="2473537"/>
                    </a:moveTo>
                    <a:lnTo>
                      <a:pt x="198206" y="2507279"/>
                    </a:lnTo>
                    <a:lnTo>
                      <a:pt x="295501" y="2577383"/>
                    </a:lnTo>
                    <a:lnTo>
                      <a:pt x="326148" y="2520354"/>
                    </a:lnTo>
                    <a:close/>
                    <a:moveTo>
                      <a:pt x="1798350" y="2391149"/>
                    </a:moveTo>
                    <a:lnTo>
                      <a:pt x="1726955" y="2439171"/>
                    </a:lnTo>
                    <a:cubicBezTo>
                      <a:pt x="1725963" y="2439838"/>
                      <a:pt x="1725620" y="2441062"/>
                      <a:pt x="1726187" y="2441906"/>
                    </a:cubicBezTo>
                    <a:lnTo>
                      <a:pt x="1772688" y="2511039"/>
                    </a:lnTo>
                    <a:cubicBezTo>
                      <a:pt x="1773255" y="2511883"/>
                      <a:pt x="1774518" y="2512026"/>
                      <a:pt x="1775510" y="2511360"/>
                    </a:cubicBezTo>
                    <a:lnTo>
                      <a:pt x="1846905" y="2463338"/>
                    </a:lnTo>
                    <a:cubicBezTo>
                      <a:pt x="1847896" y="2462671"/>
                      <a:pt x="1848240" y="2461447"/>
                      <a:pt x="1847672" y="2460603"/>
                    </a:cubicBezTo>
                    <a:lnTo>
                      <a:pt x="1801172" y="2391470"/>
                    </a:lnTo>
                    <a:cubicBezTo>
                      <a:pt x="1800604" y="2390626"/>
                      <a:pt x="1799341" y="2390483"/>
                      <a:pt x="1798350" y="2391149"/>
                    </a:cubicBezTo>
                    <a:close/>
                    <a:moveTo>
                      <a:pt x="1825504" y="2334257"/>
                    </a:moveTo>
                    <a:cubicBezTo>
                      <a:pt x="1828241" y="2332416"/>
                      <a:pt x="1831730" y="2332813"/>
                      <a:pt x="1833297" y="2335143"/>
                    </a:cubicBezTo>
                    <a:lnTo>
                      <a:pt x="1946199" y="2502997"/>
                    </a:lnTo>
                    <a:cubicBezTo>
                      <a:pt x="1947767" y="2505327"/>
                      <a:pt x="1946818" y="2508708"/>
                      <a:pt x="1944081" y="2510549"/>
                    </a:cubicBezTo>
                    <a:lnTo>
                      <a:pt x="1899047" y="2540840"/>
                    </a:lnTo>
                    <a:lnTo>
                      <a:pt x="1868009" y="2494694"/>
                    </a:lnTo>
                    <a:cubicBezTo>
                      <a:pt x="1867368" y="2493740"/>
                      <a:pt x="1865939" y="2493578"/>
                      <a:pt x="1864818" y="2494332"/>
                    </a:cubicBezTo>
                    <a:lnTo>
                      <a:pt x="1666241" y="2627899"/>
                    </a:lnTo>
                    <a:cubicBezTo>
                      <a:pt x="1665120" y="2628653"/>
                      <a:pt x="1664731" y="2630037"/>
                      <a:pt x="1665373" y="2630992"/>
                    </a:cubicBezTo>
                    <a:lnTo>
                      <a:pt x="1696411" y="2677137"/>
                    </a:lnTo>
                    <a:lnTo>
                      <a:pt x="1651600" y="2707277"/>
                    </a:lnTo>
                    <a:cubicBezTo>
                      <a:pt x="1648864" y="2709118"/>
                      <a:pt x="1645374" y="2708722"/>
                      <a:pt x="1643807" y="2706392"/>
                    </a:cubicBezTo>
                    <a:lnTo>
                      <a:pt x="1530905" y="2538538"/>
                    </a:lnTo>
                    <a:cubicBezTo>
                      <a:pt x="1529338" y="2536208"/>
                      <a:pt x="1530286" y="2532827"/>
                      <a:pt x="1533023" y="2530986"/>
                    </a:cubicBezTo>
                    <a:close/>
                    <a:moveTo>
                      <a:pt x="206855" y="2308079"/>
                    </a:moveTo>
                    <a:lnTo>
                      <a:pt x="485920" y="2509153"/>
                    </a:lnTo>
                    <a:cubicBezTo>
                      <a:pt x="489375" y="2511642"/>
                      <a:pt x="490458" y="2516044"/>
                      <a:pt x="488339" y="2518985"/>
                    </a:cubicBezTo>
                    <a:lnTo>
                      <a:pt x="472992" y="2540285"/>
                    </a:lnTo>
                    <a:cubicBezTo>
                      <a:pt x="470873" y="2543225"/>
                      <a:pt x="466354" y="2543592"/>
                      <a:pt x="462900" y="2541102"/>
                    </a:cubicBezTo>
                    <a:lnTo>
                      <a:pt x="323081" y="2440359"/>
                    </a:lnTo>
                    <a:lnTo>
                      <a:pt x="299801" y="2452835"/>
                    </a:lnTo>
                    <a:lnTo>
                      <a:pt x="387055" y="2515703"/>
                    </a:lnTo>
                    <a:cubicBezTo>
                      <a:pt x="390510" y="2518193"/>
                      <a:pt x="391593" y="2522595"/>
                      <a:pt x="389474" y="2525536"/>
                    </a:cubicBezTo>
                    <a:lnTo>
                      <a:pt x="388229" y="2527264"/>
                    </a:lnTo>
                    <a:lnTo>
                      <a:pt x="388221" y="2527416"/>
                    </a:lnTo>
                    <a:lnTo>
                      <a:pt x="342984" y="2611595"/>
                    </a:lnTo>
                    <a:lnTo>
                      <a:pt x="402451" y="2654443"/>
                    </a:lnTo>
                    <a:cubicBezTo>
                      <a:pt x="405905" y="2656932"/>
                      <a:pt x="406988" y="2661334"/>
                      <a:pt x="404869" y="2664275"/>
                    </a:cubicBezTo>
                    <a:lnTo>
                      <a:pt x="389523" y="2685574"/>
                    </a:lnTo>
                    <a:cubicBezTo>
                      <a:pt x="387404" y="2688515"/>
                      <a:pt x="382885" y="2688881"/>
                      <a:pt x="379430" y="2686392"/>
                    </a:cubicBezTo>
                    <a:lnTo>
                      <a:pt x="72434" y="2465193"/>
                    </a:lnTo>
                    <a:cubicBezTo>
                      <a:pt x="68979" y="2462704"/>
                      <a:pt x="67896" y="2458302"/>
                      <a:pt x="70015" y="2455361"/>
                    </a:cubicBezTo>
                    <a:lnTo>
                      <a:pt x="85362" y="2434061"/>
                    </a:lnTo>
                    <a:cubicBezTo>
                      <a:pt x="87481" y="2431121"/>
                      <a:pt x="92000" y="2430754"/>
                      <a:pt x="95454" y="2433244"/>
                    </a:cubicBezTo>
                    <a:lnTo>
                      <a:pt x="157557" y="2477990"/>
                    </a:lnTo>
                    <a:lnTo>
                      <a:pt x="220521" y="2444248"/>
                    </a:lnTo>
                    <a:lnTo>
                      <a:pt x="170555" y="2408246"/>
                    </a:lnTo>
                    <a:cubicBezTo>
                      <a:pt x="167100" y="2405756"/>
                      <a:pt x="166017" y="2401354"/>
                      <a:pt x="168136" y="2398413"/>
                    </a:cubicBezTo>
                    <a:lnTo>
                      <a:pt x="183483" y="2377114"/>
                    </a:lnTo>
                    <a:cubicBezTo>
                      <a:pt x="185602" y="2374173"/>
                      <a:pt x="190121" y="2373807"/>
                      <a:pt x="193575" y="2376296"/>
                    </a:cubicBezTo>
                    <a:lnTo>
                      <a:pt x="259152" y="2423546"/>
                    </a:lnTo>
                    <a:lnTo>
                      <a:pt x="282432" y="2411070"/>
                    </a:lnTo>
                    <a:lnTo>
                      <a:pt x="183834" y="2340028"/>
                    </a:lnTo>
                    <a:cubicBezTo>
                      <a:pt x="180380" y="2337539"/>
                      <a:pt x="179297" y="2333137"/>
                      <a:pt x="181416" y="2330196"/>
                    </a:cubicBezTo>
                    <a:lnTo>
                      <a:pt x="196762" y="2308897"/>
                    </a:lnTo>
                    <a:cubicBezTo>
                      <a:pt x="198881" y="2305956"/>
                      <a:pt x="203400" y="2305590"/>
                      <a:pt x="206855" y="2308079"/>
                    </a:cubicBezTo>
                    <a:close/>
                    <a:moveTo>
                      <a:pt x="1934054" y="456199"/>
                    </a:moveTo>
                    <a:cubicBezTo>
                      <a:pt x="1935718" y="455400"/>
                      <a:pt x="1937950" y="456202"/>
                      <a:pt x="1939039" y="457988"/>
                    </a:cubicBezTo>
                    <a:lnTo>
                      <a:pt x="1946260" y="469834"/>
                    </a:lnTo>
                    <a:cubicBezTo>
                      <a:pt x="1947350" y="471621"/>
                      <a:pt x="1946885" y="473717"/>
                      <a:pt x="1945221" y="474515"/>
                    </a:cubicBezTo>
                    <a:lnTo>
                      <a:pt x="1906316" y="493184"/>
                    </a:lnTo>
                    <a:cubicBezTo>
                      <a:pt x="1904653" y="493983"/>
                      <a:pt x="1902422" y="493181"/>
                      <a:pt x="1901332" y="491395"/>
                    </a:cubicBezTo>
                    <a:lnTo>
                      <a:pt x="1894110" y="479549"/>
                    </a:lnTo>
                    <a:cubicBezTo>
                      <a:pt x="1893021" y="477762"/>
                      <a:pt x="1893486" y="475667"/>
                      <a:pt x="1895150" y="474869"/>
                    </a:cubicBezTo>
                    <a:close/>
                    <a:moveTo>
                      <a:pt x="317066" y="354849"/>
                    </a:moveTo>
                    <a:cubicBezTo>
                      <a:pt x="315674" y="353305"/>
                      <a:pt x="313075" y="353379"/>
                      <a:pt x="311261" y="355014"/>
                    </a:cubicBezTo>
                    <a:lnTo>
                      <a:pt x="133511" y="515245"/>
                    </a:lnTo>
                    <a:cubicBezTo>
                      <a:pt x="131697" y="516880"/>
                      <a:pt x="131354" y="519458"/>
                      <a:pt x="132746" y="521002"/>
                    </a:cubicBezTo>
                    <a:lnTo>
                      <a:pt x="152016" y="542379"/>
                    </a:lnTo>
                    <a:cubicBezTo>
                      <a:pt x="153408" y="543923"/>
                      <a:pt x="156008" y="543849"/>
                      <a:pt x="157822" y="542214"/>
                    </a:cubicBezTo>
                    <a:lnTo>
                      <a:pt x="335572" y="381983"/>
                    </a:lnTo>
                    <a:cubicBezTo>
                      <a:pt x="337386" y="380348"/>
                      <a:pt x="337728" y="377770"/>
                      <a:pt x="336336" y="376226"/>
                    </a:cubicBezTo>
                    <a:close/>
                    <a:moveTo>
                      <a:pt x="1816936" y="306011"/>
                    </a:moveTo>
                    <a:cubicBezTo>
                      <a:pt x="1818229" y="304582"/>
                      <a:pt x="1820639" y="304655"/>
                      <a:pt x="1822318" y="306173"/>
                    </a:cubicBezTo>
                    <a:lnTo>
                      <a:pt x="1976841" y="445934"/>
                    </a:lnTo>
                    <a:cubicBezTo>
                      <a:pt x="1978520" y="447453"/>
                      <a:pt x="1978833" y="449844"/>
                      <a:pt x="1977540" y="451273"/>
                    </a:cubicBezTo>
                    <a:lnTo>
                      <a:pt x="1968968" y="460750"/>
                    </a:lnTo>
                    <a:cubicBezTo>
                      <a:pt x="1967675" y="462180"/>
                      <a:pt x="1965266" y="462107"/>
                      <a:pt x="1963587" y="460589"/>
                    </a:cubicBezTo>
                    <a:lnTo>
                      <a:pt x="1904926" y="407532"/>
                    </a:lnTo>
                    <a:lnTo>
                      <a:pt x="1884598" y="430006"/>
                    </a:lnTo>
                    <a:lnTo>
                      <a:pt x="1899454" y="443443"/>
                    </a:lnTo>
                    <a:cubicBezTo>
                      <a:pt x="1901237" y="445056"/>
                      <a:pt x="1901570" y="447594"/>
                      <a:pt x="1900198" y="449111"/>
                    </a:cubicBezTo>
                    <a:lnTo>
                      <a:pt x="1891096" y="459174"/>
                    </a:lnTo>
                    <a:cubicBezTo>
                      <a:pt x="1889723" y="460692"/>
                      <a:pt x="1887164" y="460615"/>
                      <a:pt x="1885381" y="459002"/>
                    </a:cubicBezTo>
                    <a:lnTo>
                      <a:pt x="1870525" y="445566"/>
                    </a:lnTo>
                    <a:lnTo>
                      <a:pt x="1851835" y="466229"/>
                    </a:lnTo>
                    <a:lnTo>
                      <a:pt x="1910496" y="519286"/>
                    </a:lnTo>
                    <a:cubicBezTo>
                      <a:pt x="1912175" y="520805"/>
                      <a:pt x="1912489" y="523196"/>
                      <a:pt x="1911196" y="524625"/>
                    </a:cubicBezTo>
                    <a:lnTo>
                      <a:pt x="1902624" y="534102"/>
                    </a:lnTo>
                    <a:cubicBezTo>
                      <a:pt x="1901331" y="535531"/>
                      <a:pt x="1898921" y="535459"/>
                      <a:pt x="1897242" y="533940"/>
                    </a:cubicBezTo>
                    <a:lnTo>
                      <a:pt x="1742719" y="394179"/>
                    </a:lnTo>
                    <a:cubicBezTo>
                      <a:pt x="1741040" y="392660"/>
                      <a:pt x="1740727" y="390270"/>
                      <a:pt x="1742020" y="388840"/>
                    </a:cubicBezTo>
                    <a:lnTo>
                      <a:pt x="1750592" y="379363"/>
                    </a:lnTo>
                    <a:cubicBezTo>
                      <a:pt x="1751884" y="377934"/>
                      <a:pt x="1754294" y="378006"/>
                      <a:pt x="1755973" y="379525"/>
                    </a:cubicBezTo>
                    <a:lnTo>
                      <a:pt x="1814634" y="432582"/>
                    </a:lnTo>
                    <a:lnTo>
                      <a:pt x="1833324" y="411918"/>
                    </a:lnTo>
                    <a:lnTo>
                      <a:pt x="1774851" y="359032"/>
                    </a:lnTo>
                    <a:cubicBezTo>
                      <a:pt x="1773068" y="357419"/>
                      <a:pt x="1772735" y="354881"/>
                      <a:pt x="1774108" y="353363"/>
                    </a:cubicBezTo>
                    <a:lnTo>
                      <a:pt x="1783210" y="343300"/>
                    </a:lnTo>
                    <a:cubicBezTo>
                      <a:pt x="1784583" y="341782"/>
                      <a:pt x="1787141" y="341859"/>
                      <a:pt x="1788924" y="343472"/>
                    </a:cubicBezTo>
                    <a:lnTo>
                      <a:pt x="1847397" y="396359"/>
                    </a:lnTo>
                    <a:lnTo>
                      <a:pt x="1867725" y="373884"/>
                    </a:lnTo>
                    <a:lnTo>
                      <a:pt x="1809064" y="320827"/>
                    </a:lnTo>
                    <a:cubicBezTo>
                      <a:pt x="1807385" y="319309"/>
                      <a:pt x="1807071" y="316919"/>
                      <a:pt x="1808364" y="315489"/>
                    </a:cubicBezTo>
                    <a:close/>
                    <a:moveTo>
                      <a:pt x="265832" y="298014"/>
                    </a:moveTo>
                    <a:cubicBezTo>
                      <a:pt x="264440" y="296470"/>
                      <a:pt x="261841" y="296544"/>
                      <a:pt x="260027" y="298179"/>
                    </a:cubicBezTo>
                    <a:lnTo>
                      <a:pt x="82277" y="458410"/>
                    </a:lnTo>
                    <a:cubicBezTo>
                      <a:pt x="80463" y="460045"/>
                      <a:pt x="80121" y="462623"/>
                      <a:pt x="81513" y="464167"/>
                    </a:cubicBezTo>
                    <a:lnTo>
                      <a:pt x="100783" y="485544"/>
                    </a:lnTo>
                    <a:cubicBezTo>
                      <a:pt x="102175" y="487088"/>
                      <a:pt x="104774" y="487014"/>
                      <a:pt x="106588" y="485379"/>
                    </a:cubicBezTo>
                    <a:lnTo>
                      <a:pt x="284338" y="325148"/>
                    </a:lnTo>
                    <a:cubicBezTo>
                      <a:pt x="286152" y="323513"/>
                      <a:pt x="286494" y="320935"/>
                      <a:pt x="285102" y="319391"/>
                    </a:cubicBezTo>
                    <a:close/>
                    <a:moveTo>
                      <a:pt x="1806202" y="283665"/>
                    </a:moveTo>
                    <a:lnTo>
                      <a:pt x="1717892" y="381302"/>
                    </a:lnTo>
                    <a:cubicBezTo>
                      <a:pt x="1714191" y="385394"/>
                      <a:pt x="1715088" y="392237"/>
                      <a:pt x="1719895" y="396585"/>
                    </a:cubicBezTo>
                    <a:lnTo>
                      <a:pt x="1897132" y="556891"/>
                    </a:lnTo>
                    <a:cubicBezTo>
                      <a:pt x="1901940" y="561239"/>
                      <a:pt x="1908838" y="561446"/>
                      <a:pt x="1912539" y="557354"/>
                    </a:cubicBezTo>
                    <a:lnTo>
                      <a:pt x="2000849" y="459717"/>
                    </a:lnTo>
                    <a:cubicBezTo>
                      <a:pt x="2004550" y="455625"/>
                      <a:pt x="2003654" y="448783"/>
                      <a:pt x="1998846" y="444434"/>
                    </a:cubicBezTo>
                    <a:lnTo>
                      <a:pt x="1821609" y="284128"/>
                    </a:lnTo>
                    <a:cubicBezTo>
                      <a:pt x="1816802" y="279780"/>
                      <a:pt x="1809904" y="279573"/>
                      <a:pt x="1806202" y="283665"/>
                    </a:cubicBezTo>
                    <a:close/>
                    <a:moveTo>
                      <a:pt x="283555" y="226561"/>
                    </a:moveTo>
                    <a:cubicBezTo>
                      <a:pt x="287119" y="226460"/>
                      <a:pt x="290505" y="227707"/>
                      <a:pt x="292866" y="230327"/>
                    </a:cubicBezTo>
                    <a:lnTo>
                      <a:pt x="405555" y="355337"/>
                    </a:lnTo>
                    <a:cubicBezTo>
                      <a:pt x="410279" y="360577"/>
                      <a:pt x="409118" y="369322"/>
                      <a:pt x="402963" y="374871"/>
                    </a:cubicBezTo>
                    <a:lnTo>
                      <a:pt x="135289" y="616162"/>
                    </a:lnTo>
                    <a:cubicBezTo>
                      <a:pt x="129134" y="621711"/>
                      <a:pt x="120315" y="621961"/>
                      <a:pt x="115592" y="616722"/>
                    </a:cubicBezTo>
                    <a:lnTo>
                      <a:pt x="2903" y="491711"/>
                    </a:lnTo>
                    <a:cubicBezTo>
                      <a:pt x="-1820" y="486472"/>
                      <a:pt x="-659" y="477726"/>
                      <a:pt x="5496" y="472178"/>
                    </a:cubicBezTo>
                    <a:lnTo>
                      <a:pt x="273169" y="230886"/>
                    </a:lnTo>
                    <a:cubicBezTo>
                      <a:pt x="276247" y="228112"/>
                      <a:pt x="279990" y="226662"/>
                      <a:pt x="283555" y="226561"/>
                    </a:cubicBezTo>
                    <a:close/>
                    <a:moveTo>
                      <a:pt x="1780138" y="223675"/>
                    </a:moveTo>
                    <a:cubicBezTo>
                      <a:pt x="1783703" y="223783"/>
                      <a:pt x="1787444" y="225239"/>
                      <a:pt x="1790517" y="228018"/>
                    </a:cubicBezTo>
                    <a:lnTo>
                      <a:pt x="2057787" y="469756"/>
                    </a:lnTo>
                    <a:cubicBezTo>
                      <a:pt x="2063933" y="475314"/>
                      <a:pt x="2065078" y="484062"/>
                      <a:pt x="2060347" y="489294"/>
                    </a:cubicBezTo>
                    <a:lnTo>
                      <a:pt x="1947449" y="614116"/>
                    </a:lnTo>
                    <a:cubicBezTo>
                      <a:pt x="1942717" y="619347"/>
                      <a:pt x="1933899" y="619082"/>
                      <a:pt x="1927753" y="613523"/>
                    </a:cubicBezTo>
                    <a:lnTo>
                      <a:pt x="1660483" y="371785"/>
                    </a:lnTo>
                    <a:cubicBezTo>
                      <a:pt x="1654338" y="366227"/>
                      <a:pt x="1653191" y="357479"/>
                      <a:pt x="1657922" y="352248"/>
                    </a:cubicBezTo>
                    <a:lnTo>
                      <a:pt x="1770820" y="227426"/>
                    </a:lnTo>
                    <a:cubicBezTo>
                      <a:pt x="1773186" y="224810"/>
                      <a:pt x="1776574" y="223568"/>
                      <a:pt x="1780138" y="223675"/>
                    </a:cubicBezTo>
                    <a:close/>
                    <a:moveTo>
                      <a:pt x="1011521" y="0"/>
                    </a:moveTo>
                    <a:lnTo>
                      <a:pt x="1064461" y="0"/>
                    </a:lnTo>
                    <a:cubicBezTo>
                      <a:pt x="1068286" y="0"/>
                      <a:pt x="1071386" y="2640"/>
                      <a:pt x="1071386" y="5895"/>
                    </a:cubicBezTo>
                    <a:lnTo>
                      <a:pt x="1071386" y="40938"/>
                    </a:lnTo>
                    <a:lnTo>
                      <a:pt x="1234820" y="40938"/>
                    </a:lnTo>
                    <a:cubicBezTo>
                      <a:pt x="1238038" y="40938"/>
                      <a:pt x="1240647" y="43159"/>
                      <a:pt x="1240647" y="45898"/>
                    </a:cubicBezTo>
                    <a:lnTo>
                      <a:pt x="1240647" y="83820"/>
                    </a:lnTo>
                    <a:cubicBezTo>
                      <a:pt x="1240647" y="86559"/>
                      <a:pt x="1238038" y="88780"/>
                      <a:pt x="1234820" y="88780"/>
                    </a:cubicBezTo>
                    <a:lnTo>
                      <a:pt x="1169021" y="88780"/>
                    </a:lnTo>
                    <a:lnTo>
                      <a:pt x="1249590" y="159299"/>
                    </a:lnTo>
                    <a:cubicBezTo>
                      <a:pt x="1252256" y="161632"/>
                      <a:pt x="1252195" y="165365"/>
                      <a:pt x="1249454" y="167634"/>
                    </a:cubicBezTo>
                    <a:lnTo>
                      <a:pt x="1211503" y="199054"/>
                    </a:lnTo>
                    <a:cubicBezTo>
                      <a:pt x="1208761" y="201323"/>
                      <a:pt x="1204377" y="201271"/>
                      <a:pt x="1201710" y="198938"/>
                    </a:cubicBezTo>
                    <a:lnTo>
                      <a:pt x="1075852" y="88780"/>
                    </a:lnTo>
                    <a:lnTo>
                      <a:pt x="1071386" y="88780"/>
                    </a:lnTo>
                    <a:lnTo>
                      <a:pt x="1071386" y="157514"/>
                    </a:lnTo>
                    <a:lnTo>
                      <a:pt x="1139206" y="157514"/>
                    </a:lnTo>
                    <a:cubicBezTo>
                      <a:pt x="1141361" y="157514"/>
                      <a:pt x="1143107" y="159001"/>
                      <a:pt x="1143107" y="160835"/>
                    </a:cubicBezTo>
                    <a:lnTo>
                      <a:pt x="1143107" y="186227"/>
                    </a:lnTo>
                    <a:cubicBezTo>
                      <a:pt x="1143107" y="188062"/>
                      <a:pt x="1141361" y="189548"/>
                      <a:pt x="1139206" y="189548"/>
                    </a:cubicBezTo>
                    <a:lnTo>
                      <a:pt x="1071386" y="189548"/>
                    </a:lnTo>
                    <a:lnTo>
                      <a:pt x="1071386" y="219063"/>
                    </a:lnTo>
                    <a:cubicBezTo>
                      <a:pt x="1071386" y="222319"/>
                      <a:pt x="1068286" y="224958"/>
                      <a:pt x="1064461" y="224958"/>
                    </a:cubicBezTo>
                    <a:lnTo>
                      <a:pt x="1011521" y="224958"/>
                    </a:lnTo>
                    <a:cubicBezTo>
                      <a:pt x="1007697" y="224958"/>
                      <a:pt x="1004596" y="222319"/>
                      <a:pt x="1004596" y="219063"/>
                    </a:cubicBezTo>
                    <a:lnTo>
                      <a:pt x="1004596" y="189548"/>
                    </a:lnTo>
                    <a:lnTo>
                      <a:pt x="936777" y="189548"/>
                    </a:lnTo>
                    <a:cubicBezTo>
                      <a:pt x="934622" y="189548"/>
                      <a:pt x="932876" y="188062"/>
                      <a:pt x="932876" y="186227"/>
                    </a:cubicBezTo>
                    <a:lnTo>
                      <a:pt x="932876" y="160835"/>
                    </a:lnTo>
                    <a:cubicBezTo>
                      <a:pt x="932876" y="159001"/>
                      <a:pt x="934622" y="157514"/>
                      <a:pt x="936777" y="157514"/>
                    </a:cubicBezTo>
                    <a:lnTo>
                      <a:pt x="1004596" y="157514"/>
                    </a:lnTo>
                    <a:lnTo>
                      <a:pt x="1004596" y="91107"/>
                    </a:lnTo>
                    <a:lnTo>
                      <a:pt x="881397" y="198938"/>
                    </a:lnTo>
                    <a:cubicBezTo>
                      <a:pt x="878731" y="201271"/>
                      <a:pt x="874347" y="201323"/>
                      <a:pt x="871605" y="199054"/>
                    </a:cubicBezTo>
                    <a:lnTo>
                      <a:pt x="833654" y="167634"/>
                    </a:lnTo>
                    <a:cubicBezTo>
                      <a:pt x="830912" y="165365"/>
                      <a:pt x="830851" y="161632"/>
                      <a:pt x="833517" y="159299"/>
                    </a:cubicBezTo>
                    <a:lnTo>
                      <a:pt x="914086" y="88780"/>
                    </a:lnTo>
                    <a:lnTo>
                      <a:pt x="841163" y="88780"/>
                    </a:lnTo>
                    <a:cubicBezTo>
                      <a:pt x="837945" y="88780"/>
                      <a:pt x="835336" y="86559"/>
                      <a:pt x="835336" y="83820"/>
                    </a:cubicBezTo>
                    <a:lnTo>
                      <a:pt x="835336" y="45898"/>
                    </a:lnTo>
                    <a:cubicBezTo>
                      <a:pt x="835336" y="43159"/>
                      <a:pt x="837945" y="40938"/>
                      <a:pt x="841163" y="40938"/>
                    </a:cubicBezTo>
                    <a:lnTo>
                      <a:pt x="1004596" y="40938"/>
                    </a:lnTo>
                    <a:lnTo>
                      <a:pt x="1004596" y="5895"/>
                    </a:lnTo>
                    <a:cubicBezTo>
                      <a:pt x="1004596" y="2640"/>
                      <a:pt x="1007697" y="0"/>
                      <a:pt x="1011521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1270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solidFill>
                    <a:srgbClr val="6C6A42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7DA8BB7F-4204-4FD0-8581-680BF9DBC561}"/>
                  </a:ext>
                </a:extLst>
              </p:cNvPr>
              <p:cNvSpPr/>
              <p:nvPr/>
            </p:nvSpPr>
            <p:spPr>
              <a:xfrm>
                <a:off x="5875799" y="5270146"/>
                <a:ext cx="2182240" cy="21822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BED2CCDA-7E4F-4464-9A9C-CC33DF47D19A}"/>
                  </a:ext>
                </a:extLst>
              </p:cNvPr>
              <p:cNvSpPr/>
              <p:nvPr/>
            </p:nvSpPr>
            <p:spPr>
              <a:xfrm>
                <a:off x="5339935" y="4741600"/>
                <a:ext cx="3242090" cy="3242090"/>
              </a:xfrm>
              <a:custGeom>
                <a:avLst/>
                <a:gdLst>
                  <a:gd name="connsiteX0" fmla="*/ 1621045 w 3242090"/>
                  <a:gd name="connsiteY0" fmla="*/ 3124200 h 3242090"/>
                  <a:gd name="connsiteX1" fmla="*/ 1679991 w 3242090"/>
                  <a:gd name="connsiteY1" fmla="*/ 3183145 h 3242090"/>
                  <a:gd name="connsiteX2" fmla="*/ 1621045 w 3242090"/>
                  <a:gd name="connsiteY2" fmla="*/ 3242090 h 3242090"/>
                  <a:gd name="connsiteX3" fmla="*/ 1562099 w 3242090"/>
                  <a:gd name="connsiteY3" fmla="*/ 3183145 h 3242090"/>
                  <a:gd name="connsiteX4" fmla="*/ 1621045 w 3242090"/>
                  <a:gd name="connsiteY4" fmla="*/ 3124200 h 3242090"/>
                  <a:gd name="connsiteX5" fmla="*/ 1800135 w 3242090"/>
                  <a:gd name="connsiteY5" fmla="*/ 3111853 h 3242090"/>
                  <a:gd name="connsiteX6" fmla="*/ 1823475 w 3242090"/>
                  <a:gd name="connsiteY6" fmla="*/ 3113619 h 3242090"/>
                  <a:gd name="connsiteX7" fmla="*/ 1843626 w 3242090"/>
                  <a:gd name="connsiteY7" fmla="*/ 3123845 h 3242090"/>
                  <a:gd name="connsiteX8" fmla="*/ 1865900 w 3242090"/>
                  <a:gd name="connsiteY8" fmla="*/ 3163077 h 3242090"/>
                  <a:gd name="connsiteX9" fmla="*/ 1814673 w 3242090"/>
                  <a:gd name="connsiteY9" fmla="*/ 3228843 h 3242090"/>
                  <a:gd name="connsiteX10" fmla="*/ 1748908 w 3242090"/>
                  <a:gd name="connsiteY10" fmla="*/ 3177616 h 3242090"/>
                  <a:gd name="connsiteX11" fmla="*/ 1800135 w 3242090"/>
                  <a:gd name="connsiteY11" fmla="*/ 3111853 h 3242090"/>
                  <a:gd name="connsiteX12" fmla="*/ 1414032 w 3242090"/>
                  <a:gd name="connsiteY12" fmla="*/ 3109877 h 3242090"/>
                  <a:gd name="connsiteX13" fmla="*/ 1464298 w 3242090"/>
                  <a:gd name="connsiteY13" fmla="*/ 3176378 h 3242090"/>
                  <a:gd name="connsiteX14" fmla="*/ 1397796 w 3242090"/>
                  <a:gd name="connsiteY14" fmla="*/ 3226644 h 3242090"/>
                  <a:gd name="connsiteX15" fmla="*/ 1347529 w 3242090"/>
                  <a:gd name="connsiteY15" fmla="*/ 3160142 h 3242090"/>
                  <a:gd name="connsiteX16" fmla="*/ 1414032 w 3242090"/>
                  <a:gd name="connsiteY16" fmla="*/ 3109877 h 3242090"/>
                  <a:gd name="connsiteX17" fmla="*/ 2027102 w 3242090"/>
                  <a:gd name="connsiteY17" fmla="*/ 3071518 h 3242090"/>
                  <a:gd name="connsiteX18" fmla="*/ 2048470 w 3242090"/>
                  <a:gd name="connsiteY18" fmla="*/ 3078871 h 3242090"/>
                  <a:gd name="connsiteX19" fmla="*/ 2075934 w 3242090"/>
                  <a:gd name="connsiteY19" fmla="*/ 3114662 h 3242090"/>
                  <a:gd name="connsiteX20" fmla="*/ 2034253 w 3242090"/>
                  <a:gd name="connsiteY20" fmla="*/ 3186856 h 3242090"/>
                  <a:gd name="connsiteX21" fmla="*/ 1962059 w 3242090"/>
                  <a:gd name="connsiteY21" fmla="*/ 3145175 h 3242090"/>
                  <a:gd name="connsiteX22" fmla="*/ 2003741 w 3242090"/>
                  <a:gd name="connsiteY22" fmla="*/ 3072983 h 3242090"/>
                  <a:gd name="connsiteX23" fmla="*/ 2027102 w 3242090"/>
                  <a:gd name="connsiteY23" fmla="*/ 3071518 h 3242090"/>
                  <a:gd name="connsiteX24" fmla="*/ 1208639 w 3242090"/>
                  <a:gd name="connsiteY24" fmla="*/ 3071517 h 3242090"/>
                  <a:gd name="connsiteX25" fmla="*/ 1232000 w 3242090"/>
                  <a:gd name="connsiteY25" fmla="*/ 3072981 h 3242090"/>
                  <a:gd name="connsiteX26" fmla="*/ 1273681 w 3242090"/>
                  <a:gd name="connsiteY26" fmla="*/ 3145174 h 3242090"/>
                  <a:gd name="connsiteX27" fmla="*/ 1201488 w 3242090"/>
                  <a:gd name="connsiteY27" fmla="*/ 3186854 h 3242090"/>
                  <a:gd name="connsiteX28" fmla="*/ 1159807 w 3242090"/>
                  <a:gd name="connsiteY28" fmla="*/ 3114662 h 3242090"/>
                  <a:gd name="connsiteX29" fmla="*/ 1208639 w 3242090"/>
                  <a:gd name="connsiteY29" fmla="*/ 3071517 h 3242090"/>
                  <a:gd name="connsiteX30" fmla="*/ 2209186 w 3242090"/>
                  <a:gd name="connsiteY30" fmla="*/ 3009586 h 3242090"/>
                  <a:gd name="connsiteX31" fmla="*/ 2231297 w 3242090"/>
                  <a:gd name="connsiteY31" fmla="*/ 3014247 h 3242090"/>
                  <a:gd name="connsiteX32" fmla="*/ 2262965 w 3242090"/>
                  <a:gd name="connsiteY32" fmla="*/ 3046378 h 3242090"/>
                  <a:gd name="connsiteX33" fmla="*/ 2230506 w 3242090"/>
                  <a:gd name="connsiteY33" fmla="*/ 3123161 h 3242090"/>
                  <a:gd name="connsiteX34" fmla="*/ 2153723 w 3242090"/>
                  <a:gd name="connsiteY34" fmla="*/ 3090701 h 3242090"/>
                  <a:gd name="connsiteX35" fmla="*/ 2186182 w 3242090"/>
                  <a:gd name="connsiteY35" fmla="*/ 3013920 h 3242090"/>
                  <a:gd name="connsiteX36" fmla="*/ 2209186 w 3242090"/>
                  <a:gd name="connsiteY36" fmla="*/ 3009586 h 3242090"/>
                  <a:gd name="connsiteX37" fmla="*/ 1012811 w 3242090"/>
                  <a:gd name="connsiteY37" fmla="*/ 3000900 h 3242090"/>
                  <a:gd name="connsiteX38" fmla="*/ 1035748 w 3242090"/>
                  <a:gd name="connsiteY38" fmla="*/ 3005567 h 3242090"/>
                  <a:gd name="connsiteX39" fmla="*/ 1067089 w 3242090"/>
                  <a:gd name="connsiteY39" fmla="*/ 3082812 h 3242090"/>
                  <a:gd name="connsiteX40" fmla="*/ 989844 w 3242090"/>
                  <a:gd name="connsiteY40" fmla="*/ 3114153 h 3242090"/>
                  <a:gd name="connsiteX41" fmla="*/ 958502 w 3242090"/>
                  <a:gd name="connsiteY41" fmla="*/ 3036909 h 3242090"/>
                  <a:gd name="connsiteX42" fmla="*/ 1012811 w 3242090"/>
                  <a:gd name="connsiteY42" fmla="*/ 3000900 h 3242090"/>
                  <a:gd name="connsiteX43" fmla="*/ 2394810 w 3242090"/>
                  <a:gd name="connsiteY43" fmla="*/ 2915356 h 3242090"/>
                  <a:gd name="connsiteX44" fmla="*/ 2417353 w 3242090"/>
                  <a:gd name="connsiteY44" fmla="*/ 2916928 h 3242090"/>
                  <a:gd name="connsiteX45" fmla="*/ 2453144 w 3242090"/>
                  <a:gd name="connsiteY45" fmla="*/ 2944391 h 3242090"/>
                  <a:gd name="connsiteX46" fmla="*/ 2431569 w 3242090"/>
                  <a:gd name="connsiteY46" fmla="*/ 3024913 h 3242090"/>
                  <a:gd name="connsiteX47" fmla="*/ 2351047 w 3242090"/>
                  <a:gd name="connsiteY47" fmla="*/ 3003337 h 3242090"/>
                  <a:gd name="connsiteX48" fmla="*/ 2372623 w 3242090"/>
                  <a:gd name="connsiteY48" fmla="*/ 2922817 h 3242090"/>
                  <a:gd name="connsiteX49" fmla="*/ 2394810 w 3242090"/>
                  <a:gd name="connsiteY49" fmla="*/ 2915356 h 3242090"/>
                  <a:gd name="connsiteX50" fmla="*/ 840931 w 3242090"/>
                  <a:gd name="connsiteY50" fmla="*/ 2915355 h 3242090"/>
                  <a:gd name="connsiteX51" fmla="*/ 863118 w 3242090"/>
                  <a:gd name="connsiteY51" fmla="*/ 2922816 h 3242090"/>
                  <a:gd name="connsiteX52" fmla="*/ 884694 w 3242090"/>
                  <a:gd name="connsiteY52" fmla="*/ 3003337 h 3242090"/>
                  <a:gd name="connsiteX53" fmla="*/ 804173 w 3242090"/>
                  <a:gd name="connsiteY53" fmla="*/ 3024911 h 3242090"/>
                  <a:gd name="connsiteX54" fmla="*/ 782597 w 3242090"/>
                  <a:gd name="connsiteY54" fmla="*/ 2944391 h 3242090"/>
                  <a:gd name="connsiteX55" fmla="*/ 840931 w 3242090"/>
                  <a:gd name="connsiteY55" fmla="*/ 2915355 h 3242090"/>
                  <a:gd name="connsiteX56" fmla="*/ 2571090 w 3242090"/>
                  <a:gd name="connsiteY56" fmla="*/ 2808830 h 3242090"/>
                  <a:gd name="connsiteX57" fmla="*/ 2609995 w 3242090"/>
                  <a:gd name="connsiteY57" fmla="*/ 2831670 h 3242090"/>
                  <a:gd name="connsiteX58" fmla="*/ 2598515 w 3242090"/>
                  <a:gd name="connsiteY58" fmla="*/ 2914237 h 3242090"/>
                  <a:gd name="connsiteX59" fmla="*/ 2515947 w 3242090"/>
                  <a:gd name="connsiteY59" fmla="*/ 2902757 h 3242090"/>
                  <a:gd name="connsiteX60" fmla="*/ 2527428 w 3242090"/>
                  <a:gd name="connsiteY60" fmla="*/ 2820190 h 3242090"/>
                  <a:gd name="connsiteX61" fmla="*/ 2571090 w 3242090"/>
                  <a:gd name="connsiteY61" fmla="*/ 2808830 h 3242090"/>
                  <a:gd name="connsiteX62" fmla="*/ 670113 w 3242090"/>
                  <a:gd name="connsiteY62" fmla="*/ 2795585 h 3242090"/>
                  <a:gd name="connsiteX63" fmla="*/ 691061 w 3242090"/>
                  <a:gd name="connsiteY63" fmla="*/ 2806031 h 3242090"/>
                  <a:gd name="connsiteX64" fmla="*/ 701342 w 3242090"/>
                  <a:gd name="connsiteY64" fmla="*/ 2888756 h 3242090"/>
                  <a:gd name="connsiteX65" fmla="*/ 618617 w 3242090"/>
                  <a:gd name="connsiteY65" fmla="*/ 2899035 h 3242090"/>
                  <a:gd name="connsiteX66" fmla="*/ 608336 w 3242090"/>
                  <a:gd name="connsiteY66" fmla="*/ 2816311 h 3242090"/>
                  <a:gd name="connsiteX67" fmla="*/ 670113 w 3242090"/>
                  <a:gd name="connsiteY67" fmla="*/ 2795585 h 3242090"/>
                  <a:gd name="connsiteX68" fmla="*/ 2725618 w 3242090"/>
                  <a:gd name="connsiteY68" fmla="*/ 2666672 h 3242090"/>
                  <a:gd name="connsiteX69" fmla="*/ 2767298 w 3242090"/>
                  <a:gd name="connsiteY69" fmla="*/ 2683936 h 3242090"/>
                  <a:gd name="connsiteX70" fmla="*/ 2767298 w 3242090"/>
                  <a:gd name="connsiteY70" fmla="*/ 2767298 h 3242090"/>
                  <a:gd name="connsiteX71" fmla="*/ 2683936 w 3242090"/>
                  <a:gd name="connsiteY71" fmla="*/ 2767298 h 3242090"/>
                  <a:gd name="connsiteX72" fmla="*/ 2683937 w 3242090"/>
                  <a:gd name="connsiteY72" fmla="*/ 2683937 h 3242090"/>
                  <a:gd name="connsiteX73" fmla="*/ 2725618 w 3242090"/>
                  <a:gd name="connsiteY73" fmla="*/ 2666672 h 3242090"/>
                  <a:gd name="connsiteX74" fmla="*/ 516472 w 3242090"/>
                  <a:gd name="connsiteY74" fmla="*/ 2666672 h 3242090"/>
                  <a:gd name="connsiteX75" fmla="*/ 558153 w 3242090"/>
                  <a:gd name="connsiteY75" fmla="*/ 2683937 h 3242090"/>
                  <a:gd name="connsiteX76" fmla="*/ 558154 w 3242090"/>
                  <a:gd name="connsiteY76" fmla="*/ 2767298 h 3242090"/>
                  <a:gd name="connsiteX77" fmla="*/ 474792 w 3242090"/>
                  <a:gd name="connsiteY77" fmla="*/ 2767298 h 3242090"/>
                  <a:gd name="connsiteX78" fmla="*/ 474792 w 3242090"/>
                  <a:gd name="connsiteY78" fmla="*/ 2683936 h 3242090"/>
                  <a:gd name="connsiteX79" fmla="*/ 516472 w 3242090"/>
                  <a:gd name="connsiteY79" fmla="*/ 2666672 h 3242090"/>
                  <a:gd name="connsiteX80" fmla="*/ 2862393 w 3242090"/>
                  <a:gd name="connsiteY80" fmla="*/ 2523140 h 3242090"/>
                  <a:gd name="connsiteX81" fmla="*/ 2883341 w 3242090"/>
                  <a:gd name="connsiteY81" fmla="*/ 2533585 h 3242090"/>
                  <a:gd name="connsiteX82" fmla="*/ 2893620 w 3242090"/>
                  <a:gd name="connsiteY82" fmla="*/ 2616310 h 3242090"/>
                  <a:gd name="connsiteX83" fmla="*/ 2810896 w 3242090"/>
                  <a:gd name="connsiteY83" fmla="*/ 2626591 h 3242090"/>
                  <a:gd name="connsiteX84" fmla="*/ 2800616 w 3242090"/>
                  <a:gd name="connsiteY84" fmla="*/ 2543866 h 3242090"/>
                  <a:gd name="connsiteX85" fmla="*/ 2862393 w 3242090"/>
                  <a:gd name="connsiteY85" fmla="*/ 2523140 h 3242090"/>
                  <a:gd name="connsiteX86" fmla="*/ 382994 w 3242090"/>
                  <a:gd name="connsiteY86" fmla="*/ 2504588 h 3242090"/>
                  <a:gd name="connsiteX87" fmla="*/ 421900 w 3242090"/>
                  <a:gd name="connsiteY87" fmla="*/ 2527428 h 3242090"/>
                  <a:gd name="connsiteX88" fmla="*/ 410421 w 3242090"/>
                  <a:gd name="connsiteY88" fmla="*/ 2609995 h 3242090"/>
                  <a:gd name="connsiteX89" fmla="*/ 327853 w 3242090"/>
                  <a:gd name="connsiteY89" fmla="*/ 2598515 h 3242090"/>
                  <a:gd name="connsiteX90" fmla="*/ 339334 w 3242090"/>
                  <a:gd name="connsiteY90" fmla="*/ 2515947 h 3242090"/>
                  <a:gd name="connsiteX91" fmla="*/ 382994 w 3242090"/>
                  <a:gd name="connsiteY91" fmla="*/ 2504588 h 3242090"/>
                  <a:gd name="connsiteX92" fmla="*/ 260939 w 3242090"/>
                  <a:gd name="connsiteY92" fmla="*/ 2343587 h 3242090"/>
                  <a:gd name="connsiteX93" fmla="*/ 283481 w 3242090"/>
                  <a:gd name="connsiteY93" fmla="*/ 2345159 h 3242090"/>
                  <a:gd name="connsiteX94" fmla="*/ 319274 w 3242090"/>
                  <a:gd name="connsiteY94" fmla="*/ 2372623 h 3242090"/>
                  <a:gd name="connsiteX95" fmla="*/ 297699 w 3242090"/>
                  <a:gd name="connsiteY95" fmla="*/ 2453144 h 3242090"/>
                  <a:gd name="connsiteX96" fmla="*/ 217178 w 3242090"/>
                  <a:gd name="connsiteY96" fmla="*/ 2431569 h 3242090"/>
                  <a:gd name="connsiteX97" fmla="*/ 238753 w 3242090"/>
                  <a:gd name="connsiteY97" fmla="*/ 2351047 h 3242090"/>
                  <a:gd name="connsiteX98" fmla="*/ 260939 w 3242090"/>
                  <a:gd name="connsiteY98" fmla="*/ 2343587 h 3242090"/>
                  <a:gd name="connsiteX99" fmla="*/ 2974800 w 3242090"/>
                  <a:gd name="connsiteY99" fmla="*/ 2343586 h 3242090"/>
                  <a:gd name="connsiteX100" fmla="*/ 2996987 w 3242090"/>
                  <a:gd name="connsiteY100" fmla="*/ 2351047 h 3242090"/>
                  <a:gd name="connsiteX101" fmla="*/ 3018561 w 3242090"/>
                  <a:gd name="connsiteY101" fmla="*/ 2431568 h 3242090"/>
                  <a:gd name="connsiteX102" fmla="*/ 2938041 w 3242090"/>
                  <a:gd name="connsiteY102" fmla="*/ 2453144 h 3242090"/>
                  <a:gd name="connsiteX103" fmla="*/ 2916466 w 3242090"/>
                  <a:gd name="connsiteY103" fmla="*/ 2372623 h 3242090"/>
                  <a:gd name="connsiteX104" fmla="*/ 2974800 w 3242090"/>
                  <a:gd name="connsiteY104" fmla="*/ 2343586 h 3242090"/>
                  <a:gd name="connsiteX105" fmla="*/ 3059875 w 3242090"/>
                  <a:gd name="connsiteY105" fmla="*/ 2170334 h 3242090"/>
                  <a:gd name="connsiteX106" fmla="*/ 3082812 w 3242090"/>
                  <a:gd name="connsiteY106" fmla="*/ 2175001 h 3242090"/>
                  <a:gd name="connsiteX107" fmla="*/ 3114153 w 3242090"/>
                  <a:gd name="connsiteY107" fmla="*/ 2252248 h 3242090"/>
                  <a:gd name="connsiteX108" fmla="*/ 3036907 w 3242090"/>
                  <a:gd name="connsiteY108" fmla="*/ 2283589 h 3242090"/>
                  <a:gd name="connsiteX109" fmla="*/ 3005567 w 3242090"/>
                  <a:gd name="connsiteY109" fmla="*/ 2206343 h 3242090"/>
                  <a:gd name="connsiteX110" fmla="*/ 3059875 w 3242090"/>
                  <a:gd name="connsiteY110" fmla="*/ 2170334 h 3242090"/>
                  <a:gd name="connsiteX111" fmla="*/ 174391 w 3242090"/>
                  <a:gd name="connsiteY111" fmla="*/ 2149389 h 3242090"/>
                  <a:gd name="connsiteX112" fmla="*/ 196502 w 3242090"/>
                  <a:gd name="connsiteY112" fmla="*/ 2154051 h 3242090"/>
                  <a:gd name="connsiteX113" fmla="*/ 228172 w 3242090"/>
                  <a:gd name="connsiteY113" fmla="*/ 2186183 h 3242090"/>
                  <a:gd name="connsiteX114" fmla="*/ 195713 w 3242090"/>
                  <a:gd name="connsiteY114" fmla="*/ 2262965 h 3242090"/>
                  <a:gd name="connsiteX115" fmla="*/ 118930 w 3242090"/>
                  <a:gd name="connsiteY115" fmla="*/ 2230506 h 3242090"/>
                  <a:gd name="connsiteX116" fmla="*/ 151389 w 3242090"/>
                  <a:gd name="connsiteY116" fmla="*/ 2153723 h 3242090"/>
                  <a:gd name="connsiteX117" fmla="*/ 174391 w 3242090"/>
                  <a:gd name="connsiteY117" fmla="*/ 2149389 h 3242090"/>
                  <a:gd name="connsiteX118" fmla="*/ 3121813 w 3242090"/>
                  <a:gd name="connsiteY118" fmla="*/ 1966945 h 3242090"/>
                  <a:gd name="connsiteX119" fmla="*/ 3145174 w 3242090"/>
                  <a:gd name="connsiteY119" fmla="*/ 1968409 h 3242090"/>
                  <a:gd name="connsiteX120" fmla="*/ 3186854 w 3242090"/>
                  <a:gd name="connsiteY120" fmla="*/ 2040603 h 3242090"/>
                  <a:gd name="connsiteX121" fmla="*/ 3114661 w 3242090"/>
                  <a:gd name="connsiteY121" fmla="*/ 2082284 h 3242090"/>
                  <a:gd name="connsiteX122" fmla="*/ 3072981 w 3242090"/>
                  <a:gd name="connsiteY122" fmla="*/ 2010090 h 3242090"/>
                  <a:gd name="connsiteX123" fmla="*/ 3121813 w 3242090"/>
                  <a:gd name="connsiteY123" fmla="*/ 1966945 h 3242090"/>
                  <a:gd name="connsiteX124" fmla="*/ 113926 w 3242090"/>
                  <a:gd name="connsiteY124" fmla="*/ 1966945 h 3242090"/>
                  <a:gd name="connsiteX125" fmla="*/ 135293 w 3242090"/>
                  <a:gd name="connsiteY125" fmla="*/ 1974298 h 3242090"/>
                  <a:gd name="connsiteX126" fmla="*/ 162758 w 3242090"/>
                  <a:gd name="connsiteY126" fmla="*/ 2010091 h 3242090"/>
                  <a:gd name="connsiteX127" fmla="*/ 121078 w 3242090"/>
                  <a:gd name="connsiteY127" fmla="*/ 2082284 h 3242090"/>
                  <a:gd name="connsiteX128" fmla="*/ 48885 w 3242090"/>
                  <a:gd name="connsiteY128" fmla="*/ 2040603 h 3242090"/>
                  <a:gd name="connsiteX129" fmla="*/ 90566 w 3242090"/>
                  <a:gd name="connsiteY129" fmla="*/ 1968409 h 3242090"/>
                  <a:gd name="connsiteX130" fmla="*/ 113926 w 3242090"/>
                  <a:gd name="connsiteY130" fmla="*/ 1966945 h 3242090"/>
                  <a:gd name="connsiteX131" fmla="*/ 3176378 w 3242090"/>
                  <a:gd name="connsiteY131" fmla="*/ 1777792 h 3242090"/>
                  <a:gd name="connsiteX132" fmla="*/ 3226644 w 3242090"/>
                  <a:gd name="connsiteY132" fmla="*/ 1844295 h 3242090"/>
                  <a:gd name="connsiteX133" fmla="*/ 3160142 w 3242090"/>
                  <a:gd name="connsiteY133" fmla="*/ 1894561 h 3242090"/>
                  <a:gd name="connsiteX134" fmla="*/ 3109877 w 3242090"/>
                  <a:gd name="connsiteY134" fmla="*/ 1828059 h 3242090"/>
                  <a:gd name="connsiteX135" fmla="*/ 3176378 w 3242090"/>
                  <a:gd name="connsiteY135" fmla="*/ 1777792 h 3242090"/>
                  <a:gd name="connsiteX136" fmla="*/ 57311 w 3242090"/>
                  <a:gd name="connsiteY136" fmla="*/ 1754323 h 3242090"/>
                  <a:gd name="connsiteX137" fmla="*/ 80650 w 3242090"/>
                  <a:gd name="connsiteY137" fmla="*/ 1756090 h 3242090"/>
                  <a:gd name="connsiteX138" fmla="*/ 100801 w 3242090"/>
                  <a:gd name="connsiteY138" fmla="*/ 1766315 h 3242090"/>
                  <a:gd name="connsiteX139" fmla="*/ 123075 w 3242090"/>
                  <a:gd name="connsiteY139" fmla="*/ 1805550 h 3242090"/>
                  <a:gd name="connsiteX140" fmla="*/ 71849 w 3242090"/>
                  <a:gd name="connsiteY140" fmla="*/ 1871315 h 3242090"/>
                  <a:gd name="connsiteX141" fmla="*/ 6085 w 3242090"/>
                  <a:gd name="connsiteY141" fmla="*/ 1820088 h 3242090"/>
                  <a:gd name="connsiteX142" fmla="*/ 57311 w 3242090"/>
                  <a:gd name="connsiteY142" fmla="*/ 1754323 h 3242090"/>
                  <a:gd name="connsiteX143" fmla="*/ 3183145 w 3242090"/>
                  <a:gd name="connsiteY143" fmla="*/ 1562099 h 3242090"/>
                  <a:gd name="connsiteX144" fmla="*/ 3242090 w 3242090"/>
                  <a:gd name="connsiteY144" fmla="*/ 1621045 h 3242090"/>
                  <a:gd name="connsiteX145" fmla="*/ 3183145 w 3242090"/>
                  <a:gd name="connsiteY145" fmla="*/ 1679991 h 3242090"/>
                  <a:gd name="connsiteX146" fmla="*/ 3124200 w 3242090"/>
                  <a:gd name="connsiteY146" fmla="*/ 1621045 h 3242090"/>
                  <a:gd name="connsiteX147" fmla="*/ 3183145 w 3242090"/>
                  <a:gd name="connsiteY147" fmla="*/ 1562099 h 3242090"/>
                  <a:gd name="connsiteX148" fmla="*/ 58945 w 3242090"/>
                  <a:gd name="connsiteY148" fmla="*/ 1562099 h 3242090"/>
                  <a:gd name="connsiteX149" fmla="*/ 117890 w 3242090"/>
                  <a:gd name="connsiteY149" fmla="*/ 1621045 h 3242090"/>
                  <a:gd name="connsiteX150" fmla="*/ 58945 w 3242090"/>
                  <a:gd name="connsiteY150" fmla="*/ 1679991 h 3242090"/>
                  <a:gd name="connsiteX151" fmla="*/ 0 w 3242090"/>
                  <a:gd name="connsiteY151" fmla="*/ 1621045 h 3242090"/>
                  <a:gd name="connsiteX152" fmla="*/ 58945 w 3242090"/>
                  <a:gd name="connsiteY152" fmla="*/ 1562099 h 3242090"/>
                  <a:gd name="connsiteX153" fmla="*/ 3157662 w 3242090"/>
                  <a:gd name="connsiteY153" fmla="*/ 1369028 h 3242090"/>
                  <a:gd name="connsiteX154" fmla="*/ 3181002 w 3242090"/>
                  <a:gd name="connsiteY154" fmla="*/ 1370795 h 3242090"/>
                  <a:gd name="connsiteX155" fmla="*/ 3201153 w 3242090"/>
                  <a:gd name="connsiteY155" fmla="*/ 1381021 h 3242090"/>
                  <a:gd name="connsiteX156" fmla="*/ 3223426 w 3242090"/>
                  <a:gd name="connsiteY156" fmla="*/ 1420254 h 3242090"/>
                  <a:gd name="connsiteX157" fmla="*/ 3172201 w 3242090"/>
                  <a:gd name="connsiteY157" fmla="*/ 1486019 h 3242090"/>
                  <a:gd name="connsiteX158" fmla="*/ 3106436 w 3242090"/>
                  <a:gd name="connsiteY158" fmla="*/ 1434794 h 3242090"/>
                  <a:gd name="connsiteX159" fmla="*/ 3157662 w 3242090"/>
                  <a:gd name="connsiteY159" fmla="*/ 1369028 h 3242090"/>
                  <a:gd name="connsiteX160" fmla="*/ 81948 w 3242090"/>
                  <a:gd name="connsiteY160" fmla="*/ 1347529 h 3242090"/>
                  <a:gd name="connsiteX161" fmla="*/ 132213 w 3242090"/>
                  <a:gd name="connsiteY161" fmla="*/ 1414032 h 3242090"/>
                  <a:gd name="connsiteX162" fmla="*/ 65712 w 3242090"/>
                  <a:gd name="connsiteY162" fmla="*/ 1464298 h 3242090"/>
                  <a:gd name="connsiteX163" fmla="*/ 15447 w 3242090"/>
                  <a:gd name="connsiteY163" fmla="*/ 1397796 h 3242090"/>
                  <a:gd name="connsiteX164" fmla="*/ 81948 w 3242090"/>
                  <a:gd name="connsiteY164" fmla="*/ 1347529 h 3242090"/>
                  <a:gd name="connsiteX165" fmla="*/ 3131673 w 3242090"/>
                  <a:gd name="connsiteY165" fmla="*/ 1158343 h 3242090"/>
                  <a:gd name="connsiteX166" fmla="*/ 3153041 w 3242090"/>
                  <a:gd name="connsiteY166" fmla="*/ 1165696 h 3242090"/>
                  <a:gd name="connsiteX167" fmla="*/ 3180505 w 3242090"/>
                  <a:gd name="connsiteY167" fmla="*/ 1201488 h 3242090"/>
                  <a:gd name="connsiteX168" fmla="*/ 3138825 w 3242090"/>
                  <a:gd name="connsiteY168" fmla="*/ 1273681 h 3242090"/>
                  <a:gd name="connsiteX169" fmla="*/ 3066632 w 3242090"/>
                  <a:gd name="connsiteY169" fmla="*/ 1232001 h 3242090"/>
                  <a:gd name="connsiteX170" fmla="*/ 3108312 w 3242090"/>
                  <a:gd name="connsiteY170" fmla="*/ 1159807 h 3242090"/>
                  <a:gd name="connsiteX171" fmla="*/ 3131673 w 3242090"/>
                  <a:gd name="connsiteY171" fmla="*/ 1158343 h 3242090"/>
                  <a:gd name="connsiteX172" fmla="*/ 104068 w 3242090"/>
                  <a:gd name="connsiteY172" fmla="*/ 1158343 h 3242090"/>
                  <a:gd name="connsiteX173" fmla="*/ 127429 w 3242090"/>
                  <a:gd name="connsiteY173" fmla="*/ 1159807 h 3242090"/>
                  <a:gd name="connsiteX174" fmla="*/ 169109 w 3242090"/>
                  <a:gd name="connsiteY174" fmla="*/ 1232000 h 3242090"/>
                  <a:gd name="connsiteX175" fmla="*/ 96916 w 3242090"/>
                  <a:gd name="connsiteY175" fmla="*/ 1273681 h 3242090"/>
                  <a:gd name="connsiteX176" fmla="*/ 55236 w 3242090"/>
                  <a:gd name="connsiteY176" fmla="*/ 1201488 h 3242090"/>
                  <a:gd name="connsiteX177" fmla="*/ 104068 w 3242090"/>
                  <a:gd name="connsiteY177" fmla="*/ 1158343 h 3242090"/>
                  <a:gd name="connsiteX178" fmla="*/ 3069379 w 3242090"/>
                  <a:gd name="connsiteY178" fmla="*/ 974792 h 3242090"/>
                  <a:gd name="connsiteX179" fmla="*/ 3091491 w 3242090"/>
                  <a:gd name="connsiteY179" fmla="*/ 979454 h 3242090"/>
                  <a:gd name="connsiteX180" fmla="*/ 3123160 w 3242090"/>
                  <a:gd name="connsiteY180" fmla="*/ 1011586 h 3242090"/>
                  <a:gd name="connsiteX181" fmla="*/ 3090701 w 3242090"/>
                  <a:gd name="connsiteY181" fmla="*/ 1088368 h 3242090"/>
                  <a:gd name="connsiteX182" fmla="*/ 3013920 w 3242090"/>
                  <a:gd name="connsiteY182" fmla="*/ 1055909 h 3242090"/>
                  <a:gd name="connsiteX183" fmla="*/ 3046378 w 3242090"/>
                  <a:gd name="connsiteY183" fmla="*/ 979126 h 3242090"/>
                  <a:gd name="connsiteX184" fmla="*/ 3069379 w 3242090"/>
                  <a:gd name="connsiteY184" fmla="*/ 974792 h 3242090"/>
                  <a:gd name="connsiteX185" fmla="*/ 182246 w 3242090"/>
                  <a:gd name="connsiteY185" fmla="*/ 953835 h 3242090"/>
                  <a:gd name="connsiteX186" fmla="*/ 205183 w 3242090"/>
                  <a:gd name="connsiteY186" fmla="*/ 958502 h 3242090"/>
                  <a:gd name="connsiteX187" fmla="*/ 236523 w 3242090"/>
                  <a:gd name="connsiteY187" fmla="*/ 1035748 h 3242090"/>
                  <a:gd name="connsiteX188" fmla="*/ 159278 w 3242090"/>
                  <a:gd name="connsiteY188" fmla="*/ 1067089 h 3242090"/>
                  <a:gd name="connsiteX189" fmla="*/ 127938 w 3242090"/>
                  <a:gd name="connsiteY189" fmla="*/ 989844 h 3242090"/>
                  <a:gd name="connsiteX190" fmla="*/ 182246 w 3242090"/>
                  <a:gd name="connsiteY190" fmla="*/ 953835 h 3242090"/>
                  <a:gd name="connsiteX191" fmla="*/ 2966577 w 3242090"/>
                  <a:gd name="connsiteY191" fmla="*/ 781486 h 3242090"/>
                  <a:gd name="connsiteX192" fmla="*/ 2989120 w 3242090"/>
                  <a:gd name="connsiteY192" fmla="*/ 783058 h 3242090"/>
                  <a:gd name="connsiteX193" fmla="*/ 3024912 w 3242090"/>
                  <a:gd name="connsiteY193" fmla="*/ 810523 h 3242090"/>
                  <a:gd name="connsiteX194" fmla="*/ 3003337 w 3242090"/>
                  <a:gd name="connsiteY194" fmla="*/ 891043 h 3242090"/>
                  <a:gd name="connsiteX195" fmla="*/ 2922817 w 3242090"/>
                  <a:gd name="connsiteY195" fmla="*/ 869468 h 3242090"/>
                  <a:gd name="connsiteX196" fmla="*/ 2944391 w 3242090"/>
                  <a:gd name="connsiteY196" fmla="*/ 788946 h 3242090"/>
                  <a:gd name="connsiteX197" fmla="*/ 2966577 w 3242090"/>
                  <a:gd name="connsiteY197" fmla="*/ 781486 h 3242090"/>
                  <a:gd name="connsiteX198" fmla="*/ 269164 w 3242090"/>
                  <a:gd name="connsiteY198" fmla="*/ 781486 h 3242090"/>
                  <a:gd name="connsiteX199" fmla="*/ 291350 w 3242090"/>
                  <a:gd name="connsiteY199" fmla="*/ 788947 h 3242090"/>
                  <a:gd name="connsiteX200" fmla="*/ 312925 w 3242090"/>
                  <a:gd name="connsiteY200" fmla="*/ 869468 h 3242090"/>
                  <a:gd name="connsiteX201" fmla="*/ 232404 w 3242090"/>
                  <a:gd name="connsiteY201" fmla="*/ 891044 h 3242090"/>
                  <a:gd name="connsiteX202" fmla="*/ 210829 w 3242090"/>
                  <a:gd name="connsiteY202" fmla="*/ 810523 h 3242090"/>
                  <a:gd name="connsiteX203" fmla="*/ 269164 w 3242090"/>
                  <a:gd name="connsiteY203" fmla="*/ 781486 h 3242090"/>
                  <a:gd name="connsiteX204" fmla="*/ 2875331 w 3242090"/>
                  <a:gd name="connsiteY204" fmla="*/ 620736 h 3242090"/>
                  <a:gd name="connsiteX205" fmla="*/ 2914237 w 3242090"/>
                  <a:gd name="connsiteY205" fmla="*/ 643577 h 3242090"/>
                  <a:gd name="connsiteX206" fmla="*/ 2902757 w 3242090"/>
                  <a:gd name="connsiteY206" fmla="*/ 726144 h 3242090"/>
                  <a:gd name="connsiteX207" fmla="*/ 2820190 w 3242090"/>
                  <a:gd name="connsiteY207" fmla="*/ 714663 h 3242090"/>
                  <a:gd name="connsiteX208" fmla="*/ 2831670 w 3242090"/>
                  <a:gd name="connsiteY208" fmla="*/ 632095 h 3242090"/>
                  <a:gd name="connsiteX209" fmla="*/ 2875331 w 3242090"/>
                  <a:gd name="connsiteY209" fmla="*/ 620736 h 3242090"/>
                  <a:gd name="connsiteX210" fmla="*/ 397670 w 3242090"/>
                  <a:gd name="connsiteY210" fmla="*/ 603306 h 3242090"/>
                  <a:gd name="connsiteX211" fmla="*/ 418617 w 3242090"/>
                  <a:gd name="connsiteY211" fmla="*/ 613751 h 3242090"/>
                  <a:gd name="connsiteX212" fmla="*/ 428897 w 3242090"/>
                  <a:gd name="connsiteY212" fmla="*/ 696476 h 3242090"/>
                  <a:gd name="connsiteX213" fmla="*/ 346172 w 3242090"/>
                  <a:gd name="connsiteY213" fmla="*/ 706757 h 3242090"/>
                  <a:gd name="connsiteX214" fmla="*/ 335891 w 3242090"/>
                  <a:gd name="connsiteY214" fmla="*/ 624032 h 3242090"/>
                  <a:gd name="connsiteX215" fmla="*/ 397670 w 3242090"/>
                  <a:gd name="connsiteY215" fmla="*/ 603306 h 3242090"/>
                  <a:gd name="connsiteX216" fmla="*/ 2725617 w 3242090"/>
                  <a:gd name="connsiteY216" fmla="*/ 457528 h 3242090"/>
                  <a:gd name="connsiteX217" fmla="*/ 2767298 w 3242090"/>
                  <a:gd name="connsiteY217" fmla="*/ 474793 h 3242090"/>
                  <a:gd name="connsiteX218" fmla="*/ 2767298 w 3242090"/>
                  <a:gd name="connsiteY218" fmla="*/ 558154 h 3242090"/>
                  <a:gd name="connsiteX219" fmla="*/ 2683937 w 3242090"/>
                  <a:gd name="connsiteY219" fmla="*/ 558154 h 3242090"/>
                  <a:gd name="connsiteX220" fmla="*/ 2683936 w 3242090"/>
                  <a:gd name="connsiteY220" fmla="*/ 474792 h 3242090"/>
                  <a:gd name="connsiteX221" fmla="*/ 2725617 w 3242090"/>
                  <a:gd name="connsiteY221" fmla="*/ 457528 h 3242090"/>
                  <a:gd name="connsiteX222" fmla="*/ 516473 w 3242090"/>
                  <a:gd name="connsiteY222" fmla="*/ 457528 h 3242090"/>
                  <a:gd name="connsiteX223" fmla="*/ 558154 w 3242090"/>
                  <a:gd name="connsiteY223" fmla="*/ 474792 h 3242090"/>
                  <a:gd name="connsiteX224" fmla="*/ 558153 w 3242090"/>
                  <a:gd name="connsiteY224" fmla="*/ 558154 h 3242090"/>
                  <a:gd name="connsiteX225" fmla="*/ 474792 w 3242090"/>
                  <a:gd name="connsiteY225" fmla="*/ 558154 h 3242090"/>
                  <a:gd name="connsiteX226" fmla="*/ 474792 w 3242090"/>
                  <a:gd name="connsiteY226" fmla="*/ 474793 h 3242090"/>
                  <a:gd name="connsiteX227" fmla="*/ 516473 w 3242090"/>
                  <a:gd name="connsiteY227" fmla="*/ 457528 h 3242090"/>
                  <a:gd name="connsiteX228" fmla="*/ 2589947 w 3242090"/>
                  <a:gd name="connsiteY228" fmla="*/ 330862 h 3242090"/>
                  <a:gd name="connsiteX229" fmla="*/ 2610895 w 3242090"/>
                  <a:gd name="connsiteY229" fmla="*/ 341307 h 3242090"/>
                  <a:gd name="connsiteX230" fmla="*/ 2621176 w 3242090"/>
                  <a:gd name="connsiteY230" fmla="*/ 424032 h 3242090"/>
                  <a:gd name="connsiteX231" fmla="*/ 2538451 w 3242090"/>
                  <a:gd name="connsiteY231" fmla="*/ 434312 h 3242090"/>
                  <a:gd name="connsiteX232" fmla="*/ 2528170 w 3242090"/>
                  <a:gd name="connsiteY232" fmla="*/ 351587 h 3242090"/>
                  <a:gd name="connsiteX233" fmla="*/ 2589947 w 3242090"/>
                  <a:gd name="connsiteY233" fmla="*/ 330862 h 3242090"/>
                  <a:gd name="connsiteX234" fmla="*/ 687237 w 3242090"/>
                  <a:gd name="connsiteY234" fmla="*/ 316494 h 3242090"/>
                  <a:gd name="connsiteX235" fmla="*/ 726144 w 3242090"/>
                  <a:gd name="connsiteY235" fmla="*/ 339334 h 3242090"/>
                  <a:gd name="connsiteX236" fmla="*/ 714662 w 3242090"/>
                  <a:gd name="connsiteY236" fmla="*/ 421901 h 3242090"/>
                  <a:gd name="connsiteX237" fmla="*/ 632095 w 3242090"/>
                  <a:gd name="connsiteY237" fmla="*/ 410421 h 3242090"/>
                  <a:gd name="connsiteX238" fmla="*/ 643576 w 3242090"/>
                  <a:gd name="connsiteY238" fmla="*/ 327854 h 3242090"/>
                  <a:gd name="connsiteX239" fmla="*/ 687237 w 3242090"/>
                  <a:gd name="connsiteY239" fmla="*/ 316494 h 3242090"/>
                  <a:gd name="connsiteX240" fmla="*/ 2403031 w 3242090"/>
                  <a:gd name="connsiteY240" fmla="*/ 209719 h 3242090"/>
                  <a:gd name="connsiteX241" fmla="*/ 2425218 w 3242090"/>
                  <a:gd name="connsiteY241" fmla="*/ 217179 h 3242090"/>
                  <a:gd name="connsiteX242" fmla="*/ 2446794 w 3242090"/>
                  <a:gd name="connsiteY242" fmla="*/ 297700 h 3242090"/>
                  <a:gd name="connsiteX243" fmla="*/ 2366273 w 3242090"/>
                  <a:gd name="connsiteY243" fmla="*/ 319275 h 3242090"/>
                  <a:gd name="connsiteX244" fmla="*/ 2344697 w 3242090"/>
                  <a:gd name="connsiteY244" fmla="*/ 238754 h 3242090"/>
                  <a:gd name="connsiteX245" fmla="*/ 2403031 w 3242090"/>
                  <a:gd name="connsiteY245" fmla="*/ 209719 h 3242090"/>
                  <a:gd name="connsiteX246" fmla="*/ 832709 w 3242090"/>
                  <a:gd name="connsiteY246" fmla="*/ 209718 h 3242090"/>
                  <a:gd name="connsiteX247" fmla="*/ 855251 w 3242090"/>
                  <a:gd name="connsiteY247" fmla="*/ 211290 h 3242090"/>
                  <a:gd name="connsiteX248" fmla="*/ 891043 w 3242090"/>
                  <a:gd name="connsiteY248" fmla="*/ 238753 h 3242090"/>
                  <a:gd name="connsiteX249" fmla="*/ 869467 w 3242090"/>
                  <a:gd name="connsiteY249" fmla="*/ 319275 h 3242090"/>
                  <a:gd name="connsiteX250" fmla="*/ 788946 w 3242090"/>
                  <a:gd name="connsiteY250" fmla="*/ 297699 h 3242090"/>
                  <a:gd name="connsiteX251" fmla="*/ 810522 w 3242090"/>
                  <a:gd name="connsiteY251" fmla="*/ 217179 h 3242090"/>
                  <a:gd name="connsiteX252" fmla="*/ 832709 w 3242090"/>
                  <a:gd name="connsiteY252" fmla="*/ 209718 h 3242090"/>
                  <a:gd name="connsiteX253" fmla="*/ 2229310 w 3242090"/>
                  <a:gd name="connsiteY253" fmla="*/ 123270 h 3242090"/>
                  <a:gd name="connsiteX254" fmla="*/ 2252248 w 3242090"/>
                  <a:gd name="connsiteY254" fmla="*/ 127938 h 3242090"/>
                  <a:gd name="connsiteX255" fmla="*/ 2283589 w 3242090"/>
                  <a:gd name="connsiteY255" fmla="*/ 205183 h 3242090"/>
                  <a:gd name="connsiteX256" fmla="*/ 2206343 w 3242090"/>
                  <a:gd name="connsiteY256" fmla="*/ 236523 h 3242090"/>
                  <a:gd name="connsiteX257" fmla="*/ 2175001 w 3242090"/>
                  <a:gd name="connsiteY257" fmla="*/ 159278 h 3242090"/>
                  <a:gd name="connsiteX258" fmla="*/ 2229310 w 3242090"/>
                  <a:gd name="connsiteY258" fmla="*/ 123270 h 3242090"/>
                  <a:gd name="connsiteX259" fmla="*/ 1034588 w 3242090"/>
                  <a:gd name="connsiteY259" fmla="*/ 114597 h 3242090"/>
                  <a:gd name="connsiteX260" fmla="*/ 1056699 w 3242090"/>
                  <a:gd name="connsiteY260" fmla="*/ 119259 h 3242090"/>
                  <a:gd name="connsiteX261" fmla="*/ 1088368 w 3242090"/>
                  <a:gd name="connsiteY261" fmla="*/ 151389 h 3242090"/>
                  <a:gd name="connsiteX262" fmla="*/ 1055908 w 3242090"/>
                  <a:gd name="connsiteY262" fmla="*/ 228173 h 3242090"/>
                  <a:gd name="connsiteX263" fmla="*/ 979126 w 3242090"/>
                  <a:gd name="connsiteY263" fmla="*/ 195713 h 3242090"/>
                  <a:gd name="connsiteX264" fmla="*/ 1011585 w 3242090"/>
                  <a:gd name="connsiteY264" fmla="*/ 118932 h 3242090"/>
                  <a:gd name="connsiteX265" fmla="*/ 1034588 w 3242090"/>
                  <a:gd name="connsiteY265" fmla="*/ 114597 h 3242090"/>
                  <a:gd name="connsiteX266" fmla="*/ 2017241 w 3242090"/>
                  <a:gd name="connsiteY266" fmla="*/ 53772 h 3242090"/>
                  <a:gd name="connsiteX267" fmla="*/ 2040603 w 3242090"/>
                  <a:gd name="connsiteY267" fmla="*/ 55236 h 3242090"/>
                  <a:gd name="connsiteX268" fmla="*/ 2082284 w 3242090"/>
                  <a:gd name="connsiteY268" fmla="*/ 127429 h 3242090"/>
                  <a:gd name="connsiteX269" fmla="*/ 2010090 w 3242090"/>
                  <a:gd name="connsiteY269" fmla="*/ 169109 h 3242090"/>
                  <a:gd name="connsiteX270" fmla="*/ 1968409 w 3242090"/>
                  <a:gd name="connsiteY270" fmla="*/ 96916 h 3242090"/>
                  <a:gd name="connsiteX271" fmla="*/ 2017241 w 3242090"/>
                  <a:gd name="connsiteY271" fmla="*/ 53772 h 3242090"/>
                  <a:gd name="connsiteX272" fmla="*/ 1218499 w 3242090"/>
                  <a:gd name="connsiteY272" fmla="*/ 53771 h 3242090"/>
                  <a:gd name="connsiteX273" fmla="*/ 1239866 w 3242090"/>
                  <a:gd name="connsiteY273" fmla="*/ 61124 h 3242090"/>
                  <a:gd name="connsiteX274" fmla="*/ 1267331 w 3242090"/>
                  <a:gd name="connsiteY274" fmla="*/ 96916 h 3242090"/>
                  <a:gd name="connsiteX275" fmla="*/ 1225649 w 3242090"/>
                  <a:gd name="connsiteY275" fmla="*/ 169109 h 3242090"/>
                  <a:gd name="connsiteX276" fmla="*/ 1153457 w 3242090"/>
                  <a:gd name="connsiteY276" fmla="*/ 127428 h 3242090"/>
                  <a:gd name="connsiteX277" fmla="*/ 1195137 w 3242090"/>
                  <a:gd name="connsiteY277" fmla="*/ 55235 h 3242090"/>
                  <a:gd name="connsiteX278" fmla="*/ 1218499 w 3242090"/>
                  <a:gd name="connsiteY278" fmla="*/ 53771 h 3242090"/>
                  <a:gd name="connsiteX279" fmla="*/ 1844295 w 3242090"/>
                  <a:gd name="connsiteY279" fmla="*/ 15447 h 3242090"/>
                  <a:gd name="connsiteX280" fmla="*/ 1894561 w 3242090"/>
                  <a:gd name="connsiteY280" fmla="*/ 81948 h 3242090"/>
                  <a:gd name="connsiteX281" fmla="*/ 1828059 w 3242090"/>
                  <a:gd name="connsiteY281" fmla="*/ 132213 h 3242090"/>
                  <a:gd name="connsiteX282" fmla="*/ 1777792 w 3242090"/>
                  <a:gd name="connsiteY282" fmla="*/ 65712 h 3242090"/>
                  <a:gd name="connsiteX283" fmla="*/ 1844295 w 3242090"/>
                  <a:gd name="connsiteY283" fmla="*/ 15447 h 3242090"/>
                  <a:gd name="connsiteX284" fmla="*/ 1414838 w 3242090"/>
                  <a:gd name="connsiteY284" fmla="*/ 11500 h 3242090"/>
                  <a:gd name="connsiteX285" fmla="*/ 1438179 w 3242090"/>
                  <a:gd name="connsiteY285" fmla="*/ 13267 h 3242090"/>
                  <a:gd name="connsiteX286" fmla="*/ 1458330 w 3242090"/>
                  <a:gd name="connsiteY286" fmla="*/ 23493 h 3242090"/>
                  <a:gd name="connsiteX287" fmla="*/ 1480604 w 3242090"/>
                  <a:gd name="connsiteY287" fmla="*/ 62726 h 3242090"/>
                  <a:gd name="connsiteX288" fmla="*/ 1429377 w 3242090"/>
                  <a:gd name="connsiteY288" fmla="*/ 128491 h 3242090"/>
                  <a:gd name="connsiteX289" fmla="*/ 1363613 w 3242090"/>
                  <a:gd name="connsiteY289" fmla="*/ 77265 h 3242090"/>
                  <a:gd name="connsiteX290" fmla="*/ 1414838 w 3242090"/>
                  <a:gd name="connsiteY290" fmla="*/ 11500 h 3242090"/>
                  <a:gd name="connsiteX291" fmla="*/ 1621045 w 3242090"/>
                  <a:gd name="connsiteY291" fmla="*/ 0 h 3242090"/>
                  <a:gd name="connsiteX292" fmla="*/ 1679991 w 3242090"/>
                  <a:gd name="connsiteY292" fmla="*/ 58945 h 3242090"/>
                  <a:gd name="connsiteX293" fmla="*/ 1621045 w 3242090"/>
                  <a:gd name="connsiteY293" fmla="*/ 117890 h 3242090"/>
                  <a:gd name="connsiteX294" fmla="*/ 1562099 w 3242090"/>
                  <a:gd name="connsiteY294" fmla="*/ 58945 h 3242090"/>
                  <a:gd name="connsiteX295" fmla="*/ 1621045 w 3242090"/>
                  <a:gd name="connsiteY295" fmla="*/ 0 h 32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</a:cxnLst>
                <a:rect l="l" t="t" r="r" b="b"/>
                <a:pathLst>
                  <a:path w="3242090" h="3242090">
                    <a:moveTo>
                      <a:pt x="1621045" y="3124200"/>
                    </a:moveTo>
                    <a:cubicBezTo>
                      <a:pt x="1653600" y="3124200"/>
                      <a:pt x="1679991" y="3150591"/>
                      <a:pt x="1679991" y="3183145"/>
                    </a:cubicBezTo>
                    <a:cubicBezTo>
                      <a:pt x="1679991" y="3215699"/>
                      <a:pt x="1653600" y="3242090"/>
                      <a:pt x="1621045" y="3242090"/>
                    </a:cubicBezTo>
                    <a:cubicBezTo>
                      <a:pt x="1588490" y="3242090"/>
                      <a:pt x="1562099" y="3215699"/>
                      <a:pt x="1562099" y="3183145"/>
                    </a:cubicBezTo>
                    <a:cubicBezTo>
                      <a:pt x="1562099" y="3150591"/>
                      <a:pt x="1588490" y="3124200"/>
                      <a:pt x="1621045" y="3124200"/>
                    </a:cubicBezTo>
                    <a:close/>
                    <a:moveTo>
                      <a:pt x="1800135" y="3111853"/>
                    </a:moveTo>
                    <a:cubicBezTo>
                      <a:pt x="1808211" y="3110849"/>
                      <a:pt x="1816108" y="3111530"/>
                      <a:pt x="1823475" y="3113619"/>
                    </a:cubicBezTo>
                    <a:cubicBezTo>
                      <a:pt x="1830841" y="3115709"/>
                      <a:pt x="1837676" y="3119210"/>
                      <a:pt x="1843626" y="3123845"/>
                    </a:cubicBezTo>
                    <a:cubicBezTo>
                      <a:pt x="1855527" y="3133115"/>
                      <a:pt x="1863892" y="3146926"/>
                      <a:pt x="1865900" y="3163077"/>
                    </a:cubicBezTo>
                    <a:cubicBezTo>
                      <a:pt x="1869915" y="3195383"/>
                      <a:pt x="1846980" y="3224828"/>
                      <a:pt x="1814673" y="3228843"/>
                    </a:cubicBezTo>
                    <a:cubicBezTo>
                      <a:pt x="1782367" y="3232858"/>
                      <a:pt x="1752922" y="3209922"/>
                      <a:pt x="1748908" y="3177616"/>
                    </a:cubicBezTo>
                    <a:cubicBezTo>
                      <a:pt x="1744893" y="3145311"/>
                      <a:pt x="1767828" y="3115868"/>
                      <a:pt x="1800135" y="3111853"/>
                    </a:cubicBezTo>
                    <a:close/>
                    <a:moveTo>
                      <a:pt x="1414032" y="3109877"/>
                    </a:moveTo>
                    <a:cubicBezTo>
                      <a:pt x="1446276" y="3114361"/>
                      <a:pt x="1468781" y="3144135"/>
                      <a:pt x="1464298" y="3176378"/>
                    </a:cubicBezTo>
                    <a:cubicBezTo>
                      <a:pt x="1459815" y="3208622"/>
                      <a:pt x="1430041" y="3231127"/>
                      <a:pt x="1397796" y="3226644"/>
                    </a:cubicBezTo>
                    <a:cubicBezTo>
                      <a:pt x="1365551" y="3222160"/>
                      <a:pt x="1343046" y="3192386"/>
                      <a:pt x="1347529" y="3160142"/>
                    </a:cubicBezTo>
                    <a:cubicBezTo>
                      <a:pt x="1352013" y="3127899"/>
                      <a:pt x="1381787" y="3105394"/>
                      <a:pt x="1414032" y="3109877"/>
                    </a:cubicBezTo>
                    <a:close/>
                    <a:moveTo>
                      <a:pt x="2027102" y="3071518"/>
                    </a:moveTo>
                    <a:cubicBezTo>
                      <a:pt x="2034686" y="3072574"/>
                      <a:pt x="2041938" y="3075100"/>
                      <a:pt x="2048470" y="3078871"/>
                    </a:cubicBezTo>
                    <a:cubicBezTo>
                      <a:pt x="2061534" y="3086414"/>
                      <a:pt x="2071721" y="3098941"/>
                      <a:pt x="2075934" y="3114662"/>
                    </a:cubicBezTo>
                    <a:cubicBezTo>
                      <a:pt x="2084360" y="3146107"/>
                      <a:pt x="2065699" y="3178430"/>
                      <a:pt x="2034253" y="3186856"/>
                    </a:cubicBezTo>
                    <a:cubicBezTo>
                      <a:pt x="2002807" y="3195282"/>
                      <a:pt x="1970484" y="3176620"/>
                      <a:pt x="1962059" y="3145175"/>
                    </a:cubicBezTo>
                    <a:cubicBezTo>
                      <a:pt x="1953634" y="3113730"/>
                      <a:pt x="1972295" y="3081409"/>
                      <a:pt x="2003741" y="3072983"/>
                    </a:cubicBezTo>
                    <a:cubicBezTo>
                      <a:pt x="2011602" y="3070876"/>
                      <a:pt x="2019518" y="3070463"/>
                      <a:pt x="2027102" y="3071518"/>
                    </a:cubicBezTo>
                    <a:close/>
                    <a:moveTo>
                      <a:pt x="1208639" y="3071517"/>
                    </a:moveTo>
                    <a:cubicBezTo>
                      <a:pt x="1216223" y="3070461"/>
                      <a:pt x="1224139" y="3070875"/>
                      <a:pt x="1232000" y="3072981"/>
                    </a:cubicBezTo>
                    <a:cubicBezTo>
                      <a:pt x="1263446" y="3081407"/>
                      <a:pt x="1282107" y="3113730"/>
                      <a:pt x="1273681" y="3145174"/>
                    </a:cubicBezTo>
                    <a:cubicBezTo>
                      <a:pt x="1265256" y="3176619"/>
                      <a:pt x="1232934" y="3195280"/>
                      <a:pt x="1201488" y="3186854"/>
                    </a:cubicBezTo>
                    <a:cubicBezTo>
                      <a:pt x="1170042" y="3178429"/>
                      <a:pt x="1151381" y="3146106"/>
                      <a:pt x="1159807" y="3114662"/>
                    </a:cubicBezTo>
                    <a:cubicBezTo>
                      <a:pt x="1166126" y="3091078"/>
                      <a:pt x="1185887" y="3074685"/>
                      <a:pt x="1208639" y="3071517"/>
                    </a:cubicBezTo>
                    <a:close/>
                    <a:moveTo>
                      <a:pt x="2209186" y="3009586"/>
                    </a:moveTo>
                    <a:cubicBezTo>
                      <a:pt x="2216842" y="3009698"/>
                      <a:pt x="2224350" y="3011309"/>
                      <a:pt x="2231297" y="3014247"/>
                    </a:cubicBezTo>
                    <a:cubicBezTo>
                      <a:pt x="2245192" y="3020121"/>
                      <a:pt x="2256846" y="3031296"/>
                      <a:pt x="2262965" y="3046378"/>
                    </a:cubicBezTo>
                    <a:cubicBezTo>
                      <a:pt x="2275205" y="3076544"/>
                      <a:pt x="2260672" y="3110921"/>
                      <a:pt x="2230506" y="3123161"/>
                    </a:cubicBezTo>
                    <a:cubicBezTo>
                      <a:pt x="2200339" y="3135400"/>
                      <a:pt x="2165962" y="3120867"/>
                      <a:pt x="2153723" y="3090701"/>
                    </a:cubicBezTo>
                    <a:cubicBezTo>
                      <a:pt x="2141484" y="3060536"/>
                      <a:pt x="2156016" y="3026159"/>
                      <a:pt x="2186182" y="3013920"/>
                    </a:cubicBezTo>
                    <a:cubicBezTo>
                      <a:pt x="2193725" y="3010859"/>
                      <a:pt x="2201529" y="3009473"/>
                      <a:pt x="2209186" y="3009586"/>
                    </a:cubicBezTo>
                    <a:close/>
                    <a:moveTo>
                      <a:pt x="1012811" y="3000900"/>
                    </a:moveTo>
                    <a:cubicBezTo>
                      <a:pt x="1020468" y="3000898"/>
                      <a:pt x="1028252" y="3002399"/>
                      <a:pt x="1035748" y="3005567"/>
                    </a:cubicBezTo>
                    <a:cubicBezTo>
                      <a:pt x="1065734" y="3018244"/>
                      <a:pt x="1079765" y="3052829"/>
                      <a:pt x="1067089" y="3082812"/>
                    </a:cubicBezTo>
                    <a:cubicBezTo>
                      <a:pt x="1054414" y="3112798"/>
                      <a:pt x="1019830" y="3126829"/>
                      <a:pt x="989844" y="3114153"/>
                    </a:cubicBezTo>
                    <a:cubicBezTo>
                      <a:pt x="959858" y="3101478"/>
                      <a:pt x="945826" y="3066893"/>
                      <a:pt x="958502" y="3036909"/>
                    </a:cubicBezTo>
                    <a:cubicBezTo>
                      <a:pt x="968009" y="3014420"/>
                      <a:pt x="989839" y="3000904"/>
                      <a:pt x="1012811" y="3000900"/>
                    </a:cubicBezTo>
                    <a:close/>
                    <a:moveTo>
                      <a:pt x="2394810" y="2915356"/>
                    </a:moveTo>
                    <a:cubicBezTo>
                      <a:pt x="2402409" y="2914413"/>
                      <a:pt x="2410067" y="2914975"/>
                      <a:pt x="2417353" y="2916928"/>
                    </a:cubicBezTo>
                    <a:cubicBezTo>
                      <a:pt x="2431924" y="2920832"/>
                      <a:pt x="2445006" y="2930296"/>
                      <a:pt x="2453144" y="2944391"/>
                    </a:cubicBezTo>
                    <a:cubicBezTo>
                      <a:pt x="2469422" y="2972584"/>
                      <a:pt x="2459762" y="3008635"/>
                      <a:pt x="2431569" y="3024913"/>
                    </a:cubicBezTo>
                    <a:cubicBezTo>
                      <a:pt x="2403375" y="3041190"/>
                      <a:pt x="2367324" y="3031530"/>
                      <a:pt x="2351047" y="3003337"/>
                    </a:cubicBezTo>
                    <a:cubicBezTo>
                      <a:pt x="2334770" y="2975145"/>
                      <a:pt x="2344430" y="2939094"/>
                      <a:pt x="2372623" y="2922817"/>
                    </a:cubicBezTo>
                    <a:cubicBezTo>
                      <a:pt x="2379672" y="2918747"/>
                      <a:pt x="2387211" y="2916299"/>
                      <a:pt x="2394810" y="2915356"/>
                    </a:cubicBezTo>
                    <a:close/>
                    <a:moveTo>
                      <a:pt x="840931" y="2915355"/>
                    </a:moveTo>
                    <a:cubicBezTo>
                      <a:pt x="848530" y="2916298"/>
                      <a:pt x="856069" y="2918746"/>
                      <a:pt x="863118" y="2922816"/>
                    </a:cubicBezTo>
                    <a:cubicBezTo>
                      <a:pt x="891311" y="2939093"/>
                      <a:pt x="900971" y="2975144"/>
                      <a:pt x="884694" y="3003337"/>
                    </a:cubicBezTo>
                    <a:cubicBezTo>
                      <a:pt x="868417" y="3031529"/>
                      <a:pt x="832366" y="3041189"/>
                      <a:pt x="804173" y="3024911"/>
                    </a:cubicBezTo>
                    <a:cubicBezTo>
                      <a:pt x="775979" y="3008634"/>
                      <a:pt x="766320" y="2972583"/>
                      <a:pt x="782597" y="2944391"/>
                    </a:cubicBezTo>
                    <a:cubicBezTo>
                      <a:pt x="794805" y="2923246"/>
                      <a:pt x="818135" y="2912526"/>
                      <a:pt x="840931" y="2915355"/>
                    </a:cubicBezTo>
                    <a:close/>
                    <a:moveTo>
                      <a:pt x="2571090" y="2808830"/>
                    </a:moveTo>
                    <a:cubicBezTo>
                      <a:pt x="2586031" y="2810907"/>
                      <a:pt x="2600181" y="2818685"/>
                      <a:pt x="2609995" y="2831670"/>
                    </a:cubicBezTo>
                    <a:cubicBezTo>
                      <a:pt x="2629626" y="2857640"/>
                      <a:pt x="2624486" y="2894607"/>
                      <a:pt x="2598515" y="2914237"/>
                    </a:cubicBezTo>
                    <a:cubicBezTo>
                      <a:pt x="2572544" y="2933868"/>
                      <a:pt x="2535576" y="2928727"/>
                      <a:pt x="2515947" y="2902757"/>
                    </a:cubicBezTo>
                    <a:cubicBezTo>
                      <a:pt x="2496317" y="2876787"/>
                      <a:pt x="2501457" y="2839820"/>
                      <a:pt x="2527428" y="2820190"/>
                    </a:cubicBezTo>
                    <a:cubicBezTo>
                      <a:pt x="2540414" y="2810375"/>
                      <a:pt x="2556148" y="2806752"/>
                      <a:pt x="2571090" y="2808830"/>
                    </a:cubicBezTo>
                    <a:close/>
                    <a:moveTo>
                      <a:pt x="670113" y="2795585"/>
                    </a:moveTo>
                    <a:cubicBezTo>
                      <a:pt x="677510" y="2797566"/>
                      <a:pt x="684640" y="2801029"/>
                      <a:pt x="691061" y="2806031"/>
                    </a:cubicBezTo>
                    <a:cubicBezTo>
                      <a:pt x="716744" y="2826035"/>
                      <a:pt x="721347" y="2863073"/>
                      <a:pt x="701342" y="2888756"/>
                    </a:cubicBezTo>
                    <a:cubicBezTo>
                      <a:pt x="681338" y="2914438"/>
                      <a:pt x="644300" y="2919041"/>
                      <a:pt x="618617" y="2899035"/>
                    </a:cubicBezTo>
                    <a:cubicBezTo>
                      <a:pt x="592934" y="2879030"/>
                      <a:pt x="588332" y="2841993"/>
                      <a:pt x="608336" y="2816311"/>
                    </a:cubicBezTo>
                    <a:cubicBezTo>
                      <a:pt x="623340" y="2797049"/>
                      <a:pt x="647924" y="2789644"/>
                      <a:pt x="670113" y="2795585"/>
                    </a:cubicBezTo>
                    <a:close/>
                    <a:moveTo>
                      <a:pt x="2725618" y="2666672"/>
                    </a:moveTo>
                    <a:cubicBezTo>
                      <a:pt x="2740703" y="2666672"/>
                      <a:pt x="2755789" y="2672427"/>
                      <a:pt x="2767298" y="2683936"/>
                    </a:cubicBezTo>
                    <a:cubicBezTo>
                      <a:pt x="2790318" y="2706955"/>
                      <a:pt x="2790318" y="2744278"/>
                      <a:pt x="2767298" y="2767298"/>
                    </a:cubicBezTo>
                    <a:cubicBezTo>
                      <a:pt x="2744278" y="2790318"/>
                      <a:pt x="2706955" y="2790318"/>
                      <a:pt x="2683936" y="2767298"/>
                    </a:cubicBezTo>
                    <a:cubicBezTo>
                      <a:pt x="2660917" y="2744279"/>
                      <a:pt x="2660917" y="2706957"/>
                      <a:pt x="2683937" y="2683937"/>
                    </a:cubicBezTo>
                    <a:cubicBezTo>
                      <a:pt x="2695447" y="2672427"/>
                      <a:pt x="2710532" y="2666672"/>
                      <a:pt x="2725618" y="2666672"/>
                    </a:cubicBezTo>
                    <a:close/>
                    <a:moveTo>
                      <a:pt x="516472" y="2666672"/>
                    </a:moveTo>
                    <a:cubicBezTo>
                      <a:pt x="531558" y="2666672"/>
                      <a:pt x="546643" y="2672427"/>
                      <a:pt x="558153" y="2683937"/>
                    </a:cubicBezTo>
                    <a:cubicBezTo>
                      <a:pt x="581173" y="2706957"/>
                      <a:pt x="581173" y="2744279"/>
                      <a:pt x="558154" y="2767298"/>
                    </a:cubicBezTo>
                    <a:cubicBezTo>
                      <a:pt x="535135" y="2790318"/>
                      <a:pt x="497812" y="2790318"/>
                      <a:pt x="474792" y="2767298"/>
                    </a:cubicBezTo>
                    <a:cubicBezTo>
                      <a:pt x="451772" y="2744278"/>
                      <a:pt x="451772" y="2706955"/>
                      <a:pt x="474792" y="2683936"/>
                    </a:cubicBezTo>
                    <a:cubicBezTo>
                      <a:pt x="486301" y="2672426"/>
                      <a:pt x="501387" y="2666672"/>
                      <a:pt x="516472" y="2666672"/>
                    </a:cubicBezTo>
                    <a:close/>
                    <a:moveTo>
                      <a:pt x="2862393" y="2523140"/>
                    </a:moveTo>
                    <a:cubicBezTo>
                      <a:pt x="2869790" y="2525120"/>
                      <a:pt x="2876920" y="2528583"/>
                      <a:pt x="2883341" y="2533585"/>
                    </a:cubicBezTo>
                    <a:cubicBezTo>
                      <a:pt x="2909023" y="2553590"/>
                      <a:pt x="2913626" y="2590627"/>
                      <a:pt x="2893620" y="2616310"/>
                    </a:cubicBezTo>
                    <a:cubicBezTo>
                      <a:pt x="2873615" y="2641993"/>
                      <a:pt x="2836577" y="2646596"/>
                      <a:pt x="2810896" y="2626591"/>
                    </a:cubicBezTo>
                    <a:cubicBezTo>
                      <a:pt x="2785213" y="2606587"/>
                      <a:pt x="2780610" y="2569549"/>
                      <a:pt x="2800616" y="2543866"/>
                    </a:cubicBezTo>
                    <a:cubicBezTo>
                      <a:pt x="2815619" y="2524604"/>
                      <a:pt x="2840203" y="2517199"/>
                      <a:pt x="2862393" y="2523140"/>
                    </a:cubicBezTo>
                    <a:close/>
                    <a:moveTo>
                      <a:pt x="382994" y="2504588"/>
                    </a:moveTo>
                    <a:cubicBezTo>
                      <a:pt x="397937" y="2506665"/>
                      <a:pt x="412085" y="2514443"/>
                      <a:pt x="421900" y="2527428"/>
                    </a:cubicBezTo>
                    <a:cubicBezTo>
                      <a:pt x="441531" y="2553399"/>
                      <a:pt x="436391" y="2590366"/>
                      <a:pt x="410421" y="2609995"/>
                    </a:cubicBezTo>
                    <a:cubicBezTo>
                      <a:pt x="384451" y="2629626"/>
                      <a:pt x="347484" y="2624486"/>
                      <a:pt x="327853" y="2598515"/>
                    </a:cubicBezTo>
                    <a:cubicBezTo>
                      <a:pt x="308223" y="2572544"/>
                      <a:pt x="313363" y="2535576"/>
                      <a:pt x="339334" y="2515947"/>
                    </a:cubicBezTo>
                    <a:cubicBezTo>
                      <a:pt x="352318" y="2506132"/>
                      <a:pt x="368053" y="2502510"/>
                      <a:pt x="382994" y="2504588"/>
                    </a:cubicBezTo>
                    <a:close/>
                    <a:moveTo>
                      <a:pt x="260939" y="2343587"/>
                    </a:moveTo>
                    <a:cubicBezTo>
                      <a:pt x="268538" y="2342644"/>
                      <a:pt x="276196" y="2343207"/>
                      <a:pt x="283481" y="2345159"/>
                    </a:cubicBezTo>
                    <a:cubicBezTo>
                      <a:pt x="298053" y="2349063"/>
                      <a:pt x="311135" y="2358527"/>
                      <a:pt x="319274" y="2372623"/>
                    </a:cubicBezTo>
                    <a:cubicBezTo>
                      <a:pt x="335551" y="2400817"/>
                      <a:pt x="325892" y="2436867"/>
                      <a:pt x="297699" y="2453144"/>
                    </a:cubicBezTo>
                    <a:cubicBezTo>
                      <a:pt x="269507" y="2469422"/>
                      <a:pt x="233455" y="2459762"/>
                      <a:pt x="217178" y="2431569"/>
                    </a:cubicBezTo>
                    <a:cubicBezTo>
                      <a:pt x="200900" y="2403375"/>
                      <a:pt x="210560" y="2367324"/>
                      <a:pt x="238753" y="2351047"/>
                    </a:cubicBezTo>
                    <a:cubicBezTo>
                      <a:pt x="245801" y="2346978"/>
                      <a:pt x="253341" y="2344529"/>
                      <a:pt x="260939" y="2343587"/>
                    </a:cubicBezTo>
                    <a:close/>
                    <a:moveTo>
                      <a:pt x="2974800" y="2343586"/>
                    </a:moveTo>
                    <a:cubicBezTo>
                      <a:pt x="2982399" y="2344529"/>
                      <a:pt x="2989938" y="2346977"/>
                      <a:pt x="2996987" y="2351047"/>
                    </a:cubicBezTo>
                    <a:cubicBezTo>
                      <a:pt x="3025179" y="2367324"/>
                      <a:pt x="3034839" y="2403374"/>
                      <a:pt x="3018561" y="2431568"/>
                    </a:cubicBezTo>
                    <a:cubicBezTo>
                      <a:pt x="3002284" y="2459761"/>
                      <a:pt x="2966233" y="2469421"/>
                      <a:pt x="2938041" y="2453144"/>
                    </a:cubicBezTo>
                    <a:cubicBezTo>
                      <a:pt x="2909848" y="2436867"/>
                      <a:pt x="2900188" y="2400816"/>
                      <a:pt x="2916466" y="2372623"/>
                    </a:cubicBezTo>
                    <a:cubicBezTo>
                      <a:pt x="2928674" y="2351478"/>
                      <a:pt x="2952004" y="2340758"/>
                      <a:pt x="2974800" y="2343586"/>
                    </a:cubicBezTo>
                    <a:close/>
                    <a:moveTo>
                      <a:pt x="3059875" y="2170334"/>
                    </a:moveTo>
                    <a:cubicBezTo>
                      <a:pt x="3067533" y="2170333"/>
                      <a:pt x="3075316" y="2171833"/>
                      <a:pt x="3082812" y="2175001"/>
                    </a:cubicBezTo>
                    <a:cubicBezTo>
                      <a:pt x="3112797" y="2187678"/>
                      <a:pt x="3126829" y="2222262"/>
                      <a:pt x="3114153" y="2252248"/>
                    </a:cubicBezTo>
                    <a:cubicBezTo>
                      <a:pt x="3101476" y="2282233"/>
                      <a:pt x="3066892" y="2296265"/>
                      <a:pt x="3036907" y="2283589"/>
                    </a:cubicBezTo>
                    <a:cubicBezTo>
                      <a:pt x="3006923" y="2270913"/>
                      <a:pt x="2992891" y="2236329"/>
                      <a:pt x="3005567" y="2206343"/>
                    </a:cubicBezTo>
                    <a:cubicBezTo>
                      <a:pt x="3015075" y="2183854"/>
                      <a:pt x="3036904" y="2170339"/>
                      <a:pt x="3059875" y="2170334"/>
                    </a:cubicBezTo>
                    <a:close/>
                    <a:moveTo>
                      <a:pt x="174391" y="2149389"/>
                    </a:moveTo>
                    <a:cubicBezTo>
                      <a:pt x="182048" y="2149502"/>
                      <a:pt x="189555" y="2151114"/>
                      <a:pt x="196502" y="2154051"/>
                    </a:cubicBezTo>
                    <a:cubicBezTo>
                      <a:pt x="210397" y="2159924"/>
                      <a:pt x="222051" y="2171100"/>
                      <a:pt x="228172" y="2186183"/>
                    </a:cubicBezTo>
                    <a:cubicBezTo>
                      <a:pt x="240411" y="2216350"/>
                      <a:pt x="225879" y="2250726"/>
                      <a:pt x="195713" y="2262965"/>
                    </a:cubicBezTo>
                    <a:cubicBezTo>
                      <a:pt x="165548" y="2275205"/>
                      <a:pt x="131170" y="2260672"/>
                      <a:pt x="118930" y="2230506"/>
                    </a:cubicBezTo>
                    <a:cubicBezTo>
                      <a:pt x="106690" y="2200339"/>
                      <a:pt x="121223" y="2165962"/>
                      <a:pt x="151389" y="2153723"/>
                    </a:cubicBezTo>
                    <a:cubicBezTo>
                      <a:pt x="158930" y="2150663"/>
                      <a:pt x="166736" y="2149276"/>
                      <a:pt x="174391" y="2149389"/>
                    </a:cubicBezTo>
                    <a:close/>
                    <a:moveTo>
                      <a:pt x="3121813" y="1966945"/>
                    </a:moveTo>
                    <a:cubicBezTo>
                      <a:pt x="3129397" y="1965889"/>
                      <a:pt x="3137313" y="1966303"/>
                      <a:pt x="3145174" y="1968409"/>
                    </a:cubicBezTo>
                    <a:cubicBezTo>
                      <a:pt x="3176619" y="1976835"/>
                      <a:pt x="3195280" y="2009157"/>
                      <a:pt x="3186854" y="2040603"/>
                    </a:cubicBezTo>
                    <a:cubicBezTo>
                      <a:pt x="3178428" y="2072048"/>
                      <a:pt x="3146106" y="2090710"/>
                      <a:pt x="3114661" y="2082284"/>
                    </a:cubicBezTo>
                    <a:cubicBezTo>
                      <a:pt x="3083217" y="2073858"/>
                      <a:pt x="3064555" y="2041536"/>
                      <a:pt x="3072981" y="2010090"/>
                    </a:cubicBezTo>
                    <a:cubicBezTo>
                      <a:pt x="3079301" y="1986506"/>
                      <a:pt x="3099061" y="1970113"/>
                      <a:pt x="3121813" y="1966945"/>
                    </a:cubicBezTo>
                    <a:close/>
                    <a:moveTo>
                      <a:pt x="113926" y="1966945"/>
                    </a:moveTo>
                    <a:cubicBezTo>
                      <a:pt x="121510" y="1968001"/>
                      <a:pt x="128761" y="1970527"/>
                      <a:pt x="135293" y="1974298"/>
                    </a:cubicBezTo>
                    <a:cubicBezTo>
                      <a:pt x="148358" y="1981841"/>
                      <a:pt x="158545" y="1994368"/>
                      <a:pt x="162758" y="2010091"/>
                    </a:cubicBezTo>
                    <a:cubicBezTo>
                      <a:pt x="171184" y="2041537"/>
                      <a:pt x="152523" y="2073858"/>
                      <a:pt x="121078" y="2082284"/>
                    </a:cubicBezTo>
                    <a:cubicBezTo>
                      <a:pt x="89633" y="2090710"/>
                      <a:pt x="57310" y="2072049"/>
                      <a:pt x="48885" y="2040603"/>
                    </a:cubicBezTo>
                    <a:cubicBezTo>
                      <a:pt x="40459" y="2009157"/>
                      <a:pt x="59120" y="1976834"/>
                      <a:pt x="90566" y="1968409"/>
                    </a:cubicBezTo>
                    <a:cubicBezTo>
                      <a:pt x="98427" y="1966302"/>
                      <a:pt x="106343" y="1965889"/>
                      <a:pt x="113926" y="1966945"/>
                    </a:cubicBezTo>
                    <a:close/>
                    <a:moveTo>
                      <a:pt x="3176378" y="1777792"/>
                    </a:moveTo>
                    <a:cubicBezTo>
                      <a:pt x="3208622" y="1782276"/>
                      <a:pt x="3231127" y="1812050"/>
                      <a:pt x="3226644" y="1844295"/>
                    </a:cubicBezTo>
                    <a:cubicBezTo>
                      <a:pt x="3222160" y="1876539"/>
                      <a:pt x="3192386" y="1899044"/>
                      <a:pt x="3160142" y="1894561"/>
                    </a:cubicBezTo>
                    <a:cubicBezTo>
                      <a:pt x="3127898" y="1890078"/>
                      <a:pt x="3105393" y="1860304"/>
                      <a:pt x="3109877" y="1828059"/>
                    </a:cubicBezTo>
                    <a:cubicBezTo>
                      <a:pt x="3114360" y="1795814"/>
                      <a:pt x="3144134" y="1773309"/>
                      <a:pt x="3176378" y="1777792"/>
                    </a:cubicBezTo>
                    <a:close/>
                    <a:moveTo>
                      <a:pt x="57311" y="1754323"/>
                    </a:moveTo>
                    <a:cubicBezTo>
                      <a:pt x="65387" y="1753318"/>
                      <a:pt x="73285" y="1753999"/>
                      <a:pt x="80650" y="1756090"/>
                    </a:cubicBezTo>
                    <a:cubicBezTo>
                      <a:pt x="88016" y="1758180"/>
                      <a:pt x="94850" y="1761681"/>
                      <a:pt x="100801" y="1766315"/>
                    </a:cubicBezTo>
                    <a:cubicBezTo>
                      <a:pt x="112702" y="1775586"/>
                      <a:pt x="121067" y="1789396"/>
                      <a:pt x="123075" y="1805550"/>
                    </a:cubicBezTo>
                    <a:cubicBezTo>
                      <a:pt x="127090" y="1837856"/>
                      <a:pt x="104155" y="1867300"/>
                      <a:pt x="71849" y="1871315"/>
                    </a:cubicBezTo>
                    <a:cubicBezTo>
                      <a:pt x="39544" y="1875330"/>
                      <a:pt x="10099" y="1852395"/>
                      <a:pt x="6085" y="1820088"/>
                    </a:cubicBezTo>
                    <a:cubicBezTo>
                      <a:pt x="2070" y="1787782"/>
                      <a:pt x="25004" y="1758337"/>
                      <a:pt x="57311" y="1754323"/>
                    </a:cubicBezTo>
                    <a:close/>
                    <a:moveTo>
                      <a:pt x="3183145" y="1562099"/>
                    </a:moveTo>
                    <a:cubicBezTo>
                      <a:pt x="3215699" y="1562099"/>
                      <a:pt x="3242090" y="1588490"/>
                      <a:pt x="3242090" y="1621045"/>
                    </a:cubicBezTo>
                    <a:cubicBezTo>
                      <a:pt x="3242090" y="1653600"/>
                      <a:pt x="3215699" y="1679991"/>
                      <a:pt x="3183145" y="1679991"/>
                    </a:cubicBezTo>
                    <a:cubicBezTo>
                      <a:pt x="3150591" y="1679991"/>
                      <a:pt x="3124200" y="1653600"/>
                      <a:pt x="3124200" y="1621045"/>
                    </a:cubicBezTo>
                    <a:cubicBezTo>
                      <a:pt x="3124200" y="1588490"/>
                      <a:pt x="3150591" y="1562099"/>
                      <a:pt x="3183145" y="1562099"/>
                    </a:cubicBezTo>
                    <a:close/>
                    <a:moveTo>
                      <a:pt x="58945" y="1562099"/>
                    </a:moveTo>
                    <a:cubicBezTo>
                      <a:pt x="91499" y="1562099"/>
                      <a:pt x="117890" y="1588490"/>
                      <a:pt x="117890" y="1621045"/>
                    </a:cubicBezTo>
                    <a:cubicBezTo>
                      <a:pt x="117890" y="1653600"/>
                      <a:pt x="91499" y="1679991"/>
                      <a:pt x="58945" y="1679991"/>
                    </a:cubicBezTo>
                    <a:cubicBezTo>
                      <a:pt x="26391" y="1679991"/>
                      <a:pt x="0" y="1653600"/>
                      <a:pt x="0" y="1621045"/>
                    </a:cubicBezTo>
                    <a:cubicBezTo>
                      <a:pt x="0" y="1588490"/>
                      <a:pt x="26391" y="1562099"/>
                      <a:pt x="58945" y="1562099"/>
                    </a:cubicBezTo>
                    <a:close/>
                    <a:moveTo>
                      <a:pt x="3157662" y="1369028"/>
                    </a:moveTo>
                    <a:cubicBezTo>
                      <a:pt x="3165739" y="1368025"/>
                      <a:pt x="3173636" y="1368705"/>
                      <a:pt x="3181002" y="1370795"/>
                    </a:cubicBezTo>
                    <a:cubicBezTo>
                      <a:pt x="3188368" y="1372885"/>
                      <a:pt x="3195203" y="1376385"/>
                      <a:pt x="3201153" y="1381021"/>
                    </a:cubicBezTo>
                    <a:cubicBezTo>
                      <a:pt x="3213054" y="1390290"/>
                      <a:pt x="3221419" y="1404101"/>
                      <a:pt x="3223426" y="1420254"/>
                    </a:cubicBezTo>
                    <a:cubicBezTo>
                      <a:pt x="3227441" y="1452561"/>
                      <a:pt x="3204507" y="1482005"/>
                      <a:pt x="3172201" y="1486019"/>
                    </a:cubicBezTo>
                    <a:cubicBezTo>
                      <a:pt x="3139895" y="1490035"/>
                      <a:pt x="3110451" y="1467101"/>
                      <a:pt x="3106436" y="1434794"/>
                    </a:cubicBezTo>
                    <a:cubicBezTo>
                      <a:pt x="3102421" y="1402487"/>
                      <a:pt x="3125357" y="1373042"/>
                      <a:pt x="3157662" y="1369028"/>
                    </a:cubicBezTo>
                    <a:close/>
                    <a:moveTo>
                      <a:pt x="81948" y="1347529"/>
                    </a:moveTo>
                    <a:cubicBezTo>
                      <a:pt x="114192" y="1352013"/>
                      <a:pt x="136697" y="1381787"/>
                      <a:pt x="132213" y="1414032"/>
                    </a:cubicBezTo>
                    <a:cubicBezTo>
                      <a:pt x="127730" y="1446276"/>
                      <a:pt x="97956" y="1468781"/>
                      <a:pt x="65712" y="1464298"/>
                    </a:cubicBezTo>
                    <a:cubicBezTo>
                      <a:pt x="33468" y="1459815"/>
                      <a:pt x="10963" y="1430041"/>
                      <a:pt x="15447" y="1397796"/>
                    </a:cubicBezTo>
                    <a:cubicBezTo>
                      <a:pt x="19930" y="1365551"/>
                      <a:pt x="49704" y="1343046"/>
                      <a:pt x="81948" y="1347529"/>
                    </a:cubicBezTo>
                    <a:close/>
                    <a:moveTo>
                      <a:pt x="3131673" y="1158343"/>
                    </a:moveTo>
                    <a:cubicBezTo>
                      <a:pt x="3139257" y="1159399"/>
                      <a:pt x="3146509" y="1161924"/>
                      <a:pt x="3153041" y="1165696"/>
                    </a:cubicBezTo>
                    <a:cubicBezTo>
                      <a:pt x="3166105" y="1173238"/>
                      <a:pt x="3176292" y="1185765"/>
                      <a:pt x="3180505" y="1201488"/>
                    </a:cubicBezTo>
                    <a:cubicBezTo>
                      <a:pt x="3188931" y="1232934"/>
                      <a:pt x="3170270" y="1265256"/>
                      <a:pt x="3138825" y="1273681"/>
                    </a:cubicBezTo>
                    <a:cubicBezTo>
                      <a:pt x="3107380" y="1282108"/>
                      <a:pt x="3075058" y="1263447"/>
                      <a:pt x="3066632" y="1232001"/>
                    </a:cubicBezTo>
                    <a:cubicBezTo>
                      <a:pt x="3058206" y="1200555"/>
                      <a:pt x="3076868" y="1168232"/>
                      <a:pt x="3108312" y="1159807"/>
                    </a:cubicBezTo>
                    <a:cubicBezTo>
                      <a:pt x="3116174" y="1157701"/>
                      <a:pt x="3124090" y="1157287"/>
                      <a:pt x="3131673" y="1158343"/>
                    </a:cubicBezTo>
                    <a:close/>
                    <a:moveTo>
                      <a:pt x="104068" y="1158343"/>
                    </a:moveTo>
                    <a:cubicBezTo>
                      <a:pt x="111652" y="1157287"/>
                      <a:pt x="119568" y="1157700"/>
                      <a:pt x="127429" y="1159807"/>
                    </a:cubicBezTo>
                    <a:cubicBezTo>
                      <a:pt x="158874" y="1168232"/>
                      <a:pt x="177535" y="1200554"/>
                      <a:pt x="169109" y="1232000"/>
                    </a:cubicBezTo>
                    <a:cubicBezTo>
                      <a:pt x="160683" y="1263446"/>
                      <a:pt x="128361" y="1282107"/>
                      <a:pt x="96916" y="1273681"/>
                    </a:cubicBezTo>
                    <a:cubicBezTo>
                      <a:pt x="65471" y="1265256"/>
                      <a:pt x="46810" y="1232934"/>
                      <a:pt x="55236" y="1201488"/>
                    </a:cubicBezTo>
                    <a:cubicBezTo>
                      <a:pt x="61555" y="1177904"/>
                      <a:pt x="81317" y="1161511"/>
                      <a:pt x="104068" y="1158343"/>
                    </a:cubicBezTo>
                    <a:close/>
                    <a:moveTo>
                      <a:pt x="3069379" y="974792"/>
                    </a:moveTo>
                    <a:cubicBezTo>
                      <a:pt x="3077036" y="974906"/>
                      <a:pt x="3084543" y="976517"/>
                      <a:pt x="3091491" y="979454"/>
                    </a:cubicBezTo>
                    <a:cubicBezTo>
                      <a:pt x="3105385" y="985328"/>
                      <a:pt x="3117041" y="996503"/>
                      <a:pt x="3123160" y="1011586"/>
                    </a:cubicBezTo>
                    <a:cubicBezTo>
                      <a:pt x="3135400" y="1041753"/>
                      <a:pt x="3120867" y="1076129"/>
                      <a:pt x="3090701" y="1088368"/>
                    </a:cubicBezTo>
                    <a:cubicBezTo>
                      <a:pt x="3060535" y="1100608"/>
                      <a:pt x="3026159" y="1086076"/>
                      <a:pt x="3013920" y="1055909"/>
                    </a:cubicBezTo>
                    <a:cubicBezTo>
                      <a:pt x="3001680" y="1025742"/>
                      <a:pt x="3016213" y="991365"/>
                      <a:pt x="3046378" y="979126"/>
                    </a:cubicBezTo>
                    <a:cubicBezTo>
                      <a:pt x="3053919" y="976066"/>
                      <a:pt x="3061724" y="974680"/>
                      <a:pt x="3069379" y="974792"/>
                    </a:cubicBezTo>
                    <a:close/>
                    <a:moveTo>
                      <a:pt x="182246" y="953835"/>
                    </a:moveTo>
                    <a:cubicBezTo>
                      <a:pt x="189903" y="953834"/>
                      <a:pt x="197687" y="955333"/>
                      <a:pt x="205183" y="958502"/>
                    </a:cubicBezTo>
                    <a:cubicBezTo>
                      <a:pt x="235168" y="971178"/>
                      <a:pt x="249200" y="1005762"/>
                      <a:pt x="236523" y="1035748"/>
                    </a:cubicBezTo>
                    <a:cubicBezTo>
                      <a:pt x="223847" y="1065734"/>
                      <a:pt x="189263" y="1079765"/>
                      <a:pt x="159278" y="1067089"/>
                    </a:cubicBezTo>
                    <a:cubicBezTo>
                      <a:pt x="129293" y="1054414"/>
                      <a:pt x="115261" y="1019830"/>
                      <a:pt x="127938" y="989844"/>
                    </a:cubicBezTo>
                    <a:cubicBezTo>
                      <a:pt x="137444" y="967355"/>
                      <a:pt x="159276" y="953840"/>
                      <a:pt x="182246" y="953835"/>
                    </a:cubicBezTo>
                    <a:close/>
                    <a:moveTo>
                      <a:pt x="2966577" y="781486"/>
                    </a:moveTo>
                    <a:cubicBezTo>
                      <a:pt x="2974176" y="780544"/>
                      <a:pt x="2981834" y="781106"/>
                      <a:pt x="2989120" y="783058"/>
                    </a:cubicBezTo>
                    <a:cubicBezTo>
                      <a:pt x="3003691" y="786963"/>
                      <a:pt x="3016774" y="796426"/>
                      <a:pt x="3024912" y="810523"/>
                    </a:cubicBezTo>
                    <a:cubicBezTo>
                      <a:pt x="3041190" y="838717"/>
                      <a:pt x="3031530" y="874767"/>
                      <a:pt x="3003337" y="891043"/>
                    </a:cubicBezTo>
                    <a:cubicBezTo>
                      <a:pt x="2975144" y="907321"/>
                      <a:pt x="2939094" y="897662"/>
                      <a:pt x="2922817" y="869468"/>
                    </a:cubicBezTo>
                    <a:cubicBezTo>
                      <a:pt x="2906539" y="841274"/>
                      <a:pt x="2916199" y="805223"/>
                      <a:pt x="2944391" y="788946"/>
                    </a:cubicBezTo>
                    <a:cubicBezTo>
                      <a:pt x="2951439" y="784877"/>
                      <a:pt x="2958979" y="782429"/>
                      <a:pt x="2966577" y="781486"/>
                    </a:cubicBezTo>
                    <a:close/>
                    <a:moveTo>
                      <a:pt x="269164" y="781486"/>
                    </a:moveTo>
                    <a:cubicBezTo>
                      <a:pt x="276762" y="782429"/>
                      <a:pt x="284302" y="784878"/>
                      <a:pt x="291350" y="788947"/>
                    </a:cubicBezTo>
                    <a:cubicBezTo>
                      <a:pt x="319543" y="805224"/>
                      <a:pt x="329202" y="841274"/>
                      <a:pt x="312925" y="869468"/>
                    </a:cubicBezTo>
                    <a:cubicBezTo>
                      <a:pt x="296647" y="897661"/>
                      <a:pt x="260597" y="907321"/>
                      <a:pt x="232404" y="891044"/>
                    </a:cubicBezTo>
                    <a:cubicBezTo>
                      <a:pt x="204211" y="874767"/>
                      <a:pt x="194552" y="838716"/>
                      <a:pt x="210829" y="810523"/>
                    </a:cubicBezTo>
                    <a:cubicBezTo>
                      <a:pt x="223037" y="789378"/>
                      <a:pt x="246368" y="778658"/>
                      <a:pt x="269164" y="781486"/>
                    </a:cubicBezTo>
                    <a:close/>
                    <a:moveTo>
                      <a:pt x="2875331" y="620736"/>
                    </a:moveTo>
                    <a:cubicBezTo>
                      <a:pt x="2890272" y="622814"/>
                      <a:pt x="2904422" y="630591"/>
                      <a:pt x="2914237" y="643577"/>
                    </a:cubicBezTo>
                    <a:cubicBezTo>
                      <a:pt x="2933867" y="669548"/>
                      <a:pt x="2928727" y="706514"/>
                      <a:pt x="2902757" y="726144"/>
                    </a:cubicBezTo>
                    <a:cubicBezTo>
                      <a:pt x="2876787" y="745774"/>
                      <a:pt x="2839820" y="740634"/>
                      <a:pt x="2820190" y="714663"/>
                    </a:cubicBezTo>
                    <a:cubicBezTo>
                      <a:pt x="2800560" y="688692"/>
                      <a:pt x="2805700" y="651725"/>
                      <a:pt x="2831670" y="632095"/>
                    </a:cubicBezTo>
                    <a:cubicBezTo>
                      <a:pt x="2844655" y="622281"/>
                      <a:pt x="2860389" y="618658"/>
                      <a:pt x="2875331" y="620736"/>
                    </a:cubicBezTo>
                    <a:close/>
                    <a:moveTo>
                      <a:pt x="397670" y="603306"/>
                    </a:moveTo>
                    <a:cubicBezTo>
                      <a:pt x="405065" y="605286"/>
                      <a:pt x="412196" y="608750"/>
                      <a:pt x="418617" y="613751"/>
                    </a:cubicBezTo>
                    <a:cubicBezTo>
                      <a:pt x="444299" y="633756"/>
                      <a:pt x="448901" y="670793"/>
                      <a:pt x="428897" y="696476"/>
                    </a:cubicBezTo>
                    <a:cubicBezTo>
                      <a:pt x="408891" y="722159"/>
                      <a:pt x="371854" y="726762"/>
                      <a:pt x="346172" y="706757"/>
                    </a:cubicBezTo>
                    <a:cubicBezTo>
                      <a:pt x="320489" y="686753"/>
                      <a:pt x="315887" y="649715"/>
                      <a:pt x="335891" y="624032"/>
                    </a:cubicBezTo>
                    <a:cubicBezTo>
                      <a:pt x="350895" y="604770"/>
                      <a:pt x="375480" y="597365"/>
                      <a:pt x="397670" y="603306"/>
                    </a:cubicBezTo>
                    <a:close/>
                    <a:moveTo>
                      <a:pt x="2725617" y="457528"/>
                    </a:moveTo>
                    <a:cubicBezTo>
                      <a:pt x="2740702" y="457528"/>
                      <a:pt x="2755788" y="463283"/>
                      <a:pt x="2767298" y="474793"/>
                    </a:cubicBezTo>
                    <a:cubicBezTo>
                      <a:pt x="2790318" y="497813"/>
                      <a:pt x="2790318" y="535135"/>
                      <a:pt x="2767298" y="558154"/>
                    </a:cubicBezTo>
                    <a:cubicBezTo>
                      <a:pt x="2744279" y="581174"/>
                      <a:pt x="2706957" y="581174"/>
                      <a:pt x="2683937" y="558154"/>
                    </a:cubicBezTo>
                    <a:cubicBezTo>
                      <a:pt x="2660917" y="535134"/>
                      <a:pt x="2660917" y="497811"/>
                      <a:pt x="2683936" y="474792"/>
                    </a:cubicBezTo>
                    <a:cubicBezTo>
                      <a:pt x="2695446" y="463283"/>
                      <a:pt x="2710531" y="457528"/>
                      <a:pt x="2725617" y="457528"/>
                    </a:cubicBezTo>
                    <a:close/>
                    <a:moveTo>
                      <a:pt x="516473" y="457528"/>
                    </a:moveTo>
                    <a:cubicBezTo>
                      <a:pt x="531559" y="457528"/>
                      <a:pt x="546644" y="463282"/>
                      <a:pt x="558154" y="474792"/>
                    </a:cubicBezTo>
                    <a:cubicBezTo>
                      <a:pt x="581173" y="497811"/>
                      <a:pt x="581173" y="535134"/>
                      <a:pt x="558153" y="558154"/>
                    </a:cubicBezTo>
                    <a:cubicBezTo>
                      <a:pt x="535133" y="581174"/>
                      <a:pt x="497811" y="581174"/>
                      <a:pt x="474792" y="558154"/>
                    </a:cubicBezTo>
                    <a:cubicBezTo>
                      <a:pt x="451772" y="535135"/>
                      <a:pt x="451772" y="497813"/>
                      <a:pt x="474792" y="474793"/>
                    </a:cubicBezTo>
                    <a:cubicBezTo>
                      <a:pt x="486302" y="463283"/>
                      <a:pt x="501388" y="457528"/>
                      <a:pt x="516473" y="457528"/>
                    </a:cubicBezTo>
                    <a:close/>
                    <a:moveTo>
                      <a:pt x="2589947" y="330862"/>
                    </a:moveTo>
                    <a:cubicBezTo>
                      <a:pt x="2597344" y="332843"/>
                      <a:pt x="2604474" y="336306"/>
                      <a:pt x="2610895" y="341307"/>
                    </a:cubicBezTo>
                    <a:cubicBezTo>
                      <a:pt x="2636578" y="361312"/>
                      <a:pt x="2641181" y="398349"/>
                      <a:pt x="2621176" y="424032"/>
                    </a:cubicBezTo>
                    <a:cubicBezTo>
                      <a:pt x="2601172" y="449714"/>
                      <a:pt x="2564134" y="454316"/>
                      <a:pt x="2538451" y="434312"/>
                    </a:cubicBezTo>
                    <a:cubicBezTo>
                      <a:pt x="2512768" y="414306"/>
                      <a:pt x="2508165" y="377269"/>
                      <a:pt x="2528170" y="351587"/>
                    </a:cubicBezTo>
                    <a:cubicBezTo>
                      <a:pt x="2543174" y="332324"/>
                      <a:pt x="2567758" y="324921"/>
                      <a:pt x="2589947" y="330862"/>
                    </a:cubicBezTo>
                    <a:close/>
                    <a:moveTo>
                      <a:pt x="687237" y="316494"/>
                    </a:moveTo>
                    <a:cubicBezTo>
                      <a:pt x="702180" y="318572"/>
                      <a:pt x="716328" y="326348"/>
                      <a:pt x="726144" y="339334"/>
                    </a:cubicBezTo>
                    <a:cubicBezTo>
                      <a:pt x="745773" y="365304"/>
                      <a:pt x="740633" y="402271"/>
                      <a:pt x="714662" y="421901"/>
                    </a:cubicBezTo>
                    <a:cubicBezTo>
                      <a:pt x="688691" y="441532"/>
                      <a:pt x="651725" y="436392"/>
                      <a:pt x="632095" y="410421"/>
                    </a:cubicBezTo>
                    <a:cubicBezTo>
                      <a:pt x="612465" y="384451"/>
                      <a:pt x="617605" y="347485"/>
                      <a:pt x="643576" y="327854"/>
                    </a:cubicBezTo>
                    <a:cubicBezTo>
                      <a:pt x="656561" y="318039"/>
                      <a:pt x="672296" y="314417"/>
                      <a:pt x="687237" y="316494"/>
                    </a:cubicBezTo>
                    <a:close/>
                    <a:moveTo>
                      <a:pt x="2403031" y="209719"/>
                    </a:moveTo>
                    <a:cubicBezTo>
                      <a:pt x="2410630" y="210662"/>
                      <a:pt x="2418169" y="213110"/>
                      <a:pt x="2425218" y="217179"/>
                    </a:cubicBezTo>
                    <a:cubicBezTo>
                      <a:pt x="2453411" y="233457"/>
                      <a:pt x="2463071" y="269507"/>
                      <a:pt x="2446794" y="297700"/>
                    </a:cubicBezTo>
                    <a:cubicBezTo>
                      <a:pt x="2430517" y="325893"/>
                      <a:pt x="2394466" y="335552"/>
                      <a:pt x="2366273" y="319275"/>
                    </a:cubicBezTo>
                    <a:cubicBezTo>
                      <a:pt x="2338079" y="302997"/>
                      <a:pt x="2328420" y="266947"/>
                      <a:pt x="2344697" y="238754"/>
                    </a:cubicBezTo>
                    <a:cubicBezTo>
                      <a:pt x="2356905" y="217609"/>
                      <a:pt x="2380235" y="206890"/>
                      <a:pt x="2403031" y="209719"/>
                    </a:cubicBezTo>
                    <a:close/>
                    <a:moveTo>
                      <a:pt x="832709" y="209718"/>
                    </a:moveTo>
                    <a:cubicBezTo>
                      <a:pt x="840307" y="208775"/>
                      <a:pt x="847965" y="209338"/>
                      <a:pt x="855251" y="211290"/>
                    </a:cubicBezTo>
                    <a:cubicBezTo>
                      <a:pt x="869823" y="215194"/>
                      <a:pt x="882905" y="224657"/>
                      <a:pt x="891043" y="238753"/>
                    </a:cubicBezTo>
                    <a:cubicBezTo>
                      <a:pt x="907320" y="266946"/>
                      <a:pt x="897660" y="302997"/>
                      <a:pt x="869467" y="319275"/>
                    </a:cubicBezTo>
                    <a:cubicBezTo>
                      <a:pt x="841273" y="335552"/>
                      <a:pt x="805223" y="325893"/>
                      <a:pt x="788946" y="297699"/>
                    </a:cubicBezTo>
                    <a:cubicBezTo>
                      <a:pt x="772668" y="269507"/>
                      <a:pt x="782328" y="233456"/>
                      <a:pt x="810522" y="217179"/>
                    </a:cubicBezTo>
                    <a:cubicBezTo>
                      <a:pt x="817570" y="213109"/>
                      <a:pt x="825110" y="210661"/>
                      <a:pt x="832709" y="209718"/>
                    </a:cubicBezTo>
                    <a:close/>
                    <a:moveTo>
                      <a:pt x="2229310" y="123270"/>
                    </a:moveTo>
                    <a:cubicBezTo>
                      <a:pt x="2236967" y="123269"/>
                      <a:pt x="2244751" y="124769"/>
                      <a:pt x="2252248" y="127938"/>
                    </a:cubicBezTo>
                    <a:cubicBezTo>
                      <a:pt x="2282233" y="140614"/>
                      <a:pt x="2296265" y="175198"/>
                      <a:pt x="2283589" y="205183"/>
                    </a:cubicBezTo>
                    <a:cubicBezTo>
                      <a:pt x="2270913" y="235168"/>
                      <a:pt x="2236329" y="249200"/>
                      <a:pt x="2206343" y="236523"/>
                    </a:cubicBezTo>
                    <a:cubicBezTo>
                      <a:pt x="2176358" y="223847"/>
                      <a:pt x="2162325" y="189263"/>
                      <a:pt x="2175001" y="159278"/>
                    </a:cubicBezTo>
                    <a:cubicBezTo>
                      <a:pt x="2184508" y="136790"/>
                      <a:pt x="2206338" y="123275"/>
                      <a:pt x="2229310" y="123270"/>
                    </a:cubicBezTo>
                    <a:close/>
                    <a:moveTo>
                      <a:pt x="1034588" y="114597"/>
                    </a:moveTo>
                    <a:cubicBezTo>
                      <a:pt x="1042244" y="114710"/>
                      <a:pt x="1049751" y="116322"/>
                      <a:pt x="1056699" y="119259"/>
                    </a:cubicBezTo>
                    <a:cubicBezTo>
                      <a:pt x="1070594" y="125132"/>
                      <a:pt x="1082249" y="136307"/>
                      <a:pt x="1088368" y="151389"/>
                    </a:cubicBezTo>
                    <a:cubicBezTo>
                      <a:pt x="1100607" y="181555"/>
                      <a:pt x="1086074" y="215932"/>
                      <a:pt x="1055908" y="228173"/>
                    </a:cubicBezTo>
                    <a:cubicBezTo>
                      <a:pt x="1025741" y="240412"/>
                      <a:pt x="991365" y="225880"/>
                      <a:pt x="979126" y="195713"/>
                    </a:cubicBezTo>
                    <a:cubicBezTo>
                      <a:pt x="966885" y="165548"/>
                      <a:pt x="981418" y="131171"/>
                      <a:pt x="1011585" y="118932"/>
                    </a:cubicBezTo>
                    <a:cubicBezTo>
                      <a:pt x="1019126" y="115871"/>
                      <a:pt x="1026932" y="114485"/>
                      <a:pt x="1034588" y="114597"/>
                    </a:cubicBezTo>
                    <a:close/>
                    <a:moveTo>
                      <a:pt x="2017241" y="53772"/>
                    </a:moveTo>
                    <a:cubicBezTo>
                      <a:pt x="2024825" y="52716"/>
                      <a:pt x="2032741" y="53130"/>
                      <a:pt x="2040603" y="55236"/>
                    </a:cubicBezTo>
                    <a:cubicBezTo>
                      <a:pt x="2072048" y="63662"/>
                      <a:pt x="2090710" y="95984"/>
                      <a:pt x="2082284" y="127429"/>
                    </a:cubicBezTo>
                    <a:cubicBezTo>
                      <a:pt x="2073858" y="158874"/>
                      <a:pt x="2041536" y="177535"/>
                      <a:pt x="2010090" y="169109"/>
                    </a:cubicBezTo>
                    <a:cubicBezTo>
                      <a:pt x="1978645" y="160683"/>
                      <a:pt x="1959983" y="128361"/>
                      <a:pt x="1968409" y="96916"/>
                    </a:cubicBezTo>
                    <a:cubicBezTo>
                      <a:pt x="1974728" y="73333"/>
                      <a:pt x="1994489" y="56940"/>
                      <a:pt x="2017241" y="53772"/>
                    </a:cubicBezTo>
                    <a:close/>
                    <a:moveTo>
                      <a:pt x="1218499" y="53771"/>
                    </a:moveTo>
                    <a:cubicBezTo>
                      <a:pt x="1226083" y="54827"/>
                      <a:pt x="1233334" y="57353"/>
                      <a:pt x="1239866" y="61124"/>
                    </a:cubicBezTo>
                    <a:cubicBezTo>
                      <a:pt x="1252931" y="68667"/>
                      <a:pt x="1263118" y="81193"/>
                      <a:pt x="1267331" y="96916"/>
                    </a:cubicBezTo>
                    <a:cubicBezTo>
                      <a:pt x="1275757" y="128360"/>
                      <a:pt x="1257095" y="160683"/>
                      <a:pt x="1225649" y="169109"/>
                    </a:cubicBezTo>
                    <a:cubicBezTo>
                      <a:pt x="1194203" y="177535"/>
                      <a:pt x="1161882" y="158874"/>
                      <a:pt x="1153457" y="127428"/>
                    </a:cubicBezTo>
                    <a:cubicBezTo>
                      <a:pt x="1145030" y="95983"/>
                      <a:pt x="1163691" y="63661"/>
                      <a:pt x="1195137" y="55235"/>
                    </a:cubicBezTo>
                    <a:cubicBezTo>
                      <a:pt x="1202999" y="53129"/>
                      <a:pt x="1210915" y="52715"/>
                      <a:pt x="1218499" y="53771"/>
                    </a:cubicBezTo>
                    <a:close/>
                    <a:moveTo>
                      <a:pt x="1844295" y="15447"/>
                    </a:moveTo>
                    <a:cubicBezTo>
                      <a:pt x="1876539" y="19930"/>
                      <a:pt x="1899044" y="49704"/>
                      <a:pt x="1894561" y="81948"/>
                    </a:cubicBezTo>
                    <a:cubicBezTo>
                      <a:pt x="1890078" y="114192"/>
                      <a:pt x="1860304" y="136697"/>
                      <a:pt x="1828059" y="132213"/>
                    </a:cubicBezTo>
                    <a:cubicBezTo>
                      <a:pt x="1795814" y="127730"/>
                      <a:pt x="1773309" y="97956"/>
                      <a:pt x="1777792" y="65712"/>
                    </a:cubicBezTo>
                    <a:cubicBezTo>
                      <a:pt x="1782276" y="33468"/>
                      <a:pt x="1812050" y="10963"/>
                      <a:pt x="1844295" y="15447"/>
                    </a:cubicBezTo>
                    <a:close/>
                    <a:moveTo>
                      <a:pt x="1414838" y="11500"/>
                    </a:moveTo>
                    <a:cubicBezTo>
                      <a:pt x="1422915" y="10496"/>
                      <a:pt x="1430813" y="11177"/>
                      <a:pt x="1438179" y="13267"/>
                    </a:cubicBezTo>
                    <a:cubicBezTo>
                      <a:pt x="1445545" y="15357"/>
                      <a:pt x="1452379" y="18858"/>
                      <a:pt x="1458330" y="23493"/>
                    </a:cubicBezTo>
                    <a:cubicBezTo>
                      <a:pt x="1470231" y="32763"/>
                      <a:pt x="1478596" y="46573"/>
                      <a:pt x="1480604" y="62726"/>
                    </a:cubicBezTo>
                    <a:cubicBezTo>
                      <a:pt x="1484619" y="95031"/>
                      <a:pt x="1461683" y="124476"/>
                      <a:pt x="1429377" y="128491"/>
                    </a:cubicBezTo>
                    <a:cubicBezTo>
                      <a:pt x="1397070" y="132506"/>
                      <a:pt x="1367627" y="109571"/>
                      <a:pt x="1363613" y="77265"/>
                    </a:cubicBezTo>
                    <a:cubicBezTo>
                      <a:pt x="1359597" y="44959"/>
                      <a:pt x="1382531" y="15515"/>
                      <a:pt x="1414838" y="11500"/>
                    </a:cubicBezTo>
                    <a:close/>
                    <a:moveTo>
                      <a:pt x="1621045" y="0"/>
                    </a:moveTo>
                    <a:cubicBezTo>
                      <a:pt x="1653600" y="0"/>
                      <a:pt x="1679991" y="26391"/>
                      <a:pt x="1679991" y="58945"/>
                    </a:cubicBezTo>
                    <a:cubicBezTo>
                      <a:pt x="1679991" y="91499"/>
                      <a:pt x="1653600" y="117890"/>
                      <a:pt x="1621045" y="117890"/>
                    </a:cubicBezTo>
                    <a:cubicBezTo>
                      <a:pt x="1588490" y="117890"/>
                      <a:pt x="1562099" y="91499"/>
                      <a:pt x="1562099" y="58945"/>
                    </a:cubicBezTo>
                    <a:cubicBezTo>
                      <a:pt x="1562099" y="26391"/>
                      <a:pt x="1588490" y="0"/>
                      <a:pt x="1621045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878E3D4C-DA5B-476F-9986-621EEF4B67DA}"/>
                </a:ext>
              </a:extLst>
            </p:cNvPr>
            <p:cNvGrpSpPr/>
            <p:nvPr/>
          </p:nvGrpSpPr>
          <p:grpSpPr>
            <a:xfrm>
              <a:off x="4772682" y="4296558"/>
              <a:ext cx="1818950" cy="1487302"/>
              <a:chOff x="7499885" y="4284269"/>
              <a:chExt cx="1940282" cy="1586513"/>
            </a:xfrm>
          </p:grpSpPr>
          <p:sp>
            <p:nvSpPr>
              <p:cNvPr id="1033" name="月 1032">
                <a:extLst>
                  <a:ext uri="{FF2B5EF4-FFF2-40B4-BE49-F238E27FC236}">
                    <a16:creationId xmlns:a16="http://schemas.microsoft.com/office/drawing/2014/main" id="{DDB127BB-8470-44A4-A72D-8B95612FEEEA}"/>
                  </a:ext>
                </a:extLst>
              </p:cNvPr>
              <p:cNvSpPr/>
              <p:nvPr/>
            </p:nvSpPr>
            <p:spPr>
              <a:xfrm rot="13832513" flipH="1">
                <a:off x="8525180" y="4969421"/>
                <a:ext cx="49640" cy="142350"/>
              </a:xfrm>
              <a:prstGeom prst="moon">
                <a:avLst>
                  <a:gd name="adj" fmla="val 72094"/>
                </a:avLst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5BDD7CE6-A96A-4DE0-AC7E-06D0B8E087D8}"/>
                  </a:ext>
                </a:extLst>
              </p:cNvPr>
              <p:cNvSpPr/>
              <p:nvPr/>
            </p:nvSpPr>
            <p:spPr>
              <a:xfrm rot="20387698" flipH="1">
                <a:off x="8573027" y="4952508"/>
                <a:ext cx="141031" cy="71498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EADAE9F7-0122-46AD-BEE1-500A8217D7F6}"/>
                  </a:ext>
                </a:extLst>
              </p:cNvPr>
              <p:cNvSpPr/>
              <p:nvPr/>
            </p:nvSpPr>
            <p:spPr>
              <a:xfrm rot="2475332">
                <a:off x="8818533" y="5055365"/>
                <a:ext cx="621634" cy="667205"/>
              </a:xfrm>
              <a:custGeom>
                <a:avLst/>
                <a:gdLst>
                  <a:gd name="connsiteX0" fmla="*/ 93472 w 854415"/>
                  <a:gd name="connsiteY0" fmla="*/ 58638 h 917051"/>
                  <a:gd name="connsiteX1" fmla="*/ 269685 w 854415"/>
                  <a:gd name="connsiteY1" fmla="*/ 282 h 917051"/>
                  <a:gd name="connsiteX2" fmla="*/ 514598 w 854415"/>
                  <a:gd name="connsiteY2" fmla="*/ 11494 h 917051"/>
                  <a:gd name="connsiteX3" fmla="*/ 506913 w 854415"/>
                  <a:gd name="connsiteY3" fmla="*/ 179376 h 917051"/>
                  <a:gd name="connsiteX4" fmla="*/ 592039 w 854415"/>
                  <a:gd name="connsiteY4" fmla="*/ 179376 h 917051"/>
                  <a:gd name="connsiteX5" fmla="*/ 592039 w 854415"/>
                  <a:gd name="connsiteY5" fmla="*/ 302981 h 917051"/>
                  <a:gd name="connsiteX6" fmla="*/ 854415 w 854415"/>
                  <a:gd name="connsiteY6" fmla="*/ 392017 h 917051"/>
                  <a:gd name="connsiteX7" fmla="*/ 769185 w 854415"/>
                  <a:gd name="connsiteY7" fmla="*/ 643176 h 917051"/>
                  <a:gd name="connsiteX8" fmla="*/ 578673 w 854415"/>
                  <a:gd name="connsiteY8" fmla="*/ 810774 h 917051"/>
                  <a:gd name="connsiteX9" fmla="*/ 574245 w 854415"/>
                  <a:gd name="connsiteY9" fmla="*/ 811388 h 917051"/>
                  <a:gd name="connsiteX10" fmla="*/ 583934 w 854415"/>
                  <a:gd name="connsiteY10" fmla="*/ 858380 h 917051"/>
                  <a:gd name="connsiteX11" fmla="*/ 324173 w 854415"/>
                  <a:gd name="connsiteY11" fmla="*/ 911942 h 917051"/>
                  <a:gd name="connsiteX12" fmla="*/ 6446 w 854415"/>
                  <a:gd name="connsiteY12" fmla="*/ 684384 h 917051"/>
                  <a:gd name="connsiteX13" fmla="*/ 18401 w 854415"/>
                  <a:gd name="connsiteY13" fmla="*/ 518060 h 917051"/>
                  <a:gd name="connsiteX14" fmla="*/ 25537 w 854415"/>
                  <a:gd name="connsiteY14" fmla="*/ 503212 h 917051"/>
                  <a:gd name="connsiteX15" fmla="*/ 23805 w 854415"/>
                  <a:gd name="connsiteY15" fmla="*/ 498054 h 917051"/>
                  <a:gd name="connsiteX16" fmla="*/ 17973 w 854415"/>
                  <a:gd name="connsiteY16" fmla="*/ 444602 h 917051"/>
                  <a:gd name="connsiteX17" fmla="*/ 40530 w 854415"/>
                  <a:gd name="connsiteY17" fmla="*/ 341364 h 917051"/>
                  <a:gd name="connsiteX18" fmla="*/ 45073 w 854415"/>
                  <a:gd name="connsiteY18" fmla="*/ 333630 h 917051"/>
                  <a:gd name="connsiteX19" fmla="*/ 29627 w 854415"/>
                  <a:gd name="connsiteY19" fmla="*/ 304346 h 917051"/>
                  <a:gd name="connsiteX20" fmla="*/ 14413 w 854415"/>
                  <a:gd name="connsiteY20" fmla="*/ 215377 h 917051"/>
                  <a:gd name="connsiteX21" fmla="*/ 93472 w 854415"/>
                  <a:gd name="connsiteY21" fmla="*/ 58638 h 917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4415" h="917051">
                    <a:moveTo>
                      <a:pt x="93472" y="58638"/>
                    </a:moveTo>
                    <a:cubicBezTo>
                      <a:pt x="139667" y="19714"/>
                      <a:pt x="202055" y="-2814"/>
                      <a:pt x="269685" y="282"/>
                    </a:cubicBezTo>
                    <a:lnTo>
                      <a:pt x="514598" y="11494"/>
                    </a:lnTo>
                    <a:lnTo>
                      <a:pt x="506913" y="179376"/>
                    </a:lnTo>
                    <a:lnTo>
                      <a:pt x="592039" y="179376"/>
                    </a:lnTo>
                    <a:lnTo>
                      <a:pt x="592039" y="302981"/>
                    </a:lnTo>
                    <a:lnTo>
                      <a:pt x="854415" y="392017"/>
                    </a:lnTo>
                    <a:lnTo>
                      <a:pt x="769185" y="643176"/>
                    </a:lnTo>
                    <a:cubicBezTo>
                      <a:pt x="739766" y="729871"/>
                      <a:pt x="666292" y="790175"/>
                      <a:pt x="578673" y="810774"/>
                    </a:cubicBezTo>
                    <a:lnTo>
                      <a:pt x="574245" y="811388"/>
                    </a:lnTo>
                    <a:lnTo>
                      <a:pt x="583934" y="858380"/>
                    </a:lnTo>
                    <a:lnTo>
                      <a:pt x="324173" y="911942"/>
                    </a:lnTo>
                    <a:cubicBezTo>
                      <a:pt x="180711" y="941523"/>
                      <a:pt x="38460" y="839642"/>
                      <a:pt x="6446" y="684384"/>
                    </a:cubicBezTo>
                    <a:cubicBezTo>
                      <a:pt x="-5559" y="626162"/>
                      <a:pt x="-357" y="568702"/>
                      <a:pt x="18401" y="518060"/>
                    </a:cubicBezTo>
                    <a:lnTo>
                      <a:pt x="25537" y="503212"/>
                    </a:lnTo>
                    <a:lnTo>
                      <a:pt x="23805" y="498054"/>
                    </a:lnTo>
                    <a:cubicBezTo>
                      <a:pt x="19981" y="480789"/>
                      <a:pt x="17973" y="462912"/>
                      <a:pt x="17973" y="444602"/>
                    </a:cubicBezTo>
                    <a:cubicBezTo>
                      <a:pt x="17973" y="407982"/>
                      <a:pt x="26005" y="373095"/>
                      <a:pt x="40530" y="341364"/>
                    </a:cubicBezTo>
                    <a:lnTo>
                      <a:pt x="45073" y="333630"/>
                    </a:lnTo>
                    <a:lnTo>
                      <a:pt x="29627" y="304346"/>
                    </a:lnTo>
                    <a:cubicBezTo>
                      <a:pt x="18473" y="276704"/>
                      <a:pt x="12983" y="246623"/>
                      <a:pt x="14413" y="215377"/>
                    </a:cubicBezTo>
                    <a:cubicBezTo>
                      <a:pt x="17274" y="152884"/>
                      <a:pt x="47276" y="97563"/>
                      <a:pt x="93472" y="58638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A8C65AA8-AE72-43C9-9D65-74DF1744B0D2}"/>
                  </a:ext>
                </a:extLst>
              </p:cNvPr>
              <p:cNvSpPr/>
              <p:nvPr/>
            </p:nvSpPr>
            <p:spPr>
              <a:xfrm rot="11582043">
                <a:off x="8103124" y="5539386"/>
                <a:ext cx="337389" cy="331396"/>
              </a:xfrm>
              <a:custGeom>
                <a:avLst/>
                <a:gdLst>
                  <a:gd name="connsiteX0" fmla="*/ 360973 w 463730"/>
                  <a:gd name="connsiteY0" fmla="*/ 444091 h 455493"/>
                  <a:gd name="connsiteX1" fmla="*/ 295484 w 463730"/>
                  <a:gd name="connsiteY1" fmla="*/ 455493 h 455493"/>
                  <a:gd name="connsiteX2" fmla="*/ 176516 w 463730"/>
                  <a:gd name="connsiteY2" fmla="*/ 412998 h 455493"/>
                  <a:gd name="connsiteX3" fmla="*/ 170026 w 463730"/>
                  <a:gd name="connsiteY3" fmla="*/ 404698 h 455493"/>
                  <a:gd name="connsiteX4" fmla="*/ 163519 w 463730"/>
                  <a:gd name="connsiteY4" fmla="*/ 404755 h 455493"/>
                  <a:gd name="connsiteX5" fmla="*/ 8593 w 463730"/>
                  <a:gd name="connsiteY5" fmla="*/ 280562 h 455493"/>
                  <a:gd name="connsiteX6" fmla="*/ 124921 w 463730"/>
                  <a:gd name="connsiteY6" fmla="*/ 54745 h 455493"/>
                  <a:gd name="connsiteX7" fmla="*/ 295993 w 463730"/>
                  <a:gd name="connsiteY7" fmla="*/ 0 h 455493"/>
                  <a:gd name="connsiteX8" fmla="*/ 348897 w 463730"/>
                  <a:gd name="connsiteY8" fmla="*/ 165321 h 455493"/>
                  <a:gd name="connsiteX9" fmla="*/ 463730 w 463730"/>
                  <a:gd name="connsiteY9" fmla="*/ 165321 h 455493"/>
                  <a:gd name="connsiteX10" fmla="*/ 463730 w 463730"/>
                  <a:gd name="connsiteY10" fmla="*/ 310407 h 455493"/>
                  <a:gd name="connsiteX11" fmla="*/ 360973 w 463730"/>
                  <a:gd name="connsiteY11" fmla="*/ 444091 h 455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730" h="455493">
                    <a:moveTo>
                      <a:pt x="360973" y="444091"/>
                    </a:moveTo>
                    <a:cubicBezTo>
                      <a:pt x="340844" y="451433"/>
                      <a:pt x="318714" y="455493"/>
                      <a:pt x="295484" y="455493"/>
                    </a:cubicBezTo>
                    <a:cubicBezTo>
                      <a:pt x="249024" y="455493"/>
                      <a:pt x="206962" y="439254"/>
                      <a:pt x="176516" y="412998"/>
                    </a:cubicBezTo>
                    <a:lnTo>
                      <a:pt x="170026" y="404698"/>
                    </a:lnTo>
                    <a:lnTo>
                      <a:pt x="163519" y="404755"/>
                    </a:lnTo>
                    <a:cubicBezTo>
                      <a:pt x="93808" y="398433"/>
                      <a:pt x="31269" y="351422"/>
                      <a:pt x="8593" y="280562"/>
                    </a:cubicBezTo>
                    <a:cubicBezTo>
                      <a:pt x="-21641" y="186082"/>
                      <a:pt x="30441" y="84979"/>
                      <a:pt x="124921" y="54745"/>
                    </a:cubicBezTo>
                    <a:lnTo>
                      <a:pt x="295993" y="0"/>
                    </a:lnTo>
                    <a:lnTo>
                      <a:pt x="348897" y="165321"/>
                    </a:lnTo>
                    <a:lnTo>
                      <a:pt x="463730" y="165321"/>
                    </a:lnTo>
                    <a:lnTo>
                      <a:pt x="463730" y="310407"/>
                    </a:lnTo>
                    <a:cubicBezTo>
                      <a:pt x="463730" y="370504"/>
                      <a:pt x="421359" y="422066"/>
                      <a:pt x="360973" y="44409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05AF6CE0-9E1B-4A1C-BBF2-61D57D3B4B47}"/>
                  </a:ext>
                </a:extLst>
              </p:cNvPr>
              <p:cNvGrpSpPr/>
              <p:nvPr/>
            </p:nvGrpSpPr>
            <p:grpSpPr>
              <a:xfrm>
                <a:off x="8059875" y="4284269"/>
                <a:ext cx="571202" cy="899352"/>
                <a:chOff x="2483452" y="2267552"/>
                <a:chExt cx="785098" cy="1236129"/>
              </a:xfr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</p:grpSpPr>
            <p:grpSp>
              <p:nvGrpSpPr>
                <p:cNvPr id="1130" name="グループ化 1129">
                  <a:extLst>
                    <a:ext uri="{FF2B5EF4-FFF2-40B4-BE49-F238E27FC236}">
                      <a16:creationId xmlns:a16="http://schemas.microsoft.com/office/drawing/2014/main" id="{9C82F528-3791-457B-B0B4-A3DEF503580D}"/>
                    </a:ext>
                  </a:extLst>
                </p:cNvPr>
                <p:cNvGrpSpPr/>
                <p:nvPr/>
              </p:nvGrpSpPr>
              <p:grpSpPr>
                <a:xfrm>
                  <a:off x="2550734" y="2529225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8" name="月 1167">
                    <a:extLst>
                      <a:ext uri="{FF2B5EF4-FFF2-40B4-BE49-F238E27FC236}">
                        <a16:creationId xmlns:a16="http://schemas.microsoft.com/office/drawing/2014/main" id="{7AE00569-CB65-4EBF-9D58-34D5F5E111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9" name="楕円 1168">
                    <a:extLst>
                      <a:ext uri="{FF2B5EF4-FFF2-40B4-BE49-F238E27FC236}">
                        <a16:creationId xmlns:a16="http://schemas.microsoft.com/office/drawing/2014/main" id="{31C1FCFF-92FF-46CF-AD23-F046D4C1C0A8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1" name="グループ化 1130">
                  <a:extLst>
                    <a:ext uri="{FF2B5EF4-FFF2-40B4-BE49-F238E27FC236}">
                      <a16:creationId xmlns:a16="http://schemas.microsoft.com/office/drawing/2014/main" id="{ABEEEDD3-B952-47DB-AD97-350AABE9B2DC}"/>
                    </a:ext>
                  </a:extLst>
                </p:cNvPr>
                <p:cNvGrpSpPr/>
                <p:nvPr/>
              </p:nvGrpSpPr>
              <p:grpSpPr>
                <a:xfrm flipH="1">
                  <a:off x="2928814" y="2559797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6" name="月 1165">
                    <a:extLst>
                      <a:ext uri="{FF2B5EF4-FFF2-40B4-BE49-F238E27FC236}">
                        <a16:creationId xmlns:a16="http://schemas.microsoft.com/office/drawing/2014/main" id="{B0C001E9-9202-4BD8-9CBA-C049E81030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7" name="楕円 1166">
                    <a:extLst>
                      <a:ext uri="{FF2B5EF4-FFF2-40B4-BE49-F238E27FC236}">
                        <a16:creationId xmlns:a16="http://schemas.microsoft.com/office/drawing/2014/main" id="{2DB91253-3317-4A01-B8C7-DA7B9636D069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61A42F4A-2321-472A-ABC2-C1E52F0CD76A}"/>
                    </a:ext>
                  </a:extLst>
                </p:cNvPr>
                <p:cNvGrpSpPr/>
                <p:nvPr/>
              </p:nvGrpSpPr>
              <p:grpSpPr>
                <a:xfrm rot="20662814">
                  <a:off x="2541209" y="2678450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4" name="月 1163">
                    <a:extLst>
                      <a:ext uri="{FF2B5EF4-FFF2-40B4-BE49-F238E27FC236}">
                        <a16:creationId xmlns:a16="http://schemas.microsoft.com/office/drawing/2014/main" id="{59401F8A-3C76-4A55-878D-1837E72891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5" name="楕円 1164">
                    <a:extLst>
                      <a:ext uri="{FF2B5EF4-FFF2-40B4-BE49-F238E27FC236}">
                        <a16:creationId xmlns:a16="http://schemas.microsoft.com/office/drawing/2014/main" id="{408966E6-B702-41F6-8B2E-92004A967947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AF60E7EC-C018-4EE6-989B-1A4F93EB66F2}"/>
                    </a:ext>
                  </a:extLst>
                </p:cNvPr>
                <p:cNvGrpSpPr/>
                <p:nvPr/>
              </p:nvGrpSpPr>
              <p:grpSpPr>
                <a:xfrm rot="20662814">
                  <a:off x="2544822" y="2837399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2" name="月 1161">
                    <a:extLst>
                      <a:ext uri="{FF2B5EF4-FFF2-40B4-BE49-F238E27FC236}">
                        <a16:creationId xmlns:a16="http://schemas.microsoft.com/office/drawing/2014/main" id="{32B0BAE2-9675-4F79-AFAD-2DA9D22969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3" name="楕円 1162">
                    <a:extLst>
                      <a:ext uri="{FF2B5EF4-FFF2-40B4-BE49-F238E27FC236}">
                        <a16:creationId xmlns:a16="http://schemas.microsoft.com/office/drawing/2014/main" id="{6F1E54A6-5B5F-4A19-82AB-EAA90FCB1179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7C12201C-1353-4B88-99FC-293EFEB4450F}"/>
                    </a:ext>
                  </a:extLst>
                </p:cNvPr>
                <p:cNvGrpSpPr/>
                <p:nvPr/>
              </p:nvGrpSpPr>
              <p:grpSpPr>
                <a:xfrm rot="20174904" flipH="1">
                  <a:off x="2847646" y="2703497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0" name="月 1159">
                    <a:extLst>
                      <a:ext uri="{FF2B5EF4-FFF2-40B4-BE49-F238E27FC236}">
                        <a16:creationId xmlns:a16="http://schemas.microsoft.com/office/drawing/2014/main" id="{E58D6A2B-A268-4CF2-BB18-8EA2C9F8664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1" name="楕円 1160">
                    <a:extLst>
                      <a:ext uri="{FF2B5EF4-FFF2-40B4-BE49-F238E27FC236}">
                        <a16:creationId xmlns:a16="http://schemas.microsoft.com/office/drawing/2014/main" id="{AE92B750-44B0-40CC-8102-D27FDAB2D098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84B7A369-E057-4913-99FF-B8167B468DBC}"/>
                    </a:ext>
                  </a:extLst>
                </p:cNvPr>
                <p:cNvGrpSpPr/>
                <p:nvPr/>
              </p:nvGrpSpPr>
              <p:grpSpPr>
                <a:xfrm rot="20174904" flipH="1">
                  <a:off x="2850822" y="2887647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8" name="月 1157">
                    <a:extLst>
                      <a:ext uri="{FF2B5EF4-FFF2-40B4-BE49-F238E27FC236}">
                        <a16:creationId xmlns:a16="http://schemas.microsoft.com/office/drawing/2014/main" id="{CD976F8B-1F74-440B-9FE1-5913CF1EB0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9" name="楕円 1158">
                    <a:extLst>
                      <a:ext uri="{FF2B5EF4-FFF2-40B4-BE49-F238E27FC236}">
                        <a16:creationId xmlns:a16="http://schemas.microsoft.com/office/drawing/2014/main" id="{83598928-485D-4E26-8A88-F0BE120AD10A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FF0C74FA-5EAF-4FC6-B047-9749540443CA}"/>
                    </a:ext>
                  </a:extLst>
                </p:cNvPr>
                <p:cNvGrpSpPr/>
                <p:nvPr/>
              </p:nvGrpSpPr>
              <p:grpSpPr>
                <a:xfrm rot="20174904" flipH="1">
                  <a:off x="2844472" y="3068622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6" name="月 1155">
                    <a:extLst>
                      <a:ext uri="{FF2B5EF4-FFF2-40B4-BE49-F238E27FC236}">
                        <a16:creationId xmlns:a16="http://schemas.microsoft.com/office/drawing/2014/main" id="{15BFB151-8298-4E3E-8919-6ABD522312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7" name="楕円 1156">
                    <a:extLst>
                      <a:ext uri="{FF2B5EF4-FFF2-40B4-BE49-F238E27FC236}">
                        <a16:creationId xmlns:a16="http://schemas.microsoft.com/office/drawing/2014/main" id="{0DCD44D4-BC6B-4BDB-8D88-DE34E5B3F0D1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08B331A4-FC8D-40B9-8D0C-EE2671F68783}"/>
                    </a:ext>
                  </a:extLst>
                </p:cNvPr>
                <p:cNvGrpSpPr/>
                <p:nvPr/>
              </p:nvGrpSpPr>
              <p:grpSpPr>
                <a:xfrm rot="710981">
                  <a:off x="2543777" y="3055708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4" name="月 1153">
                    <a:extLst>
                      <a:ext uri="{FF2B5EF4-FFF2-40B4-BE49-F238E27FC236}">
                        <a16:creationId xmlns:a16="http://schemas.microsoft.com/office/drawing/2014/main" id="{8FA5EC59-DE18-4305-A791-2D476B6256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5" name="楕円 1154">
                    <a:extLst>
                      <a:ext uri="{FF2B5EF4-FFF2-40B4-BE49-F238E27FC236}">
                        <a16:creationId xmlns:a16="http://schemas.microsoft.com/office/drawing/2014/main" id="{507ACAA7-EBD1-44A9-8408-DA647893BBCE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913C34C6-7330-4FF2-B803-2F534E1F04AC}"/>
                    </a:ext>
                  </a:extLst>
                </p:cNvPr>
                <p:cNvGrpSpPr/>
                <p:nvPr/>
              </p:nvGrpSpPr>
              <p:grpSpPr>
                <a:xfrm rot="710981">
                  <a:off x="2483452" y="3204934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2" name="月 1151">
                    <a:extLst>
                      <a:ext uri="{FF2B5EF4-FFF2-40B4-BE49-F238E27FC236}">
                        <a16:creationId xmlns:a16="http://schemas.microsoft.com/office/drawing/2014/main" id="{D27D4EEF-EFDB-4ADD-A6C9-5C99D375D6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楕円 1152">
                    <a:extLst>
                      <a:ext uri="{FF2B5EF4-FFF2-40B4-BE49-F238E27FC236}">
                        <a16:creationId xmlns:a16="http://schemas.microsoft.com/office/drawing/2014/main" id="{4485A501-522D-4F43-91C9-4F911EB8A56E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9" name="グループ化 1138">
                  <a:extLst>
                    <a:ext uri="{FF2B5EF4-FFF2-40B4-BE49-F238E27FC236}">
                      <a16:creationId xmlns:a16="http://schemas.microsoft.com/office/drawing/2014/main" id="{E4651E9B-00E9-41A4-A2DD-42F7EF801A36}"/>
                    </a:ext>
                  </a:extLst>
                </p:cNvPr>
                <p:cNvGrpSpPr/>
                <p:nvPr/>
              </p:nvGrpSpPr>
              <p:grpSpPr>
                <a:xfrm rot="908703" flipH="1">
                  <a:off x="2952133" y="2448231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50" name="月 1149">
                    <a:extLst>
                      <a:ext uri="{FF2B5EF4-FFF2-40B4-BE49-F238E27FC236}">
                        <a16:creationId xmlns:a16="http://schemas.microsoft.com/office/drawing/2014/main" id="{EC82A4B4-33E8-4026-A092-6C30DD97AA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楕円 1150">
                    <a:extLst>
                      <a:ext uri="{FF2B5EF4-FFF2-40B4-BE49-F238E27FC236}">
                        <a16:creationId xmlns:a16="http://schemas.microsoft.com/office/drawing/2014/main" id="{1D4A89F7-00A4-4541-9C2F-B87CD3F7771F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0" name="グループ化 1139">
                  <a:extLst>
                    <a:ext uri="{FF2B5EF4-FFF2-40B4-BE49-F238E27FC236}">
                      <a16:creationId xmlns:a16="http://schemas.microsoft.com/office/drawing/2014/main" id="{424B91B1-636B-4523-A918-B80EA5FF9124}"/>
                    </a:ext>
                  </a:extLst>
                </p:cNvPr>
                <p:cNvGrpSpPr/>
                <p:nvPr/>
              </p:nvGrpSpPr>
              <p:grpSpPr>
                <a:xfrm rot="20691297">
                  <a:off x="2726870" y="2384939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48" name="月 1147">
                    <a:extLst>
                      <a:ext uri="{FF2B5EF4-FFF2-40B4-BE49-F238E27FC236}">
                        <a16:creationId xmlns:a16="http://schemas.microsoft.com/office/drawing/2014/main" id="{1C6A4F1C-DE90-4173-BF17-6B37976848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49" name="楕円 1148">
                    <a:extLst>
                      <a:ext uri="{FF2B5EF4-FFF2-40B4-BE49-F238E27FC236}">
                        <a16:creationId xmlns:a16="http://schemas.microsoft.com/office/drawing/2014/main" id="{D4B48A3F-C343-4DF9-BBDC-759E1D808597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1" name="グループ化 1140">
                  <a:extLst>
                    <a:ext uri="{FF2B5EF4-FFF2-40B4-BE49-F238E27FC236}">
                      <a16:creationId xmlns:a16="http://schemas.microsoft.com/office/drawing/2014/main" id="{B0850439-E849-4BE1-A8FB-42E0E9B151F7}"/>
                    </a:ext>
                  </a:extLst>
                </p:cNvPr>
                <p:cNvGrpSpPr/>
                <p:nvPr/>
              </p:nvGrpSpPr>
              <p:grpSpPr>
                <a:xfrm rot="2207391">
                  <a:off x="2774957" y="2267552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46" name="月 1145">
                    <a:extLst>
                      <a:ext uri="{FF2B5EF4-FFF2-40B4-BE49-F238E27FC236}">
                        <a16:creationId xmlns:a16="http://schemas.microsoft.com/office/drawing/2014/main" id="{ED8DB9A3-B4A9-4E60-A2A4-3921F3924C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4CFA338B-EB8E-4D3D-BD39-319E474A260C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2" name="グループ化 1141">
                  <a:extLst>
                    <a:ext uri="{FF2B5EF4-FFF2-40B4-BE49-F238E27FC236}">
                      <a16:creationId xmlns:a16="http://schemas.microsoft.com/office/drawing/2014/main" id="{EE1BA9B8-5DBB-47C9-AA93-8AB14866F2DB}"/>
                    </a:ext>
                  </a:extLst>
                </p:cNvPr>
                <p:cNvGrpSpPr/>
                <p:nvPr/>
              </p:nvGrpSpPr>
              <p:grpSpPr>
                <a:xfrm rot="21272192" flipH="1">
                  <a:off x="2987786" y="2331974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44" name="月 1143">
                    <a:extLst>
                      <a:ext uri="{FF2B5EF4-FFF2-40B4-BE49-F238E27FC236}">
                        <a16:creationId xmlns:a16="http://schemas.microsoft.com/office/drawing/2014/main" id="{F40D9C4A-ED64-4F4C-B4C9-EBF0F4EB9A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45" name="楕円 1144">
                    <a:extLst>
                      <a:ext uri="{FF2B5EF4-FFF2-40B4-BE49-F238E27FC236}">
                        <a16:creationId xmlns:a16="http://schemas.microsoft.com/office/drawing/2014/main" id="{D60B9929-0AC5-401D-BDD9-9D3BB298A048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43" name="月 1142">
                  <a:extLst>
                    <a:ext uri="{FF2B5EF4-FFF2-40B4-BE49-F238E27FC236}">
                      <a16:creationId xmlns:a16="http://schemas.microsoft.com/office/drawing/2014/main" id="{6632A50F-DF5A-4A08-8B00-97E3058B2AA6}"/>
                    </a:ext>
                  </a:extLst>
                </p:cNvPr>
                <p:cNvSpPr/>
                <p:nvPr/>
              </p:nvSpPr>
              <p:spPr>
                <a:xfrm>
                  <a:off x="2847329" y="2275592"/>
                  <a:ext cx="229922" cy="1228089"/>
                </a:xfrm>
                <a:prstGeom prst="moon">
                  <a:avLst>
                    <a:gd name="adj" fmla="val 19620"/>
                  </a:avLst>
                </a:prstGeom>
                <a:grpFill/>
                <a:ln w="1905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9E77A245-CE6F-497E-B9AB-E702D49FE7E9}"/>
                  </a:ext>
                </a:extLst>
              </p:cNvPr>
              <p:cNvGrpSpPr/>
              <p:nvPr/>
            </p:nvGrpSpPr>
            <p:grpSpPr>
              <a:xfrm>
                <a:off x="7612881" y="4668177"/>
                <a:ext cx="507666" cy="673173"/>
                <a:chOff x="1869074" y="2795222"/>
                <a:chExt cx="697770" cy="925254"/>
              </a:xfr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</p:grpSpPr>
            <p:grpSp>
              <p:nvGrpSpPr>
                <p:cNvPr id="1086" name="グループ化 1085">
                  <a:extLst>
                    <a:ext uri="{FF2B5EF4-FFF2-40B4-BE49-F238E27FC236}">
                      <a16:creationId xmlns:a16="http://schemas.microsoft.com/office/drawing/2014/main" id="{34AAF552-702A-4425-B75C-24AF27AB029D}"/>
                    </a:ext>
                  </a:extLst>
                </p:cNvPr>
                <p:cNvGrpSpPr/>
                <p:nvPr/>
              </p:nvGrpSpPr>
              <p:grpSpPr>
                <a:xfrm rot="1744730">
                  <a:off x="1869074" y="2824108"/>
                  <a:ext cx="167190" cy="71359"/>
                  <a:chOff x="1814004" y="2806833"/>
                  <a:chExt cx="167190" cy="71359"/>
                </a:xfrm>
                <a:grpFill/>
              </p:grpSpPr>
              <p:sp>
                <p:nvSpPr>
                  <p:cNvPr id="1128" name="月 1127">
                    <a:extLst>
                      <a:ext uri="{FF2B5EF4-FFF2-40B4-BE49-F238E27FC236}">
                        <a16:creationId xmlns:a16="http://schemas.microsoft.com/office/drawing/2014/main" id="{F694AB17-4E41-4CA7-BC31-47A961EC4011}"/>
                      </a:ext>
                    </a:extLst>
                  </p:cNvPr>
                  <p:cNvSpPr/>
                  <p:nvPr/>
                </p:nvSpPr>
                <p:spPr>
                  <a:xfrm rot="4629760">
                    <a:off x="1914408" y="2774583"/>
                    <a:ext cx="34536" cy="9903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9" name="楕円 1128">
                    <a:extLst>
                      <a:ext uri="{FF2B5EF4-FFF2-40B4-BE49-F238E27FC236}">
                        <a16:creationId xmlns:a16="http://schemas.microsoft.com/office/drawing/2014/main" id="{0F36CBBA-06BE-4176-8C47-E10E5AD9F69D}"/>
                      </a:ext>
                    </a:extLst>
                  </p:cNvPr>
                  <p:cNvSpPr/>
                  <p:nvPr/>
                </p:nvSpPr>
                <p:spPr>
                  <a:xfrm rot="19674575">
                    <a:off x="1814004" y="2828450"/>
                    <a:ext cx="98119" cy="49742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3883B474-9602-4C79-9E80-256DE842E67E}"/>
                    </a:ext>
                  </a:extLst>
                </p:cNvPr>
                <p:cNvGrpSpPr/>
                <p:nvPr/>
              </p:nvGrpSpPr>
              <p:grpSpPr>
                <a:xfrm rot="20501952" flipH="1">
                  <a:off x="1979191" y="2795222"/>
                  <a:ext cx="587653" cy="925254"/>
                  <a:chOff x="2483452" y="2267552"/>
                  <a:chExt cx="785098" cy="1236129"/>
                </a:xfrm>
                <a:grpFill/>
              </p:grpSpPr>
              <p:grpSp>
                <p:nvGrpSpPr>
                  <p:cNvPr id="1088" name="グループ化 1087">
                    <a:extLst>
                      <a:ext uri="{FF2B5EF4-FFF2-40B4-BE49-F238E27FC236}">
                        <a16:creationId xmlns:a16="http://schemas.microsoft.com/office/drawing/2014/main" id="{A862C52D-B735-4749-B801-EAE08F799ECC}"/>
                      </a:ext>
                    </a:extLst>
                  </p:cNvPr>
                  <p:cNvGrpSpPr/>
                  <p:nvPr/>
                </p:nvGrpSpPr>
                <p:grpSpPr>
                  <a:xfrm>
                    <a:off x="2550734" y="2529225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6" name="月 1125">
                      <a:extLst>
                        <a:ext uri="{FF2B5EF4-FFF2-40B4-BE49-F238E27FC236}">
                          <a16:creationId xmlns:a16="http://schemas.microsoft.com/office/drawing/2014/main" id="{5322C1D8-0B8E-4704-BF52-A0BD279BEEE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7" name="楕円 1126">
                      <a:extLst>
                        <a:ext uri="{FF2B5EF4-FFF2-40B4-BE49-F238E27FC236}">
                          <a16:creationId xmlns:a16="http://schemas.microsoft.com/office/drawing/2014/main" id="{F5C8339D-5998-43EF-B593-FDE89D2173D9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89" name="グループ化 1088">
                    <a:extLst>
                      <a:ext uri="{FF2B5EF4-FFF2-40B4-BE49-F238E27FC236}">
                        <a16:creationId xmlns:a16="http://schemas.microsoft.com/office/drawing/2014/main" id="{D1557C3E-DCA0-4C5A-A240-7FF2409F3A9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928814" y="25597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4" name="月 1123">
                      <a:extLst>
                        <a:ext uri="{FF2B5EF4-FFF2-40B4-BE49-F238E27FC236}">
                          <a16:creationId xmlns:a16="http://schemas.microsoft.com/office/drawing/2014/main" id="{B51472C7-7F4A-4049-87F7-9A60AD19C2C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5" name="楕円 1124">
                      <a:extLst>
                        <a:ext uri="{FF2B5EF4-FFF2-40B4-BE49-F238E27FC236}">
                          <a16:creationId xmlns:a16="http://schemas.microsoft.com/office/drawing/2014/main" id="{006AD917-2E03-4B2F-BB82-A1E0371E4465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0" name="グループ化 1089">
                    <a:extLst>
                      <a:ext uri="{FF2B5EF4-FFF2-40B4-BE49-F238E27FC236}">
                        <a16:creationId xmlns:a16="http://schemas.microsoft.com/office/drawing/2014/main" id="{DDDBA83B-14EC-43F6-AFEE-01477E1E091C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1209" y="2678450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2" name="月 1121">
                      <a:extLst>
                        <a:ext uri="{FF2B5EF4-FFF2-40B4-BE49-F238E27FC236}">
                          <a16:creationId xmlns:a16="http://schemas.microsoft.com/office/drawing/2014/main" id="{9388C69F-7E0D-4763-943E-8A3B2E5AABC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3" name="楕円 1122">
                      <a:extLst>
                        <a:ext uri="{FF2B5EF4-FFF2-40B4-BE49-F238E27FC236}">
                          <a16:creationId xmlns:a16="http://schemas.microsoft.com/office/drawing/2014/main" id="{D0ED65B0-473D-4446-9F68-88C7B6C32720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1" name="グループ化 1090">
                    <a:extLst>
                      <a:ext uri="{FF2B5EF4-FFF2-40B4-BE49-F238E27FC236}">
                        <a16:creationId xmlns:a16="http://schemas.microsoft.com/office/drawing/2014/main" id="{839F38DD-58AD-43BE-B16E-81B7C77272D0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4822" y="2837399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0" name="月 1119">
                      <a:extLst>
                        <a:ext uri="{FF2B5EF4-FFF2-40B4-BE49-F238E27FC236}">
                          <a16:creationId xmlns:a16="http://schemas.microsoft.com/office/drawing/2014/main" id="{E209ACAE-5EB1-4C77-A2C5-2B3BB98653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1" name="楕円 1120">
                      <a:extLst>
                        <a:ext uri="{FF2B5EF4-FFF2-40B4-BE49-F238E27FC236}">
                          <a16:creationId xmlns:a16="http://schemas.microsoft.com/office/drawing/2014/main" id="{B0D8B424-BD65-424F-9CB0-BC842C335A63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2" name="グループ化 1091">
                    <a:extLst>
                      <a:ext uri="{FF2B5EF4-FFF2-40B4-BE49-F238E27FC236}">
                        <a16:creationId xmlns:a16="http://schemas.microsoft.com/office/drawing/2014/main" id="{DD3B3D9D-B5A7-4D71-8789-C67455076218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7646" y="27034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8" name="月 1117">
                      <a:extLst>
                        <a:ext uri="{FF2B5EF4-FFF2-40B4-BE49-F238E27FC236}">
                          <a16:creationId xmlns:a16="http://schemas.microsoft.com/office/drawing/2014/main" id="{BB9D0BC8-7930-4228-AA88-562AA2B67F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9" name="楕円 1118">
                      <a:extLst>
                        <a:ext uri="{FF2B5EF4-FFF2-40B4-BE49-F238E27FC236}">
                          <a16:creationId xmlns:a16="http://schemas.microsoft.com/office/drawing/2014/main" id="{F04E595E-2B78-4566-803C-459F552C238F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3" name="グループ化 1092">
                    <a:extLst>
                      <a:ext uri="{FF2B5EF4-FFF2-40B4-BE49-F238E27FC236}">
                        <a16:creationId xmlns:a16="http://schemas.microsoft.com/office/drawing/2014/main" id="{BA691BF0-B15D-4F6B-9D50-FD827B17DA2D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50822" y="288764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6" name="月 1115">
                      <a:extLst>
                        <a:ext uri="{FF2B5EF4-FFF2-40B4-BE49-F238E27FC236}">
                          <a16:creationId xmlns:a16="http://schemas.microsoft.com/office/drawing/2014/main" id="{09F7573C-E725-412C-AA7A-2D1314DF73B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7" name="楕円 1116">
                      <a:extLst>
                        <a:ext uri="{FF2B5EF4-FFF2-40B4-BE49-F238E27FC236}">
                          <a16:creationId xmlns:a16="http://schemas.microsoft.com/office/drawing/2014/main" id="{F619998B-AEE8-4500-BDC1-DBE7DF0BED1E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4" name="グループ化 1093">
                    <a:extLst>
                      <a:ext uri="{FF2B5EF4-FFF2-40B4-BE49-F238E27FC236}">
                        <a16:creationId xmlns:a16="http://schemas.microsoft.com/office/drawing/2014/main" id="{C16D217D-9219-47DF-9EE9-552D89AB2F7F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4472" y="3068622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4" name="月 1113">
                      <a:extLst>
                        <a:ext uri="{FF2B5EF4-FFF2-40B4-BE49-F238E27FC236}">
                          <a16:creationId xmlns:a16="http://schemas.microsoft.com/office/drawing/2014/main" id="{A86B0FC4-F832-4F9E-9DF3-8A00A08C1B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5" name="楕円 1114">
                      <a:extLst>
                        <a:ext uri="{FF2B5EF4-FFF2-40B4-BE49-F238E27FC236}">
                          <a16:creationId xmlns:a16="http://schemas.microsoft.com/office/drawing/2014/main" id="{AE20D423-35D2-417E-B9FB-9FC341CED520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5" name="グループ化 1094">
                    <a:extLst>
                      <a:ext uri="{FF2B5EF4-FFF2-40B4-BE49-F238E27FC236}">
                        <a16:creationId xmlns:a16="http://schemas.microsoft.com/office/drawing/2014/main" id="{FD50BECD-0250-4638-B806-A9BB1B0D952D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543777" y="3055708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2" name="月 1111">
                      <a:extLst>
                        <a:ext uri="{FF2B5EF4-FFF2-40B4-BE49-F238E27FC236}">
                          <a16:creationId xmlns:a16="http://schemas.microsoft.com/office/drawing/2014/main" id="{006DFD3F-916E-4A07-ABD0-6332DA69083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3" name="楕円 1112">
                      <a:extLst>
                        <a:ext uri="{FF2B5EF4-FFF2-40B4-BE49-F238E27FC236}">
                          <a16:creationId xmlns:a16="http://schemas.microsoft.com/office/drawing/2014/main" id="{037EE0C4-3AE2-43B9-842E-9ACF64A8AC37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0043D56C-6083-4D4D-B66C-344A927B84B6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483452" y="3204934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0" name="月 1109">
                      <a:extLst>
                        <a:ext uri="{FF2B5EF4-FFF2-40B4-BE49-F238E27FC236}">
                          <a16:creationId xmlns:a16="http://schemas.microsoft.com/office/drawing/2014/main" id="{470B77D1-C2FF-45B1-A62F-9265EFF627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1" name="楕円 1110">
                      <a:extLst>
                        <a:ext uri="{FF2B5EF4-FFF2-40B4-BE49-F238E27FC236}">
                          <a16:creationId xmlns:a16="http://schemas.microsoft.com/office/drawing/2014/main" id="{1EC9D76C-2FA8-46B5-807D-0913844C8245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FD57F9FD-3024-4CA2-9496-4C5C848C526A}"/>
                      </a:ext>
                    </a:extLst>
                  </p:cNvPr>
                  <p:cNvGrpSpPr/>
                  <p:nvPr/>
                </p:nvGrpSpPr>
                <p:grpSpPr>
                  <a:xfrm rot="908703" flipH="1">
                    <a:off x="2952133" y="2448231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8" name="月 1107">
                      <a:extLst>
                        <a:ext uri="{FF2B5EF4-FFF2-40B4-BE49-F238E27FC236}">
                          <a16:creationId xmlns:a16="http://schemas.microsoft.com/office/drawing/2014/main" id="{FD74932B-20FD-4783-9557-A0FD25A670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9" name="楕円 1108">
                      <a:extLst>
                        <a:ext uri="{FF2B5EF4-FFF2-40B4-BE49-F238E27FC236}">
                          <a16:creationId xmlns:a16="http://schemas.microsoft.com/office/drawing/2014/main" id="{566A5D8C-BC3A-4AB8-88B7-1EF685101046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EDEFF8CA-3FA2-49CD-A83A-173945035B1E}"/>
                      </a:ext>
                    </a:extLst>
                  </p:cNvPr>
                  <p:cNvGrpSpPr/>
                  <p:nvPr/>
                </p:nvGrpSpPr>
                <p:grpSpPr>
                  <a:xfrm rot="20691297">
                    <a:off x="2726870" y="2384939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6" name="月 1105">
                      <a:extLst>
                        <a:ext uri="{FF2B5EF4-FFF2-40B4-BE49-F238E27FC236}">
                          <a16:creationId xmlns:a16="http://schemas.microsoft.com/office/drawing/2014/main" id="{1CBBDBC0-EBED-4977-8D4F-87BB19D2A5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7" name="楕円 1106">
                      <a:extLst>
                        <a:ext uri="{FF2B5EF4-FFF2-40B4-BE49-F238E27FC236}">
                          <a16:creationId xmlns:a16="http://schemas.microsoft.com/office/drawing/2014/main" id="{4D782957-2E18-4C2B-8D6B-6273EF9167F1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9" name="グループ化 1098">
                    <a:extLst>
                      <a:ext uri="{FF2B5EF4-FFF2-40B4-BE49-F238E27FC236}">
                        <a16:creationId xmlns:a16="http://schemas.microsoft.com/office/drawing/2014/main" id="{01C48E21-97EA-4514-B7BC-1D2F69F8EFB2}"/>
                      </a:ext>
                    </a:extLst>
                  </p:cNvPr>
                  <p:cNvGrpSpPr/>
                  <p:nvPr/>
                </p:nvGrpSpPr>
                <p:grpSpPr>
                  <a:xfrm rot="2207391">
                    <a:off x="2774957" y="2267552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4" name="月 1103">
                      <a:extLst>
                        <a:ext uri="{FF2B5EF4-FFF2-40B4-BE49-F238E27FC236}">
                          <a16:creationId xmlns:a16="http://schemas.microsoft.com/office/drawing/2014/main" id="{74AD13C4-FB84-44C0-9604-BC36DB6DCAD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5" name="楕円 1104">
                      <a:extLst>
                        <a:ext uri="{FF2B5EF4-FFF2-40B4-BE49-F238E27FC236}">
                          <a16:creationId xmlns:a16="http://schemas.microsoft.com/office/drawing/2014/main" id="{677B6EE1-D055-4815-A5FB-8F09422649FB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00" name="グループ化 1099">
                    <a:extLst>
                      <a:ext uri="{FF2B5EF4-FFF2-40B4-BE49-F238E27FC236}">
                        <a16:creationId xmlns:a16="http://schemas.microsoft.com/office/drawing/2014/main" id="{F9731A0C-044A-464B-9F10-A736A5551D2E}"/>
                      </a:ext>
                    </a:extLst>
                  </p:cNvPr>
                  <p:cNvGrpSpPr/>
                  <p:nvPr/>
                </p:nvGrpSpPr>
                <p:grpSpPr>
                  <a:xfrm rot="21272192" flipH="1">
                    <a:off x="2987785" y="2331973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2" name="月 1101">
                      <a:extLst>
                        <a:ext uri="{FF2B5EF4-FFF2-40B4-BE49-F238E27FC236}">
                          <a16:creationId xmlns:a16="http://schemas.microsoft.com/office/drawing/2014/main" id="{EDD53FB7-B9B0-4986-ADD8-A39E83AF95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3" name="楕円 1102">
                      <a:extLst>
                        <a:ext uri="{FF2B5EF4-FFF2-40B4-BE49-F238E27FC236}">
                          <a16:creationId xmlns:a16="http://schemas.microsoft.com/office/drawing/2014/main" id="{447E42EE-FD19-49C2-9CE4-D5E71FCB44FD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01" name="月 1100">
                    <a:extLst>
                      <a:ext uri="{FF2B5EF4-FFF2-40B4-BE49-F238E27FC236}">
                        <a16:creationId xmlns:a16="http://schemas.microsoft.com/office/drawing/2014/main" id="{9558BF91-2398-4F4D-939C-FC3AD3CEC82F}"/>
                      </a:ext>
                    </a:extLst>
                  </p:cNvPr>
                  <p:cNvSpPr/>
                  <p:nvPr/>
                </p:nvSpPr>
                <p:spPr>
                  <a:xfrm>
                    <a:off x="2847329" y="2275592"/>
                    <a:ext cx="229922" cy="1228089"/>
                  </a:xfrm>
                  <a:prstGeom prst="moon">
                    <a:avLst>
                      <a:gd name="adj" fmla="val 19620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DAF2EBD5-78C0-4F58-BB49-6A3E7730E179}"/>
                  </a:ext>
                </a:extLst>
              </p:cNvPr>
              <p:cNvGrpSpPr/>
              <p:nvPr/>
            </p:nvGrpSpPr>
            <p:grpSpPr>
              <a:xfrm rot="1094369" flipH="1">
                <a:off x="8698471" y="4593916"/>
                <a:ext cx="576228" cy="764088"/>
                <a:chOff x="1869074" y="2795222"/>
                <a:chExt cx="697770" cy="925254"/>
              </a:xfr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</p:grpSpPr>
            <p:grpSp>
              <p:nvGrpSpPr>
                <p:cNvPr id="1042" name="グループ化 1041">
                  <a:extLst>
                    <a:ext uri="{FF2B5EF4-FFF2-40B4-BE49-F238E27FC236}">
                      <a16:creationId xmlns:a16="http://schemas.microsoft.com/office/drawing/2014/main" id="{E44C1B82-0288-4235-9E3B-ACD6F3EF3B2F}"/>
                    </a:ext>
                  </a:extLst>
                </p:cNvPr>
                <p:cNvGrpSpPr/>
                <p:nvPr/>
              </p:nvGrpSpPr>
              <p:grpSpPr>
                <a:xfrm rot="1744730">
                  <a:off x="1869074" y="2824108"/>
                  <a:ext cx="167190" cy="71359"/>
                  <a:chOff x="1814004" y="2806833"/>
                  <a:chExt cx="167190" cy="71359"/>
                </a:xfrm>
                <a:grpFill/>
              </p:grpSpPr>
              <p:sp>
                <p:nvSpPr>
                  <p:cNvPr id="1084" name="月 1083">
                    <a:extLst>
                      <a:ext uri="{FF2B5EF4-FFF2-40B4-BE49-F238E27FC236}">
                        <a16:creationId xmlns:a16="http://schemas.microsoft.com/office/drawing/2014/main" id="{0B661D57-98FB-4778-AE4B-E70706F3EB99}"/>
                      </a:ext>
                    </a:extLst>
                  </p:cNvPr>
                  <p:cNvSpPr/>
                  <p:nvPr/>
                </p:nvSpPr>
                <p:spPr>
                  <a:xfrm rot="4629760">
                    <a:off x="1914408" y="2774583"/>
                    <a:ext cx="34536" cy="9903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5" name="楕円 1084">
                    <a:extLst>
                      <a:ext uri="{FF2B5EF4-FFF2-40B4-BE49-F238E27FC236}">
                        <a16:creationId xmlns:a16="http://schemas.microsoft.com/office/drawing/2014/main" id="{9B79AA06-7A42-4100-88D5-7A963A1F099B}"/>
                      </a:ext>
                    </a:extLst>
                  </p:cNvPr>
                  <p:cNvSpPr/>
                  <p:nvPr/>
                </p:nvSpPr>
                <p:spPr>
                  <a:xfrm rot="19674575">
                    <a:off x="1814004" y="2828450"/>
                    <a:ext cx="98119" cy="49742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43" name="グループ化 1042">
                  <a:extLst>
                    <a:ext uri="{FF2B5EF4-FFF2-40B4-BE49-F238E27FC236}">
                      <a16:creationId xmlns:a16="http://schemas.microsoft.com/office/drawing/2014/main" id="{59D34F8C-BD11-46CA-A38B-44060842E28F}"/>
                    </a:ext>
                  </a:extLst>
                </p:cNvPr>
                <p:cNvGrpSpPr/>
                <p:nvPr/>
              </p:nvGrpSpPr>
              <p:grpSpPr>
                <a:xfrm rot="20501952" flipH="1">
                  <a:off x="1979191" y="2795222"/>
                  <a:ext cx="587653" cy="925254"/>
                  <a:chOff x="2483452" y="2267552"/>
                  <a:chExt cx="785098" cy="1236129"/>
                </a:xfrm>
                <a:grpFill/>
              </p:grpSpPr>
              <p:grpSp>
                <p:nvGrpSpPr>
                  <p:cNvPr id="1044" name="グループ化 1043">
                    <a:extLst>
                      <a:ext uri="{FF2B5EF4-FFF2-40B4-BE49-F238E27FC236}">
                        <a16:creationId xmlns:a16="http://schemas.microsoft.com/office/drawing/2014/main" id="{CEC9DFF9-6D62-4936-828D-4B49287B44BE}"/>
                      </a:ext>
                    </a:extLst>
                  </p:cNvPr>
                  <p:cNvGrpSpPr/>
                  <p:nvPr/>
                </p:nvGrpSpPr>
                <p:grpSpPr>
                  <a:xfrm>
                    <a:off x="2550734" y="2529225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82" name="月 1081">
                      <a:extLst>
                        <a:ext uri="{FF2B5EF4-FFF2-40B4-BE49-F238E27FC236}">
                          <a16:creationId xmlns:a16="http://schemas.microsoft.com/office/drawing/2014/main" id="{FA8DB5A0-FD0D-449F-9AE0-17FAC4BE7D3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3" name="楕円 1082">
                      <a:extLst>
                        <a:ext uri="{FF2B5EF4-FFF2-40B4-BE49-F238E27FC236}">
                          <a16:creationId xmlns:a16="http://schemas.microsoft.com/office/drawing/2014/main" id="{E8503433-26E2-4E4B-A05D-3528D11CB5E3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5" name="グループ化 1044">
                    <a:extLst>
                      <a:ext uri="{FF2B5EF4-FFF2-40B4-BE49-F238E27FC236}">
                        <a16:creationId xmlns:a16="http://schemas.microsoft.com/office/drawing/2014/main" id="{8D481A78-3FA6-40DE-911F-50F2C2D26A7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928814" y="25597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80" name="月 1079">
                      <a:extLst>
                        <a:ext uri="{FF2B5EF4-FFF2-40B4-BE49-F238E27FC236}">
                          <a16:creationId xmlns:a16="http://schemas.microsoft.com/office/drawing/2014/main" id="{729A7DED-67B7-43DD-82C6-E95F65AD0D5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1" name="楕円 1080">
                      <a:extLst>
                        <a:ext uri="{FF2B5EF4-FFF2-40B4-BE49-F238E27FC236}">
                          <a16:creationId xmlns:a16="http://schemas.microsoft.com/office/drawing/2014/main" id="{F158C07C-E9DC-47EB-832D-58680F81F644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6" name="グループ化 1045">
                    <a:extLst>
                      <a:ext uri="{FF2B5EF4-FFF2-40B4-BE49-F238E27FC236}">
                        <a16:creationId xmlns:a16="http://schemas.microsoft.com/office/drawing/2014/main" id="{40E736CB-A149-48A0-A871-6D3F0A3361BA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1209" y="2678450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8" name="月 1077">
                      <a:extLst>
                        <a:ext uri="{FF2B5EF4-FFF2-40B4-BE49-F238E27FC236}">
                          <a16:creationId xmlns:a16="http://schemas.microsoft.com/office/drawing/2014/main" id="{3333A69C-2B01-4212-AEC4-57D6AC5BC2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9" name="楕円 1078">
                      <a:extLst>
                        <a:ext uri="{FF2B5EF4-FFF2-40B4-BE49-F238E27FC236}">
                          <a16:creationId xmlns:a16="http://schemas.microsoft.com/office/drawing/2014/main" id="{A7672003-9F70-4947-95B6-F06A2B2962B0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7" name="グループ化 1046">
                    <a:extLst>
                      <a:ext uri="{FF2B5EF4-FFF2-40B4-BE49-F238E27FC236}">
                        <a16:creationId xmlns:a16="http://schemas.microsoft.com/office/drawing/2014/main" id="{4CBFC9B1-EE85-4F26-9574-1941AE168947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4822" y="2837399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6" name="月 1075">
                      <a:extLst>
                        <a:ext uri="{FF2B5EF4-FFF2-40B4-BE49-F238E27FC236}">
                          <a16:creationId xmlns:a16="http://schemas.microsoft.com/office/drawing/2014/main" id="{59321943-B4C4-4AEC-A95C-DCD564F7FB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7" name="楕円 1076">
                      <a:extLst>
                        <a:ext uri="{FF2B5EF4-FFF2-40B4-BE49-F238E27FC236}">
                          <a16:creationId xmlns:a16="http://schemas.microsoft.com/office/drawing/2014/main" id="{CD31FFBE-3444-4673-9FE9-84AF3E51F231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8" name="グループ化 1047">
                    <a:extLst>
                      <a:ext uri="{FF2B5EF4-FFF2-40B4-BE49-F238E27FC236}">
                        <a16:creationId xmlns:a16="http://schemas.microsoft.com/office/drawing/2014/main" id="{86913577-90A5-4847-8EE0-BEF67F136083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7646" y="27034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4" name="月 1073">
                      <a:extLst>
                        <a:ext uri="{FF2B5EF4-FFF2-40B4-BE49-F238E27FC236}">
                          <a16:creationId xmlns:a16="http://schemas.microsoft.com/office/drawing/2014/main" id="{22B9592F-483E-4E9F-BDDC-6B1DE31691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5" name="楕円 1074">
                      <a:extLst>
                        <a:ext uri="{FF2B5EF4-FFF2-40B4-BE49-F238E27FC236}">
                          <a16:creationId xmlns:a16="http://schemas.microsoft.com/office/drawing/2014/main" id="{E0FF3621-A946-40D8-9D8E-8A23948915DD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9" name="グループ化 1048">
                    <a:extLst>
                      <a:ext uri="{FF2B5EF4-FFF2-40B4-BE49-F238E27FC236}">
                        <a16:creationId xmlns:a16="http://schemas.microsoft.com/office/drawing/2014/main" id="{43DA1D64-5C86-4BD1-ACC9-BFBD73D3450D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50822" y="288764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2" name="月 1071">
                      <a:extLst>
                        <a:ext uri="{FF2B5EF4-FFF2-40B4-BE49-F238E27FC236}">
                          <a16:creationId xmlns:a16="http://schemas.microsoft.com/office/drawing/2014/main" id="{A94D8ED5-8F5A-4A99-B146-022C86DB81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3" name="楕円 1072">
                      <a:extLst>
                        <a:ext uri="{FF2B5EF4-FFF2-40B4-BE49-F238E27FC236}">
                          <a16:creationId xmlns:a16="http://schemas.microsoft.com/office/drawing/2014/main" id="{E658B17B-2B55-44F4-9AC1-7815521EF486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0" name="グループ化 1049">
                    <a:extLst>
                      <a:ext uri="{FF2B5EF4-FFF2-40B4-BE49-F238E27FC236}">
                        <a16:creationId xmlns:a16="http://schemas.microsoft.com/office/drawing/2014/main" id="{86B15304-B41E-4BA5-BC88-3F98D9A99FE1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4472" y="3068622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0" name="月 1069">
                      <a:extLst>
                        <a:ext uri="{FF2B5EF4-FFF2-40B4-BE49-F238E27FC236}">
                          <a16:creationId xmlns:a16="http://schemas.microsoft.com/office/drawing/2014/main" id="{CD90EB92-3368-42D8-AB1B-0FDD88D389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1" name="楕円 1070">
                      <a:extLst>
                        <a:ext uri="{FF2B5EF4-FFF2-40B4-BE49-F238E27FC236}">
                          <a16:creationId xmlns:a16="http://schemas.microsoft.com/office/drawing/2014/main" id="{D0BB705C-2D30-4D55-A805-09B5A337377E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1" name="グループ化 1050">
                    <a:extLst>
                      <a:ext uri="{FF2B5EF4-FFF2-40B4-BE49-F238E27FC236}">
                        <a16:creationId xmlns:a16="http://schemas.microsoft.com/office/drawing/2014/main" id="{43EFA5A1-3C91-44D9-8622-CB68AAFD1A86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543777" y="3055708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8" name="月 1067">
                      <a:extLst>
                        <a:ext uri="{FF2B5EF4-FFF2-40B4-BE49-F238E27FC236}">
                          <a16:creationId xmlns:a16="http://schemas.microsoft.com/office/drawing/2014/main" id="{8A48BD56-0861-4D50-8501-305954CB418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9" name="楕円 1068">
                      <a:extLst>
                        <a:ext uri="{FF2B5EF4-FFF2-40B4-BE49-F238E27FC236}">
                          <a16:creationId xmlns:a16="http://schemas.microsoft.com/office/drawing/2014/main" id="{94EDCA95-E870-4A7C-A64F-C91852DE1F69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2" name="グループ化 1051">
                    <a:extLst>
                      <a:ext uri="{FF2B5EF4-FFF2-40B4-BE49-F238E27FC236}">
                        <a16:creationId xmlns:a16="http://schemas.microsoft.com/office/drawing/2014/main" id="{388AF720-64F9-4B63-9888-F4DE5E9D5547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483452" y="3204934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6" name="月 1065">
                      <a:extLst>
                        <a:ext uri="{FF2B5EF4-FFF2-40B4-BE49-F238E27FC236}">
                          <a16:creationId xmlns:a16="http://schemas.microsoft.com/office/drawing/2014/main" id="{B40CACBB-3577-446E-AE3A-6F3628DE40A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7" name="楕円 1066">
                      <a:extLst>
                        <a:ext uri="{FF2B5EF4-FFF2-40B4-BE49-F238E27FC236}">
                          <a16:creationId xmlns:a16="http://schemas.microsoft.com/office/drawing/2014/main" id="{7FFFF3E0-7879-4F5B-B8BF-1CA6013B3AEA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3" name="グループ化 1052">
                    <a:extLst>
                      <a:ext uri="{FF2B5EF4-FFF2-40B4-BE49-F238E27FC236}">
                        <a16:creationId xmlns:a16="http://schemas.microsoft.com/office/drawing/2014/main" id="{03CAAB8C-76C8-46C8-8760-6EFFB1129497}"/>
                      </a:ext>
                    </a:extLst>
                  </p:cNvPr>
                  <p:cNvGrpSpPr/>
                  <p:nvPr/>
                </p:nvGrpSpPr>
                <p:grpSpPr>
                  <a:xfrm rot="908703" flipH="1">
                    <a:off x="2952133" y="2448231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4" name="月 1063">
                      <a:extLst>
                        <a:ext uri="{FF2B5EF4-FFF2-40B4-BE49-F238E27FC236}">
                          <a16:creationId xmlns:a16="http://schemas.microsoft.com/office/drawing/2014/main" id="{9779DC8A-64C3-4107-9BB1-621C51E2FD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5" name="楕円 1064">
                      <a:extLst>
                        <a:ext uri="{FF2B5EF4-FFF2-40B4-BE49-F238E27FC236}">
                          <a16:creationId xmlns:a16="http://schemas.microsoft.com/office/drawing/2014/main" id="{6FDFDD4C-2BBA-4245-B8E3-78C0ACE4172B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4" name="グループ化 1053">
                    <a:extLst>
                      <a:ext uri="{FF2B5EF4-FFF2-40B4-BE49-F238E27FC236}">
                        <a16:creationId xmlns:a16="http://schemas.microsoft.com/office/drawing/2014/main" id="{1CDA9C1A-3C32-46AC-A35B-05944AEA811C}"/>
                      </a:ext>
                    </a:extLst>
                  </p:cNvPr>
                  <p:cNvGrpSpPr/>
                  <p:nvPr/>
                </p:nvGrpSpPr>
                <p:grpSpPr>
                  <a:xfrm rot="20691297">
                    <a:off x="2726870" y="2384939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2" name="月 1061">
                      <a:extLst>
                        <a:ext uri="{FF2B5EF4-FFF2-40B4-BE49-F238E27FC236}">
                          <a16:creationId xmlns:a16="http://schemas.microsoft.com/office/drawing/2014/main" id="{389CD50C-1F97-46F8-AA68-A4AE1CF7932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3" name="楕円 1062">
                      <a:extLst>
                        <a:ext uri="{FF2B5EF4-FFF2-40B4-BE49-F238E27FC236}">
                          <a16:creationId xmlns:a16="http://schemas.microsoft.com/office/drawing/2014/main" id="{7B11E5BD-F10D-411A-B012-FECC5DB7AD61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BD53B7A8-B8CB-4793-BDD8-6C24434EF215}"/>
                      </a:ext>
                    </a:extLst>
                  </p:cNvPr>
                  <p:cNvGrpSpPr/>
                  <p:nvPr/>
                </p:nvGrpSpPr>
                <p:grpSpPr>
                  <a:xfrm rot="2207391">
                    <a:off x="2774957" y="2267552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0" name="月 1059">
                      <a:extLst>
                        <a:ext uri="{FF2B5EF4-FFF2-40B4-BE49-F238E27FC236}">
                          <a16:creationId xmlns:a16="http://schemas.microsoft.com/office/drawing/2014/main" id="{1C71E2E6-F4C0-4647-85BC-9B679BF832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1" name="楕円 1060">
                      <a:extLst>
                        <a:ext uri="{FF2B5EF4-FFF2-40B4-BE49-F238E27FC236}">
                          <a16:creationId xmlns:a16="http://schemas.microsoft.com/office/drawing/2014/main" id="{8D349D57-5F83-48B5-BF90-AB3A84D7FAED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6" name="グループ化 1055">
                    <a:extLst>
                      <a:ext uri="{FF2B5EF4-FFF2-40B4-BE49-F238E27FC236}">
                        <a16:creationId xmlns:a16="http://schemas.microsoft.com/office/drawing/2014/main" id="{A6F948E2-4B1A-4DB4-956F-6A972546A027}"/>
                      </a:ext>
                    </a:extLst>
                  </p:cNvPr>
                  <p:cNvGrpSpPr/>
                  <p:nvPr/>
                </p:nvGrpSpPr>
                <p:grpSpPr>
                  <a:xfrm rot="21272192" flipH="1">
                    <a:off x="2987785" y="2331973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58" name="月 1057">
                      <a:extLst>
                        <a:ext uri="{FF2B5EF4-FFF2-40B4-BE49-F238E27FC236}">
                          <a16:creationId xmlns:a16="http://schemas.microsoft.com/office/drawing/2014/main" id="{F53EC9F7-E03A-4866-B3A3-9A3D33BA6E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9" name="楕円 1058">
                      <a:extLst>
                        <a:ext uri="{FF2B5EF4-FFF2-40B4-BE49-F238E27FC236}">
                          <a16:creationId xmlns:a16="http://schemas.microsoft.com/office/drawing/2014/main" id="{83945399-056C-4CA8-9D58-EC4052261317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solidFill>
                        <a:sysClr val="window" lastClr="FFFFFF">
                          <a:lumMod val="50000"/>
                        </a:sysClr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7" name="月 1056">
                    <a:extLst>
                      <a:ext uri="{FF2B5EF4-FFF2-40B4-BE49-F238E27FC236}">
                        <a16:creationId xmlns:a16="http://schemas.microsoft.com/office/drawing/2014/main" id="{6C3AC7A8-DDE6-4DDE-995B-5B5AE96F7720}"/>
                      </a:ext>
                    </a:extLst>
                  </p:cNvPr>
                  <p:cNvSpPr/>
                  <p:nvPr/>
                </p:nvSpPr>
                <p:spPr>
                  <a:xfrm>
                    <a:off x="2847329" y="2275592"/>
                    <a:ext cx="229922" cy="1228089"/>
                  </a:xfrm>
                  <a:prstGeom prst="moon">
                    <a:avLst>
                      <a:gd name="adj" fmla="val 19620"/>
                    </a:avLst>
                  </a:prstGeom>
                  <a:grpFill/>
                  <a:ln w="19050" cap="flat" cmpd="sng" algn="ctr">
                    <a:solidFill>
                      <a:sysClr val="window" lastClr="FFFFFF">
                        <a:lumMod val="50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E7E1D7CA-A59A-4200-98B8-70901B7DEF3D}"/>
                  </a:ext>
                </a:extLst>
              </p:cNvPr>
              <p:cNvSpPr/>
              <p:nvPr/>
            </p:nvSpPr>
            <p:spPr>
              <a:xfrm rot="12289757">
                <a:off x="7499885" y="5054132"/>
                <a:ext cx="674956" cy="726724"/>
              </a:xfrm>
              <a:custGeom>
                <a:avLst/>
                <a:gdLst>
                  <a:gd name="connsiteX0" fmla="*/ 673230 w 927705"/>
                  <a:gd name="connsiteY0" fmla="*/ 945692 h 998858"/>
                  <a:gd name="connsiteX1" fmla="*/ 449684 w 927705"/>
                  <a:gd name="connsiteY1" fmla="*/ 897089 h 998858"/>
                  <a:gd name="connsiteX2" fmla="*/ 449043 w 927705"/>
                  <a:gd name="connsiteY2" fmla="*/ 896146 h 998858"/>
                  <a:gd name="connsiteX3" fmla="*/ 427892 w 927705"/>
                  <a:gd name="connsiteY3" fmla="*/ 931095 h 998858"/>
                  <a:gd name="connsiteX4" fmla="*/ 361615 w 927705"/>
                  <a:gd name="connsiteY4" fmla="*/ 979679 h 998858"/>
                  <a:gd name="connsiteX5" fmla="*/ 86900 w 927705"/>
                  <a:gd name="connsiteY5" fmla="*/ 878763 h 998858"/>
                  <a:gd name="connsiteX6" fmla="*/ 0 w 927705"/>
                  <a:gd name="connsiteY6" fmla="*/ 690948 h 998858"/>
                  <a:gd name="connsiteX7" fmla="*/ 35400 w 927705"/>
                  <a:gd name="connsiteY7" fmla="*/ 674569 h 998858"/>
                  <a:gd name="connsiteX8" fmla="*/ 30670 w 927705"/>
                  <a:gd name="connsiteY8" fmla="*/ 667995 h 998858"/>
                  <a:gd name="connsiteX9" fmla="*/ 44556 w 927705"/>
                  <a:gd name="connsiteY9" fmla="*/ 439649 h 998858"/>
                  <a:gd name="connsiteX10" fmla="*/ 169150 w 927705"/>
                  <a:gd name="connsiteY10" fmla="*/ 274414 h 998858"/>
                  <a:gd name="connsiteX11" fmla="*/ 215800 w 927705"/>
                  <a:gd name="connsiteY11" fmla="*/ 309590 h 998858"/>
                  <a:gd name="connsiteX12" fmla="*/ 247802 w 927705"/>
                  <a:gd name="connsiteY12" fmla="*/ 257658 h 998858"/>
                  <a:gd name="connsiteX13" fmla="*/ 292107 w 927705"/>
                  <a:gd name="connsiteY13" fmla="*/ 210365 h 998858"/>
                  <a:gd name="connsiteX14" fmla="*/ 533152 w 927705"/>
                  <a:gd name="connsiteY14" fmla="*/ 0 h 998858"/>
                  <a:gd name="connsiteX15" fmla="*/ 743517 w 927705"/>
                  <a:gd name="connsiteY15" fmla="*/ 241045 h 998858"/>
                  <a:gd name="connsiteX16" fmla="*/ 781016 w 927705"/>
                  <a:gd name="connsiteY16" fmla="*/ 293897 h 998858"/>
                  <a:gd name="connsiteX17" fmla="*/ 796026 w 927705"/>
                  <a:gd name="connsiteY17" fmla="*/ 327824 h 998858"/>
                  <a:gd name="connsiteX18" fmla="*/ 852398 w 927705"/>
                  <a:gd name="connsiteY18" fmla="*/ 327824 h 998858"/>
                  <a:gd name="connsiteX19" fmla="*/ 852398 w 927705"/>
                  <a:gd name="connsiteY19" fmla="*/ 446090 h 998858"/>
                  <a:gd name="connsiteX20" fmla="*/ 927705 w 927705"/>
                  <a:gd name="connsiteY20" fmla="*/ 459147 h 998858"/>
                  <a:gd name="connsiteX21" fmla="*/ 892352 w 927705"/>
                  <a:gd name="connsiteY21" fmla="*/ 663050 h 998858"/>
                  <a:gd name="connsiteX22" fmla="*/ 865799 w 927705"/>
                  <a:gd name="connsiteY22" fmla="*/ 731332 h 998858"/>
                  <a:gd name="connsiteX23" fmla="*/ 890692 w 927705"/>
                  <a:gd name="connsiteY23" fmla="*/ 756935 h 998858"/>
                  <a:gd name="connsiteX24" fmla="*/ 742320 w 927705"/>
                  <a:gd name="connsiteY24" fmla="*/ 901198 h 998858"/>
                  <a:gd name="connsiteX25" fmla="*/ 673230 w 927705"/>
                  <a:gd name="connsiteY25" fmla="*/ 945692 h 99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27705" h="998858">
                    <a:moveTo>
                      <a:pt x="673230" y="945692"/>
                    </a:moveTo>
                    <a:cubicBezTo>
                      <a:pt x="598076" y="974947"/>
                      <a:pt x="509440" y="958547"/>
                      <a:pt x="449684" y="897089"/>
                    </a:cubicBezTo>
                    <a:lnTo>
                      <a:pt x="449043" y="896146"/>
                    </a:lnTo>
                    <a:lnTo>
                      <a:pt x="427892" y="931095"/>
                    </a:lnTo>
                    <a:cubicBezTo>
                      <a:pt x="409820" y="950995"/>
                      <a:pt x="387547" y="967681"/>
                      <a:pt x="361615" y="979679"/>
                    </a:cubicBezTo>
                    <a:cubicBezTo>
                      <a:pt x="257887" y="1027673"/>
                      <a:pt x="134893" y="982491"/>
                      <a:pt x="86900" y="878763"/>
                    </a:cubicBezTo>
                    <a:lnTo>
                      <a:pt x="0" y="690948"/>
                    </a:lnTo>
                    <a:lnTo>
                      <a:pt x="35400" y="674569"/>
                    </a:lnTo>
                    <a:lnTo>
                      <a:pt x="30670" y="667995"/>
                    </a:lnTo>
                    <a:cubicBezTo>
                      <a:pt x="-9721" y="598192"/>
                      <a:pt x="-7053" y="508091"/>
                      <a:pt x="44556" y="439649"/>
                    </a:cubicBezTo>
                    <a:lnTo>
                      <a:pt x="169150" y="274414"/>
                    </a:lnTo>
                    <a:lnTo>
                      <a:pt x="215800" y="309590"/>
                    </a:lnTo>
                    <a:lnTo>
                      <a:pt x="247802" y="257658"/>
                    </a:lnTo>
                    <a:cubicBezTo>
                      <a:pt x="260692" y="240752"/>
                      <a:pt x="275467" y="224887"/>
                      <a:pt x="292107" y="210365"/>
                    </a:cubicBezTo>
                    <a:lnTo>
                      <a:pt x="533152" y="0"/>
                    </a:lnTo>
                    <a:lnTo>
                      <a:pt x="743517" y="241045"/>
                    </a:lnTo>
                    <a:cubicBezTo>
                      <a:pt x="758040" y="257685"/>
                      <a:pt x="770532" y="275404"/>
                      <a:pt x="781016" y="293897"/>
                    </a:cubicBezTo>
                    <a:lnTo>
                      <a:pt x="796026" y="327824"/>
                    </a:lnTo>
                    <a:lnTo>
                      <a:pt x="852398" y="327824"/>
                    </a:lnTo>
                    <a:lnTo>
                      <a:pt x="852398" y="446090"/>
                    </a:lnTo>
                    <a:lnTo>
                      <a:pt x="927705" y="459147"/>
                    </a:lnTo>
                    <a:lnTo>
                      <a:pt x="892352" y="663050"/>
                    </a:lnTo>
                    <a:lnTo>
                      <a:pt x="865799" y="731332"/>
                    </a:lnTo>
                    <a:lnTo>
                      <a:pt x="890692" y="756935"/>
                    </a:lnTo>
                    <a:lnTo>
                      <a:pt x="742320" y="901198"/>
                    </a:lnTo>
                    <a:cubicBezTo>
                      <a:pt x="721834" y="921117"/>
                      <a:pt x="698281" y="935941"/>
                      <a:pt x="673230" y="94569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79EC00C4-3A72-4D55-AF60-D61A9BB6F78A}"/>
                  </a:ext>
                </a:extLst>
              </p:cNvPr>
              <p:cNvSpPr/>
              <p:nvPr/>
            </p:nvSpPr>
            <p:spPr>
              <a:xfrm rot="3431164">
                <a:off x="8051509" y="5007186"/>
                <a:ext cx="853697" cy="736094"/>
              </a:xfrm>
              <a:custGeom>
                <a:avLst/>
                <a:gdLst>
                  <a:gd name="connsiteX0" fmla="*/ 60369 w 1173378"/>
                  <a:gd name="connsiteY0" fmla="*/ 427484 h 1011737"/>
                  <a:gd name="connsiteX1" fmla="*/ 254676 w 1173378"/>
                  <a:gd name="connsiteY1" fmla="*/ 298318 h 1011737"/>
                  <a:gd name="connsiteX2" fmla="*/ 266215 w 1173378"/>
                  <a:gd name="connsiteY2" fmla="*/ 297141 h 1011737"/>
                  <a:gd name="connsiteX3" fmla="*/ 259893 w 1173378"/>
                  <a:gd name="connsiteY3" fmla="*/ 247712 h 1011737"/>
                  <a:gd name="connsiteX4" fmla="*/ 574181 w 1173378"/>
                  <a:gd name="connsiteY4" fmla="*/ 0 h 1011737"/>
                  <a:gd name="connsiteX5" fmla="*/ 888469 w 1173378"/>
                  <a:gd name="connsiteY5" fmla="*/ 0 h 1011737"/>
                  <a:gd name="connsiteX6" fmla="*/ 888469 w 1173378"/>
                  <a:gd name="connsiteY6" fmla="*/ 201832 h 1011737"/>
                  <a:gd name="connsiteX7" fmla="*/ 935457 w 1173378"/>
                  <a:gd name="connsiteY7" fmla="*/ 221726 h 1011737"/>
                  <a:gd name="connsiteX8" fmla="*/ 1047280 w 1173378"/>
                  <a:gd name="connsiteY8" fmla="*/ 335464 h 1011737"/>
                  <a:gd name="connsiteX9" fmla="*/ 1173378 w 1173378"/>
                  <a:gd name="connsiteY9" fmla="*/ 577407 h 1011737"/>
                  <a:gd name="connsiteX10" fmla="*/ 931434 w 1173378"/>
                  <a:gd name="connsiteY10" fmla="*/ 703506 h 1011737"/>
                  <a:gd name="connsiteX11" fmla="*/ 931169 w 1173378"/>
                  <a:gd name="connsiteY11" fmla="*/ 703611 h 1011737"/>
                  <a:gd name="connsiteX12" fmla="*/ 911708 w 1173378"/>
                  <a:gd name="connsiteY12" fmla="*/ 870927 h 1011737"/>
                  <a:gd name="connsiteX13" fmla="*/ 640702 w 1173378"/>
                  <a:gd name="connsiteY13" fmla="*/ 839405 h 1011737"/>
                  <a:gd name="connsiteX14" fmla="*/ 537691 w 1173378"/>
                  <a:gd name="connsiteY14" fmla="*/ 805838 h 1011737"/>
                  <a:gd name="connsiteX15" fmla="*/ 534545 w 1173378"/>
                  <a:gd name="connsiteY15" fmla="*/ 803625 h 1011737"/>
                  <a:gd name="connsiteX16" fmla="*/ 441404 w 1173378"/>
                  <a:gd name="connsiteY16" fmla="*/ 1011737 h 1011737"/>
                  <a:gd name="connsiteX17" fmla="*/ 171009 w 1173378"/>
                  <a:gd name="connsiteY17" fmla="*/ 890723 h 1011737"/>
                  <a:gd name="connsiteX18" fmla="*/ 29001 w 1173378"/>
                  <a:gd name="connsiteY18" fmla="*/ 482839 h 1011737"/>
                  <a:gd name="connsiteX19" fmla="*/ 60369 w 1173378"/>
                  <a:gd name="connsiteY19" fmla="*/ 427484 h 1011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73378" h="1011737">
                    <a:moveTo>
                      <a:pt x="60369" y="427484"/>
                    </a:moveTo>
                    <a:cubicBezTo>
                      <a:pt x="108207" y="359234"/>
                      <a:pt x="178678" y="313807"/>
                      <a:pt x="254676" y="298318"/>
                    </a:cubicBezTo>
                    <a:lnTo>
                      <a:pt x="266215" y="297141"/>
                    </a:lnTo>
                    <a:lnTo>
                      <a:pt x="259893" y="247712"/>
                    </a:lnTo>
                    <a:cubicBezTo>
                      <a:pt x="259893" y="110904"/>
                      <a:pt x="400605" y="0"/>
                      <a:pt x="574181" y="0"/>
                    </a:cubicBezTo>
                    <a:lnTo>
                      <a:pt x="888469" y="0"/>
                    </a:lnTo>
                    <a:lnTo>
                      <a:pt x="888469" y="201832"/>
                    </a:lnTo>
                    <a:lnTo>
                      <a:pt x="935457" y="221726"/>
                    </a:lnTo>
                    <a:cubicBezTo>
                      <a:pt x="981670" y="246744"/>
                      <a:pt x="1021164" y="285355"/>
                      <a:pt x="1047280" y="335464"/>
                    </a:cubicBezTo>
                    <a:lnTo>
                      <a:pt x="1173378" y="577407"/>
                    </a:lnTo>
                    <a:lnTo>
                      <a:pt x="931434" y="703506"/>
                    </a:lnTo>
                    <a:lnTo>
                      <a:pt x="931169" y="703611"/>
                    </a:lnTo>
                    <a:lnTo>
                      <a:pt x="911708" y="870927"/>
                    </a:lnTo>
                    <a:lnTo>
                      <a:pt x="640702" y="839405"/>
                    </a:lnTo>
                    <a:cubicBezTo>
                      <a:pt x="603284" y="835053"/>
                      <a:pt x="568519" y="823323"/>
                      <a:pt x="537691" y="805838"/>
                    </a:cubicBezTo>
                    <a:lnTo>
                      <a:pt x="534545" y="803625"/>
                    </a:lnTo>
                    <a:lnTo>
                      <a:pt x="441404" y="1011737"/>
                    </a:lnTo>
                    <a:lnTo>
                      <a:pt x="171009" y="890723"/>
                    </a:lnTo>
                    <a:cubicBezTo>
                      <a:pt x="21674" y="823888"/>
                      <a:pt x="-41905" y="641272"/>
                      <a:pt x="29001" y="482839"/>
                    </a:cubicBezTo>
                    <a:cubicBezTo>
                      <a:pt x="37864" y="463035"/>
                      <a:pt x="48409" y="444546"/>
                      <a:pt x="60369" y="427484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   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77" name="グループ化 1176">
            <a:extLst>
              <a:ext uri="{FF2B5EF4-FFF2-40B4-BE49-F238E27FC236}">
                <a16:creationId xmlns:a16="http://schemas.microsoft.com/office/drawing/2014/main" id="{5454A441-0E8B-4CDE-9FE0-8E4F4CA74314}"/>
              </a:ext>
            </a:extLst>
          </p:cNvPr>
          <p:cNvGrpSpPr/>
          <p:nvPr/>
        </p:nvGrpSpPr>
        <p:grpSpPr>
          <a:xfrm>
            <a:off x="6638220" y="900110"/>
            <a:ext cx="2582021" cy="2582020"/>
            <a:chOff x="4363476" y="900110"/>
            <a:chExt cx="2582021" cy="2582020"/>
          </a:xfrm>
        </p:grpSpPr>
        <p:grpSp>
          <p:nvGrpSpPr>
            <p:cNvPr id="1178" name="グループ化 1177">
              <a:extLst>
                <a:ext uri="{FF2B5EF4-FFF2-40B4-BE49-F238E27FC236}">
                  <a16:creationId xmlns:a16="http://schemas.microsoft.com/office/drawing/2014/main" id="{1EBC8279-9AA3-47BD-938A-E91248C03D42}"/>
                </a:ext>
              </a:extLst>
            </p:cNvPr>
            <p:cNvGrpSpPr/>
            <p:nvPr/>
          </p:nvGrpSpPr>
          <p:grpSpPr>
            <a:xfrm>
              <a:off x="4363476" y="900110"/>
              <a:ext cx="2582021" cy="2582020"/>
              <a:chOff x="153798" y="4548145"/>
              <a:chExt cx="3615946" cy="3615944"/>
            </a:xfrm>
          </p:grpSpPr>
          <p:sp>
            <p:nvSpPr>
              <p:cNvPr id="1209" name="楕円 1208">
                <a:extLst>
                  <a:ext uri="{FF2B5EF4-FFF2-40B4-BE49-F238E27FC236}">
                    <a16:creationId xmlns:a16="http://schemas.microsoft.com/office/drawing/2014/main" id="{1D5993B7-7AA9-4AE5-AC01-95D0F99AFF69}"/>
                  </a:ext>
                </a:extLst>
              </p:cNvPr>
              <p:cNvSpPr/>
              <p:nvPr/>
            </p:nvSpPr>
            <p:spPr>
              <a:xfrm>
                <a:off x="153798" y="4548145"/>
                <a:ext cx="3615946" cy="3615944"/>
              </a:xfrm>
              <a:prstGeom prst="ellipse">
                <a:avLst/>
              </a:prstGeom>
              <a:solidFill>
                <a:srgbClr val="EEEFBF"/>
              </a:solidFill>
              <a:ln w="25400"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209">
                <a:extLst>
                  <a:ext uri="{FF2B5EF4-FFF2-40B4-BE49-F238E27FC236}">
                    <a16:creationId xmlns:a16="http://schemas.microsoft.com/office/drawing/2014/main" id="{96EE3583-7C07-4534-AFDA-D9EC447AD5DA}"/>
                  </a:ext>
                </a:extLst>
              </p:cNvPr>
              <p:cNvSpPr/>
              <p:nvPr/>
            </p:nvSpPr>
            <p:spPr>
              <a:xfrm>
                <a:off x="269315" y="4663660"/>
                <a:ext cx="3384914" cy="3384914"/>
              </a:xfrm>
              <a:prstGeom prst="ellipse">
                <a:avLst/>
              </a:prstGeom>
              <a:solidFill>
                <a:srgbClr val="6C6A42"/>
              </a:solidFill>
              <a:ln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4A32B38B-01F8-4574-8CF7-6872A011F593}"/>
                  </a:ext>
                </a:extLst>
              </p:cNvPr>
              <p:cNvSpPr/>
              <p:nvPr/>
            </p:nvSpPr>
            <p:spPr>
              <a:xfrm>
                <a:off x="294392" y="4688737"/>
                <a:ext cx="3334759" cy="3334759"/>
              </a:xfrm>
              <a:prstGeom prst="ellipse">
                <a:avLst/>
              </a:prstGeom>
              <a:solidFill>
                <a:srgbClr val="EEEFBF"/>
              </a:solidFill>
              <a:ln>
                <a:solidFill>
                  <a:srgbClr val="6C6A4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480A43A2-3B1C-4793-93D1-3BB80E36F6B2}"/>
                  </a:ext>
                </a:extLst>
              </p:cNvPr>
              <p:cNvSpPr/>
              <p:nvPr/>
            </p:nvSpPr>
            <p:spPr>
              <a:xfrm>
                <a:off x="835304" y="5256346"/>
                <a:ext cx="2209840" cy="22098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テキスト ボックス 1212">
                <a:extLst>
                  <a:ext uri="{FF2B5EF4-FFF2-40B4-BE49-F238E27FC236}">
                    <a16:creationId xmlns:a16="http://schemas.microsoft.com/office/drawing/2014/main" id="{EB1D6CA3-C0C0-4F24-91F8-0535E13E2FE5}"/>
                  </a:ext>
                </a:extLst>
              </p:cNvPr>
              <p:cNvSpPr txBox="1"/>
              <p:nvPr/>
            </p:nvSpPr>
            <p:spPr>
              <a:xfrm rot="2700000">
                <a:off x="910347" y="7167051"/>
                <a:ext cx="270104" cy="2880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令</a:t>
                </a:r>
              </a:p>
            </p:txBody>
          </p:sp>
          <p:sp>
            <p:nvSpPr>
              <p:cNvPr id="1214" name="テキスト ボックス 1213">
                <a:extLst>
                  <a:ext uri="{FF2B5EF4-FFF2-40B4-BE49-F238E27FC236}">
                    <a16:creationId xmlns:a16="http://schemas.microsoft.com/office/drawing/2014/main" id="{D82187F5-5870-45AB-A788-D3D23C231420}"/>
                  </a:ext>
                </a:extLst>
              </p:cNvPr>
              <p:cNvSpPr txBox="1"/>
              <p:nvPr/>
            </p:nvSpPr>
            <p:spPr>
              <a:xfrm rot="18900000">
                <a:off x="2722049" y="7154400"/>
                <a:ext cx="270106" cy="2880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</a:p>
            </p:txBody>
          </p:sp>
          <p:sp>
            <p:nvSpPr>
              <p:cNvPr id="1215" name="テキスト ボックス 1214">
                <a:extLst>
                  <a:ext uri="{FF2B5EF4-FFF2-40B4-BE49-F238E27FC236}">
                    <a16:creationId xmlns:a16="http://schemas.microsoft.com/office/drawing/2014/main" id="{A208EF15-F4CA-4F87-ADCA-D65493DCA9B5}"/>
                  </a:ext>
                </a:extLst>
              </p:cNvPr>
              <p:cNvSpPr txBox="1"/>
              <p:nvPr/>
            </p:nvSpPr>
            <p:spPr>
              <a:xfrm rot="20700000">
                <a:off x="2154327" y="7493448"/>
                <a:ext cx="258260" cy="2421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</a:t>
                </a:r>
              </a:p>
            </p:txBody>
          </p:sp>
          <p:sp>
            <p:nvSpPr>
              <p:cNvPr id="1216" name="テキスト ボックス 1215">
                <a:extLst>
                  <a:ext uri="{FF2B5EF4-FFF2-40B4-BE49-F238E27FC236}">
                    <a16:creationId xmlns:a16="http://schemas.microsoft.com/office/drawing/2014/main" id="{52B36B60-DC62-44A7-A912-A85FE1886748}"/>
                  </a:ext>
                </a:extLst>
              </p:cNvPr>
              <p:cNvSpPr txBox="1"/>
              <p:nvPr/>
            </p:nvSpPr>
            <p:spPr>
              <a:xfrm rot="900000">
                <a:off x="1500842" y="7482676"/>
                <a:ext cx="270104" cy="28801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</a:t>
                </a:r>
              </a:p>
            </p:txBody>
          </p:sp>
          <p:sp>
            <p:nvSpPr>
              <p:cNvPr id="1217" name="楕円 212">
                <a:extLst>
                  <a:ext uri="{FF2B5EF4-FFF2-40B4-BE49-F238E27FC236}">
                    <a16:creationId xmlns:a16="http://schemas.microsoft.com/office/drawing/2014/main" id="{C5854380-C51B-4E10-8EE3-466480F41E4B}"/>
                  </a:ext>
                </a:extLst>
              </p:cNvPr>
              <p:cNvSpPr/>
              <p:nvPr/>
            </p:nvSpPr>
            <p:spPr>
              <a:xfrm>
                <a:off x="1627850" y="5619984"/>
                <a:ext cx="667843" cy="1420139"/>
              </a:xfrm>
              <a:custGeom>
                <a:avLst/>
                <a:gdLst>
                  <a:gd name="connsiteX0" fmla="*/ 0 w 947738"/>
                  <a:gd name="connsiteY0" fmla="*/ 967978 h 1935956"/>
                  <a:gd name="connsiteX1" fmla="*/ 473869 w 947738"/>
                  <a:gd name="connsiteY1" fmla="*/ 0 h 1935956"/>
                  <a:gd name="connsiteX2" fmla="*/ 947738 w 947738"/>
                  <a:gd name="connsiteY2" fmla="*/ 967978 h 1935956"/>
                  <a:gd name="connsiteX3" fmla="*/ 473869 w 947738"/>
                  <a:gd name="connsiteY3" fmla="*/ 1935956 h 1935956"/>
                  <a:gd name="connsiteX4" fmla="*/ 0 w 947738"/>
                  <a:gd name="connsiteY4" fmla="*/ 967978 h 1935956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7738" h="1935973">
                    <a:moveTo>
                      <a:pt x="0" y="967995"/>
                    </a:moveTo>
                    <a:cubicBezTo>
                      <a:pt x="0" y="433396"/>
                      <a:pt x="97858" y="-3158"/>
                      <a:pt x="473869" y="17"/>
                    </a:cubicBez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8" name="楕円 212">
                <a:extLst>
                  <a:ext uri="{FF2B5EF4-FFF2-40B4-BE49-F238E27FC236}">
                    <a16:creationId xmlns:a16="http://schemas.microsoft.com/office/drawing/2014/main" id="{80EFE176-FD44-403F-8C74-A058B896C82D}"/>
                  </a:ext>
                </a:extLst>
              </p:cNvPr>
              <p:cNvSpPr/>
              <p:nvPr/>
            </p:nvSpPr>
            <p:spPr>
              <a:xfrm>
                <a:off x="2400502" y="5619984"/>
                <a:ext cx="667843" cy="1420139"/>
              </a:xfrm>
              <a:custGeom>
                <a:avLst/>
                <a:gdLst>
                  <a:gd name="connsiteX0" fmla="*/ 0 w 947738"/>
                  <a:gd name="connsiteY0" fmla="*/ 967978 h 1935956"/>
                  <a:gd name="connsiteX1" fmla="*/ 473869 w 947738"/>
                  <a:gd name="connsiteY1" fmla="*/ 0 h 1935956"/>
                  <a:gd name="connsiteX2" fmla="*/ 947738 w 947738"/>
                  <a:gd name="connsiteY2" fmla="*/ 967978 h 1935956"/>
                  <a:gd name="connsiteX3" fmla="*/ 473869 w 947738"/>
                  <a:gd name="connsiteY3" fmla="*/ 1935956 h 1935956"/>
                  <a:gd name="connsiteX4" fmla="*/ 0 w 947738"/>
                  <a:gd name="connsiteY4" fmla="*/ 967978 h 1935956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7738" h="1935973">
                    <a:moveTo>
                      <a:pt x="0" y="967995"/>
                    </a:moveTo>
                    <a:cubicBezTo>
                      <a:pt x="0" y="433396"/>
                      <a:pt x="97858" y="-3158"/>
                      <a:pt x="473869" y="17"/>
                    </a:cubicBez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B8202C62-9AB4-453B-9E34-FB91F0B72D4D}"/>
                  </a:ext>
                </a:extLst>
              </p:cNvPr>
              <p:cNvSpPr/>
              <p:nvPr/>
            </p:nvSpPr>
            <p:spPr>
              <a:xfrm>
                <a:off x="1600838" y="5592763"/>
                <a:ext cx="721867" cy="1474579"/>
              </a:xfrm>
              <a:custGeom>
                <a:avLst/>
                <a:gdLst>
                  <a:gd name="connsiteX0" fmla="*/ 661194 w 947738"/>
                  <a:gd name="connsiteY0" fmla="*/ 168019 h 1935973"/>
                  <a:gd name="connsiteX1" fmla="*/ 661194 w 947738"/>
                  <a:gd name="connsiteY1" fmla="*/ 1765246 h 1935973"/>
                  <a:gd name="connsiteX2" fmla="*/ 720264 w 947738"/>
                  <a:gd name="connsiteY2" fmla="*/ 1692319 h 1935973"/>
                  <a:gd name="connsiteX3" fmla="*/ 849313 w 947738"/>
                  <a:gd name="connsiteY3" fmla="*/ 967996 h 1935973"/>
                  <a:gd name="connsiteX4" fmla="*/ 723580 w 947738"/>
                  <a:gd name="connsiteY4" fmla="*/ 244932 h 1935973"/>
                  <a:gd name="connsiteX5" fmla="*/ 286544 w 947738"/>
                  <a:gd name="connsiteY5" fmla="*/ 165597 h 1935973"/>
                  <a:gd name="connsiteX6" fmla="*/ 224158 w 947738"/>
                  <a:gd name="connsiteY6" fmla="*/ 242413 h 1935973"/>
                  <a:gd name="connsiteX7" fmla="*/ 98425 w 947738"/>
                  <a:gd name="connsiteY7" fmla="*/ 967996 h 1935973"/>
                  <a:gd name="connsiteX8" fmla="*/ 227474 w 947738"/>
                  <a:gd name="connsiteY8" fmla="*/ 1692319 h 1935973"/>
                  <a:gd name="connsiteX9" fmla="*/ 286544 w 947738"/>
                  <a:gd name="connsiteY9" fmla="*/ 1765246 h 1935973"/>
                  <a:gd name="connsiteX10" fmla="*/ 473869 w 947738"/>
                  <a:gd name="connsiteY10" fmla="*/ 78599 h 1935973"/>
                  <a:gd name="connsiteX11" fmla="*/ 373062 w 947738"/>
                  <a:gd name="connsiteY11" fmla="*/ 179406 h 1935973"/>
                  <a:gd name="connsiteX12" fmla="*/ 373062 w 947738"/>
                  <a:gd name="connsiteY12" fmla="*/ 1733567 h 1935973"/>
                  <a:gd name="connsiteX13" fmla="*/ 473869 w 947738"/>
                  <a:gd name="connsiteY13" fmla="*/ 1834374 h 1935973"/>
                  <a:gd name="connsiteX14" fmla="*/ 574676 w 947738"/>
                  <a:gd name="connsiteY14" fmla="*/ 1733567 h 1935973"/>
                  <a:gd name="connsiteX15" fmla="*/ 574676 w 947738"/>
                  <a:gd name="connsiteY15" fmla="*/ 179406 h 1935973"/>
                  <a:gd name="connsiteX16" fmla="*/ 473869 w 947738"/>
                  <a:gd name="connsiteY16" fmla="*/ 78599 h 1935973"/>
                  <a:gd name="connsiteX17" fmla="*/ 473869 w 947738"/>
                  <a:gd name="connsiteY17" fmla="*/ 17 h 1935973"/>
                  <a:gd name="connsiteX18" fmla="*/ 947738 w 947738"/>
                  <a:gd name="connsiteY18" fmla="*/ 967995 h 1935973"/>
                  <a:gd name="connsiteX19" fmla="*/ 473869 w 947738"/>
                  <a:gd name="connsiteY19" fmla="*/ 1935973 h 1935973"/>
                  <a:gd name="connsiteX20" fmla="*/ 0 w 947738"/>
                  <a:gd name="connsiteY20" fmla="*/ 967995 h 1935973"/>
                  <a:gd name="connsiteX21" fmla="*/ 473869 w 947738"/>
                  <a:gd name="connsiteY21" fmla="*/ 17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7738" h="1935973">
                    <a:moveTo>
                      <a:pt x="661194" y="168019"/>
                    </a:moveTo>
                    <a:lnTo>
                      <a:pt x="661194" y="1765246"/>
                    </a:lnTo>
                    <a:lnTo>
                      <a:pt x="720264" y="1692319"/>
                    </a:lnTo>
                    <a:cubicBezTo>
                      <a:pt x="816079" y="1535344"/>
                      <a:pt x="849313" y="1269510"/>
                      <a:pt x="849313" y="967996"/>
                    </a:cubicBezTo>
                    <a:cubicBezTo>
                      <a:pt x="849313" y="666482"/>
                      <a:pt x="819027" y="401767"/>
                      <a:pt x="723580" y="244932"/>
                    </a:cubicBezTo>
                    <a:close/>
                    <a:moveTo>
                      <a:pt x="286544" y="165597"/>
                    </a:moveTo>
                    <a:lnTo>
                      <a:pt x="224158" y="242413"/>
                    </a:lnTo>
                    <a:cubicBezTo>
                      <a:pt x="128711" y="399528"/>
                      <a:pt x="98425" y="666482"/>
                      <a:pt x="98425" y="967996"/>
                    </a:cubicBezTo>
                    <a:cubicBezTo>
                      <a:pt x="98425" y="1269510"/>
                      <a:pt x="131659" y="1535344"/>
                      <a:pt x="227474" y="1692319"/>
                    </a:cubicBezTo>
                    <a:lnTo>
                      <a:pt x="286544" y="1765246"/>
                    </a:lnTo>
                    <a:close/>
                    <a:moveTo>
                      <a:pt x="473869" y="78599"/>
                    </a:moveTo>
                    <a:cubicBezTo>
                      <a:pt x="418195" y="78599"/>
                      <a:pt x="373062" y="123732"/>
                      <a:pt x="373062" y="179406"/>
                    </a:cubicBezTo>
                    <a:lnTo>
                      <a:pt x="373062" y="1733567"/>
                    </a:lnTo>
                    <a:cubicBezTo>
                      <a:pt x="373062" y="1789241"/>
                      <a:pt x="418195" y="1834374"/>
                      <a:pt x="473869" y="1834374"/>
                    </a:cubicBezTo>
                    <a:cubicBezTo>
                      <a:pt x="529543" y="1834374"/>
                      <a:pt x="574676" y="1789241"/>
                      <a:pt x="574676" y="1733567"/>
                    </a:cubicBezTo>
                    <a:lnTo>
                      <a:pt x="574676" y="179406"/>
                    </a:lnTo>
                    <a:cubicBezTo>
                      <a:pt x="574676" y="123732"/>
                      <a:pt x="529543" y="78599"/>
                      <a:pt x="473869" y="78599"/>
                    </a:cubicBezTo>
                    <a:close/>
                    <a:moveTo>
                      <a:pt x="473869" y="17"/>
                    </a:move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ubicBezTo>
                      <a:pt x="0" y="433396"/>
                      <a:pt x="97858" y="-3158"/>
                      <a:pt x="473869" y="17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0">
                    <a:sysClr val="window" lastClr="FFFFFF">
                      <a:lumMod val="95000"/>
                    </a:sys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AF2E2185-B10B-4D22-9DB9-7A252B87A4C7}"/>
                  </a:ext>
                </a:extLst>
              </p:cNvPr>
              <p:cNvSpPr/>
              <p:nvPr/>
            </p:nvSpPr>
            <p:spPr>
              <a:xfrm>
                <a:off x="2373490" y="5592763"/>
                <a:ext cx="721867" cy="1474579"/>
              </a:xfrm>
              <a:custGeom>
                <a:avLst/>
                <a:gdLst>
                  <a:gd name="connsiteX0" fmla="*/ 661194 w 947738"/>
                  <a:gd name="connsiteY0" fmla="*/ 168019 h 1935973"/>
                  <a:gd name="connsiteX1" fmla="*/ 661194 w 947738"/>
                  <a:gd name="connsiteY1" fmla="*/ 1765246 h 1935973"/>
                  <a:gd name="connsiteX2" fmla="*/ 720264 w 947738"/>
                  <a:gd name="connsiteY2" fmla="*/ 1692319 h 1935973"/>
                  <a:gd name="connsiteX3" fmla="*/ 849313 w 947738"/>
                  <a:gd name="connsiteY3" fmla="*/ 967996 h 1935973"/>
                  <a:gd name="connsiteX4" fmla="*/ 723580 w 947738"/>
                  <a:gd name="connsiteY4" fmla="*/ 244932 h 1935973"/>
                  <a:gd name="connsiteX5" fmla="*/ 286544 w 947738"/>
                  <a:gd name="connsiteY5" fmla="*/ 165597 h 1935973"/>
                  <a:gd name="connsiteX6" fmla="*/ 224158 w 947738"/>
                  <a:gd name="connsiteY6" fmla="*/ 242413 h 1935973"/>
                  <a:gd name="connsiteX7" fmla="*/ 98425 w 947738"/>
                  <a:gd name="connsiteY7" fmla="*/ 967996 h 1935973"/>
                  <a:gd name="connsiteX8" fmla="*/ 227474 w 947738"/>
                  <a:gd name="connsiteY8" fmla="*/ 1692319 h 1935973"/>
                  <a:gd name="connsiteX9" fmla="*/ 286544 w 947738"/>
                  <a:gd name="connsiteY9" fmla="*/ 1765246 h 1935973"/>
                  <a:gd name="connsiteX10" fmla="*/ 473869 w 947738"/>
                  <a:gd name="connsiteY10" fmla="*/ 78599 h 1935973"/>
                  <a:gd name="connsiteX11" fmla="*/ 373062 w 947738"/>
                  <a:gd name="connsiteY11" fmla="*/ 179406 h 1935973"/>
                  <a:gd name="connsiteX12" fmla="*/ 373062 w 947738"/>
                  <a:gd name="connsiteY12" fmla="*/ 1733567 h 1935973"/>
                  <a:gd name="connsiteX13" fmla="*/ 473869 w 947738"/>
                  <a:gd name="connsiteY13" fmla="*/ 1834374 h 1935973"/>
                  <a:gd name="connsiteX14" fmla="*/ 574676 w 947738"/>
                  <a:gd name="connsiteY14" fmla="*/ 1733567 h 1935973"/>
                  <a:gd name="connsiteX15" fmla="*/ 574676 w 947738"/>
                  <a:gd name="connsiteY15" fmla="*/ 179406 h 1935973"/>
                  <a:gd name="connsiteX16" fmla="*/ 473869 w 947738"/>
                  <a:gd name="connsiteY16" fmla="*/ 78599 h 1935973"/>
                  <a:gd name="connsiteX17" fmla="*/ 473869 w 947738"/>
                  <a:gd name="connsiteY17" fmla="*/ 17 h 1935973"/>
                  <a:gd name="connsiteX18" fmla="*/ 947738 w 947738"/>
                  <a:gd name="connsiteY18" fmla="*/ 967995 h 1935973"/>
                  <a:gd name="connsiteX19" fmla="*/ 473869 w 947738"/>
                  <a:gd name="connsiteY19" fmla="*/ 1935973 h 1935973"/>
                  <a:gd name="connsiteX20" fmla="*/ 0 w 947738"/>
                  <a:gd name="connsiteY20" fmla="*/ 967995 h 1935973"/>
                  <a:gd name="connsiteX21" fmla="*/ 473869 w 947738"/>
                  <a:gd name="connsiteY21" fmla="*/ 17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7738" h="1935973">
                    <a:moveTo>
                      <a:pt x="661194" y="168019"/>
                    </a:moveTo>
                    <a:lnTo>
                      <a:pt x="661194" y="1765246"/>
                    </a:lnTo>
                    <a:lnTo>
                      <a:pt x="720264" y="1692319"/>
                    </a:lnTo>
                    <a:cubicBezTo>
                      <a:pt x="816079" y="1535344"/>
                      <a:pt x="849313" y="1269510"/>
                      <a:pt x="849313" y="967996"/>
                    </a:cubicBezTo>
                    <a:cubicBezTo>
                      <a:pt x="849313" y="666482"/>
                      <a:pt x="819027" y="401767"/>
                      <a:pt x="723580" y="244932"/>
                    </a:cubicBezTo>
                    <a:close/>
                    <a:moveTo>
                      <a:pt x="286544" y="165597"/>
                    </a:moveTo>
                    <a:lnTo>
                      <a:pt x="224158" y="242413"/>
                    </a:lnTo>
                    <a:cubicBezTo>
                      <a:pt x="128711" y="399528"/>
                      <a:pt x="98425" y="666482"/>
                      <a:pt x="98425" y="967996"/>
                    </a:cubicBezTo>
                    <a:cubicBezTo>
                      <a:pt x="98425" y="1269510"/>
                      <a:pt x="131659" y="1535344"/>
                      <a:pt x="227474" y="1692319"/>
                    </a:cubicBezTo>
                    <a:lnTo>
                      <a:pt x="286544" y="1765246"/>
                    </a:lnTo>
                    <a:close/>
                    <a:moveTo>
                      <a:pt x="473869" y="78599"/>
                    </a:moveTo>
                    <a:cubicBezTo>
                      <a:pt x="418195" y="78599"/>
                      <a:pt x="373062" y="123732"/>
                      <a:pt x="373062" y="179406"/>
                    </a:cubicBezTo>
                    <a:lnTo>
                      <a:pt x="373062" y="1733567"/>
                    </a:lnTo>
                    <a:cubicBezTo>
                      <a:pt x="373062" y="1789241"/>
                      <a:pt x="418195" y="1834374"/>
                      <a:pt x="473869" y="1834374"/>
                    </a:cubicBezTo>
                    <a:cubicBezTo>
                      <a:pt x="529543" y="1834374"/>
                      <a:pt x="574676" y="1789241"/>
                      <a:pt x="574676" y="1733567"/>
                    </a:cubicBezTo>
                    <a:lnTo>
                      <a:pt x="574676" y="179406"/>
                    </a:lnTo>
                    <a:cubicBezTo>
                      <a:pt x="574676" y="123732"/>
                      <a:pt x="529543" y="78599"/>
                      <a:pt x="473869" y="78599"/>
                    </a:cubicBezTo>
                    <a:close/>
                    <a:moveTo>
                      <a:pt x="473869" y="17"/>
                    </a:move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ubicBezTo>
                      <a:pt x="0" y="433396"/>
                      <a:pt x="97858" y="-3158"/>
                      <a:pt x="473869" y="17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0">
                    <a:sysClr val="window" lastClr="FFFFFF">
                      <a:lumMod val="95000"/>
                    </a:sys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782">
                <a:extLst>
                  <a:ext uri="{FF2B5EF4-FFF2-40B4-BE49-F238E27FC236}">
                    <a16:creationId xmlns:a16="http://schemas.microsoft.com/office/drawing/2014/main" id="{AF99DA12-570F-4DDC-B72C-186AA2CD6909}"/>
                  </a:ext>
                </a:extLst>
              </p:cNvPr>
              <p:cNvSpPr/>
              <p:nvPr/>
            </p:nvSpPr>
            <p:spPr>
              <a:xfrm>
                <a:off x="871963" y="6586835"/>
                <a:ext cx="235733" cy="313646"/>
              </a:xfrm>
              <a:custGeom>
                <a:avLst/>
                <a:gdLst>
                  <a:gd name="connsiteX0" fmla="*/ 0 w 323782"/>
                  <a:gd name="connsiteY0" fmla="*/ 205797 h 411593"/>
                  <a:gd name="connsiteX1" fmla="*/ 161891 w 323782"/>
                  <a:gd name="connsiteY1" fmla="*/ 0 h 411593"/>
                  <a:gd name="connsiteX2" fmla="*/ 323782 w 323782"/>
                  <a:gd name="connsiteY2" fmla="*/ 205797 h 411593"/>
                  <a:gd name="connsiteX3" fmla="*/ 161891 w 323782"/>
                  <a:gd name="connsiteY3" fmla="*/ 411594 h 411593"/>
                  <a:gd name="connsiteX4" fmla="*/ 0 w 323782"/>
                  <a:gd name="connsiteY4" fmla="*/ 205797 h 411593"/>
                  <a:gd name="connsiteX0" fmla="*/ 0 w 323782"/>
                  <a:gd name="connsiteY0" fmla="*/ 205797 h 411594"/>
                  <a:gd name="connsiteX1" fmla="*/ 161891 w 323782"/>
                  <a:gd name="connsiteY1" fmla="*/ 0 h 411594"/>
                  <a:gd name="connsiteX2" fmla="*/ 323782 w 323782"/>
                  <a:gd name="connsiteY2" fmla="*/ 205797 h 411594"/>
                  <a:gd name="connsiteX3" fmla="*/ 161891 w 323782"/>
                  <a:gd name="connsiteY3" fmla="*/ 411594 h 411594"/>
                  <a:gd name="connsiteX4" fmla="*/ 0 w 323782"/>
                  <a:gd name="connsiteY4" fmla="*/ 205797 h 411594"/>
                  <a:gd name="connsiteX0" fmla="*/ 0 w 309494"/>
                  <a:gd name="connsiteY0" fmla="*/ 205989 h 411786"/>
                  <a:gd name="connsiteX1" fmla="*/ 161891 w 309494"/>
                  <a:gd name="connsiteY1" fmla="*/ 192 h 411786"/>
                  <a:gd name="connsiteX2" fmla="*/ 309494 w 309494"/>
                  <a:gd name="connsiteY2" fmla="*/ 179795 h 411786"/>
                  <a:gd name="connsiteX3" fmla="*/ 161891 w 309494"/>
                  <a:gd name="connsiteY3" fmla="*/ 411786 h 411786"/>
                  <a:gd name="connsiteX4" fmla="*/ 0 w 309494"/>
                  <a:gd name="connsiteY4" fmla="*/ 205989 h 411786"/>
                  <a:gd name="connsiteX0" fmla="*/ 0 w 309494"/>
                  <a:gd name="connsiteY0" fmla="*/ 205989 h 411786"/>
                  <a:gd name="connsiteX1" fmla="*/ 161891 w 309494"/>
                  <a:gd name="connsiteY1" fmla="*/ 192 h 411786"/>
                  <a:gd name="connsiteX2" fmla="*/ 309494 w 309494"/>
                  <a:gd name="connsiteY2" fmla="*/ 179795 h 411786"/>
                  <a:gd name="connsiteX3" fmla="*/ 161891 w 309494"/>
                  <a:gd name="connsiteY3" fmla="*/ 411786 h 411786"/>
                  <a:gd name="connsiteX4" fmla="*/ 0 w 309494"/>
                  <a:gd name="connsiteY4" fmla="*/ 205989 h 411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4" h="411786">
                    <a:moveTo>
                      <a:pt x="0" y="205989"/>
                    </a:moveTo>
                    <a:cubicBezTo>
                      <a:pt x="0" y="92330"/>
                      <a:pt x="72209" y="4558"/>
                      <a:pt x="161891" y="192"/>
                    </a:cubicBezTo>
                    <a:cubicBezTo>
                      <a:pt x="251573" y="-4174"/>
                      <a:pt x="309494" y="66136"/>
                      <a:pt x="309494" y="179795"/>
                    </a:cubicBezTo>
                    <a:cubicBezTo>
                      <a:pt x="309494" y="293454"/>
                      <a:pt x="141763" y="247479"/>
                      <a:pt x="161891" y="411786"/>
                    </a:cubicBezTo>
                    <a:cubicBezTo>
                      <a:pt x="72481" y="411786"/>
                      <a:pt x="0" y="319648"/>
                      <a:pt x="0" y="205989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C7AB7FF6-5A37-4AEA-A835-D98054CCC97A}"/>
                  </a:ext>
                </a:extLst>
              </p:cNvPr>
              <p:cNvSpPr/>
              <p:nvPr/>
            </p:nvSpPr>
            <p:spPr>
              <a:xfrm>
                <a:off x="933746" y="5659154"/>
                <a:ext cx="578014" cy="286775"/>
              </a:xfrm>
              <a:custGeom>
                <a:avLst/>
                <a:gdLst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484882 w 614362"/>
                  <a:gd name="connsiteY4" fmla="*/ 261045 h 263204"/>
                  <a:gd name="connsiteX5" fmla="*/ 473403 w 614362"/>
                  <a:gd name="connsiteY5" fmla="*/ 263204 h 263204"/>
                  <a:gd name="connsiteX6" fmla="*/ 0 w 614362"/>
                  <a:gd name="connsiteY6" fmla="*/ 263204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473403 w 614362"/>
                  <a:gd name="connsiteY4" fmla="*/ 263204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470063 w 614362"/>
                  <a:gd name="connsiteY3" fmla="*/ 22495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470063 w 614362"/>
                  <a:gd name="connsiteY3" fmla="*/ 22495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9663 w 614362"/>
                  <a:gd name="connsiteY2" fmla="*/ 170966 h 263204"/>
                  <a:gd name="connsiteX3" fmla="*/ 470063 w 614362"/>
                  <a:gd name="connsiteY3" fmla="*/ 22495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9663 w 614362"/>
                  <a:gd name="connsiteY2" fmla="*/ 170966 h 263204"/>
                  <a:gd name="connsiteX3" fmla="*/ 471985 w 614362"/>
                  <a:gd name="connsiteY3" fmla="*/ 220974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85119"/>
                  <a:gd name="connsiteX1" fmla="*/ 614362 w 614362"/>
                  <a:gd name="connsiteY1" fmla="*/ 0 h 285119"/>
                  <a:gd name="connsiteX2" fmla="*/ 569663 w 614362"/>
                  <a:gd name="connsiteY2" fmla="*/ 170966 h 285119"/>
                  <a:gd name="connsiteX3" fmla="*/ 471985 w 614362"/>
                  <a:gd name="connsiteY3" fmla="*/ 220974 h 285119"/>
                  <a:gd name="connsiteX4" fmla="*/ 179358 w 614362"/>
                  <a:gd name="connsiteY4" fmla="*/ 221366 h 285119"/>
                  <a:gd name="connsiteX5" fmla="*/ 0 w 614362"/>
                  <a:gd name="connsiteY5" fmla="*/ 285119 h 285119"/>
                  <a:gd name="connsiteX6" fmla="*/ 0 w 614362"/>
                  <a:gd name="connsiteY6" fmla="*/ 0 h 285119"/>
                  <a:gd name="connsiteX0" fmla="*/ 0 w 614362"/>
                  <a:gd name="connsiteY0" fmla="*/ 0 h 285119"/>
                  <a:gd name="connsiteX1" fmla="*/ 614362 w 614362"/>
                  <a:gd name="connsiteY1" fmla="*/ 0 h 285119"/>
                  <a:gd name="connsiteX2" fmla="*/ 569663 w 614362"/>
                  <a:gd name="connsiteY2" fmla="*/ 170966 h 285119"/>
                  <a:gd name="connsiteX3" fmla="*/ 471985 w 614362"/>
                  <a:gd name="connsiteY3" fmla="*/ 220974 h 285119"/>
                  <a:gd name="connsiteX4" fmla="*/ 179358 w 614362"/>
                  <a:gd name="connsiteY4" fmla="*/ 221366 h 285119"/>
                  <a:gd name="connsiteX5" fmla="*/ 0 w 614362"/>
                  <a:gd name="connsiteY5" fmla="*/ 285119 h 285119"/>
                  <a:gd name="connsiteX6" fmla="*/ 0 w 614362"/>
                  <a:gd name="connsiteY6" fmla="*/ 0 h 285119"/>
                  <a:gd name="connsiteX0" fmla="*/ 0 w 614362"/>
                  <a:gd name="connsiteY0" fmla="*/ 0 h 313011"/>
                  <a:gd name="connsiteX1" fmla="*/ 614362 w 614362"/>
                  <a:gd name="connsiteY1" fmla="*/ 0 h 313011"/>
                  <a:gd name="connsiteX2" fmla="*/ 569663 w 614362"/>
                  <a:gd name="connsiteY2" fmla="*/ 170966 h 313011"/>
                  <a:gd name="connsiteX3" fmla="*/ 471985 w 614362"/>
                  <a:gd name="connsiteY3" fmla="*/ 220974 h 313011"/>
                  <a:gd name="connsiteX4" fmla="*/ 179358 w 614362"/>
                  <a:gd name="connsiteY4" fmla="*/ 221366 h 313011"/>
                  <a:gd name="connsiteX5" fmla="*/ 1922 w 614362"/>
                  <a:gd name="connsiteY5" fmla="*/ 313011 h 313011"/>
                  <a:gd name="connsiteX6" fmla="*/ 0 w 614362"/>
                  <a:gd name="connsiteY6" fmla="*/ 0 h 313011"/>
                  <a:gd name="connsiteX0" fmla="*/ 0 w 614362"/>
                  <a:gd name="connsiteY0" fmla="*/ 0 h 313011"/>
                  <a:gd name="connsiteX1" fmla="*/ 614362 w 614362"/>
                  <a:gd name="connsiteY1" fmla="*/ 0 h 313011"/>
                  <a:gd name="connsiteX2" fmla="*/ 569663 w 614362"/>
                  <a:gd name="connsiteY2" fmla="*/ 170966 h 313011"/>
                  <a:gd name="connsiteX3" fmla="*/ 471985 w 614362"/>
                  <a:gd name="connsiteY3" fmla="*/ 220974 h 313011"/>
                  <a:gd name="connsiteX4" fmla="*/ 179358 w 614362"/>
                  <a:gd name="connsiteY4" fmla="*/ 221366 h 313011"/>
                  <a:gd name="connsiteX5" fmla="*/ 1922 w 614362"/>
                  <a:gd name="connsiteY5" fmla="*/ 313011 h 313011"/>
                  <a:gd name="connsiteX6" fmla="*/ 0 w 614362"/>
                  <a:gd name="connsiteY6" fmla="*/ 0 h 313011"/>
                  <a:gd name="connsiteX0" fmla="*/ 7720 w 612473"/>
                  <a:gd name="connsiteY0" fmla="*/ 0 h 315004"/>
                  <a:gd name="connsiteX1" fmla="*/ 612473 w 612473"/>
                  <a:gd name="connsiteY1" fmla="*/ 1993 h 315004"/>
                  <a:gd name="connsiteX2" fmla="*/ 567774 w 612473"/>
                  <a:gd name="connsiteY2" fmla="*/ 172959 h 315004"/>
                  <a:gd name="connsiteX3" fmla="*/ 470096 w 612473"/>
                  <a:gd name="connsiteY3" fmla="*/ 222967 h 315004"/>
                  <a:gd name="connsiteX4" fmla="*/ 177469 w 612473"/>
                  <a:gd name="connsiteY4" fmla="*/ 223359 h 315004"/>
                  <a:gd name="connsiteX5" fmla="*/ 33 w 612473"/>
                  <a:gd name="connsiteY5" fmla="*/ 315004 h 315004"/>
                  <a:gd name="connsiteX6" fmla="*/ 7720 w 612473"/>
                  <a:gd name="connsiteY6" fmla="*/ 0 h 315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473" h="315004">
                    <a:moveTo>
                      <a:pt x="7720" y="0"/>
                    </a:moveTo>
                    <a:lnTo>
                      <a:pt x="612473" y="1993"/>
                    </a:lnTo>
                    <a:lnTo>
                      <a:pt x="567774" y="172959"/>
                    </a:lnTo>
                    <a:cubicBezTo>
                      <a:pt x="555074" y="189628"/>
                      <a:pt x="535147" y="214567"/>
                      <a:pt x="470096" y="222967"/>
                    </a:cubicBezTo>
                    <a:cubicBezTo>
                      <a:pt x="405045" y="231367"/>
                      <a:pt x="255813" y="208020"/>
                      <a:pt x="177469" y="223359"/>
                    </a:cubicBezTo>
                    <a:cubicBezTo>
                      <a:pt x="99125" y="238699"/>
                      <a:pt x="54053" y="261212"/>
                      <a:pt x="33" y="315004"/>
                    </a:cubicBezTo>
                    <a:cubicBezTo>
                      <a:pt x="-608" y="210667"/>
                      <a:pt x="8361" y="104337"/>
                      <a:pt x="7720" y="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D9A9830D-6784-438A-846B-7DDE8C3B76A7}"/>
                  </a:ext>
                </a:extLst>
              </p:cNvPr>
              <p:cNvSpPr/>
              <p:nvPr/>
            </p:nvSpPr>
            <p:spPr>
              <a:xfrm>
                <a:off x="1209266" y="6036055"/>
                <a:ext cx="309568" cy="982318"/>
              </a:xfrm>
              <a:custGeom>
                <a:avLst/>
                <a:gdLst>
                  <a:gd name="connsiteX0" fmla="*/ 14149 w 208225"/>
                  <a:gd name="connsiteY0" fmla="*/ 0 h 829711"/>
                  <a:gd name="connsiteX1" fmla="*/ 54768 w 208225"/>
                  <a:gd name="connsiteY1" fmla="*/ 8200 h 829711"/>
                  <a:gd name="connsiteX2" fmla="*/ 208225 w 208225"/>
                  <a:gd name="connsiteY2" fmla="*/ 239712 h 829711"/>
                  <a:gd name="connsiteX3" fmla="*/ 208225 w 208225"/>
                  <a:gd name="connsiteY3" fmla="*/ 587142 h 829711"/>
                  <a:gd name="connsiteX4" fmla="*/ 54768 w 208225"/>
                  <a:gd name="connsiteY4" fmla="*/ 818654 h 829711"/>
                  <a:gd name="connsiteX5" fmla="*/ 0 w 208225"/>
                  <a:gd name="connsiteY5" fmla="*/ 829711 h 829711"/>
                  <a:gd name="connsiteX6" fmla="*/ 19397 w 208225"/>
                  <a:gd name="connsiteY6" fmla="*/ 806202 h 829711"/>
                  <a:gd name="connsiteX7" fmla="*/ 62308 w 208225"/>
                  <a:gd name="connsiteY7" fmla="*/ 665722 h 829711"/>
                  <a:gd name="connsiteX8" fmla="*/ 62308 w 208225"/>
                  <a:gd name="connsiteY8" fmla="*/ 146840 h 829711"/>
                  <a:gd name="connsiteX9" fmla="*/ 19397 w 208225"/>
                  <a:gd name="connsiteY9" fmla="*/ 6360 h 829711"/>
                  <a:gd name="connsiteX0" fmla="*/ 14149 w 208225"/>
                  <a:gd name="connsiteY0" fmla="*/ 0 h 829711"/>
                  <a:gd name="connsiteX1" fmla="*/ 54768 w 208225"/>
                  <a:gd name="connsiteY1" fmla="*/ 8200 h 829711"/>
                  <a:gd name="connsiteX2" fmla="*/ 208225 w 208225"/>
                  <a:gd name="connsiteY2" fmla="*/ 239712 h 829711"/>
                  <a:gd name="connsiteX3" fmla="*/ 208225 w 208225"/>
                  <a:gd name="connsiteY3" fmla="*/ 587142 h 829711"/>
                  <a:gd name="connsiteX4" fmla="*/ 54768 w 208225"/>
                  <a:gd name="connsiteY4" fmla="*/ 818654 h 829711"/>
                  <a:gd name="connsiteX5" fmla="*/ 0 w 208225"/>
                  <a:gd name="connsiteY5" fmla="*/ 829711 h 829711"/>
                  <a:gd name="connsiteX6" fmla="*/ 19397 w 208225"/>
                  <a:gd name="connsiteY6" fmla="*/ 806202 h 829711"/>
                  <a:gd name="connsiteX7" fmla="*/ 62308 w 208225"/>
                  <a:gd name="connsiteY7" fmla="*/ 665722 h 829711"/>
                  <a:gd name="connsiteX8" fmla="*/ 62308 w 208225"/>
                  <a:gd name="connsiteY8" fmla="*/ 146840 h 829711"/>
                  <a:gd name="connsiteX9" fmla="*/ 14149 w 208225"/>
                  <a:gd name="connsiteY9" fmla="*/ 0 h 829711"/>
                  <a:gd name="connsiteX0" fmla="*/ 8049 w 208225"/>
                  <a:gd name="connsiteY0" fmla="*/ 5451 h 821511"/>
                  <a:gd name="connsiteX1" fmla="*/ 54768 w 208225"/>
                  <a:gd name="connsiteY1" fmla="*/ 0 h 821511"/>
                  <a:gd name="connsiteX2" fmla="*/ 208225 w 208225"/>
                  <a:gd name="connsiteY2" fmla="*/ 231512 h 821511"/>
                  <a:gd name="connsiteX3" fmla="*/ 208225 w 208225"/>
                  <a:gd name="connsiteY3" fmla="*/ 578942 h 821511"/>
                  <a:gd name="connsiteX4" fmla="*/ 54768 w 208225"/>
                  <a:gd name="connsiteY4" fmla="*/ 810454 h 821511"/>
                  <a:gd name="connsiteX5" fmla="*/ 0 w 208225"/>
                  <a:gd name="connsiteY5" fmla="*/ 821511 h 821511"/>
                  <a:gd name="connsiteX6" fmla="*/ 19397 w 208225"/>
                  <a:gd name="connsiteY6" fmla="*/ 798002 h 821511"/>
                  <a:gd name="connsiteX7" fmla="*/ 62308 w 208225"/>
                  <a:gd name="connsiteY7" fmla="*/ 657522 h 821511"/>
                  <a:gd name="connsiteX8" fmla="*/ 62308 w 208225"/>
                  <a:gd name="connsiteY8" fmla="*/ 138640 h 821511"/>
                  <a:gd name="connsiteX9" fmla="*/ 8049 w 208225"/>
                  <a:gd name="connsiteY9" fmla="*/ 5451 h 821511"/>
                  <a:gd name="connsiteX0" fmla="*/ 8049 w 208225"/>
                  <a:gd name="connsiteY0" fmla="*/ 5460 h 821520"/>
                  <a:gd name="connsiteX1" fmla="*/ 54768 w 208225"/>
                  <a:gd name="connsiteY1" fmla="*/ 9 h 821520"/>
                  <a:gd name="connsiteX2" fmla="*/ 208225 w 208225"/>
                  <a:gd name="connsiteY2" fmla="*/ 231521 h 821520"/>
                  <a:gd name="connsiteX3" fmla="*/ 208225 w 208225"/>
                  <a:gd name="connsiteY3" fmla="*/ 578951 h 821520"/>
                  <a:gd name="connsiteX4" fmla="*/ 54768 w 208225"/>
                  <a:gd name="connsiteY4" fmla="*/ 810463 h 821520"/>
                  <a:gd name="connsiteX5" fmla="*/ 0 w 208225"/>
                  <a:gd name="connsiteY5" fmla="*/ 821520 h 821520"/>
                  <a:gd name="connsiteX6" fmla="*/ 19397 w 208225"/>
                  <a:gd name="connsiteY6" fmla="*/ 798011 h 821520"/>
                  <a:gd name="connsiteX7" fmla="*/ 62308 w 208225"/>
                  <a:gd name="connsiteY7" fmla="*/ 657531 h 821520"/>
                  <a:gd name="connsiteX8" fmla="*/ 62308 w 208225"/>
                  <a:gd name="connsiteY8" fmla="*/ 138649 h 821520"/>
                  <a:gd name="connsiteX9" fmla="*/ 8049 w 208225"/>
                  <a:gd name="connsiteY9" fmla="*/ 5460 h 821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225" h="821520">
                    <a:moveTo>
                      <a:pt x="8049" y="5460"/>
                    </a:moveTo>
                    <a:cubicBezTo>
                      <a:pt x="23622" y="3643"/>
                      <a:pt x="-13452" y="1303"/>
                      <a:pt x="54768" y="9"/>
                    </a:cubicBezTo>
                    <a:cubicBezTo>
                      <a:pt x="122988" y="-1285"/>
                      <a:pt x="208225" y="127447"/>
                      <a:pt x="208225" y="231521"/>
                    </a:cubicBezTo>
                    <a:lnTo>
                      <a:pt x="208225" y="578951"/>
                    </a:lnTo>
                    <a:cubicBezTo>
                      <a:pt x="208225" y="683025"/>
                      <a:pt x="144948" y="772320"/>
                      <a:pt x="54768" y="810463"/>
                    </a:cubicBezTo>
                    <a:lnTo>
                      <a:pt x="0" y="821520"/>
                    </a:lnTo>
                    <a:lnTo>
                      <a:pt x="19397" y="798011"/>
                    </a:lnTo>
                    <a:cubicBezTo>
                      <a:pt x="46489" y="757910"/>
                      <a:pt x="62308" y="709568"/>
                      <a:pt x="62308" y="657531"/>
                    </a:cubicBezTo>
                    <a:lnTo>
                      <a:pt x="62308" y="138649"/>
                    </a:lnTo>
                    <a:cubicBezTo>
                      <a:pt x="54282" y="27695"/>
                      <a:pt x="9306" y="28566"/>
                      <a:pt x="8049" y="546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4" name="フリーフォーム: 図形 1223">
                <a:extLst>
                  <a:ext uri="{FF2B5EF4-FFF2-40B4-BE49-F238E27FC236}">
                    <a16:creationId xmlns:a16="http://schemas.microsoft.com/office/drawing/2014/main" id="{30A31CED-7452-4B74-B577-B1EE27A95418}"/>
                  </a:ext>
                </a:extLst>
              </p:cNvPr>
              <p:cNvSpPr/>
              <p:nvPr/>
            </p:nvSpPr>
            <p:spPr>
              <a:xfrm>
                <a:off x="838600" y="5620084"/>
                <a:ext cx="722169" cy="1440437"/>
              </a:xfrm>
              <a:custGeom>
                <a:avLst/>
                <a:gdLst>
                  <a:gd name="connsiteX0" fmla="*/ 164416 w 902375"/>
                  <a:gd name="connsiteY0" fmla="*/ 1308406 h 1919722"/>
                  <a:gd name="connsiteX1" fmla="*/ 64041 w 902375"/>
                  <a:gd name="connsiteY1" fmla="*/ 1455078 h 1919722"/>
                  <a:gd name="connsiteX2" fmla="*/ 164416 w 902375"/>
                  <a:gd name="connsiteY2" fmla="*/ 1601751 h 1919722"/>
                  <a:gd name="connsiteX3" fmla="*/ 264791 w 902375"/>
                  <a:gd name="connsiteY3" fmla="*/ 1455078 h 1919722"/>
                  <a:gd name="connsiteX4" fmla="*/ 164416 w 902375"/>
                  <a:gd name="connsiteY4" fmla="*/ 1308406 h 1919722"/>
                  <a:gd name="connsiteX5" fmla="*/ 540452 w 902375"/>
                  <a:gd name="connsiteY5" fmla="*/ 604334 h 1919722"/>
                  <a:gd name="connsiteX6" fmla="*/ 548130 w 902375"/>
                  <a:gd name="connsiteY6" fmla="*/ 613640 h 1919722"/>
                  <a:gd name="connsiteX7" fmla="*/ 610914 w 902375"/>
                  <a:gd name="connsiteY7" fmla="*/ 819180 h 1919722"/>
                  <a:gd name="connsiteX8" fmla="*/ 610914 w 902375"/>
                  <a:gd name="connsiteY8" fmla="*/ 1578370 h 1919722"/>
                  <a:gd name="connsiteX9" fmla="*/ 548130 w 902375"/>
                  <a:gd name="connsiteY9" fmla="*/ 1783910 h 1919722"/>
                  <a:gd name="connsiteX10" fmla="*/ 519750 w 902375"/>
                  <a:gd name="connsiteY10" fmla="*/ 1818307 h 1919722"/>
                  <a:gd name="connsiteX11" fmla="*/ 599882 w 902375"/>
                  <a:gd name="connsiteY11" fmla="*/ 1802129 h 1919722"/>
                  <a:gd name="connsiteX12" fmla="*/ 824409 w 902375"/>
                  <a:gd name="connsiteY12" fmla="*/ 1463398 h 1919722"/>
                  <a:gd name="connsiteX13" fmla="*/ 824409 w 902375"/>
                  <a:gd name="connsiteY13" fmla="*/ 955064 h 1919722"/>
                  <a:gd name="connsiteX14" fmla="*/ 599882 w 902375"/>
                  <a:gd name="connsiteY14" fmla="*/ 616332 h 1919722"/>
                  <a:gd name="connsiteX15" fmla="*/ 74001 w 902375"/>
                  <a:gd name="connsiteY15" fmla="*/ 59811 h 1919722"/>
                  <a:gd name="connsiteX16" fmla="*/ 74001 w 902375"/>
                  <a:gd name="connsiteY16" fmla="*/ 318928 h 1919722"/>
                  <a:gd name="connsiteX17" fmla="*/ 639826 w 902375"/>
                  <a:gd name="connsiteY17" fmla="*/ 318928 h 1919722"/>
                  <a:gd name="connsiteX18" fmla="*/ 653547 w 902375"/>
                  <a:gd name="connsiteY18" fmla="*/ 316802 h 1919722"/>
                  <a:gd name="connsiteX19" fmla="*/ 700152 w 902375"/>
                  <a:gd name="connsiteY19" fmla="*/ 298927 h 1919722"/>
                  <a:gd name="connsiteX20" fmla="*/ 745690 w 902375"/>
                  <a:gd name="connsiteY20" fmla="*/ 249697 h 1919722"/>
                  <a:gd name="connsiteX21" fmla="*/ 808305 w 902375"/>
                  <a:gd name="connsiteY21" fmla="*/ 59811 h 1919722"/>
                  <a:gd name="connsiteX22" fmla="*/ 1 w 902375"/>
                  <a:gd name="connsiteY22" fmla="*/ 0 h 1919722"/>
                  <a:gd name="connsiteX23" fmla="*/ 898891 w 902375"/>
                  <a:gd name="connsiteY23" fmla="*/ 0 h 1919722"/>
                  <a:gd name="connsiteX24" fmla="*/ 822243 w 902375"/>
                  <a:gd name="connsiteY24" fmla="*/ 282209 h 1919722"/>
                  <a:gd name="connsiteX25" fmla="*/ 766497 w 902375"/>
                  <a:gd name="connsiteY25" fmla="*/ 355376 h 1919722"/>
                  <a:gd name="connsiteX26" fmla="*/ 665458 w 902375"/>
                  <a:gd name="connsiteY26" fmla="*/ 390216 h 1919722"/>
                  <a:gd name="connsiteX27" fmla="*/ 321350 w 902375"/>
                  <a:gd name="connsiteY27" fmla="*/ 393391 h 1919722"/>
                  <a:gd name="connsiteX28" fmla="*/ 150294 w 902375"/>
                  <a:gd name="connsiteY28" fmla="*/ 472765 h 1919722"/>
                  <a:gd name="connsiteX29" fmla="*/ 99494 w 902375"/>
                  <a:gd name="connsiteY29" fmla="*/ 692984 h 1919722"/>
                  <a:gd name="connsiteX30" fmla="*/ 132150 w 902375"/>
                  <a:gd name="connsiteY30" fmla="*/ 637338 h 1919722"/>
                  <a:gd name="connsiteX31" fmla="*/ 451188 w 902375"/>
                  <a:gd name="connsiteY31" fmla="*/ 505188 h 1919722"/>
                  <a:gd name="connsiteX32" fmla="*/ 902375 w 902375"/>
                  <a:gd name="connsiteY32" fmla="*/ 956376 h 1919722"/>
                  <a:gd name="connsiteX33" fmla="*/ 902374 w 902375"/>
                  <a:gd name="connsiteY33" fmla="*/ 1468535 h 1919722"/>
                  <a:gd name="connsiteX34" fmla="*/ 451186 w 902375"/>
                  <a:gd name="connsiteY34" fmla="*/ 1919722 h 1919722"/>
                  <a:gd name="connsiteX35" fmla="*/ 451188 w 902375"/>
                  <a:gd name="connsiteY35" fmla="*/ 1919721 h 1919722"/>
                  <a:gd name="connsiteX36" fmla="*/ 0 w 902375"/>
                  <a:gd name="connsiteY36" fmla="*/ 1468533 h 1919722"/>
                  <a:gd name="connsiteX37" fmla="*/ 0 w 902375"/>
                  <a:gd name="connsiteY37" fmla="*/ 1431954 h 1919722"/>
                  <a:gd name="connsiteX38" fmla="*/ 3498 w 902375"/>
                  <a:gd name="connsiteY38" fmla="*/ 1431954 h 1919722"/>
                  <a:gd name="connsiteX39" fmla="*/ 13145 w 902375"/>
                  <a:gd name="connsiteY39" fmla="*/ 1370617 h 1919722"/>
                  <a:gd name="connsiteX40" fmla="*/ 167237 w 902375"/>
                  <a:gd name="connsiteY40" fmla="*/ 1239495 h 1919722"/>
                  <a:gd name="connsiteX41" fmla="*/ 334472 w 902375"/>
                  <a:gd name="connsiteY41" fmla="*/ 1454183 h 1919722"/>
                  <a:gd name="connsiteX42" fmla="*/ 232333 w 902375"/>
                  <a:gd name="connsiteY42" fmla="*/ 1651999 h 1919722"/>
                  <a:gd name="connsiteX43" fmla="*/ 191478 w 902375"/>
                  <a:gd name="connsiteY43" fmla="*/ 1662588 h 1919722"/>
                  <a:gd name="connsiteX44" fmla="*/ 197661 w 902375"/>
                  <a:gd name="connsiteY44" fmla="*/ 1693218 h 1919722"/>
                  <a:gd name="connsiteX45" fmla="*/ 350150 w 902375"/>
                  <a:gd name="connsiteY45" fmla="*/ 1794294 h 1919722"/>
                  <a:gd name="connsiteX46" fmla="*/ 350148 w 902375"/>
                  <a:gd name="connsiteY46" fmla="*/ 1794296 h 1919722"/>
                  <a:gd name="connsiteX47" fmla="*/ 515643 w 902375"/>
                  <a:gd name="connsiteY47" fmla="*/ 1628801 h 1919722"/>
                  <a:gd name="connsiteX48" fmla="*/ 515644 w 902375"/>
                  <a:gd name="connsiteY48" fmla="*/ 813531 h 1919722"/>
                  <a:gd name="connsiteX49" fmla="*/ 350150 w 902375"/>
                  <a:gd name="connsiteY49" fmla="*/ 648036 h 1919722"/>
                  <a:gd name="connsiteX50" fmla="*/ 233127 w 902375"/>
                  <a:gd name="connsiteY50" fmla="*/ 696508 h 1919722"/>
                  <a:gd name="connsiteX51" fmla="*/ 202018 w 902375"/>
                  <a:gd name="connsiteY51" fmla="*/ 722344 h 1919722"/>
                  <a:gd name="connsiteX52" fmla="*/ 141344 w 902375"/>
                  <a:gd name="connsiteY52" fmla="*/ 801963 h 1919722"/>
                  <a:gd name="connsiteX53" fmla="*/ 105547 w 902375"/>
                  <a:gd name="connsiteY53" fmla="*/ 895447 h 1919722"/>
                  <a:gd name="connsiteX54" fmla="*/ 100599 w 902375"/>
                  <a:gd name="connsiteY54" fmla="*/ 976520 h 1919722"/>
                  <a:gd name="connsiteX55" fmla="*/ 0 w 902375"/>
                  <a:gd name="connsiteY55" fmla="*/ 976520 h 1919722"/>
                  <a:gd name="connsiteX56" fmla="*/ 0 w 902375"/>
                  <a:gd name="connsiteY56" fmla="*/ 956376 h 1919722"/>
                  <a:gd name="connsiteX57" fmla="*/ 1 w 902375"/>
                  <a:gd name="connsiteY57" fmla="*/ 956361 h 1919722"/>
                  <a:gd name="connsiteX0" fmla="*/ 164416 w 902375"/>
                  <a:gd name="connsiteY0" fmla="*/ 1308406 h 1919722"/>
                  <a:gd name="connsiteX1" fmla="*/ 64041 w 902375"/>
                  <a:gd name="connsiteY1" fmla="*/ 1455078 h 1919722"/>
                  <a:gd name="connsiteX2" fmla="*/ 164416 w 902375"/>
                  <a:gd name="connsiteY2" fmla="*/ 1601751 h 1919722"/>
                  <a:gd name="connsiteX3" fmla="*/ 264791 w 902375"/>
                  <a:gd name="connsiteY3" fmla="*/ 1455078 h 1919722"/>
                  <a:gd name="connsiteX4" fmla="*/ 164416 w 902375"/>
                  <a:gd name="connsiteY4" fmla="*/ 1308406 h 1919722"/>
                  <a:gd name="connsiteX5" fmla="*/ 540452 w 902375"/>
                  <a:gd name="connsiteY5" fmla="*/ 604334 h 1919722"/>
                  <a:gd name="connsiteX6" fmla="*/ 548130 w 902375"/>
                  <a:gd name="connsiteY6" fmla="*/ 613640 h 1919722"/>
                  <a:gd name="connsiteX7" fmla="*/ 610914 w 902375"/>
                  <a:gd name="connsiteY7" fmla="*/ 819180 h 1919722"/>
                  <a:gd name="connsiteX8" fmla="*/ 610914 w 902375"/>
                  <a:gd name="connsiteY8" fmla="*/ 1578370 h 1919722"/>
                  <a:gd name="connsiteX9" fmla="*/ 548130 w 902375"/>
                  <a:gd name="connsiteY9" fmla="*/ 1783910 h 1919722"/>
                  <a:gd name="connsiteX10" fmla="*/ 519750 w 902375"/>
                  <a:gd name="connsiteY10" fmla="*/ 1818307 h 1919722"/>
                  <a:gd name="connsiteX11" fmla="*/ 599882 w 902375"/>
                  <a:gd name="connsiteY11" fmla="*/ 1802129 h 1919722"/>
                  <a:gd name="connsiteX12" fmla="*/ 824409 w 902375"/>
                  <a:gd name="connsiteY12" fmla="*/ 1463398 h 1919722"/>
                  <a:gd name="connsiteX13" fmla="*/ 824409 w 902375"/>
                  <a:gd name="connsiteY13" fmla="*/ 955064 h 1919722"/>
                  <a:gd name="connsiteX14" fmla="*/ 599882 w 902375"/>
                  <a:gd name="connsiteY14" fmla="*/ 616332 h 1919722"/>
                  <a:gd name="connsiteX15" fmla="*/ 540452 w 902375"/>
                  <a:gd name="connsiteY15" fmla="*/ 604334 h 1919722"/>
                  <a:gd name="connsiteX16" fmla="*/ 74001 w 902375"/>
                  <a:gd name="connsiteY16" fmla="*/ 59811 h 1919722"/>
                  <a:gd name="connsiteX17" fmla="*/ 74001 w 902375"/>
                  <a:gd name="connsiteY17" fmla="*/ 318928 h 1919722"/>
                  <a:gd name="connsiteX18" fmla="*/ 639826 w 902375"/>
                  <a:gd name="connsiteY18" fmla="*/ 318928 h 1919722"/>
                  <a:gd name="connsiteX19" fmla="*/ 653547 w 902375"/>
                  <a:gd name="connsiteY19" fmla="*/ 316802 h 1919722"/>
                  <a:gd name="connsiteX20" fmla="*/ 700152 w 902375"/>
                  <a:gd name="connsiteY20" fmla="*/ 298927 h 1919722"/>
                  <a:gd name="connsiteX21" fmla="*/ 745690 w 902375"/>
                  <a:gd name="connsiteY21" fmla="*/ 249697 h 1919722"/>
                  <a:gd name="connsiteX22" fmla="*/ 808305 w 902375"/>
                  <a:gd name="connsiteY22" fmla="*/ 59811 h 1919722"/>
                  <a:gd name="connsiteX23" fmla="*/ 74001 w 902375"/>
                  <a:gd name="connsiteY23" fmla="*/ 59811 h 1919722"/>
                  <a:gd name="connsiteX24" fmla="*/ 1 w 902375"/>
                  <a:gd name="connsiteY24" fmla="*/ 0 h 1919722"/>
                  <a:gd name="connsiteX25" fmla="*/ 898891 w 902375"/>
                  <a:gd name="connsiteY25" fmla="*/ 0 h 1919722"/>
                  <a:gd name="connsiteX26" fmla="*/ 822243 w 902375"/>
                  <a:gd name="connsiteY26" fmla="*/ 282209 h 1919722"/>
                  <a:gd name="connsiteX27" fmla="*/ 766497 w 902375"/>
                  <a:gd name="connsiteY27" fmla="*/ 355376 h 1919722"/>
                  <a:gd name="connsiteX28" fmla="*/ 665458 w 902375"/>
                  <a:gd name="connsiteY28" fmla="*/ 390216 h 1919722"/>
                  <a:gd name="connsiteX29" fmla="*/ 321350 w 902375"/>
                  <a:gd name="connsiteY29" fmla="*/ 393391 h 1919722"/>
                  <a:gd name="connsiteX30" fmla="*/ 150294 w 902375"/>
                  <a:gd name="connsiteY30" fmla="*/ 472765 h 1919722"/>
                  <a:gd name="connsiteX31" fmla="*/ 99494 w 902375"/>
                  <a:gd name="connsiteY31" fmla="*/ 692984 h 1919722"/>
                  <a:gd name="connsiteX32" fmla="*/ 132150 w 902375"/>
                  <a:gd name="connsiteY32" fmla="*/ 637338 h 1919722"/>
                  <a:gd name="connsiteX33" fmla="*/ 451188 w 902375"/>
                  <a:gd name="connsiteY33" fmla="*/ 505188 h 1919722"/>
                  <a:gd name="connsiteX34" fmla="*/ 902375 w 902375"/>
                  <a:gd name="connsiteY34" fmla="*/ 956376 h 1919722"/>
                  <a:gd name="connsiteX35" fmla="*/ 902374 w 902375"/>
                  <a:gd name="connsiteY35" fmla="*/ 1468535 h 1919722"/>
                  <a:gd name="connsiteX36" fmla="*/ 451186 w 902375"/>
                  <a:gd name="connsiteY36" fmla="*/ 1919722 h 1919722"/>
                  <a:gd name="connsiteX37" fmla="*/ 451188 w 902375"/>
                  <a:gd name="connsiteY37" fmla="*/ 1919721 h 1919722"/>
                  <a:gd name="connsiteX38" fmla="*/ 0 w 902375"/>
                  <a:gd name="connsiteY38" fmla="*/ 1468533 h 1919722"/>
                  <a:gd name="connsiteX39" fmla="*/ 0 w 902375"/>
                  <a:gd name="connsiteY39" fmla="*/ 1431954 h 1919722"/>
                  <a:gd name="connsiteX40" fmla="*/ 13145 w 902375"/>
                  <a:gd name="connsiteY40" fmla="*/ 1370617 h 1919722"/>
                  <a:gd name="connsiteX41" fmla="*/ 167237 w 902375"/>
                  <a:gd name="connsiteY41" fmla="*/ 1239495 h 1919722"/>
                  <a:gd name="connsiteX42" fmla="*/ 334472 w 902375"/>
                  <a:gd name="connsiteY42" fmla="*/ 1454183 h 1919722"/>
                  <a:gd name="connsiteX43" fmla="*/ 232333 w 902375"/>
                  <a:gd name="connsiteY43" fmla="*/ 1651999 h 1919722"/>
                  <a:gd name="connsiteX44" fmla="*/ 191478 w 902375"/>
                  <a:gd name="connsiteY44" fmla="*/ 1662588 h 1919722"/>
                  <a:gd name="connsiteX45" fmla="*/ 197661 w 902375"/>
                  <a:gd name="connsiteY45" fmla="*/ 1693218 h 1919722"/>
                  <a:gd name="connsiteX46" fmla="*/ 350150 w 902375"/>
                  <a:gd name="connsiteY46" fmla="*/ 1794294 h 1919722"/>
                  <a:gd name="connsiteX47" fmla="*/ 350148 w 902375"/>
                  <a:gd name="connsiteY47" fmla="*/ 1794296 h 1919722"/>
                  <a:gd name="connsiteX48" fmla="*/ 515643 w 902375"/>
                  <a:gd name="connsiteY48" fmla="*/ 1628801 h 1919722"/>
                  <a:gd name="connsiteX49" fmla="*/ 515644 w 902375"/>
                  <a:gd name="connsiteY49" fmla="*/ 813531 h 1919722"/>
                  <a:gd name="connsiteX50" fmla="*/ 350150 w 902375"/>
                  <a:gd name="connsiteY50" fmla="*/ 648036 h 1919722"/>
                  <a:gd name="connsiteX51" fmla="*/ 233127 w 902375"/>
                  <a:gd name="connsiteY51" fmla="*/ 696508 h 1919722"/>
                  <a:gd name="connsiteX52" fmla="*/ 202018 w 902375"/>
                  <a:gd name="connsiteY52" fmla="*/ 722344 h 1919722"/>
                  <a:gd name="connsiteX53" fmla="*/ 141344 w 902375"/>
                  <a:gd name="connsiteY53" fmla="*/ 801963 h 1919722"/>
                  <a:gd name="connsiteX54" fmla="*/ 105547 w 902375"/>
                  <a:gd name="connsiteY54" fmla="*/ 895447 h 1919722"/>
                  <a:gd name="connsiteX55" fmla="*/ 100599 w 902375"/>
                  <a:gd name="connsiteY55" fmla="*/ 976520 h 1919722"/>
                  <a:gd name="connsiteX56" fmla="*/ 0 w 902375"/>
                  <a:gd name="connsiteY56" fmla="*/ 976520 h 1919722"/>
                  <a:gd name="connsiteX57" fmla="*/ 0 w 902375"/>
                  <a:gd name="connsiteY57" fmla="*/ 956376 h 1919722"/>
                  <a:gd name="connsiteX58" fmla="*/ 1 w 902375"/>
                  <a:gd name="connsiteY58" fmla="*/ 956361 h 1919722"/>
                  <a:gd name="connsiteX59" fmla="*/ 1 w 902375"/>
                  <a:gd name="connsiteY59" fmla="*/ 0 h 1919722"/>
                  <a:gd name="connsiteX0" fmla="*/ 164416 w 902375"/>
                  <a:gd name="connsiteY0" fmla="*/ 1308406 h 1919722"/>
                  <a:gd name="connsiteX1" fmla="*/ 64041 w 902375"/>
                  <a:gd name="connsiteY1" fmla="*/ 1455078 h 1919722"/>
                  <a:gd name="connsiteX2" fmla="*/ 164416 w 902375"/>
                  <a:gd name="connsiteY2" fmla="*/ 1601751 h 1919722"/>
                  <a:gd name="connsiteX3" fmla="*/ 264791 w 902375"/>
                  <a:gd name="connsiteY3" fmla="*/ 1455078 h 1919722"/>
                  <a:gd name="connsiteX4" fmla="*/ 164416 w 902375"/>
                  <a:gd name="connsiteY4" fmla="*/ 1308406 h 1919722"/>
                  <a:gd name="connsiteX5" fmla="*/ 540452 w 902375"/>
                  <a:gd name="connsiteY5" fmla="*/ 604334 h 1919722"/>
                  <a:gd name="connsiteX6" fmla="*/ 548130 w 902375"/>
                  <a:gd name="connsiteY6" fmla="*/ 613640 h 1919722"/>
                  <a:gd name="connsiteX7" fmla="*/ 610914 w 902375"/>
                  <a:gd name="connsiteY7" fmla="*/ 819180 h 1919722"/>
                  <a:gd name="connsiteX8" fmla="*/ 610914 w 902375"/>
                  <a:gd name="connsiteY8" fmla="*/ 1578370 h 1919722"/>
                  <a:gd name="connsiteX9" fmla="*/ 548130 w 902375"/>
                  <a:gd name="connsiteY9" fmla="*/ 1783910 h 1919722"/>
                  <a:gd name="connsiteX10" fmla="*/ 519750 w 902375"/>
                  <a:gd name="connsiteY10" fmla="*/ 1818307 h 1919722"/>
                  <a:gd name="connsiteX11" fmla="*/ 599882 w 902375"/>
                  <a:gd name="connsiteY11" fmla="*/ 1802129 h 1919722"/>
                  <a:gd name="connsiteX12" fmla="*/ 824409 w 902375"/>
                  <a:gd name="connsiteY12" fmla="*/ 1463398 h 1919722"/>
                  <a:gd name="connsiteX13" fmla="*/ 824409 w 902375"/>
                  <a:gd name="connsiteY13" fmla="*/ 955064 h 1919722"/>
                  <a:gd name="connsiteX14" fmla="*/ 599882 w 902375"/>
                  <a:gd name="connsiteY14" fmla="*/ 616332 h 1919722"/>
                  <a:gd name="connsiteX15" fmla="*/ 540452 w 902375"/>
                  <a:gd name="connsiteY15" fmla="*/ 604334 h 1919722"/>
                  <a:gd name="connsiteX16" fmla="*/ 74001 w 902375"/>
                  <a:gd name="connsiteY16" fmla="*/ 59811 h 1919722"/>
                  <a:gd name="connsiteX17" fmla="*/ 74001 w 902375"/>
                  <a:gd name="connsiteY17" fmla="*/ 318928 h 1919722"/>
                  <a:gd name="connsiteX18" fmla="*/ 639826 w 902375"/>
                  <a:gd name="connsiteY18" fmla="*/ 318928 h 1919722"/>
                  <a:gd name="connsiteX19" fmla="*/ 653547 w 902375"/>
                  <a:gd name="connsiteY19" fmla="*/ 316802 h 1919722"/>
                  <a:gd name="connsiteX20" fmla="*/ 700152 w 902375"/>
                  <a:gd name="connsiteY20" fmla="*/ 298927 h 1919722"/>
                  <a:gd name="connsiteX21" fmla="*/ 745690 w 902375"/>
                  <a:gd name="connsiteY21" fmla="*/ 249697 h 1919722"/>
                  <a:gd name="connsiteX22" fmla="*/ 808305 w 902375"/>
                  <a:gd name="connsiteY22" fmla="*/ 59811 h 1919722"/>
                  <a:gd name="connsiteX23" fmla="*/ 74001 w 902375"/>
                  <a:gd name="connsiteY23" fmla="*/ 59811 h 1919722"/>
                  <a:gd name="connsiteX24" fmla="*/ 1 w 902375"/>
                  <a:gd name="connsiteY24" fmla="*/ 0 h 1919722"/>
                  <a:gd name="connsiteX25" fmla="*/ 898891 w 902375"/>
                  <a:gd name="connsiteY25" fmla="*/ 0 h 1919722"/>
                  <a:gd name="connsiteX26" fmla="*/ 822243 w 902375"/>
                  <a:gd name="connsiteY26" fmla="*/ 282209 h 1919722"/>
                  <a:gd name="connsiteX27" fmla="*/ 766497 w 902375"/>
                  <a:gd name="connsiteY27" fmla="*/ 355376 h 1919722"/>
                  <a:gd name="connsiteX28" fmla="*/ 665458 w 902375"/>
                  <a:gd name="connsiteY28" fmla="*/ 390216 h 1919722"/>
                  <a:gd name="connsiteX29" fmla="*/ 321350 w 902375"/>
                  <a:gd name="connsiteY29" fmla="*/ 393391 h 1919722"/>
                  <a:gd name="connsiteX30" fmla="*/ 150294 w 902375"/>
                  <a:gd name="connsiteY30" fmla="*/ 472765 h 1919722"/>
                  <a:gd name="connsiteX31" fmla="*/ 99494 w 902375"/>
                  <a:gd name="connsiteY31" fmla="*/ 692984 h 1919722"/>
                  <a:gd name="connsiteX32" fmla="*/ 132150 w 902375"/>
                  <a:gd name="connsiteY32" fmla="*/ 637338 h 1919722"/>
                  <a:gd name="connsiteX33" fmla="*/ 451188 w 902375"/>
                  <a:gd name="connsiteY33" fmla="*/ 505188 h 1919722"/>
                  <a:gd name="connsiteX34" fmla="*/ 902375 w 902375"/>
                  <a:gd name="connsiteY34" fmla="*/ 956376 h 1919722"/>
                  <a:gd name="connsiteX35" fmla="*/ 902374 w 902375"/>
                  <a:gd name="connsiteY35" fmla="*/ 1468535 h 1919722"/>
                  <a:gd name="connsiteX36" fmla="*/ 451186 w 902375"/>
                  <a:gd name="connsiteY36" fmla="*/ 1919722 h 1919722"/>
                  <a:gd name="connsiteX37" fmla="*/ 451188 w 902375"/>
                  <a:gd name="connsiteY37" fmla="*/ 1919721 h 1919722"/>
                  <a:gd name="connsiteX38" fmla="*/ 0 w 902375"/>
                  <a:gd name="connsiteY38" fmla="*/ 1468533 h 1919722"/>
                  <a:gd name="connsiteX39" fmla="*/ 13145 w 902375"/>
                  <a:gd name="connsiteY39" fmla="*/ 1370617 h 1919722"/>
                  <a:gd name="connsiteX40" fmla="*/ 167237 w 902375"/>
                  <a:gd name="connsiteY40" fmla="*/ 1239495 h 1919722"/>
                  <a:gd name="connsiteX41" fmla="*/ 334472 w 902375"/>
                  <a:gd name="connsiteY41" fmla="*/ 1454183 h 1919722"/>
                  <a:gd name="connsiteX42" fmla="*/ 232333 w 902375"/>
                  <a:gd name="connsiteY42" fmla="*/ 1651999 h 1919722"/>
                  <a:gd name="connsiteX43" fmla="*/ 191478 w 902375"/>
                  <a:gd name="connsiteY43" fmla="*/ 1662588 h 1919722"/>
                  <a:gd name="connsiteX44" fmla="*/ 197661 w 902375"/>
                  <a:gd name="connsiteY44" fmla="*/ 1693218 h 1919722"/>
                  <a:gd name="connsiteX45" fmla="*/ 350150 w 902375"/>
                  <a:gd name="connsiteY45" fmla="*/ 1794294 h 1919722"/>
                  <a:gd name="connsiteX46" fmla="*/ 350148 w 902375"/>
                  <a:gd name="connsiteY46" fmla="*/ 1794296 h 1919722"/>
                  <a:gd name="connsiteX47" fmla="*/ 515643 w 902375"/>
                  <a:gd name="connsiteY47" fmla="*/ 1628801 h 1919722"/>
                  <a:gd name="connsiteX48" fmla="*/ 515644 w 902375"/>
                  <a:gd name="connsiteY48" fmla="*/ 813531 h 1919722"/>
                  <a:gd name="connsiteX49" fmla="*/ 350150 w 902375"/>
                  <a:gd name="connsiteY49" fmla="*/ 648036 h 1919722"/>
                  <a:gd name="connsiteX50" fmla="*/ 233127 w 902375"/>
                  <a:gd name="connsiteY50" fmla="*/ 696508 h 1919722"/>
                  <a:gd name="connsiteX51" fmla="*/ 202018 w 902375"/>
                  <a:gd name="connsiteY51" fmla="*/ 722344 h 1919722"/>
                  <a:gd name="connsiteX52" fmla="*/ 141344 w 902375"/>
                  <a:gd name="connsiteY52" fmla="*/ 801963 h 1919722"/>
                  <a:gd name="connsiteX53" fmla="*/ 105547 w 902375"/>
                  <a:gd name="connsiteY53" fmla="*/ 895447 h 1919722"/>
                  <a:gd name="connsiteX54" fmla="*/ 100599 w 902375"/>
                  <a:gd name="connsiteY54" fmla="*/ 976520 h 1919722"/>
                  <a:gd name="connsiteX55" fmla="*/ 0 w 902375"/>
                  <a:gd name="connsiteY55" fmla="*/ 976520 h 1919722"/>
                  <a:gd name="connsiteX56" fmla="*/ 0 w 902375"/>
                  <a:gd name="connsiteY56" fmla="*/ 956376 h 1919722"/>
                  <a:gd name="connsiteX57" fmla="*/ 1 w 902375"/>
                  <a:gd name="connsiteY57" fmla="*/ 956361 h 1919722"/>
                  <a:gd name="connsiteX58" fmla="*/ 1 w 902375"/>
                  <a:gd name="connsiteY58" fmla="*/ 0 h 1919722"/>
                  <a:gd name="connsiteX0" fmla="*/ 209660 w 947619"/>
                  <a:gd name="connsiteY0" fmla="*/ 1308406 h 1919722"/>
                  <a:gd name="connsiteX1" fmla="*/ 109285 w 947619"/>
                  <a:gd name="connsiteY1" fmla="*/ 1455078 h 1919722"/>
                  <a:gd name="connsiteX2" fmla="*/ 209660 w 947619"/>
                  <a:gd name="connsiteY2" fmla="*/ 1601751 h 1919722"/>
                  <a:gd name="connsiteX3" fmla="*/ 310035 w 947619"/>
                  <a:gd name="connsiteY3" fmla="*/ 1455078 h 1919722"/>
                  <a:gd name="connsiteX4" fmla="*/ 209660 w 947619"/>
                  <a:gd name="connsiteY4" fmla="*/ 1308406 h 1919722"/>
                  <a:gd name="connsiteX5" fmla="*/ 585696 w 947619"/>
                  <a:gd name="connsiteY5" fmla="*/ 604334 h 1919722"/>
                  <a:gd name="connsiteX6" fmla="*/ 593374 w 947619"/>
                  <a:gd name="connsiteY6" fmla="*/ 613640 h 1919722"/>
                  <a:gd name="connsiteX7" fmla="*/ 656158 w 947619"/>
                  <a:gd name="connsiteY7" fmla="*/ 819180 h 1919722"/>
                  <a:gd name="connsiteX8" fmla="*/ 656158 w 947619"/>
                  <a:gd name="connsiteY8" fmla="*/ 1578370 h 1919722"/>
                  <a:gd name="connsiteX9" fmla="*/ 593374 w 947619"/>
                  <a:gd name="connsiteY9" fmla="*/ 1783910 h 1919722"/>
                  <a:gd name="connsiteX10" fmla="*/ 564994 w 947619"/>
                  <a:gd name="connsiteY10" fmla="*/ 1818307 h 1919722"/>
                  <a:gd name="connsiteX11" fmla="*/ 645126 w 947619"/>
                  <a:gd name="connsiteY11" fmla="*/ 1802129 h 1919722"/>
                  <a:gd name="connsiteX12" fmla="*/ 869653 w 947619"/>
                  <a:gd name="connsiteY12" fmla="*/ 1463398 h 1919722"/>
                  <a:gd name="connsiteX13" fmla="*/ 869653 w 947619"/>
                  <a:gd name="connsiteY13" fmla="*/ 955064 h 1919722"/>
                  <a:gd name="connsiteX14" fmla="*/ 645126 w 947619"/>
                  <a:gd name="connsiteY14" fmla="*/ 616332 h 1919722"/>
                  <a:gd name="connsiteX15" fmla="*/ 585696 w 947619"/>
                  <a:gd name="connsiteY15" fmla="*/ 604334 h 1919722"/>
                  <a:gd name="connsiteX16" fmla="*/ 119245 w 947619"/>
                  <a:gd name="connsiteY16" fmla="*/ 59811 h 1919722"/>
                  <a:gd name="connsiteX17" fmla="*/ 119245 w 947619"/>
                  <a:gd name="connsiteY17" fmla="*/ 318928 h 1919722"/>
                  <a:gd name="connsiteX18" fmla="*/ 685070 w 947619"/>
                  <a:gd name="connsiteY18" fmla="*/ 318928 h 1919722"/>
                  <a:gd name="connsiteX19" fmla="*/ 698791 w 947619"/>
                  <a:gd name="connsiteY19" fmla="*/ 316802 h 1919722"/>
                  <a:gd name="connsiteX20" fmla="*/ 745396 w 947619"/>
                  <a:gd name="connsiteY20" fmla="*/ 298927 h 1919722"/>
                  <a:gd name="connsiteX21" fmla="*/ 790934 w 947619"/>
                  <a:gd name="connsiteY21" fmla="*/ 249697 h 1919722"/>
                  <a:gd name="connsiteX22" fmla="*/ 853549 w 947619"/>
                  <a:gd name="connsiteY22" fmla="*/ 59811 h 1919722"/>
                  <a:gd name="connsiteX23" fmla="*/ 119245 w 947619"/>
                  <a:gd name="connsiteY23" fmla="*/ 59811 h 1919722"/>
                  <a:gd name="connsiteX24" fmla="*/ 45245 w 947619"/>
                  <a:gd name="connsiteY24" fmla="*/ 0 h 1919722"/>
                  <a:gd name="connsiteX25" fmla="*/ 944135 w 947619"/>
                  <a:gd name="connsiteY25" fmla="*/ 0 h 1919722"/>
                  <a:gd name="connsiteX26" fmla="*/ 867487 w 947619"/>
                  <a:gd name="connsiteY26" fmla="*/ 282209 h 1919722"/>
                  <a:gd name="connsiteX27" fmla="*/ 811741 w 947619"/>
                  <a:gd name="connsiteY27" fmla="*/ 355376 h 1919722"/>
                  <a:gd name="connsiteX28" fmla="*/ 710702 w 947619"/>
                  <a:gd name="connsiteY28" fmla="*/ 390216 h 1919722"/>
                  <a:gd name="connsiteX29" fmla="*/ 366594 w 947619"/>
                  <a:gd name="connsiteY29" fmla="*/ 393391 h 1919722"/>
                  <a:gd name="connsiteX30" fmla="*/ 195538 w 947619"/>
                  <a:gd name="connsiteY30" fmla="*/ 472765 h 1919722"/>
                  <a:gd name="connsiteX31" fmla="*/ 144738 w 947619"/>
                  <a:gd name="connsiteY31" fmla="*/ 692984 h 1919722"/>
                  <a:gd name="connsiteX32" fmla="*/ 177394 w 947619"/>
                  <a:gd name="connsiteY32" fmla="*/ 637338 h 1919722"/>
                  <a:gd name="connsiteX33" fmla="*/ 496432 w 947619"/>
                  <a:gd name="connsiteY33" fmla="*/ 505188 h 1919722"/>
                  <a:gd name="connsiteX34" fmla="*/ 947619 w 947619"/>
                  <a:gd name="connsiteY34" fmla="*/ 956376 h 1919722"/>
                  <a:gd name="connsiteX35" fmla="*/ 947618 w 947619"/>
                  <a:gd name="connsiteY35" fmla="*/ 1468535 h 1919722"/>
                  <a:gd name="connsiteX36" fmla="*/ 496430 w 947619"/>
                  <a:gd name="connsiteY36" fmla="*/ 1919722 h 1919722"/>
                  <a:gd name="connsiteX37" fmla="*/ 496432 w 947619"/>
                  <a:gd name="connsiteY37" fmla="*/ 1919721 h 1919722"/>
                  <a:gd name="connsiteX38" fmla="*/ 0 w 947619"/>
                  <a:gd name="connsiteY38" fmla="*/ 1468533 h 1919722"/>
                  <a:gd name="connsiteX39" fmla="*/ 58389 w 947619"/>
                  <a:gd name="connsiteY39" fmla="*/ 1370617 h 1919722"/>
                  <a:gd name="connsiteX40" fmla="*/ 212481 w 947619"/>
                  <a:gd name="connsiteY40" fmla="*/ 1239495 h 1919722"/>
                  <a:gd name="connsiteX41" fmla="*/ 379716 w 947619"/>
                  <a:gd name="connsiteY41" fmla="*/ 1454183 h 1919722"/>
                  <a:gd name="connsiteX42" fmla="*/ 277577 w 947619"/>
                  <a:gd name="connsiteY42" fmla="*/ 1651999 h 1919722"/>
                  <a:gd name="connsiteX43" fmla="*/ 236722 w 947619"/>
                  <a:gd name="connsiteY43" fmla="*/ 1662588 h 1919722"/>
                  <a:gd name="connsiteX44" fmla="*/ 242905 w 947619"/>
                  <a:gd name="connsiteY44" fmla="*/ 1693218 h 1919722"/>
                  <a:gd name="connsiteX45" fmla="*/ 395394 w 947619"/>
                  <a:gd name="connsiteY45" fmla="*/ 1794294 h 1919722"/>
                  <a:gd name="connsiteX46" fmla="*/ 395392 w 947619"/>
                  <a:gd name="connsiteY46" fmla="*/ 1794296 h 1919722"/>
                  <a:gd name="connsiteX47" fmla="*/ 560887 w 947619"/>
                  <a:gd name="connsiteY47" fmla="*/ 1628801 h 1919722"/>
                  <a:gd name="connsiteX48" fmla="*/ 560888 w 947619"/>
                  <a:gd name="connsiteY48" fmla="*/ 813531 h 1919722"/>
                  <a:gd name="connsiteX49" fmla="*/ 395394 w 947619"/>
                  <a:gd name="connsiteY49" fmla="*/ 648036 h 1919722"/>
                  <a:gd name="connsiteX50" fmla="*/ 278371 w 947619"/>
                  <a:gd name="connsiteY50" fmla="*/ 696508 h 1919722"/>
                  <a:gd name="connsiteX51" fmla="*/ 247262 w 947619"/>
                  <a:gd name="connsiteY51" fmla="*/ 722344 h 1919722"/>
                  <a:gd name="connsiteX52" fmla="*/ 186588 w 947619"/>
                  <a:gd name="connsiteY52" fmla="*/ 801963 h 1919722"/>
                  <a:gd name="connsiteX53" fmla="*/ 150791 w 947619"/>
                  <a:gd name="connsiteY53" fmla="*/ 895447 h 1919722"/>
                  <a:gd name="connsiteX54" fmla="*/ 145843 w 947619"/>
                  <a:gd name="connsiteY54" fmla="*/ 976520 h 1919722"/>
                  <a:gd name="connsiteX55" fmla="*/ 45244 w 947619"/>
                  <a:gd name="connsiteY55" fmla="*/ 976520 h 1919722"/>
                  <a:gd name="connsiteX56" fmla="*/ 45244 w 947619"/>
                  <a:gd name="connsiteY56" fmla="*/ 956376 h 1919722"/>
                  <a:gd name="connsiteX57" fmla="*/ 45245 w 947619"/>
                  <a:gd name="connsiteY57" fmla="*/ 956361 h 1919722"/>
                  <a:gd name="connsiteX58" fmla="*/ 45245 w 947619"/>
                  <a:gd name="connsiteY58" fmla="*/ 0 h 1919722"/>
                  <a:gd name="connsiteX0" fmla="*/ 209660 w 947619"/>
                  <a:gd name="connsiteY0" fmla="*/ 1308406 h 1919722"/>
                  <a:gd name="connsiteX1" fmla="*/ 109285 w 947619"/>
                  <a:gd name="connsiteY1" fmla="*/ 1455078 h 1919722"/>
                  <a:gd name="connsiteX2" fmla="*/ 209660 w 947619"/>
                  <a:gd name="connsiteY2" fmla="*/ 1601751 h 1919722"/>
                  <a:gd name="connsiteX3" fmla="*/ 310035 w 947619"/>
                  <a:gd name="connsiteY3" fmla="*/ 1455078 h 1919722"/>
                  <a:gd name="connsiteX4" fmla="*/ 209660 w 947619"/>
                  <a:gd name="connsiteY4" fmla="*/ 1308406 h 1919722"/>
                  <a:gd name="connsiteX5" fmla="*/ 585696 w 947619"/>
                  <a:gd name="connsiteY5" fmla="*/ 604334 h 1919722"/>
                  <a:gd name="connsiteX6" fmla="*/ 593374 w 947619"/>
                  <a:gd name="connsiteY6" fmla="*/ 613640 h 1919722"/>
                  <a:gd name="connsiteX7" fmla="*/ 656158 w 947619"/>
                  <a:gd name="connsiteY7" fmla="*/ 819180 h 1919722"/>
                  <a:gd name="connsiteX8" fmla="*/ 656158 w 947619"/>
                  <a:gd name="connsiteY8" fmla="*/ 1578370 h 1919722"/>
                  <a:gd name="connsiteX9" fmla="*/ 593374 w 947619"/>
                  <a:gd name="connsiteY9" fmla="*/ 1783910 h 1919722"/>
                  <a:gd name="connsiteX10" fmla="*/ 564994 w 947619"/>
                  <a:gd name="connsiteY10" fmla="*/ 1818307 h 1919722"/>
                  <a:gd name="connsiteX11" fmla="*/ 645126 w 947619"/>
                  <a:gd name="connsiteY11" fmla="*/ 1802129 h 1919722"/>
                  <a:gd name="connsiteX12" fmla="*/ 869653 w 947619"/>
                  <a:gd name="connsiteY12" fmla="*/ 1463398 h 1919722"/>
                  <a:gd name="connsiteX13" fmla="*/ 869653 w 947619"/>
                  <a:gd name="connsiteY13" fmla="*/ 955064 h 1919722"/>
                  <a:gd name="connsiteX14" fmla="*/ 645126 w 947619"/>
                  <a:gd name="connsiteY14" fmla="*/ 616332 h 1919722"/>
                  <a:gd name="connsiteX15" fmla="*/ 585696 w 947619"/>
                  <a:gd name="connsiteY15" fmla="*/ 604334 h 1919722"/>
                  <a:gd name="connsiteX16" fmla="*/ 119245 w 947619"/>
                  <a:gd name="connsiteY16" fmla="*/ 59811 h 1919722"/>
                  <a:gd name="connsiteX17" fmla="*/ 119245 w 947619"/>
                  <a:gd name="connsiteY17" fmla="*/ 318928 h 1919722"/>
                  <a:gd name="connsiteX18" fmla="*/ 685070 w 947619"/>
                  <a:gd name="connsiteY18" fmla="*/ 318928 h 1919722"/>
                  <a:gd name="connsiteX19" fmla="*/ 698791 w 947619"/>
                  <a:gd name="connsiteY19" fmla="*/ 316802 h 1919722"/>
                  <a:gd name="connsiteX20" fmla="*/ 745396 w 947619"/>
                  <a:gd name="connsiteY20" fmla="*/ 298927 h 1919722"/>
                  <a:gd name="connsiteX21" fmla="*/ 790934 w 947619"/>
                  <a:gd name="connsiteY21" fmla="*/ 249697 h 1919722"/>
                  <a:gd name="connsiteX22" fmla="*/ 853549 w 947619"/>
                  <a:gd name="connsiteY22" fmla="*/ 59811 h 1919722"/>
                  <a:gd name="connsiteX23" fmla="*/ 119245 w 947619"/>
                  <a:gd name="connsiteY23" fmla="*/ 59811 h 1919722"/>
                  <a:gd name="connsiteX24" fmla="*/ 45245 w 947619"/>
                  <a:gd name="connsiteY24" fmla="*/ 0 h 1919722"/>
                  <a:gd name="connsiteX25" fmla="*/ 944135 w 947619"/>
                  <a:gd name="connsiteY25" fmla="*/ 0 h 1919722"/>
                  <a:gd name="connsiteX26" fmla="*/ 867487 w 947619"/>
                  <a:gd name="connsiteY26" fmla="*/ 282209 h 1919722"/>
                  <a:gd name="connsiteX27" fmla="*/ 811741 w 947619"/>
                  <a:gd name="connsiteY27" fmla="*/ 355376 h 1919722"/>
                  <a:gd name="connsiteX28" fmla="*/ 710702 w 947619"/>
                  <a:gd name="connsiteY28" fmla="*/ 390216 h 1919722"/>
                  <a:gd name="connsiteX29" fmla="*/ 366594 w 947619"/>
                  <a:gd name="connsiteY29" fmla="*/ 393391 h 1919722"/>
                  <a:gd name="connsiteX30" fmla="*/ 195538 w 947619"/>
                  <a:gd name="connsiteY30" fmla="*/ 472765 h 1919722"/>
                  <a:gd name="connsiteX31" fmla="*/ 144738 w 947619"/>
                  <a:gd name="connsiteY31" fmla="*/ 692984 h 1919722"/>
                  <a:gd name="connsiteX32" fmla="*/ 177394 w 947619"/>
                  <a:gd name="connsiteY32" fmla="*/ 637338 h 1919722"/>
                  <a:gd name="connsiteX33" fmla="*/ 496432 w 947619"/>
                  <a:gd name="connsiteY33" fmla="*/ 505188 h 1919722"/>
                  <a:gd name="connsiteX34" fmla="*/ 947619 w 947619"/>
                  <a:gd name="connsiteY34" fmla="*/ 956376 h 1919722"/>
                  <a:gd name="connsiteX35" fmla="*/ 947618 w 947619"/>
                  <a:gd name="connsiteY35" fmla="*/ 1468535 h 1919722"/>
                  <a:gd name="connsiteX36" fmla="*/ 496430 w 947619"/>
                  <a:gd name="connsiteY36" fmla="*/ 1919722 h 1919722"/>
                  <a:gd name="connsiteX37" fmla="*/ 496432 w 947619"/>
                  <a:gd name="connsiteY37" fmla="*/ 1919721 h 1919722"/>
                  <a:gd name="connsiteX38" fmla="*/ 0 w 947619"/>
                  <a:gd name="connsiteY38" fmla="*/ 1468533 h 1919722"/>
                  <a:gd name="connsiteX39" fmla="*/ 212481 w 947619"/>
                  <a:gd name="connsiteY39" fmla="*/ 1239495 h 1919722"/>
                  <a:gd name="connsiteX40" fmla="*/ 379716 w 947619"/>
                  <a:gd name="connsiteY40" fmla="*/ 1454183 h 1919722"/>
                  <a:gd name="connsiteX41" fmla="*/ 277577 w 947619"/>
                  <a:gd name="connsiteY41" fmla="*/ 1651999 h 1919722"/>
                  <a:gd name="connsiteX42" fmla="*/ 236722 w 947619"/>
                  <a:gd name="connsiteY42" fmla="*/ 1662588 h 1919722"/>
                  <a:gd name="connsiteX43" fmla="*/ 242905 w 947619"/>
                  <a:gd name="connsiteY43" fmla="*/ 1693218 h 1919722"/>
                  <a:gd name="connsiteX44" fmla="*/ 395394 w 947619"/>
                  <a:gd name="connsiteY44" fmla="*/ 1794294 h 1919722"/>
                  <a:gd name="connsiteX45" fmla="*/ 395392 w 947619"/>
                  <a:gd name="connsiteY45" fmla="*/ 1794296 h 1919722"/>
                  <a:gd name="connsiteX46" fmla="*/ 560887 w 947619"/>
                  <a:gd name="connsiteY46" fmla="*/ 1628801 h 1919722"/>
                  <a:gd name="connsiteX47" fmla="*/ 560888 w 947619"/>
                  <a:gd name="connsiteY47" fmla="*/ 813531 h 1919722"/>
                  <a:gd name="connsiteX48" fmla="*/ 395394 w 947619"/>
                  <a:gd name="connsiteY48" fmla="*/ 648036 h 1919722"/>
                  <a:gd name="connsiteX49" fmla="*/ 278371 w 947619"/>
                  <a:gd name="connsiteY49" fmla="*/ 696508 h 1919722"/>
                  <a:gd name="connsiteX50" fmla="*/ 247262 w 947619"/>
                  <a:gd name="connsiteY50" fmla="*/ 722344 h 1919722"/>
                  <a:gd name="connsiteX51" fmla="*/ 186588 w 947619"/>
                  <a:gd name="connsiteY51" fmla="*/ 801963 h 1919722"/>
                  <a:gd name="connsiteX52" fmla="*/ 150791 w 947619"/>
                  <a:gd name="connsiteY52" fmla="*/ 895447 h 1919722"/>
                  <a:gd name="connsiteX53" fmla="*/ 145843 w 947619"/>
                  <a:gd name="connsiteY53" fmla="*/ 976520 h 1919722"/>
                  <a:gd name="connsiteX54" fmla="*/ 45244 w 947619"/>
                  <a:gd name="connsiteY54" fmla="*/ 976520 h 1919722"/>
                  <a:gd name="connsiteX55" fmla="*/ 45244 w 947619"/>
                  <a:gd name="connsiteY55" fmla="*/ 956376 h 1919722"/>
                  <a:gd name="connsiteX56" fmla="*/ 45245 w 947619"/>
                  <a:gd name="connsiteY56" fmla="*/ 956361 h 1919722"/>
                  <a:gd name="connsiteX57" fmla="*/ 45245 w 947619"/>
                  <a:gd name="connsiteY57" fmla="*/ 0 h 1919722"/>
                  <a:gd name="connsiteX0" fmla="*/ 209660 w 947619"/>
                  <a:gd name="connsiteY0" fmla="*/ 1308406 h 1919722"/>
                  <a:gd name="connsiteX1" fmla="*/ 109285 w 947619"/>
                  <a:gd name="connsiteY1" fmla="*/ 1455078 h 1919722"/>
                  <a:gd name="connsiteX2" fmla="*/ 209660 w 947619"/>
                  <a:gd name="connsiteY2" fmla="*/ 1601751 h 1919722"/>
                  <a:gd name="connsiteX3" fmla="*/ 310035 w 947619"/>
                  <a:gd name="connsiteY3" fmla="*/ 1455078 h 1919722"/>
                  <a:gd name="connsiteX4" fmla="*/ 209660 w 947619"/>
                  <a:gd name="connsiteY4" fmla="*/ 1308406 h 1919722"/>
                  <a:gd name="connsiteX5" fmla="*/ 585696 w 947619"/>
                  <a:gd name="connsiteY5" fmla="*/ 604334 h 1919722"/>
                  <a:gd name="connsiteX6" fmla="*/ 593374 w 947619"/>
                  <a:gd name="connsiteY6" fmla="*/ 613640 h 1919722"/>
                  <a:gd name="connsiteX7" fmla="*/ 656158 w 947619"/>
                  <a:gd name="connsiteY7" fmla="*/ 819180 h 1919722"/>
                  <a:gd name="connsiteX8" fmla="*/ 656158 w 947619"/>
                  <a:gd name="connsiteY8" fmla="*/ 1578370 h 1919722"/>
                  <a:gd name="connsiteX9" fmla="*/ 593374 w 947619"/>
                  <a:gd name="connsiteY9" fmla="*/ 1783910 h 1919722"/>
                  <a:gd name="connsiteX10" fmla="*/ 564994 w 947619"/>
                  <a:gd name="connsiteY10" fmla="*/ 1818307 h 1919722"/>
                  <a:gd name="connsiteX11" fmla="*/ 645126 w 947619"/>
                  <a:gd name="connsiteY11" fmla="*/ 1802129 h 1919722"/>
                  <a:gd name="connsiteX12" fmla="*/ 869653 w 947619"/>
                  <a:gd name="connsiteY12" fmla="*/ 1463398 h 1919722"/>
                  <a:gd name="connsiteX13" fmla="*/ 869653 w 947619"/>
                  <a:gd name="connsiteY13" fmla="*/ 955064 h 1919722"/>
                  <a:gd name="connsiteX14" fmla="*/ 645126 w 947619"/>
                  <a:gd name="connsiteY14" fmla="*/ 616332 h 1919722"/>
                  <a:gd name="connsiteX15" fmla="*/ 585696 w 947619"/>
                  <a:gd name="connsiteY15" fmla="*/ 604334 h 1919722"/>
                  <a:gd name="connsiteX16" fmla="*/ 119245 w 947619"/>
                  <a:gd name="connsiteY16" fmla="*/ 59811 h 1919722"/>
                  <a:gd name="connsiteX17" fmla="*/ 119245 w 947619"/>
                  <a:gd name="connsiteY17" fmla="*/ 318928 h 1919722"/>
                  <a:gd name="connsiteX18" fmla="*/ 685070 w 947619"/>
                  <a:gd name="connsiteY18" fmla="*/ 318928 h 1919722"/>
                  <a:gd name="connsiteX19" fmla="*/ 698791 w 947619"/>
                  <a:gd name="connsiteY19" fmla="*/ 316802 h 1919722"/>
                  <a:gd name="connsiteX20" fmla="*/ 745396 w 947619"/>
                  <a:gd name="connsiteY20" fmla="*/ 298927 h 1919722"/>
                  <a:gd name="connsiteX21" fmla="*/ 790934 w 947619"/>
                  <a:gd name="connsiteY21" fmla="*/ 249697 h 1919722"/>
                  <a:gd name="connsiteX22" fmla="*/ 853549 w 947619"/>
                  <a:gd name="connsiteY22" fmla="*/ 59811 h 1919722"/>
                  <a:gd name="connsiteX23" fmla="*/ 119245 w 947619"/>
                  <a:gd name="connsiteY23" fmla="*/ 59811 h 1919722"/>
                  <a:gd name="connsiteX24" fmla="*/ 45245 w 947619"/>
                  <a:gd name="connsiteY24" fmla="*/ 0 h 1919722"/>
                  <a:gd name="connsiteX25" fmla="*/ 944135 w 947619"/>
                  <a:gd name="connsiteY25" fmla="*/ 0 h 1919722"/>
                  <a:gd name="connsiteX26" fmla="*/ 867487 w 947619"/>
                  <a:gd name="connsiteY26" fmla="*/ 282209 h 1919722"/>
                  <a:gd name="connsiteX27" fmla="*/ 811741 w 947619"/>
                  <a:gd name="connsiteY27" fmla="*/ 355376 h 1919722"/>
                  <a:gd name="connsiteX28" fmla="*/ 710702 w 947619"/>
                  <a:gd name="connsiteY28" fmla="*/ 390216 h 1919722"/>
                  <a:gd name="connsiteX29" fmla="*/ 366594 w 947619"/>
                  <a:gd name="connsiteY29" fmla="*/ 393391 h 1919722"/>
                  <a:gd name="connsiteX30" fmla="*/ 195538 w 947619"/>
                  <a:gd name="connsiteY30" fmla="*/ 472765 h 1919722"/>
                  <a:gd name="connsiteX31" fmla="*/ 144738 w 947619"/>
                  <a:gd name="connsiteY31" fmla="*/ 692984 h 1919722"/>
                  <a:gd name="connsiteX32" fmla="*/ 177394 w 947619"/>
                  <a:gd name="connsiteY32" fmla="*/ 637338 h 1919722"/>
                  <a:gd name="connsiteX33" fmla="*/ 496432 w 947619"/>
                  <a:gd name="connsiteY33" fmla="*/ 505188 h 1919722"/>
                  <a:gd name="connsiteX34" fmla="*/ 947619 w 947619"/>
                  <a:gd name="connsiteY34" fmla="*/ 956376 h 1919722"/>
                  <a:gd name="connsiteX35" fmla="*/ 947618 w 947619"/>
                  <a:gd name="connsiteY35" fmla="*/ 1468535 h 1919722"/>
                  <a:gd name="connsiteX36" fmla="*/ 496430 w 947619"/>
                  <a:gd name="connsiteY36" fmla="*/ 1919722 h 1919722"/>
                  <a:gd name="connsiteX37" fmla="*/ 496432 w 947619"/>
                  <a:gd name="connsiteY37" fmla="*/ 1919721 h 1919722"/>
                  <a:gd name="connsiteX38" fmla="*/ 0 w 947619"/>
                  <a:gd name="connsiteY38" fmla="*/ 1468533 h 1919722"/>
                  <a:gd name="connsiteX39" fmla="*/ 212481 w 947619"/>
                  <a:gd name="connsiteY39" fmla="*/ 1239495 h 1919722"/>
                  <a:gd name="connsiteX40" fmla="*/ 379716 w 947619"/>
                  <a:gd name="connsiteY40" fmla="*/ 1454183 h 1919722"/>
                  <a:gd name="connsiteX41" fmla="*/ 277577 w 947619"/>
                  <a:gd name="connsiteY41" fmla="*/ 1651999 h 1919722"/>
                  <a:gd name="connsiteX42" fmla="*/ 236722 w 947619"/>
                  <a:gd name="connsiteY42" fmla="*/ 1662588 h 1919722"/>
                  <a:gd name="connsiteX43" fmla="*/ 242905 w 947619"/>
                  <a:gd name="connsiteY43" fmla="*/ 1693218 h 1919722"/>
                  <a:gd name="connsiteX44" fmla="*/ 395394 w 947619"/>
                  <a:gd name="connsiteY44" fmla="*/ 1794294 h 1919722"/>
                  <a:gd name="connsiteX45" fmla="*/ 395392 w 947619"/>
                  <a:gd name="connsiteY45" fmla="*/ 1794296 h 1919722"/>
                  <a:gd name="connsiteX46" fmla="*/ 560887 w 947619"/>
                  <a:gd name="connsiteY46" fmla="*/ 1628801 h 1919722"/>
                  <a:gd name="connsiteX47" fmla="*/ 560888 w 947619"/>
                  <a:gd name="connsiteY47" fmla="*/ 813531 h 1919722"/>
                  <a:gd name="connsiteX48" fmla="*/ 395394 w 947619"/>
                  <a:gd name="connsiteY48" fmla="*/ 648036 h 1919722"/>
                  <a:gd name="connsiteX49" fmla="*/ 278371 w 947619"/>
                  <a:gd name="connsiteY49" fmla="*/ 696508 h 1919722"/>
                  <a:gd name="connsiteX50" fmla="*/ 247262 w 947619"/>
                  <a:gd name="connsiteY50" fmla="*/ 722344 h 1919722"/>
                  <a:gd name="connsiteX51" fmla="*/ 186588 w 947619"/>
                  <a:gd name="connsiteY51" fmla="*/ 801963 h 1919722"/>
                  <a:gd name="connsiteX52" fmla="*/ 150791 w 947619"/>
                  <a:gd name="connsiteY52" fmla="*/ 895447 h 1919722"/>
                  <a:gd name="connsiteX53" fmla="*/ 145843 w 947619"/>
                  <a:gd name="connsiteY53" fmla="*/ 976520 h 1919722"/>
                  <a:gd name="connsiteX54" fmla="*/ 45244 w 947619"/>
                  <a:gd name="connsiteY54" fmla="*/ 976520 h 1919722"/>
                  <a:gd name="connsiteX55" fmla="*/ 45244 w 947619"/>
                  <a:gd name="connsiteY55" fmla="*/ 956376 h 1919722"/>
                  <a:gd name="connsiteX56" fmla="*/ 45245 w 947619"/>
                  <a:gd name="connsiteY56" fmla="*/ 956361 h 1919722"/>
                  <a:gd name="connsiteX57" fmla="*/ 45245 w 947619"/>
                  <a:gd name="connsiteY57" fmla="*/ 0 h 1919722"/>
                  <a:gd name="connsiteX0" fmla="*/ 209913 w 947872"/>
                  <a:gd name="connsiteY0" fmla="*/ 1308406 h 1919722"/>
                  <a:gd name="connsiteX1" fmla="*/ 109538 w 947872"/>
                  <a:gd name="connsiteY1" fmla="*/ 1455078 h 1919722"/>
                  <a:gd name="connsiteX2" fmla="*/ 209913 w 947872"/>
                  <a:gd name="connsiteY2" fmla="*/ 1601751 h 1919722"/>
                  <a:gd name="connsiteX3" fmla="*/ 310288 w 947872"/>
                  <a:gd name="connsiteY3" fmla="*/ 1455078 h 1919722"/>
                  <a:gd name="connsiteX4" fmla="*/ 209913 w 947872"/>
                  <a:gd name="connsiteY4" fmla="*/ 1308406 h 1919722"/>
                  <a:gd name="connsiteX5" fmla="*/ 585949 w 947872"/>
                  <a:gd name="connsiteY5" fmla="*/ 604334 h 1919722"/>
                  <a:gd name="connsiteX6" fmla="*/ 593627 w 947872"/>
                  <a:gd name="connsiteY6" fmla="*/ 613640 h 1919722"/>
                  <a:gd name="connsiteX7" fmla="*/ 656411 w 947872"/>
                  <a:gd name="connsiteY7" fmla="*/ 819180 h 1919722"/>
                  <a:gd name="connsiteX8" fmla="*/ 656411 w 947872"/>
                  <a:gd name="connsiteY8" fmla="*/ 1578370 h 1919722"/>
                  <a:gd name="connsiteX9" fmla="*/ 593627 w 947872"/>
                  <a:gd name="connsiteY9" fmla="*/ 1783910 h 1919722"/>
                  <a:gd name="connsiteX10" fmla="*/ 565247 w 947872"/>
                  <a:gd name="connsiteY10" fmla="*/ 1818307 h 1919722"/>
                  <a:gd name="connsiteX11" fmla="*/ 645379 w 947872"/>
                  <a:gd name="connsiteY11" fmla="*/ 1802129 h 1919722"/>
                  <a:gd name="connsiteX12" fmla="*/ 869906 w 947872"/>
                  <a:gd name="connsiteY12" fmla="*/ 1463398 h 1919722"/>
                  <a:gd name="connsiteX13" fmla="*/ 869906 w 947872"/>
                  <a:gd name="connsiteY13" fmla="*/ 955064 h 1919722"/>
                  <a:gd name="connsiteX14" fmla="*/ 645379 w 947872"/>
                  <a:gd name="connsiteY14" fmla="*/ 616332 h 1919722"/>
                  <a:gd name="connsiteX15" fmla="*/ 585949 w 947872"/>
                  <a:gd name="connsiteY15" fmla="*/ 604334 h 1919722"/>
                  <a:gd name="connsiteX16" fmla="*/ 119498 w 947872"/>
                  <a:gd name="connsiteY16" fmla="*/ 59811 h 1919722"/>
                  <a:gd name="connsiteX17" fmla="*/ 119498 w 947872"/>
                  <a:gd name="connsiteY17" fmla="*/ 318928 h 1919722"/>
                  <a:gd name="connsiteX18" fmla="*/ 685323 w 947872"/>
                  <a:gd name="connsiteY18" fmla="*/ 318928 h 1919722"/>
                  <a:gd name="connsiteX19" fmla="*/ 699044 w 947872"/>
                  <a:gd name="connsiteY19" fmla="*/ 316802 h 1919722"/>
                  <a:gd name="connsiteX20" fmla="*/ 745649 w 947872"/>
                  <a:gd name="connsiteY20" fmla="*/ 298927 h 1919722"/>
                  <a:gd name="connsiteX21" fmla="*/ 791187 w 947872"/>
                  <a:gd name="connsiteY21" fmla="*/ 249697 h 1919722"/>
                  <a:gd name="connsiteX22" fmla="*/ 853802 w 947872"/>
                  <a:gd name="connsiteY22" fmla="*/ 59811 h 1919722"/>
                  <a:gd name="connsiteX23" fmla="*/ 119498 w 947872"/>
                  <a:gd name="connsiteY23" fmla="*/ 59811 h 1919722"/>
                  <a:gd name="connsiteX24" fmla="*/ 45498 w 947872"/>
                  <a:gd name="connsiteY24" fmla="*/ 0 h 1919722"/>
                  <a:gd name="connsiteX25" fmla="*/ 944388 w 947872"/>
                  <a:gd name="connsiteY25" fmla="*/ 0 h 1919722"/>
                  <a:gd name="connsiteX26" fmla="*/ 867740 w 947872"/>
                  <a:gd name="connsiteY26" fmla="*/ 282209 h 1919722"/>
                  <a:gd name="connsiteX27" fmla="*/ 811994 w 947872"/>
                  <a:gd name="connsiteY27" fmla="*/ 355376 h 1919722"/>
                  <a:gd name="connsiteX28" fmla="*/ 710955 w 947872"/>
                  <a:gd name="connsiteY28" fmla="*/ 390216 h 1919722"/>
                  <a:gd name="connsiteX29" fmla="*/ 366847 w 947872"/>
                  <a:gd name="connsiteY29" fmla="*/ 393391 h 1919722"/>
                  <a:gd name="connsiteX30" fmla="*/ 195791 w 947872"/>
                  <a:gd name="connsiteY30" fmla="*/ 472765 h 1919722"/>
                  <a:gd name="connsiteX31" fmla="*/ 144991 w 947872"/>
                  <a:gd name="connsiteY31" fmla="*/ 692984 h 1919722"/>
                  <a:gd name="connsiteX32" fmla="*/ 177647 w 947872"/>
                  <a:gd name="connsiteY32" fmla="*/ 637338 h 1919722"/>
                  <a:gd name="connsiteX33" fmla="*/ 496685 w 947872"/>
                  <a:gd name="connsiteY33" fmla="*/ 505188 h 1919722"/>
                  <a:gd name="connsiteX34" fmla="*/ 947872 w 947872"/>
                  <a:gd name="connsiteY34" fmla="*/ 956376 h 1919722"/>
                  <a:gd name="connsiteX35" fmla="*/ 947871 w 947872"/>
                  <a:gd name="connsiteY35" fmla="*/ 1468535 h 1919722"/>
                  <a:gd name="connsiteX36" fmla="*/ 496683 w 947872"/>
                  <a:gd name="connsiteY36" fmla="*/ 1919722 h 1919722"/>
                  <a:gd name="connsiteX37" fmla="*/ 496685 w 947872"/>
                  <a:gd name="connsiteY37" fmla="*/ 1919721 h 1919722"/>
                  <a:gd name="connsiteX38" fmla="*/ 253 w 947872"/>
                  <a:gd name="connsiteY38" fmla="*/ 1468533 h 1919722"/>
                  <a:gd name="connsiteX39" fmla="*/ 212734 w 947872"/>
                  <a:gd name="connsiteY39" fmla="*/ 1239495 h 1919722"/>
                  <a:gd name="connsiteX40" fmla="*/ 379969 w 947872"/>
                  <a:gd name="connsiteY40" fmla="*/ 1454183 h 1919722"/>
                  <a:gd name="connsiteX41" fmla="*/ 277830 w 947872"/>
                  <a:gd name="connsiteY41" fmla="*/ 1651999 h 1919722"/>
                  <a:gd name="connsiteX42" fmla="*/ 236975 w 947872"/>
                  <a:gd name="connsiteY42" fmla="*/ 1662588 h 1919722"/>
                  <a:gd name="connsiteX43" fmla="*/ 243158 w 947872"/>
                  <a:gd name="connsiteY43" fmla="*/ 1693218 h 1919722"/>
                  <a:gd name="connsiteX44" fmla="*/ 395647 w 947872"/>
                  <a:gd name="connsiteY44" fmla="*/ 1794294 h 1919722"/>
                  <a:gd name="connsiteX45" fmla="*/ 395645 w 947872"/>
                  <a:gd name="connsiteY45" fmla="*/ 1794296 h 1919722"/>
                  <a:gd name="connsiteX46" fmla="*/ 561140 w 947872"/>
                  <a:gd name="connsiteY46" fmla="*/ 1628801 h 1919722"/>
                  <a:gd name="connsiteX47" fmla="*/ 561141 w 947872"/>
                  <a:gd name="connsiteY47" fmla="*/ 813531 h 1919722"/>
                  <a:gd name="connsiteX48" fmla="*/ 395647 w 947872"/>
                  <a:gd name="connsiteY48" fmla="*/ 648036 h 1919722"/>
                  <a:gd name="connsiteX49" fmla="*/ 278624 w 947872"/>
                  <a:gd name="connsiteY49" fmla="*/ 696508 h 1919722"/>
                  <a:gd name="connsiteX50" fmla="*/ 247515 w 947872"/>
                  <a:gd name="connsiteY50" fmla="*/ 722344 h 1919722"/>
                  <a:gd name="connsiteX51" fmla="*/ 186841 w 947872"/>
                  <a:gd name="connsiteY51" fmla="*/ 801963 h 1919722"/>
                  <a:gd name="connsiteX52" fmla="*/ 151044 w 947872"/>
                  <a:gd name="connsiteY52" fmla="*/ 895447 h 1919722"/>
                  <a:gd name="connsiteX53" fmla="*/ 146096 w 947872"/>
                  <a:gd name="connsiteY53" fmla="*/ 976520 h 1919722"/>
                  <a:gd name="connsiteX54" fmla="*/ 45497 w 947872"/>
                  <a:gd name="connsiteY54" fmla="*/ 976520 h 1919722"/>
                  <a:gd name="connsiteX55" fmla="*/ 45497 w 947872"/>
                  <a:gd name="connsiteY55" fmla="*/ 956376 h 1919722"/>
                  <a:gd name="connsiteX56" fmla="*/ 45498 w 947872"/>
                  <a:gd name="connsiteY56" fmla="*/ 956361 h 1919722"/>
                  <a:gd name="connsiteX57" fmla="*/ 45498 w 947872"/>
                  <a:gd name="connsiteY57" fmla="*/ 0 h 1919722"/>
                  <a:gd name="connsiteX0" fmla="*/ 209744 w 947703"/>
                  <a:gd name="connsiteY0" fmla="*/ 1308406 h 1919722"/>
                  <a:gd name="connsiteX1" fmla="*/ 109369 w 947703"/>
                  <a:gd name="connsiteY1" fmla="*/ 1455078 h 1919722"/>
                  <a:gd name="connsiteX2" fmla="*/ 209744 w 947703"/>
                  <a:gd name="connsiteY2" fmla="*/ 1601751 h 1919722"/>
                  <a:gd name="connsiteX3" fmla="*/ 310119 w 947703"/>
                  <a:gd name="connsiteY3" fmla="*/ 1455078 h 1919722"/>
                  <a:gd name="connsiteX4" fmla="*/ 209744 w 947703"/>
                  <a:gd name="connsiteY4" fmla="*/ 1308406 h 1919722"/>
                  <a:gd name="connsiteX5" fmla="*/ 585780 w 947703"/>
                  <a:gd name="connsiteY5" fmla="*/ 604334 h 1919722"/>
                  <a:gd name="connsiteX6" fmla="*/ 593458 w 947703"/>
                  <a:gd name="connsiteY6" fmla="*/ 613640 h 1919722"/>
                  <a:gd name="connsiteX7" fmla="*/ 656242 w 947703"/>
                  <a:gd name="connsiteY7" fmla="*/ 819180 h 1919722"/>
                  <a:gd name="connsiteX8" fmla="*/ 656242 w 947703"/>
                  <a:gd name="connsiteY8" fmla="*/ 1578370 h 1919722"/>
                  <a:gd name="connsiteX9" fmla="*/ 593458 w 947703"/>
                  <a:gd name="connsiteY9" fmla="*/ 1783910 h 1919722"/>
                  <a:gd name="connsiteX10" fmla="*/ 565078 w 947703"/>
                  <a:gd name="connsiteY10" fmla="*/ 1818307 h 1919722"/>
                  <a:gd name="connsiteX11" fmla="*/ 645210 w 947703"/>
                  <a:gd name="connsiteY11" fmla="*/ 1802129 h 1919722"/>
                  <a:gd name="connsiteX12" fmla="*/ 869737 w 947703"/>
                  <a:gd name="connsiteY12" fmla="*/ 1463398 h 1919722"/>
                  <a:gd name="connsiteX13" fmla="*/ 869737 w 947703"/>
                  <a:gd name="connsiteY13" fmla="*/ 955064 h 1919722"/>
                  <a:gd name="connsiteX14" fmla="*/ 645210 w 947703"/>
                  <a:gd name="connsiteY14" fmla="*/ 616332 h 1919722"/>
                  <a:gd name="connsiteX15" fmla="*/ 585780 w 947703"/>
                  <a:gd name="connsiteY15" fmla="*/ 604334 h 1919722"/>
                  <a:gd name="connsiteX16" fmla="*/ 119329 w 947703"/>
                  <a:gd name="connsiteY16" fmla="*/ 59811 h 1919722"/>
                  <a:gd name="connsiteX17" fmla="*/ 119329 w 947703"/>
                  <a:gd name="connsiteY17" fmla="*/ 318928 h 1919722"/>
                  <a:gd name="connsiteX18" fmla="*/ 685154 w 947703"/>
                  <a:gd name="connsiteY18" fmla="*/ 318928 h 1919722"/>
                  <a:gd name="connsiteX19" fmla="*/ 698875 w 947703"/>
                  <a:gd name="connsiteY19" fmla="*/ 316802 h 1919722"/>
                  <a:gd name="connsiteX20" fmla="*/ 745480 w 947703"/>
                  <a:gd name="connsiteY20" fmla="*/ 298927 h 1919722"/>
                  <a:gd name="connsiteX21" fmla="*/ 791018 w 947703"/>
                  <a:gd name="connsiteY21" fmla="*/ 249697 h 1919722"/>
                  <a:gd name="connsiteX22" fmla="*/ 853633 w 947703"/>
                  <a:gd name="connsiteY22" fmla="*/ 59811 h 1919722"/>
                  <a:gd name="connsiteX23" fmla="*/ 119329 w 947703"/>
                  <a:gd name="connsiteY23" fmla="*/ 59811 h 1919722"/>
                  <a:gd name="connsiteX24" fmla="*/ 45329 w 947703"/>
                  <a:gd name="connsiteY24" fmla="*/ 0 h 1919722"/>
                  <a:gd name="connsiteX25" fmla="*/ 944219 w 947703"/>
                  <a:gd name="connsiteY25" fmla="*/ 0 h 1919722"/>
                  <a:gd name="connsiteX26" fmla="*/ 867571 w 947703"/>
                  <a:gd name="connsiteY26" fmla="*/ 282209 h 1919722"/>
                  <a:gd name="connsiteX27" fmla="*/ 811825 w 947703"/>
                  <a:gd name="connsiteY27" fmla="*/ 355376 h 1919722"/>
                  <a:gd name="connsiteX28" fmla="*/ 710786 w 947703"/>
                  <a:gd name="connsiteY28" fmla="*/ 390216 h 1919722"/>
                  <a:gd name="connsiteX29" fmla="*/ 366678 w 947703"/>
                  <a:gd name="connsiteY29" fmla="*/ 393391 h 1919722"/>
                  <a:gd name="connsiteX30" fmla="*/ 195622 w 947703"/>
                  <a:gd name="connsiteY30" fmla="*/ 472765 h 1919722"/>
                  <a:gd name="connsiteX31" fmla="*/ 144822 w 947703"/>
                  <a:gd name="connsiteY31" fmla="*/ 692984 h 1919722"/>
                  <a:gd name="connsiteX32" fmla="*/ 177478 w 947703"/>
                  <a:gd name="connsiteY32" fmla="*/ 637338 h 1919722"/>
                  <a:gd name="connsiteX33" fmla="*/ 496516 w 947703"/>
                  <a:gd name="connsiteY33" fmla="*/ 505188 h 1919722"/>
                  <a:gd name="connsiteX34" fmla="*/ 947703 w 947703"/>
                  <a:gd name="connsiteY34" fmla="*/ 956376 h 1919722"/>
                  <a:gd name="connsiteX35" fmla="*/ 947702 w 947703"/>
                  <a:gd name="connsiteY35" fmla="*/ 1468535 h 1919722"/>
                  <a:gd name="connsiteX36" fmla="*/ 496514 w 947703"/>
                  <a:gd name="connsiteY36" fmla="*/ 1919722 h 1919722"/>
                  <a:gd name="connsiteX37" fmla="*/ 496516 w 947703"/>
                  <a:gd name="connsiteY37" fmla="*/ 1919721 h 1919722"/>
                  <a:gd name="connsiteX38" fmla="*/ 84 w 947703"/>
                  <a:gd name="connsiteY38" fmla="*/ 1468533 h 1919722"/>
                  <a:gd name="connsiteX39" fmla="*/ 212565 w 947703"/>
                  <a:gd name="connsiteY39" fmla="*/ 1239495 h 1919722"/>
                  <a:gd name="connsiteX40" fmla="*/ 379800 w 947703"/>
                  <a:gd name="connsiteY40" fmla="*/ 1454183 h 1919722"/>
                  <a:gd name="connsiteX41" fmla="*/ 277661 w 947703"/>
                  <a:gd name="connsiteY41" fmla="*/ 1651999 h 1919722"/>
                  <a:gd name="connsiteX42" fmla="*/ 236806 w 947703"/>
                  <a:gd name="connsiteY42" fmla="*/ 1662588 h 1919722"/>
                  <a:gd name="connsiteX43" fmla="*/ 242989 w 947703"/>
                  <a:gd name="connsiteY43" fmla="*/ 1693218 h 1919722"/>
                  <a:gd name="connsiteX44" fmla="*/ 395478 w 947703"/>
                  <a:gd name="connsiteY44" fmla="*/ 1794294 h 1919722"/>
                  <a:gd name="connsiteX45" fmla="*/ 395476 w 947703"/>
                  <a:gd name="connsiteY45" fmla="*/ 1794296 h 1919722"/>
                  <a:gd name="connsiteX46" fmla="*/ 560971 w 947703"/>
                  <a:gd name="connsiteY46" fmla="*/ 1628801 h 1919722"/>
                  <a:gd name="connsiteX47" fmla="*/ 560972 w 947703"/>
                  <a:gd name="connsiteY47" fmla="*/ 813531 h 1919722"/>
                  <a:gd name="connsiteX48" fmla="*/ 395478 w 947703"/>
                  <a:gd name="connsiteY48" fmla="*/ 648036 h 1919722"/>
                  <a:gd name="connsiteX49" fmla="*/ 278455 w 947703"/>
                  <a:gd name="connsiteY49" fmla="*/ 696508 h 1919722"/>
                  <a:gd name="connsiteX50" fmla="*/ 247346 w 947703"/>
                  <a:gd name="connsiteY50" fmla="*/ 722344 h 1919722"/>
                  <a:gd name="connsiteX51" fmla="*/ 186672 w 947703"/>
                  <a:gd name="connsiteY51" fmla="*/ 801963 h 1919722"/>
                  <a:gd name="connsiteX52" fmla="*/ 150875 w 947703"/>
                  <a:gd name="connsiteY52" fmla="*/ 895447 h 1919722"/>
                  <a:gd name="connsiteX53" fmla="*/ 145927 w 947703"/>
                  <a:gd name="connsiteY53" fmla="*/ 976520 h 1919722"/>
                  <a:gd name="connsiteX54" fmla="*/ 45328 w 947703"/>
                  <a:gd name="connsiteY54" fmla="*/ 976520 h 1919722"/>
                  <a:gd name="connsiteX55" fmla="*/ 45328 w 947703"/>
                  <a:gd name="connsiteY55" fmla="*/ 956376 h 1919722"/>
                  <a:gd name="connsiteX56" fmla="*/ 45329 w 947703"/>
                  <a:gd name="connsiteY56" fmla="*/ 956361 h 1919722"/>
                  <a:gd name="connsiteX57" fmla="*/ 45329 w 947703"/>
                  <a:gd name="connsiteY57" fmla="*/ 0 h 1919722"/>
                  <a:gd name="connsiteX0" fmla="*/ 210175 w 948134"/>
                  <a:gd name="connsiteY0" fmla="*/ 1308406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0175 w 948134"/>
                  <a:gd name="connsiteY4" fmla="*/ 1308406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0175 w 948134"/>
                  <a:gd name="connsiteY0" fmla="*/ 1308406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0175 w 948134"/>
                  <a:gd name="connsiteY4" fmla="*/ 1308406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0175 w 948134"/>
                  <a:gd name="connsiteY0" fmla="*/ 1308406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0175 w 948134"/>
                  <a:gd name="connsiteY4" fmla="*/ 1308406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27871 w 948134"/>
                  <a:gd name="connsiteY22" fmla="*/ 1360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27871 w 948134"/>
                  <a:gd name="connsiteY22" fmla="*/ 1360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27871 w 948134"/>
                  <a:gd name="connsiteY22" fmla="*/ 1360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699306 w 948134"/>
                  <a:gd name="connsiteY18" fmla="*/ 316802 h 1919722"/>
                  <a:gd name="connsiteX19" fmla="*/ 745911 w 948134"/>
                  <a:gd name="connsiteY19" fmla="*/ 298927 h 1919722"/>
                  <a:gd name="connsiteX20" fmla="*/ 791449 w 948134"/>
                  <a:gd name="connsiteY20" fmla="*/ 249697 h 1919722"/>
                  <a:gd name="connsiteX21" fmla="*/ 827871 w 948134"/>
                  <a:gd name="connsiteY21" fmla="*/ 136011 h 1919722"/>
                  <a:gd name="connsiteX22" fmla="*/ 176910 w 948134"/>
                  <a:gd name="connsiteY22" fmla="*/ 128867 h 1919722"/>
                  <a:gd name="connsiteX23" fmla="*/ 45760 w 948134"/>
                  <a:gd name="connsiteY23" fmla="*/ 0 h 1919722"/>
                  <a:gd name="connsiteX24" fmla="*/ 944650 w 948134"/>
                  <a:gd name="connsiteY24" fmla="*/ 0 h 1919722"/>
                  <a:gd name="connsiteX25" fmla="*/ 868002 w 948134"/>
                  <a:gd name="connsiteY25" fmla="*/ 282209 h 1919722"/>
                  <a:gd name="connsiteX26" fmla="*/ 812256 w 948134"/>
                  <a:gd name="connsiteY26" fmla="*/ 355376 h 1919722"/>
                  <a:gd name="connsiteX27" fmla="*/ 711217 w 948134"/>
                  <a:gd name="connsiteY27" fmla="*/ 390216 h 1919722"/>
                  <a:gd name="connsiteX28" fmla="*/ 367109 w 948134"/>
                  <a:gd name="connsiteY28" fmla="*/ 393391 h 1919722"/>
                  <a:gd name="connsiteX29" fmla="*/ 196053 w 948134"/>
                  <a:gd name="connsiteY29" fmla="*/ 472765 h 1919722"/>
                  <a:gd name="connsiteX30" fmla="*/ 145253 w 948134"/>
                  <a:gd name="connsiteY30" fmla="*/ 692984 h 1919722"/>
                  <a:gd name="connsiteX31" fmla="*/ 177909 w 948134"/>
                  <a:gd name="connsiteY31" fmla="*/ 637338 h 1919722"/>
                  <a:gd name="connsiteX32" fmla="*/ 496947 w 948134"/>
                  <a:gd name="connsiteY32" fmla="*/ 505188 h 1919722"/>
                  <a:gd name="connsiteX33" fmla="*/ 948134 w 948134"/>
                  <a:gd name="connsiteY33" fmla="*/ 956376 h 1919722"/>
                  <a:gd name="connsiteX34" fmla="*/ 948133 w 948134"/>
                  <a:gd name="connsiteY34" fmla="*/ 1468535 h 1919722"/>
                  <a:gd name="connsiteX35" fmla="*/ 496945 w 948134"/>
                  <a:gd name="connsiteY35" fmla="*/ 1919722 h 1919722"/>
                  <a:gd name="connsiteX36" fmla="*/ 496947 w 948134"/>
                  <a:gd name="connsiteY36" fmla="*/ 1919721 h 1919722"/>
                  <a:gd name="connsiteX37" fmla="*/ 515 w 948134"/>
                  <a:gd name="connsiteY37" fmla="*/ 1468533 h 1919722"/>
                  <a:gd name="connsiteX38" fmla="*/ 212996 w 948134"/>
                  <a:gd name="connsiteY38" fmla="*/ 1239495 h 1919722"/>
                  <a:gd name="connsiteX39" fmla="*/ 380231 w 948134"/>
                  <a:gd name="connsiteY39" fmla="*/ 1454183 h 1919722"/>
                  <a:gd name="connsiteX40" fmla="*/ 278092 w 948134"/>
                  <a:gd name="connsiteY40" fmla="*/ 1651999 h 1919722"/>
                  <a:gd name="connsiteX41" fmla="*/ 237237 w 948134"/>
                  <a:gd name="connsiteY41" fmla="*/ 1662588 h 1919722"/>
                  <a:gd name="connsiteX42" fmla="*/ 243420 w 948134"/>
                  <a:gd name="connsiteY42" fmla="*/ 1693218 h 1919722"/>
                  <a:gd name="connsiteX43" fmla="*/ 395909 w 948134"/>
                  <a:gd name="connsiteY43" fmla="*/ 1794294 h 1919722"/>
                  <a:gd name="connsiteX44" fmla="*/ 395907 w 948134"/>
                  <a:gd name="connsiteY44" fmla="*/ 1794296 h 1919722"/>
                  <a:gd name="connsiteX45" fmla="*/ 561402 w 948134"/>
                  <a:gd name="connsiteY45" fmla="*/ 1628801 h 1919722"/>
                  <a:gd name="connsiteX46" fmla="*/ 561403 w 948134"/>
                  <a:gd name="connsiteY46" fmla="*/ 813531 h 1919722"/>
                  <a:gd name="connsiteX47" fmla="*/ 395909 w 948134"/>
                  <a:gd name="connsiteY47" fmla="*/ 648036 h 1919722"/>
                  <a:gd name="connsiteX48" fmla="*/ 278886 w 948134"/>
                  <a:gd name="connsiteY48" fmla="*/ 696508 h 1919722"/>
                  <a:gd name="connsiteX49" fmla="*/ 247777 w 948134"/>
                  <a:gd name="connsiteY49" fmla="*/ 722344 h 1919722"/>
                  <a:gd name="connsiteX50" fmla="*/ 187103 w 948134"/>
                  <a:gd name="connsiteY50" fmla="*/ 801963 h 1919722"/>
                  <a:gd name="connsiteX51" fmla="*/ 151306 w 948134"/>
                  <a:gd name="connsiteY51" fmla="*/ 895447 h 1919722"/>
                  <a:gd name="connsiteX52" fmla="*/ 146358 w 948134"/>
                  <a:gd name="connsiteY52" fmla="*/ 976520 h 1919722"/>
                  <a:gd name="connsiteX53" fmla="*/ 45759 w 948134"/>
                  <a:gd name="connsiteY53" fmla="*/ 976520 h 1919722"/>
                  <a:gd name="connsiteX54" fmla="*/ 45759 w 948134"/>
                  <a:gd name="connsiteY54" fmla="*/ 956376 h 1919722"/>
                  <a:gd name="connsiteX55" fmla="*/ 45760 w 948134"/>
                  <a:gd name="connsiteY55" fmla="*/ 956361 h 1919722"/>
                  <a:gd name="connsiteX56" fmla="*/ 45760 w 948134"/>
                  <a:gd name="connsiteY56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45911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45911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45911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815728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561402 w 948134"/>
                  <a:gd name="connsiteY43" fmla="*/ 1628801 h 1919722"/>
                  <a:gd name="connsiteX44" fmla="*/ 561403 w 948134"/>
                  <a:gd name="connsiteY44" fmla="*/ 813531 h 1919722"/>
                  <a:gd name="connsiteX45" fmla="*/ 395909 w 948134"/>
                  <a:gd name="connsiteY45" fmla="*/ 648036 h 1919722"/>
                  <a:gd name="connsiteX46" fmla="*/ 278886 w 948134"/>
                  <a:gd name="connsiteY46" fmla="*/ 696508 h 1919722"/>
                  <a:gd name="connsiteX47" fmla="*/ 247777 w 948134"/>
                  <a:gd name="connsiteY47" fmla="*/ 722344 h 1919722"/>
                  <a:gd name="connsiteX48" fmla="*/ 187103 w 948134"/>
                  <a:gd name="connsiteY48" fmla="*/ 801963 h 1919722"/>
                  <a:gd name="connsiteX49" fmla="*/ 151306 w 948134"/>
                  <a:gd name="connsiteY49" fmla="*/ 895447 h 1919722"/>
                  <a:gd name="connsiteX50" fmla="*/ 146358 w 948134"/>
                  <a:gd name="connsiteY50" fmla="*/ 976520 h 1919722"/>
                  <a:gd name="connsiteX51" fmla="*/ 45759 w 948134"/>
                  <a:gd name="connsiteY51" fmla="*/ 976520 h 1919722"/>
                  <a:gd name="connsiteX52" fmla="*/ 45759 w 948134"/>
                  <a:gd name="connsiteY52" fmla="*/ 956376 h 1919722"/>
                  <a:gd name="connsiteX53" fmla="*/ 45760 w 948134"/>
                  <a:gd name="connsiteY53" fmla="*/ 956361 h 1919722"/>
                  <a:gd name="connsiteX54" fmla="*/ 45760 w 948134"/>
                  <a:gd name="connsiteY54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407815 w 948134"/>
                  <a:gd name="connsiteY42" fmla="*/ 1820488 h 1919722"/>
                  <a:gd name="connsiteX43" fmla="*/ 561402 w 948134"/>
                  <a:gd name="connsiteY43" fmla="*/ 1628801 h 1919722"/>
                  <a:gd name="connsiteX44" fmla="*/ 561403 w 948134"/>
                  <a:gd name="connsiteY44" fmla="*/ 813531 h 1919722"/>
                  <a:gd name="connsiteX45" fmla="*/ 395909 w 948134"/>
                  <a:gd name="connsiteY45" fmla="*/ 648036 h 1919722"/>
                  <a:gd name="connsiteX46" fmla="*/ 278886 w 948134"/>
                  <a:gd name="connsiteY46" fmla="*/ 696508 h 1919722"/>
                  <a:gd name="connsiteX47" fmla="*/ 247777 w 948134"/>
                  <a:gd name="connsiteY47" fmla="*/ 722344 h 1919722"/>
                  <a:gd name="connsiteX48" fmla="*/ 187103 w 948134"/>
                  <a:gd name="connsiteY48" fmla="*/ 801963 h 1919722"/>
                  <a:gd name="connsiteX49" fmla="*/ 151306 w 948134"/>
                  <a:gd name="connsiteY49" fmla="*/ 895447 h 1919722"/>
                  <a:gd name="connsiteX50" fmla="*/ 146358 w 948134"/>
                  <a:gd name="connsiteY50" fmla="*/ 976520 h 1919722"/>
                  <a:gd name="connsiteX51" fmla="*/ 45759 w 948134"/>
                  <a:gd name="connsiteY51" fmla="*/ 976520 h 1919722"/>
                  <a:gd name="connsiteX52" fmla="*/ 45759 w 948134"/>
                  <a:gd name="connsiteY52" fmla="*/ 956376 h 1919722"/>
                  <a:gd name="connsiteX53" fmla="*/ 45760 w 948134"/>
                  <a:gd name="connsiteY53" fmla="*/ 956361 h 1919722"/>
                  <a:gd name="connsiteX54" fmla="*/ 45760 w 948134"/>
                  <a:gd name="connsiteY54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407815 w 948134"/>
                  <a:gd name="connsiteY42" fmla="*/ 1820488 h 1919722"/>
                  <a:gd name="connsiteX43" fmla="*/ 561402 w 948134"/>
                  <a:gd name="connsiteY43" fmla="*/ 1628801 h 1919722"/>
                  <a:gd name="connsiteX44" fmla="*/ 561403 w 948134"/>
                  <a:gd name="connsiteY44" fmla="*/ 813531 h 1919722"/>
                  <a:gd name="connsiteX45" fmla="*/ 395909 w 948134"/>
                  <a:gd name="connsiteY45" fmla="*/ 648036 h 1919722"/>
                  <a:gd name="connsiteX46" fmla="*/ 278886 w 948134"/>
                  <a:gd name="connsiteY46" fmla="*/ 696508 h 1919722"/>
                  <a:gd name="connsiteX47" fmla="*/ 247777 w 948134"/>
                  <a:gd name="connsiteY47" fmla="*/ 722344 h 1919722"/>
                  <a:gd name="connsiteX48" fmla="*/ 187103 w 948134"/>
                  <a:gd name="connsiteY48" fmla="*/ 801963 h 1919722"/>
                  <a:gd name="connsiteX49" fmla="*/ 151306 w 948134"/>
                  <a:gd name="connsiteY49" fmla="*/ 895447 h 1919722"/>
                  <a:gd name="connsiteX50" fmla="*/ 146358 w 948134"/>
                  <a:gd name="connsiteY50" fmla="*/ 976520 h 1919722"/>
                  <a:gd name="connsiteX51" fmla="*/ 45759 w 948134"/>
                  <a:gd name="connsiteY51" fmla="*/ 976520 h 1919722"/>
                  <a:gd name="connsiteX52" fmla="*/ 45759 w 948134"/>
                  <a:gd name="connsiteY52" fmla="*/ 956376 h 1919722"/>
                  <a:gd name="connsiteX53" fmla="*/ 45760 w 948134"/>
                  <a:gd name="connsiteY53" fmla="*/ 956361 h 1919722"/>
                  <a:gd name="connsiteX54" fmla="*/ 45760 w 948134"/>
                  <a:gd name="connsiteY54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187103 w 948134"/>
                  <a:gd name="connsiteY46" fmla="*/ 801963 h 1919722"/>
                  <a:gd name="connsiteX47" fmla="*/ 151306 w 948134"/>
                  <a:gd name="connsiteY47" fmla="*/ 895447 h 1919722"/>
                  <a:gd name="connsiteX48" fmla="*/ 146358 w 948134"/>
                  <a:gd name="connsiteY48" fmla="*/ 976520 h 1919722"/>
                  <a:gd name="connsiteX49" fmla="*/ 45759 w 948134"/>
                  <a:gd name="connsiteY49" fmla="*/ 976520 h 1919722"/>
                  <a:gd name="connsiteX50" fmla="*/ 45759 w 948134"/>
                  <a:gd name="connsiteY50" fmla="*/ 956376 h 1919722"/>
                  <a:gd name="connsiteX51" fmla="*/ 45760 w 948134"/>
                  <a:gd name="connsiteY51" fmla="*/ 956361 h 1919722"/>
                  <a:gd name="connsiteX52" fmla="*/ 45760 w 948134"/>
                  <a:gd name="connsiteY52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187103 w 948134"/>
                  <a:gd name="connsiteY45" fmla="*/ 801963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187103 w 948134"/>
                  <a:gd name="connsiteY45" fmla="*/ 801963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33380 w 968958"/>
                  <a:gd name="connsiteY0" fmla="*/ 1336981 h 1919722"/>
                  <a:gd name="connsiteX1" fmla="*/ 109193 w 968958"/>
                  <a:gd name="connsiteY1" fmla="*/ 1450315 h 1919722"/>
                  <a:gd name="connsiteX2" fmla="*/ 176230 w 968958"/>
                  <a:gd name="connsiteY2" fmla="*/ 1658901 h 1919722"/>
                  <a:gd name="connsiteX3" fmla="*/ 331374 w 968958"/>
                  <a:gd name="connsiteY3" fmla="*/ 1455078 h 1919722"/>
                  <a:gd name="connsiteX4" fmla="*/ 233380 w 968958"/>
                  <a:gd name="connsiteY4" fmla="*/ 1336981 h 1919722"/>
                  <a:gd name="connsiteX5" fmla="*/ 607035 w 968958"/>
                  <a:gd name="connsiteY5" fmla="*/ 604334 h 1919722"/>
                  <a:gd name="connsiteX6" fmla="*/ 614713 w 968958"/>
                  <a:gd name="connsiteY6" fmla="*/ 613640 h 1919722"/>
                  <a:gd name="connsiteX7" fmla="*/ 677497 w 968958"/>
                  <a:gd name="connsiteY7" fmla="*/ 819180 h 1919722"/>
                  <a:gd name="connsiteX8" fmla="*/ 677497 w 968958"/>
                  <a:gd name="connsiteY8" fmla="*/ 1578370 h 1919722"/>
                  <a:gd name="connsiteX9" fmla="*/ 614713 w 968958"/>
                  <a:gd name="connsiteY9" fmla="*/ 1783910 h 1919722"/>
                  <a:gd name="connsiteX10" fmla="*/ 586333 w 968958"/>
                  <a:gd name="connsiteY10" fmla="*/ 1818307 h 1919722"/>
                  <a:gd name="connsiteX11" fmla="*/ 666465 w 968958"/>
                  <a:gd name="connsiteY11" fmla="*/ 1802129 h 1919722"/>
                  <a:gd name="connsiteX12" fmla="*/ 890992 w 968958"/>
                  <a:gd name="connsiteY12" fmla="*/ 1463398 h 1919722"/>
                  <a:gd name="connsiteX13" fmla="*/ 890992 w 968958"/>
                  <a:gd name="connsiteY13" fmla="*/ 955064 h 1919722"/>
                  <a:gd name="connsiteX14" fmla="*/ 666465 w 968958"/>
                  <a:gd name="connsiteY14" fmla="*/ 616332 h 1919722"/>
                  <a:gd name="connsiteX15" fmla="*/ 607035 w 968958"/>
                  <a:gd name="connsiteY15" fmla="*/ 604334 h 1919722"/>
                  <a:gd name="connsiteX16" fmla="*/ 197734 w 968958"/>
                  <a:gd name="connsiteY16" fmla="*/ 128867 h 1919722"/>
                  <a:gd name="connsiteX17" fmla="*/ 185828 w 968958"/>
                  <a:gd name="connsiteY17" fmla="*/ 378459 h 1919722"/>
                  <a:gd name="connsiteX18" fmla="*/ 752447 w 968958"/>
                  <a:gd name="connsiteY18" fmla="*/ 298927 h 1919722"/>
                  <a:gd name="connsiteX19" fmla="*/ 812273 w 968958"/>
                  <a:gd name="connsiteY19" fmla="*/ 249697 h 1919722"/>
                  <a:gd name="connsiteX20" fmla="*/ 848695 w 968958"/>
                  <a:gd name="connsiteY20" fmla="*/ 136011 h 1919722"/>
                  <a:gd name="connsiteX21" fmla="*/ 197734 w 968958"/>
                  <a:gd name="connsiteY21" fmla="*/ 128867 h 1919722"/>
                  <a:gd name="connsiteX22" fmla="*/ 66584 w 968958"/>
                  <a:gd name="connsiteY22" fmla="*/ 0 h 1919722"/>
                  <a:gd name="connsiteX23" fmla="*/ 965474 w 968958"/>
                  <a:gd name="connsiteY23" fmla="*/ 0 h 1919722"/>
                  <a:gd name="connsiteX24" fmla="*/ 888826 w 968958"/>
                  <a:gd name="connsiteY24" fmla="*/ 282209 h 1919722"/>
                  <a:gd name="connsiteX25" fmla="*/ 833080 w 968958"/>
                  <a:gd name="connsiteY25" fmla="*/ 355376 h 1919722"/>
                  <a:gd name="connsiteX26" fmla="*/ 732041 w 968958"/>
                  <a:gd name="connsiteY26" fmla="*/ 390216 h 1919722"/>
                  <a:gd name="connsiteX27" fmla="*/ 387933 w 968958"/>
                  <a:gd name="connsiteY27" fmla="*/ 393391 h 1919722"/>
                  <a:gd name="connsiteX28" fmla="*/ 216877 w 968958"/>
                  <a:gd name="connsiteY28" fmla="*/ 472765 h 1919722"/>
                  <a:gd name="connsiteX29" fmla="*/ 166077 w 968958"/>
                  <a:gd name="connsiteY29" fmla="*/ 692984 h 1919722"/>
                  <a:gd name="connsiteX30" fmla="*/ 198733 w 968958"/>
                  <a:gd name="connsiteY30" fmla="*/ 637338 h 1919722"/>
                  <a:gd name="connsiteX31" fmla="*/ 517771 w 968958"/>
                  <a:gd name="connsiteY31" fmla="*/ 505188 h 1919722"/>
                  <a:gd name="connsiteX32" fmla="*/ 968958 w 968958"/>
                  <a:gd name="connsiteY32" fmla="*/ 956376 h 1919722"/>
                  <a:gd name="connsiteX33" fmla="*/ 968957 w 968958"/>
                  <a:gd name="connsiteY33" fmla="*/ 1468535 h 1919722"/>
                  <a:gd name="connsiteX34" fmla="*/ 517769 w 968958"/>
                  <a:gd name="connsiteY34" fmla="*/ 1919722 h 1919722"/>
                  <a:gd name="connsiteX35" fmla="*/ 517771 w 968958"/>
                  <a:gd name="connsiteY35" fmla="*/ 1919721 h 1919722"/>
                  <a:gd name="connsiteX36" fmla="*/ 21339 w 968958"/>
                  <a:gd name="connsiteY36" fmla="*/ 1468533 h 1919722"/>
                  <a:gd name="connsiteX37" fmla="*/ 233820 w 968958"/>
                  <a:gd name="connsiteY37" fmla="*/ 1256164 h 1919722"/>
                  <a:gd name="connsiteX38" fmla="*/ 427249 w 968958"/>
                  <a:gd name="connsiteY38" fmla="*/ 1456564 h 1919722"/>
                  <a:gd name="connsiteX39" fmla="*/ 298916 w 968958"/>
                  <a:gd name="connsiteY39" fmla="*/ 1651999 h 1919722"/>
                  <a:gd name="connsiteX40" fmla="*/ 258061 w 968958"/>
                  <a:gd name="connsiteY40" fmla="*/ 1662588 h 1919722"/>
                  <a:gd name="connsiteX41" fmla="*/ 428639 w 968958"/>
                  <a:gd name="connsiteY41" fmla="*/ 1820488 h 1919722"/>
                  <a:gd name="connsiteX42" fmla="*/ 582226 w 968958"/>
                  <a:gd name="connsiteY42" fmla="*/ 1628801 h 1919722"/>
                  <a:gd name="connsiteX43" fmla="*/ 582227 w 968958"/>
                  <a:gd name="connsiteY43" fmla="*/ 813531 h 1919722"/>
                  <a:gd name="connsiteX44" fmla="*/ 416733 w 968958"/>
                  <a:gd name="connsiteY44" fmla="*/ 648036 h 1919722"/>
                  <a:gd name="connsiteX45" fmla="*/ 243646 w 968958"/>
                  <a:gd name="connsiteY45" fmla="*/ 759100 h 1919722"/>
                  <a:gd name="connsiteX46" fmla="*/ 172130 w 968958"/>
                  <a:gd name="connsiteY46" fmla="*/ 895447 h 1919722"/>
                  <a:gd name="connsiteX47" fmla="*/ 167182 w 968958"/>
                  <a:gd name="connsiteY47" fmla="*/ 976520 h 1919722"/>
                  <a:gd name="connsiteX48" fmla="*/ 66583 w 968958"/>
                  <a:gd name="connsiteY48" fmla="*/ 976520 h 1919722"/>
                  <a:gd name="connsiteX49" fmla="*/ 66583 w 968958"/>
                  <a:gd name="connsiteY49" fmla="*/ 956376 h 1919722"/>
                  <a:gd name="connsiteX50" fmla="*/ 66584 w 968958"/>
                  <a:gd name="connsiteY50" fmla="*/ 0 h 1919722"/>
                  <a:gd name="connsiteX0" fmla="*/ 212557 w 948135"/>
                  <a:gd name="connsiteY0" fmla="*/ 1336981 h 1919722"/>
                  <a:gd name="connsiteX1" fmla="*/ 88370 w 948135"/>
                  <a:gd name="connsiteY1" fmla="*/ 1450315 h 1919722"/>
                  <a:gd name="connsiteX2" fmla="*/ 155407 w 948135"/>
                  <a:gd name="connsiteY2" fmla="*/ 1658901 h 1919722"/>
                  <a:gd name="connsiteX3" fmla="*/ 310551 w 948135"/>
                  <a:gd name="connsiteY3" fmla="*/ 1455078 h 1919722"/>
                  <a:gd name="connsiteX4" fmla="*/ 212557 w 948135"/>
                  <a:gd name="connsiteY4" fmla="*/ 1336981 h 1919722"/>
                  <a:gd name="connsiteX5" fmla="*/ 586212 w 948135"/>
                  <a:gd name="connsiteY5" fmla="*/ 604334 h 1919722"/>
                  <a:gd name="connsiteX6" fmla="*/ 593890 w 948135"/>
                  <a:gd name="connsiteY6" fmla="*/ 613640 h 1919722"/>
                  <a:gd name="connsiteX7" fmla="*/ 656674 w 948135"/>
                  <a:gd name="connsiteY7" fmla="*/ 819180 h 1919722"/>
                  <a:gd name="connsiteX8" fmla="*/ 656674 w 948135"/>
                  <a:gd name="connsiteY8" fmla="*/ 1578370 h 1919722"/>
                  <a:gd name="connsiteX9" fmla="*/ 593890 w 948135"/>
                  <a:gd name="connsiteY9" fmla="*/ 1783910 h 1919722"/>
                  <a:gd name="connsiteX10" fmla="*/ 565510 w 948135"/>
                  <a:gd name="connsiteY10" fmla="*/ 1818307 h 1919722"/>
                  <a:gd name="connsiteX11" fmla="*/ 645642 w 948135"/>
                  <a:gd name="connsiteY11" fmla="*/ 1802129 h 1919722"/>
                  <a:gd name="connsiteX12" fmla="*/ 870169 w 948135"/>
                  <a:gd name="connsiteY12" fmla="*/ 1463398 h 1919722"/>
                  <a:gd name="connsiteX13" fmla="*/ 870169 w 948135"/>
                  <a:gd name="connsiteY13" fmla="*/ 955064 h 1919722"/>
                  <a:gd name="connsiteX14" fmla="*/ 645642 w 948135"/>
                  <a:gd name="connsiteY14" fmla="*/ 616332 h 1919722"/>
                  <a:gd name="connsiteX15" fmla="*/ 586212 w 948135"/>
                  <a:gd name="connsiteY15" fmla="*/ 604334 h 1919722"/>
                  <a:gd name="connsiteX16" fmla="*/ 176911 w 948135"/>
                  <a:gd name="connsiteY16" fmla="*/ 128867 h 1919722"/>
                  <a:gd name="connsiteX17" fmla="*/ 165005 w 948135"/>
                  <a:gd name="connsiteY17" fmla="*/ 378459 h 1919722"/>
                  <a:gd name="connsiteX18" fmla="*/ 731624 w 948135"/>
                  <a:gd name="connsiteY18" fmla="*/ 298927 h 1919722"/>
                  <a:gd name="connsiteX19" fmla="*/ 791450 w 948135"/>
                  <a:gd name="connsiteY19" fmla="*/ 249697 h 1919722"/>
                  <a:gd name="connsiteX20" fmla="*/ 827872 w 948135"/>
                  <a:gd name="connsiteY20" fmla="*/ 136011 h 1919722"/>
                  <a:gd name="connsiteX21" fmla="*/ 176911 w 948135"/>
                  <a:gd name="connsiteY21" fmla="*/ 128867 h 1919722"/>
                  <a:gd name="connsiteX22" fmla="*/ 45761 w 948135"/>
                  <a:gd name="connsiteY22" fmla="*/ 0 h 1919722"/>
                  <a:gd name="connsiteX23" fmla="*/ 944651 w 948135"/>
                  <a:gd name="connsiteY23" fmla="*/ 0 h 1919722"/>
                  <a:gd name="connsiteX24" fmla="*/ 868003 w 948135"/>
                  <a:gd name="connsiteY24" fmla="*/ 282209 h 1919722"/>
                  <a:gd name="connsiteX25" fmla="*/ 812257 w 948135"/>
                  <a:gd name="connsiteY25" fmla="*/ 355376 h 1919722"/>
                  <a:gd name="connsiteX26" fmla="*/ 711218 w 948135"/>
                  <a:gd name="connsiteY26" fmla="*/ 390216 h 1919722"/>
                  <a:gd name="connsiteX27" fmla="*/ 367110 w 948135"/>
                  <a:gd name="connsiteY27" fmla="*/ 393391 h 1919722"/>
                  <a:gd name="connsiteX28" fmla="*/ 196054 w 948135"/>
                  <a:gd name="connsiteY28" fmla="*/ 472765 h 1919722"/>
                  <a:gd name="connsiteX29" fmla="*/ 145254 w 948135"/>
                  <a:gd name="connsiteY29" fmla="*/ 692984 h 1919722"/>
                  <a:gd name="connsiteX30" fmla="*/ 177910 w 948135"/>
                  <a:gd name="connsiteY30" fmla="*/ 637338 h 1919722"/>
                  <a:gd name="connsiteX31" fmla="*/ 496948 w 948135"/>
                  <a:gd name="connsiteY31" fmla="*/ 505188 h 1919722"/>
                  <a:gd name="connsiteX32" fmla="*/ 948135 w 948135"/>
                  <a:gd name="connsiteY32" fmla="*/ 956376 h 1919722"/>
                  <a:gd name="connsiteX33" fmla="*/ 948134 w 948135"/>
                  <a:gd name="connsiteY33" fmla="*/ 1468535 h 1919722"/>
                  <a:gd name="connsiteX34" fmla="*/ 496946 w 948135"/>
                  <a:gd name="connsiteY34" fmla="*/ 1919722 h 1919722"/>
                  <a:gd name="connsiteX35" fmla="*/ 496948 w 948135"/>
                  <a:gd name="connsiteY35" fmla="*/ 1919721 h 1919722"/>
                  <a:gd name="connsiteX36" fmla="*/ 516 w 948135"/>
                  <a:gd name="connsiteY36" fmla="*/ 1468533 h 1919722"/>
                  <a:gd name="connsiteX37" fmla="*/ 212997 w 948135"/>
                  <a:gd name="connsiteY37" fmla="*/ 1256164 h 1919722"/>
                  <a:gd name="connsiteX38" fmla="*/ 406426 w 948135"/>
                  <a:gd name="connsiteY38" fmla="*/ 1456564 h 1919722"/>
                  <a:gd name="connsiteX39" fmla="*/ 278093 w 948135"/>
                  <a:gd name="connsiteY39" fmla="*/ 1651999 h 1919722"/>
                  <a:gd name="connsiteX40" fmla="*/ 237238 w 948135"/>
                  <a:gd name="connsiteY40" fmla="*/ 1662588 h 1919722"/>
                  <a:gd name="connsiteX41" fmla="*/ 407816 w 948135"/>
                  <a:gd name="connsiteY41" fmla="*/ 1820488 h 1919722"/>
                  <a:gd name="connsiteX42" fmla="*/ 561403 w 948135"/>
                  <a:gd name="connsiteY42" fmla="*/ 1628801 h 1919722"/>
                  <a:gd name="connsiteX43" fmla="*/ 561404 w 948135"/>
                  <a:gd name="connsiteY43" fmla="*/ 813531 h 1919722"/>
                  <a:gd name="connsiteX44" fmla="*/ 395910 w 948135"/>
                  <a:gd name="connsiteY44" fmla="*/ 648036 h 1919722"/>
                  <a:gd name="connsiteX45" fmla="*/ 222823 w 948135"/>
                  <a:gd name="connsiteY45" fmla="*/ 759100 h 1919722"/>
                  <a:gd name="connsiteX46" fmla="*/ 151307 w 948135"/>
                  <a:gd name="connsiteY46" fmla="*/ 895447 h 1919722"/>
                  <a:gd name="connsiteX47" fmla="*/ 146359 w 948135"/>
                  <a:gd name="connsiteY47" fmla="*/ 976520 h 1919722"/>
                  <a:gd name="connsiteX48" fmla="*/ 45760 w 948135"/>
                  <a:gd name="connsiteY48" fmla="*/ 976520 h 1919722"/>
                  <a:gd name="connsiteX49" fmla="*/ 45761 w 948135"/>
                  <a:gd name="connsiteY49" fmla="*/ 0 h 1919722"/>
                  <a:gd name="connsiteX0" fmla="*/ 212557 w 948135"/>
                  <a:gd name="connsiteY0" fmla="*/ 1336981 h 1919722"/>
                  <a:gd name="connsiteX1" fmla="*/ 88370 w 948135"/>
                  <a:gd name="connsiteY1" fmla="*/ 1450315 h 1919722"/>
                  <a:gd name="connsiteX2" fmla="*/ 155407 w 948135"/>
                  <a:gd name="connsiteY2" fmla="*/ 1658901 h 1919722"/>
                  <a:gd name="connsiteX3" fmla="*/ 310551 w 948135"/>
                  <a:gd name="connsiteY3" fmla="*/ 1455078 h 1919722"/>
                  <a:gd name="connsiteX4" fmla="*/ 212557 w 948135"/>
                  <a:gd name="connsiteY4" fmla="*/ 1336981 h 1919722"/>
                  <a:gd name="connsiteX5" fmla="*/ 586212 w 948135"/>
                  <a:gd name="connsiteY5" fmla="*/ 604334 h 1919722"/>
                  <a:gd name="connsiteX6" fmla="*/ 593890 w 948135"/>
                  <a:gd name="connsiteY6" fmla="*/ 613640 h 1919722"/>
                  <a:gd name="connsiteX7" fmla="*/ 656674 w 948135"/>
                  <a:gd name="connsiteY7" fmla="*/ 819180 h 1919722"/>
                  <a:gd name="connsiteX8" fmla="*/ 656674 w 948135"/>
                  <a:gd name="connsiteY8" fmla="*/ 1578370 h 1919722"/>
                  <a:gd name="connsiteX9" fmla="*/ 593890 w 948135"/>
                  <a:gd name="connsiteY9" fmla="*/ 1783910 h 1919722"/>
                  <a:gd name="connsiteX10" fmla="*/ 565510 w 948135"/>
                  <a:gd name="connsiteY10" fmla="*/ 1818307 h 1919722"/>
                  <a:gd name="connsiteX11" fmla="*/ 645642 w 948135"/>
                  <a:gd name="connsiteY11" fmla="*/ 1802129 h 1919722"/>
                  <a:gd name="connsiteX12" fmla="*/ 870169 w 948135"/>
                  <a:gd name="connsiteY12" fmla="*/ 1463398 h 1919722"/>
                  <a:gd name="connsiteX13" fmla="*/ 870169 w 948135"/>
                  <a:gd name="connsiteY13" fmla="*/ 955064 h 1919722"/>
                  <a:gd name="connsiteX14" fmla="*/ 645642 w 948135"/>
                  <a:gd name="connsiteY14" fmla="*/ 616332 h 1919722"/>
                  <a:gd name="connsiteX15" fmla="*/ 586212 w 948135"/>
                  <a:gd name="connsiteY15" fmla="*/ 604334 h 1919722"/>
                  <a:gd name="connsiteX16" fmla="*/ 176911 w 948135"/>
                  <a:gd name="connsiteY16" fmla="*/ 128867 h 1919722"/>
                  <a:gd name="connsiteX17" fmla="*/ 165005 w 948135"/>
                  <a:gd name="connsiteY17" fmla="*/ 378459 h 1919722"/>
                  <a:gd name="connsiteX18" fmla="*/ 731624 w 948135"/>
                  <a:gd name="connsiteY18" fmla="*/ 298927 h 1919722"/>
                  <a:gd name="connsiteX19" fmla="*/ 791450 w 948135"/>
                  <a:gd name="connsiteY19" fmla="*/ 249697 h 1919722"/>
                  <a:gd name="connsiteX20" fmla="*/ 827872 w 948135"/>
                  <a:gd name="connsiteY20" fmla="*/ 136011 h 1919722"/>
                  <a:gd name="connsiteX21" fmla="*/ 176911 w 948135"/>
                  <a:gd name="connsiteY21" fmla="*/ 128867 h 1919722"/>
                  <a:gd name="connsiteX22" fmla="*/ 79098 w 948135"/>
                  <a:gd name="connsiteY22" fmla="*/ 28575 h 1919722"/>
                  <a:gd name="connsiteX23" fmla="*/ 944651 w 948135"/>
                  <a:gd name="connsiteY23" fmla="*/ 0 h 1919722"/>
                  <a:gd name="connsiteX24" fmla="*/ 868003 w 948135"/>
                  <a:gd name="connsiteY24" fmla="*/ 282209 h 1919722"/>
                  <a:gd name="connsiteX25" fmla="*/ 812257 w 948135"/>
                  <a:gd name="connsiteY25" fmla="*/ 355376 h 1919722"/>
                  <a:gd name="connsiteX26" fmla="*/ 711218 w 948135"/>
                  <a:gd name="connsiteY26" fmla="*/ 390216 h 1919722"/>
                  <a:gd name="connsiteX27" fmla="*/ 367110 w 948135"/>
                  <a:gd name="connsiteY27" fmla="*/ 393391 h 1919722"/>
                  <a:gd name="connsiteX28" fmla="*/ 196054 w 948135"/>
                  <a:gd name="connsiteY28" fmla="*/ 472765 h 1919722"/>
                  <a:gd name="connsiteX29" fmla="*/ 145254 w 948135"/>
                  <a:gd name="connsiteY29" fmla="*/ 692984 h 1919722"/>
                  <a:gd name="connsiteX30" fmla="*/ 177910 w 948135"/>
                  <a:gd name="connsiteY30" fmla="*/ 637338 h 1919722"/>
                  <a:gd name="connsiteX31" fmla="*/ 496948 w 948135"/>
                  <a:gd name="connsiteY31" fmla="*/ 505188 h 1919722"/>
                  <a:gd name="connsiteX32" fmla="*/ 948135 w 948135"/>
                  <a:gd name="connsiteY32" fmla="*/ 956376 h 1919722"/>
                  <a:gd name="connsiteX33" fmla="*/ 948134 w 948135"/>
                  <a:gd name="connsiteY33" fmla="*/ 1468535 h 1919722"/>
                  <a:gd name="connsiteX34" fmla="*/ 496946 w 948135"/>
                  <a:gd name="connsiteY34" fmla="*/ 1919722 h 1919722"/>
                  <a:gd name="connsiteX35" fmla="*/ 496948 w 948135"/>
                  <a:gd name="connsiteY35" fmla="*/ 1919721 h 1919722"/>
                  <a:gd name="connsiteX36" fmla="*/ 516 w 948135"/>
                  <a:gd name="connsiteY36" fmla="*/ 1468533 h 1919722"/>
                  <a:gd name="connsiteX37" fmla="*/ 212997 w 948135"/>
                  <a:gd name="connsiteY37" fmla="*/ 1256164 h 1919722"/>
                  <a:gd name="connsiteX38" fmla="*/ 406426 w 948135"/>
                  <a:gd name="connsiteY38" fmla="*/ 1456564 h 1919722"/>
                  <a:gd name="connsiteX39" fmla="*/ 278093 w 948135"/>
                  <a:gd name="connsiteY39" fmla="*/ 1651999 h 1919722"/>
                  <a:gd name="connsiteX40" fmla="*/ 237238 w 948135"/>
                  <a:gd name="connsiteY40" fmla="*/ 1662588 h 1919722"/>
                  <a:gd name="connsiteX41" fmla="*/ 407816 w 948135"/>
                  <a:gd name="connsiteY41" fmla="*/ 1820488 h 1919722"/>
                  <a:gd name="connsiteX42" fmla="*/ 561403 w 948135"/>
                  <a:gd name="connsiteY42" fmla="*/ 1628801 h 1919722"/>
                  <a:gd name="connsiteX43" fmla="*/ 561404 w 948135"/>
                  <a:gd name="connsiteY43" fmla="*/ 813531 h 1919722"/>
                  <a:gd name="connsiteX44" fmla="*/ 395910 w 948135"/>
                  <a:gd name="connsiteY44" fmla="*/ 648036 h 1919722"/>
                  <a:gd name="connsiteX45" fmla="*/ 222823 w 948135"/>
                  <a:gd name="connsiteY45" fmla="*/ 759100 h 1919722"/>
                  <a:gd name="connsiteX46" fmla="*/ 151307 w 948135"/>
                  <a:gd name="connsiteY46" fmla="*/ 895447 h 1919722"/>
                  <a:gd name="connsiteX47" fmla="*/ 146359 w 948135"/>
                  <a:gd name="connsiteY47" fmla="*/ 976520 h 1919722"/>
                  <a:gd name="connsiteX48" fmla="*/ 45760 w 948135"/>
                  <a:gd name="connsiteY48" fmla="*/ 976520 h 1919722"/>
                  <a:gd name="connsiteX49" fmla="*/ 79098 w 948135"/>
                  <a:gd name="connsiteY49" fmla="*/ 28575 h 1919722"/>
                  <a:gd name="connsiteX0" fmla="*/ 212557 w 948135"/>
                  <a:gd name="connsiteY0" fmla="*/ 1376798 h 1959539"/>
                  <a:gd name="connsiteX1" fmla="*/ 88370 w 948135"/>
                  <a:gd name="connsiteY1" fmla="*/ 1490132 h 1959539"/>
                  <a:gd name="connsiteX2" fmla="*/ 155407 w 948135"/>
                  <a:gd name="connsiteY2" fmla="*/ 1698718 h 1959539"/>
                  <a:gd name="connsiteX3" fmla="*/ 310551 w 948135"/>
                  <a:gd name="connsiteY3" fmla="*/ 1494895 h 1959539"/>
                  <a:gd name="connsiteX4" fmla="*/ 212557 w 948135"/>
                  <a:gd name="connsiteY4" fmla="*/ 1376798 h 1959539"/>
                  <a:gd name="connsiteX5" fmla="*/ 586212 w 948135"/>
                  <a:gd name="connsiteY5" fmla="*/ 644151 h 1959539"/>
                  <a:gd name="connsiteX6" fmla="*/ 593890 w 948135"/>
                  <a:gd name="connsiteY6" fmla="*/ 653457 h 1959539"/>
                  <a:gd name="connsiteX7" fmla="*/ 656674 w 948135"/>
                  <a:gd name="connsiteY7" fmla="*/ 858997 h 1959539"/>
                  <a:gd name="connsiteX8" fmla="*/ 656674 w 948135"/>
                  <a:gd name="connsiteY8" fmla="*/ 1618187 h 1959539"/>
                  <a:gd name="connsiteX9" fmla="*/ 593890 w 948135"/>
                  <a:gd name="connsiteY9" fmla="*/ 1823727 h 1959539"/>
                  <a:gd name="connsiteX10" fmla="*/ 565510 w 948135"/>
                  <a:gd name="connsiteY10" fmla="*/ 1858124 h 1959539"/>
                  <a:gd name="connsiteX11" fmla="*/ 645642 w 948135"/>
                  <a:gd name="connsiteY11" fmla="*/ 1841946 h 1959539"/>
                  <a:gd name="connsiteX12" fmla="*/ 870169 w 948135"/>
                  <a:gd name="connsiteY12" fmla="*/ 1503215 h 1959539"/>
                  <a:gd name="connsiteX13" fmla="*/ 870169 w 948135"/>
                  <a:gd name="connsiteY13" fmla="*/ 994881 h 1959539"/>
                  <a:gd name="connsiteX14" fmla="*/ 645642 w 948135"/>
                  <a:gd name="connsiteY14" fmla="*/ 656149 h 1959539"/>
                  <a:gd name="connsiteX15" fmla="*/ 586212 w 948135"/>
                  <a:gd name="connsiteY15" fmla="*/ 644151 h 1959539"/>
                  <a:gd name="connsiteX16" fmla="*/ 176911 w 948135"/>
                  <a:gd name="connsiteY16" fmla="*/ 168684 h 1959539"/>
                  <a:gd name="connsiteX17" fmla="*/ 165005 w 948135"/>
                  <a:gd name="connsiteY17" fmla="*/ 418276 h 1959539"/>
                  <a:gd name="connsiteX18" fmla="*/ 731624 w 948135"/>
                  <a:gd name="connsiteY18" fmla="*/ 338744 h 1959539"/>
                  <a:gd name="connsiteX19" fmla="*/ 791450 w 948135"/>
                  <a:gd name="connsiteY19" fmla="*/ 289514 h 1959539"/>
                  <a:gd name="connsiteX20" fmla="*/ 827872 w 948135"/>
                  <a:gd name="connsiteY20" fmla="*/ 175828 h 1959539"/>
                  <a:gd name="connsiteX21" fmla="*/ 176911 w 948135"/>
                  <a:gd name="connsiteY21" fmla="*/ 168684 h 1959539"/>
                  <a:gd name="connsiteX22" fmla="*/ 79098 w 948135"/>
                  <a:gd name="connsiteY22" fmla="*/ 68392 h 1959539"/>
                  <a:gd name="connsiteX23" fmla="*/ 944651 w 948135"/>
                  <a:gd name="connsiteY23" fmla="*/ 75536 h 1959539"/>
                  <a:gd name="connsiteX24" fmla="*/ 868003 w 948135"/>
                  <a:gd name="connsiteY24" fmla="*/ 322026 h 1959539"/>
                  <a:gd name="connsiteX25" fmla="*/ 812257 w 948135"/>
                  <a:gd name="connsiteY25" fmla="*/ 395193 h 1959539"/>
                  <a:gd name="connsiteX26" fmla="*/ 711218 w 948135"/>
                  <a:gd name="connsiteY26" fmla="*/ 430033 h 1959539"/>
                  <a:gd name="connsiteX27" fmla="*/ 367110 w 948135"/>
                  <a:gd name="connsiteY27" fmla="*/ 433208 h 1959539"/>
                  <a:gd name="connsiteX28" fmla="*/ 196054 w 948135"/>
                  <a:gd name="connsiteY28" fmla="*/ 512582 h 1959539"/>
                  <a:gd name="connsiteX29" fmla="*/ 145254 w 948135"/>
                  <a:gd name="connsiteY29" fmla="*/ 732801 h 1959539"/>
                  <a:gd name="connsiteX30" fmla="*/ 177910 w 948135"/>
                  <a:gd name="connsiteY30" fmla="*/ 677155 h 1959539"/>
                  <a:gd name="connsiteX31" fmla="*/ 496948 w 948135"/>
                  <a:gd name="connsiteY31" fmla="*/ 545005 h 1959539"/>
                  <a:gd name="connsiteX32" fmla="*/ 948135 w 948135"/>
                  <a:gd name="connsiteY32" fmla="*/ 996193 h 1959539"/>
                  <a:gd name="connsiteX33" fmla="*/ 948134 w 948135"/>
                  <a:gd name="connsiteY33" fmla="*/ 1508352 h 1959539"/>
                  <a:gd name="connsiteX34" fmla="*/ 496946 w 948135"/>
                  <a:gd name="connsiteY34" fmla="*/ 1959539 h 1959539"/>
                  <a:gd name="connsiteX35" fmla="*/ 496948 w 948135"/>
                  <a:gd name="connsiteY35" fmla="*/ 1959538 h 1959539"/>
                  <a:gd name="connsiteX36" fmla="*/ 516 w 948135"/>
                  <a:gd name="connsiteY36" fmla="*/ 1508350 h 1959539"/>
                  <a:gd name="connsiteX37" fmla="*/ 212997 w 948135"/>
                  <a:gd name="connsiteY37" fmla="*/ 1295981 h 1959539"/>
                  <a:gd name="connsiteX38" fmla="*/ 406426 w 948135"/>
                  <a:gd name="connsiteY38" fmla="*/ 1496381 h 1959539"/>
                  <a:gd name="connsiteX39" fmla="*/ 278093 w 948135"/>
                  <a:gd name="connsiteY39" fmla="*/ 1691816 h 1959539"/>
                  <a:gd name="connsiteX40" fmla="*/ 237238 w 948135"/>
                  <a:gd name="connsiteY40" fmla="*/ 1702405 h 1959539"/>
                  <a:gd name="connsiteX41" fmla="*/ 407816 w 948135"/>
                  <a:gd name="connsiteY41" fmla="*/ 1860305 h 1959539"/>
                  <a:gd name="connsiteX42" fmla="*/ 561403 w 948135"/>
                  <a:gd name="connsiteY42" fmla="*/ 1668618 h 1959539"/>
                  <a:gd name="connsiteX43" fmla="*/ 561404 w 948135"/>
                  <a:gd name="connsiteY43" fmla="*/ 853348 h 1959539"/>
                  <a:gd name="connsiteX44" fmla="*/ 395910 w 948135"/>
                  <a:gd name="connsiteY44" fmla="*/ 687853 h 1959539"/>
                  <a:gd name="connsiteX45" fmla="*/ 222823 w 948135"/>
                  <a:gd name="connsiteY45" fmla="*/ 798917 h 1959539"/>
                  <a:gd name="connsiteX46" fmla="*/ 151307 w 948135"/>
                  <a:gd name="connsiteY46" fmla="*/ 935264 h 1959539"/>
                  <a:gd name="connsiteX47" fmla="*/ 146359 w 948135"/>
                  <a:gd name="connsiteY47" fmla="*/ 1016337 h 1959539"/>
                  <a:gd name="connsiteX48" fmla="*/ 45760 w 948135"/>
                  <a:gd name="connsiteY48" fmla="*/ 1016337 h 1959539"/>
                  <a:gd name="connsiteX49" fmla="*/ 79098 w 948135"/>
                  <a:gd name="connsiteY49" fmla="*/ 68392 h 1959539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57637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48135" h="1891147">
                    <a:moveTo>
                      <a:pt x="212557" y="1308406"/>
                    </a:moveTo>
                    <a:cubicBezTo>
                      <a:pt x="149333" y="1309993"/>
                      <a:pt x="97895" y="1351419"/>
                      <a:pt x="88370" y="1421740"/>
                    </a:cubicBezTo>
                    <a:cubicBezTo>
                      <a:pt x="78845" y="1492061"/>
                      <a:pt x="95210" y="1570794"/>
                      <a:pt x="155407" y="1630326"/>
                    </a:cubicBezTo>
                    <a:cubicBezTo>
                      <a:pt x="170361" y="1530313"/>
                      <a:pt x="315313" y="1537307"/>
                      <a:pt x="310551" y="1426503"/>
                    </a:cubicBezTo>
                    <a:cubicBezTo>
                      <a:pt x="310551" y="1339512"/>
                      <a:pt x="275781" y="1306819"/>
                      <a:pt x="212557" y="1308406"/>
                    </a:cubicBezTo>
                    <a:close/>
                    <a:moveTo>
                      <a:pt x="557637" y="575759"/>
                    </a:moveTo>
                    <a:cubicBezTo>
                      <a:pt x="666849" y="659280"/>
                      <a:pt x="654618" y="733278"/>
                      <a:pt x="656674" y="790605"/>
                    </a:cubicBezTo>
                    <a:cubicBezTo>
                      <a:pt x="658730" y="847932"/>
                      <a:pt x="656674" y="1296732"/>
                      <a:pt x="656674" y="1549795"/>
                    </a:cubicBezTo>
                    <a:cubicBezTo>
                      <a:pt x="656674" y="1625932"/>
                      <a:pt x="633529" y="1696663"/>
                      <a:pt x="593890" y="1755335"/>
                    </a:cubicBezTo>
                    <a:lnTo>
                      <a:pt x="565510" y="1789732"/>
                    </a:lnTo>
                    <a:lnTo>
                      <a:pt x="645642" y="1773554"/>
                    </a:lnTo>
                    <a:cubicBezTo>
                      <a:pt x="777587" y="1717746"/>
                      <a:pt x="851119" y="1558521"/>
                      <a:pt x="851119" y="1434823"/>
                    </a:cubicBezTo>
                    <a:lnTo>
                      <a:pt x="851119" y="924108"/>
                    </a:lnTo>
                    <a:cubicBezTo>
                      <a:pt x="851119" y="812315"/>
                      <a:pt x="777587" y="643565"/>
                      <a:pt x="645642" y="587757"/>
                    </a:cubicBezTo>
                    <a:cubicBezTo>
                      <a:pt x="616307" y="583758"/>
                      <a:pt x="589354" y="574996"/>
                      <a:pt x="557637" y="575759"/>
                    </a:cubicBezTo>
                    <a:close/>
                    <a:moveTo>
                      <a:pt x="176911" y="100292"/>
                    </a:moveTo>
                    <a:lnTo>
                      <a:pt x="165005" y="349884"/>
                    </a:lnTo>
                    <a:cubicBezTo>
                      <a:pt x="200306" y="232972"/>
                      <a:pt x="681985" y="282286"/>
                      <a:pt x="731624" y="270352"/>
                    </a:cubicBezTo>
                    <a:cubicBezTo>
                      <a:pt x="781263" y="258418"/>
                      <a:pt x="776270" y="237533"/>
                      <a:pt x="791450" y="221122"/>
                    </a:cubicBezTo>
                    <a:lnTo>
                      <a:pt x="827872" y="107436"/>
                    </a:lnTo>
                    <a:lnTo>
                      <a:pt x="176911" y="100292"/>
                    </a:lnTo>
                    <a:close/>
                    <a:moveTo>
                      <a:pt x="79098" y="0"/>
                    </a:moveTo>
                    <a:lnTo>
                      <a:pt x="944651" y="7144"/>
                    </a:lnTo>
                    <a:lnTo>
                      <a:pt x="868003" y="253634"/>
                    </a:lnTo>
                    <a:cubicBezTo>
                      <a:pt x="849421" y="278023"/>
                      <a:pt x="863357" y="290799"/>
                      <a:pt x="812257" y="326801"/>
                    </a:cubicBezTo>
                    <a:cubicBezTo>
                      <a:pt x="761158" y="362803"/>
                      <a:pt x="744898" y="350028"/>
                      <a:pt x="711218" y="361641"/>
                    </a:cubicBezTo>
                    <a:cubicBezTo>
                      <a:pt x="596515" y="362699"/>
                      <a:pt x="452970" y="351058"/>
                      <a:pt x="367110" y="364816"/>
                    </a:cubicBezTo>
                    <a:cubicBezTo>
                      <a:pt x="281249" y="378574"/>
                      <a:pt x="233030" y="394258"/>
                      <a:pt x="196054" y="444190"/>
                    </a:cubicBezTo>
                    <a:cubicBezTo>
                      <a:pt x="159078" y="494123"/>
                      <a:pt x="144196" y="568777"/>
                      <a:pt x="145254" y="664409"/>
                    </a:cubicBezTo>
                    <a:lnTo>
                      <a:pt x="177910" y="608763"/>
                    </a:lnTo>
                    <a:cubicBezTo>
                      <a:pt x="259560" y="527115"/>
                      <a:pt x="372356" y="476613"/>
                      <a:pt x="496948" y="476613"/>
                    </a:cubicBezTo>
                    <a:cubicBezTo>
                      <a:pt x="746131" y="476613"/>
                      <a:pt x="948135" y="678617"/>
                      <a:pt x="948135" y="927801"/>
                    </a:cubicBezTo>
                    <a:cubicBezTo>
                      <a:pt x="948135" y="1098520"/>
                      <a:pt x="948134" y="1269241"/>
                      <a:pt x="948134" y="1439960"/>
                    </a:cubicBezTo>
                    <a:cubicBezTo>
                      <a:pt x="948134" y="1689143"/>
                      <a:pt x="746130" y="1891147"/>
                      <a:pt x="496946" y="1891147"/>
                    </a:cubicBezTo>
                    <a:cubicBezTo>
                      <a:pt x="496947" y="1891147"/>
                      <a:pt x="496947" y="1891146"/>
                      <a:pt x="496948" y="1891146"/>
                    </a:cubicBezTo>
                    <a:cubicBezTo>
                      <a:pt x="247764" y="1891146"/>
                      <a:pt x="-13162" y="1685373"/>
                      <a:pt x="516" y="1439958"/>
                    </a:cubicBezTo>
                    <a:cubicBezTo>
                      <a:pt x="-2475" y="1308843"/>
                      <a:pt x="100102" y="1227203"/>
                      <a:pt x="212997" y="1227589"/>
                    </a:cubicBezTo>
                    <a:cubicBezTo>
                      <a:pt x="325892" y="1227975"/>
                      <a:pt x="409864" y="1323917"/>
                      <a:pt x="406426" y="1427989"/>
                    </a:cubicBezTo>
                    <a:cubicBezTo>
                      <a:pt x="402988" y="1532061"/>
                      <a:pt x="338116" y="1590833"/>
                      <a:pt x="278093" y="1623424"/>
                    </a:cubicBezTo>
                    <a:lnTo>
                      <a:pt x="237238" y="1634013"/>
                    </a:lnTo>
                    <a:cubicBezTo>
                      <a:pt x="244091" y="1769990"/>
                      <a:pt x="350957" y="1789286"/>
                      <a:pt x="407816" y="1791913"/>
                    </a:cubicBezTo>
                    <a:cubicBezTo>
                      <a:pt x="464675" y="1794540"/>
                      <a:pt x="535805" y="1768052"/>
                      <a:pt x="561403" y="1600226"/>
                    </a:cubicBezTo>
                    <a:cubicBezTo>
                      <a:pt x="587001" y="1432400"/>
                      <a:pt x="561404" y="1056713"/>
                      <a:pt x="561404" y="784956"/>
                    </a:cubicBezTo>
                    <a:cubicBezTo>
                      <a:pt x="561404" y="693556"/>
                      <a:pt x="495203" y="616626"/>
                      <a:pt x="395910" y="619461"/>
                    </a:cubicBezTo>
                    <a:cubicBezTo>
                      <a:pt x="296617" y="622296"/>
                      <a:pt x="254890" y="692447"/>
                      <a:pt x="222823" y="730525"/>
                    </a:cubicBezTo>
                    <a:cubicBezTo>
                      <a:pt x="190756" y="768603"/>
                      <a:pt x="161582" y="871227"/>
                      <a:pt x="146359" y="947945"/>
                    </a:cubicBezTo>
                    <a:lnTo>
                      <a:pt x="45760" y="947945"/>
                    </a:lnTo>
                    <a:lnTo>
                      <a:pt x="79098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0">
                    <a:sysClr val="window" lastClr="FFFFFF">
                      <a:lumMod val="95000"/>
                    </a:sys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25400" cap="flat" cmpd="sng" algn="ctr">
                <a:solidFill>
                  <a:schemeClr val="bg1">
                    <a:lumMod val="50000"/>
                  </a:schemeClr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BE698828-03CD-42FC-9F0C-DA21D61658BD}"/>
                  </a:ext>
                </a:extLst>
              </p:cNvPr>
              <p:cNvSpPr/>
              <p:nvPr/>
            </p:nvSpPr>
            <p:spPr>
              <a:xfrm>
                <a:off x="336615" y="4741600"/>
                <a:ext cx="3242090" cy="3242090"/>
              </a:xfrm>
              <a:custGeom>
                <a:avLst/>
                <a:gdLst>
                  <a:gd name="connsiteX0" fmla="*/ 1621045 w 3242090"/>
                  <a:gd name="connsiteY0" fmla="*/ 3124200 h 3242090"/>
                  <a:gd name="connsiteX1" fmla="*/ 1679991 w 3242090"/>
                  <a:gd name="connsiteY1" fmla="*/ 3183145 h 3242090"/>
                  <a:gd name="connsiteX2" fmla="*/ 1621045 w 3242090"/>
                  <a:gd name="connsiteY2" fmla="*/ 3242090 h 3242090"/>
                  <a:gd name="connsiteX3" fmla="*/ 1562099 w 3242090"/>
                  <a:gd name="connsiteY3" fmla="*/ 3183145 h 3242090"/>
                  <a:gd name="connsiteX4" fmla="*/ 1621045 w 3242090"/>
                  <a:gd name="connsiteY4" fmla="*/ 3124200 h 3242090"/>
                  <a:gd name="connsiteX5" fmla="*/ 1800135 w 3242090"/>
                  <a:gd name="connsiteY5" fmla="*/ 3111853 h 3242090"/>
                  <a:gd name="connsiteX6" fmla="*/ 1823475 w 3242090"/>
                  <a:gd name="connsiteY6" fmla="*/ 3113619 h 3242090"/>
                  <a:gd name="connsiteX7" fmla="*/ 1843626 w 3242090"/>
                  <a:gd name="connsiteY7" fmla="*/ 3123845 h 3242090"/>
                  <a:gd name="connsiteX8" fmla="*/ 1865900 w 3242090"/>
                  <a:gd name="connsiteY8" fmla="*/ 3163077 h 3242090"/>
                  <a:gd name="connsiteX9" fmla="*/ 1814673 w 3242090"/>
                  <a:gd name="connsiteY9" fmla="*/ 3228843 h 3242090"/>
                  <a:gd name="connsiteX10" fmla="*/ 1748908 w 3242090"/>
                  <a:gd name="connsiteY10" fmla="*/ 3177616 h 3242090"/>
                  <a:gd name="connsiteX11" fmla="*/ 1800135 w 3242090"/>
                  <a:gd name="connsiteY11" fmla="*/ 3111853 h 3242090"/>
                  <a:gd name="connsiteX12" fmla="*/ 1414032 w 3242090"/>
                  <a:gd name="connsiteY12" fmla="*/ 3109877 h 3242090"/>
                  <a:gd name="connsiteX13" fmla="*/ 1464298 w 3242090"/>
                  <a:gd name="connsiteY13" fmla="*/ 3176378 h 3242090"/>
                  <a:gd name="connsiteX14" fmla="*/ 1397796 w 3242090"/>
                  <a:gd name="connsiteY14" fmla="*/ 3226644 h 3242090"/>
                  <a:gd name="connsiteX15" fmla="*/ 1347529 w 3242090"/>
                  <a:gd name="connsiteY15" fmla="*/ 3160142 h 3242090"/>
                  <a:gd name="connsiteX16" fmla="*/ 1414032 w 3242090"/>
                  <a:gd name="connsiteY16" fmla="*/ 3109877 h 3242090"/>
                  <a:gd name="connsiteX17" fmla="*/ 2027102 w 3242090"/>
                  <a:gd name="connsiteY17" fmla="*/ 3071518 h 3242090"/>
                  <a:gd name="connsiteX18" fmla="*/ 2048470 w 3242090"/>
                  <a:gd name="connsiteY18" fmla="*/ 3078871 h 3242090"/>
                  <a:gd name="connsiteX19" fmla="*/ 2075934 w 3242090"/>
                  <a:gd name="connsiteY19" fmla="*/ 3114662 h 3242090"/>
                  <a:gd name="connsiteX20" fmla="*/ 2034253 w 3242090"/>
                  <a:gd name="connsiteY20" fmla="*/ 3186856 h 3242090"/>
                  <a:gd name="connsiteX21" fmla="*/ 1962059 w 3242090"/>
                  <a:gd name="connsiteY21" fmla="*/ 3145175 h 3242090"/>
                  <a:gd name="connsiteX22" fmla="*/ 2003741 w 3242090"/>
                  <a:gd name="connsiteY22" fmla="*/ 3072983 h 3242090"/>
                  <a:gd name="connsiteX23" fmla="*/ 2027102 w 3242090"/>
                  <a:gd name="connsiteY23" fmla="*/ 3071518 h 3242090"/>
                  <a:gd name="connsiteX24" fmla="*/ 1208639 w 3242090"/>
                  <a:gd name="connsiteY24" fmla="*/ 3071517 h 3242090"/>
                  <a:gd name="connsiteX25" fmla="*/ 1232000 w 3242090"/>
                  <a:gd name="connsiteY25" fmla="*/ 3072981 h 3242090"/>
                  <a:gd name="connsiteX26" fmla="*/ 1273681 w 3242090"/>
                  <a:gd name="connsiteY26" fmla="*/ 3145174 h 3242090"/>
                  <a:gd name="connsiteX27" fmla="*/ 1201488 w 3242090"/>
                  <a:gd name="connsiteY27" fmla="*/ 3186854 h 3242090"/>
                  <a:gd name="connsiteX28" fmla="*/ 1159807 w 3242090"/>
                  <a:gd name="connsiteY28" fmla="*/ 3114662 h 3242090"/>
                  <a:gd name="connsiteX29" fmla="*/ 1208639 w 3242090"/>
                  <a:gd name="connsiteY29" fmla="*/ 3071517 h 3242090"/>
                  <a:gd name="connsiteX30" fmla="*/ 2209186 w 3242090"/>
                  <a:gd name="connsiteY30" fmla="*/ 3009586 h 3242090"/>
                  <a:gd name="connsiteX31" fmla="*/ 2231297 w 3242090"/>
                  <a:gd name="connsiteY31" fmla="*/ 3014247 h 3242090"/>
                  <a:gd name="connsiteX32" fmla="*/ 2262965 w 3242090"/>
                  <a:gd name="connsiteY32" fmla="*/ 3046378 h 3242090"/>
                  <a:gd name="connsiteX33" fmla="*/ 2230506 w 3242090"/>
                  <a:gd name="connsiteY33" fmla="*/ 3123161 h 3242090"/>
                  <a:gd name="connsiteX34" fmla="*/ 2153723 w 3242090"/>
                  <a:gd name="connsiteY34" fmla="*/ 3090701 h 3242090"/>
                  <a:gd name="connsiteX35" fmla="*/ 2186182 w 3242090"/>
                  <a:gd name="connsiteY35" fmla="*/ 3013920 h 3242090"/>
                  <a:gd name="connsiteX36" fmla="*/ 2209186 w 3242090"/>
                  <a:gd name="connsiteY36" fmla="*/ 3009586 h 3242090"/>
                  <a:gd name="connsiteX37" fmla="*/ 1012811 w 3242090"/>
                  <a:gd name="connsiteY37" fmla="*/ 3000900 h 3242090"/>
                  <a:gd name="connsiteX38" fmla="*/ 1035748 w 3242090"/>
                  <a:gd name="connsiteY38" fmla="*/ 3005567 h 3242090"/>
                  <a:gd name="connsiteX39" fmla="*/ 1067089 w 3242090"/>
                  <a:gd name="connsiteY39" fmla="*/ 3082812 h 3242090"/>
                  <a:gd name="connsiteX40" fmla="*/ 989844 w 3242090"/>
                  <a:gd name="connsiteY40" fmla="*/ 3114153 h 3242090"/>
                  <a:gd name="connsiteX41" fmla="*/ 958502 w 3242090"/>
                  <a:gd name="connsiteY41" fmla="*/ 3036909 h 3242090"/>
                  <a:gd name="connsiteX42" fmla="*/ 1012811 w 3242090"/>
                  <a:gd name="connsiteY42" fmla="*/ 3000900 h 3242090"/>
                  <a:gd name="connsiteX43" fmla="*/ 2394810 w 3242090"/>
                  <a:gd name="connsiteY43" fmla="*/ 2915356 h 3242090"/>
                  <a:gd name="connsiteX44" fmla="*/ 2417353 w 3242090"/>
                  <a:gd name="connsiteY44" fmla="*/ 2916928 h 3242090"/>
                  <a:gd name="connsiteX45" fmla="*/ 2453144 w 3242090"/>
                  <a:gd name="connsiteY45" fmla="*/ 2944391 h 3242090"/>
                  <a:gd name="connsiteX46" fmla="*/ 2431569 w 3242090"/>
                  <a:gd name="connsiteY46" fmla="*/ 3024913 h 3242090"/>
                  <a:gd name="connsiteX47" fmla="*/ 2351047 w 3242090"/>
                  <a:gd name="connsiteY47" fmla="*/ 3003337 h 3242090"/>
                  <a:gd name="connsiteX48" fmla="*/ 2372623 w 3242090"/>
                  <a:gd name="connsiteY48" fmla="*/ 2922817 h 3242090"/>
                  <a:gd name="connsiteX49" fmla="*/ 2394810 w 3242090"/>
                  <a:gd name="connsiteY49" fmla="*/ 2915356 h 3242090"/>
                  <a:gd name="connsiteX50" fmla="*/ 840931 w 3242090"/>
                  <a:gd name="connsiteY50" fmla="*/ 2915355 h 3242090"/>
                  <a:gd name="connsiteX51" fmla="*/ 863118 w 3242090"/>
                  <a:gd name="connsiteY51" fmla="*/ 2922816 h 3242090"/>
                  <a:gd name="connsiteX52" fmla="*/ 884694 w 3242090"/>
                  <a:gd name="connsiteY52" fmla="*/ 3003337 h 3242090"/>
                  <a:gd name="connsiteX53" fmla="*/ 804173 w 3242090"/>
                  <a:gd name="connsiteY53" fmla="*/ 3024911 h 3242090"/>
                  <a:gd name="connsiteX54" fmla="*/ 782597 w 3242090"/>
                  <a:gd name="connsiteY54" fmla="*/ 2944391 h 3242090"/>
                  <a:gd name="connsiteX55" fmla="*/ 840931 w 3242090"/>
                  <a:gd name="connsiteY55" fmla="*/ 2915355 h 3242090"/>
                  <a:gd name="connsiteX56" fmla="*/ 2571090 w 3242090"/>
                  <a:gd name="connsiteY56" fmla="*/ 2808830 h 3242090"/>
                  <a:gd name="connsiteX57" fmla="*/ 2609995 w 3242090"/>
                  <a:gd name="connsiteY57" fmla="*/ 2831670 h 3242090"/>
                  <a:gd name="connsiteX58" fmla="*/ 2598515 w 3242090"/>
                  <a:gd name="connsiteY58" fmla="*/ 2914237 h 3242090"/>
                  <a:gd name="connsiteX59" fmla="*/ 2515947 w 3242090"/>
                  <a:gd name="connsiteY59" fmla="*/ 2902757 h 3242090"/>
                  <a:gd name="connsiteX60" fmla="*/ 2527428 w 3242090"/>
                  <a:gd name="connsiteY60" fmla="*/ 2820190 h 3242090"/>
                  <a:gd name="connsiteX61" fmla="*/ 2571090 w 3242090"/>
                  <a:gd name="connsiteY61" fmla="*/ 2808830 h 3242090"/>
                  <a:gd name="connsiteX62" fmla="*/ 670113 w 3242090"/>
                  <a:gd name="connsiteY62" fmla="*/ 2795585 h 3242090"/>
                  <a:gd name="connsiteX63" fmla="*/ 691061 w 3242090"/>
                  <a:gd name="connsiteY63" fmla="*/ 2806031 h 3242090"/>
                  <a:gd name="connsiteX64" fmla="*/ 701342 w 3242090"/>
                  <a:gd name="connsiteY64" fmla="*/ 2888756 h 3242090"/>
                  <a:gd name="connsiteX65" fmla="*/ 618617 w 3242090"/>
                  <a:gd name="connsiteY65" fmla="*/ 2899035 h 3242090"/>
                  <a:gd name="connsiteX66" fmla="*/ 608336 w 3242090"/>
                  <a:gd name="connsiteY66" fmla="*/ 2816311 h 3242090"/>
                  <a:gd name="connsiteX67" fmla="*/ 670113 w 3242090"/>
                  <a:gd name="connsiteY67" fmla="*/ 2795585 h 3242090"/>
                  <a:gd name="connsiteX68" fmla="*/ 2725618 w 3242090"/>
                  <a:gd name="connsiteY68" fmla="*/ 2666672 h 3242090"/>
                  <a:gd name="connsiteX69" fmla="*/ 2767298 w 3242090"/>
                  <a:gd name="connsiteY69" fmla="*/ 2683936 h 3242090"/>
                  <a:gd name="connsiteX70" fmla="*/ 2767298 w 3242090"/>
                  <a:gd name="connsiteY70" fmla="*/ 2767298 h 3242090"/>
                  <a:gd name="connsiteX71" fmla="*/ 2683936 w 3242090"/>
                  <a:gd name="connsiteY71" fmla="*/ 2767298 h 3242090"/>
                  <a:gd name="connsiteX72" fmla="*/ 2683937 w 3242090"/>
                  <a:gd name="connsiteY72" fmla="*/ 2683937 h 3242090"/>
                  <a:gd name="connsiteX73" fmla="*/ 2725618 w 3242090"/>
                  <a:gd name="connsiteY73" fmla="*/ 2666672 h 3242090"/>
                  <a:gd name="connsiteX74" fmla="*/ 516472 w 3242090"/>
                  <a:gd name="connsiteY74" fmla="*/ 2666672 h 3242090"/>
                  <a:gd name="connsiteX75" fmla="*/ 558153 w 3242090"/>
                  <a:gd name="connsiteY75" fmla="*/ 2683937 h 3242090"/>
                  <a:gd name="connsiteX76" fmla="*/ 558154 w 3242090"/>
                  <a:gd name="connsiteY76" fmla="*/ 2767298 h 3242090"/>
                  <a:gd name="connsiteX77" fmla="*/ 474792 w 3242090"/>
                  <a:gd name="connsiteY77" fmla="*/ 2767298 h 3242090"/>
                  <a:gd name="connsiteX78" fmla="*/ 474792 w 3242090"/>
                  <a:gd name="connsiteY78" fmla="*/ 2683936 h 3242090"/>
                  <a:gd name="connsiteX79" fmla="*/ 516472 w 3242090"/>
                  <a:gd name="connsiteY79" fmla="*/ 2666672 h 3242090"/>
                  <a:gd name="connsiteX80" fmla="*/ 2862393 w 3242090"/>
                  <a:gd name="connsiteY80" fmla="*/ 2523140 h 3242090"/>
                  <a:gd name="connsiteX81" fmla="*/ 2883341 w 3242090"/>
                  <a:gd name="connsiteY81" fmla="*/ 2533585 h 3242090"/>
                  <a:gd name="connsiteX82" fmla="*/ 2893620 w 3242090"/>
                  <a:gd name="connsiteY82" fmla="*/ 2616310 h 3242090"/>
                  <a:gd name="connsiteX83" fmla="*/ 2810896 w 3242090"/>
                  <a:gd name="connsiteY83" fmla="*/ 2626591 h 3242090"/>
                  <a:gd name="connsiteX84" fmla="*/ 2800616 w 3242090"/>
                  <a:gd name="connsiteY84" fmla="*/ 2543866 h 3242090"/>
                  <a:gd name="connsiteX85" fmla="*/ 2862393 w 3242090"/>
                  <a:gd name="connsiteY85" fmla="*/ 2523140 h 3242090"/>
                  <a:gd name="connsiteX86" fmla="*/ 382994 w 3242090"/>
                  <a:gd name="connsiteY86" fmla="*/ 2504588 h 3242090"/>
                  <a:gd name="connsiteX87" fmla="*/ 421900 w 3242090"/>
                  <a:gd name="connsiteY87" fmla="*/ 2527428 h 3242090"/>
                  <a:gd name="connsiteX88" fmla="*/ 410421 w 3242090"/>
                  <a:gd name="connsiteY88" fmla="*/ 2609995 h 3242090"/>
                  <a:gd name="connsiteX89" fmla="*/ 327853 w 3242090"/>
                  <a:gd name="connsiteY89" fmla="*/ 2598515 h 3242090"/>
                  <a:gd name="connsiteX90" fmla="*/ 339334 w 3242090"/>
                  <a:gd name="connsiteY90" fmla="*/ 2515947 h 3242090"/>
                  <a:gd name="connsiteX91" fmla="*/ 382994 w 3242090"/>
                  <a:gd name="connsiteY91" fmla="*/ 2504588 h 3242090"/>
                  <a:gd name="connsiteX92" fmla="*/ 260939 w 3242090"/>
                  <a:gd name="connsiteY92" fmla="*/ 2343587 h 3242090"/>
                  <a:gd name="connsiteX93" fmla="*/ 283481 w 3242090"/>
                  <a:gd name="connsiteY93" fmla="*/ 2345159 h 3242090"/>
                  <a:gd name="connsiteX94" fmla="*/ 319274 w 3242090"/>
                  <a:gd name="connsiteY94" fmla="*/ 2372623 h 3242090"/>
                  <a:gd name="connsiteX95" fmla="*/ 297699 w 3242090"/>
                  <a:gd name="connsiteY95" fmla="*/ 2453144 h 3242090"/>
                  <a:gd name="connsiteX96" fmla="*/ 217178 w 3242090"/>
                  <a:gd name="connsiteY96" fmla="*/ 2431569 h 3242090"/>
                  <a:gd name="connsiteX97" fmla="*/ 238753 w 3242090"/>
                  <a:gd name="connsiteY97" fmla="*/ 2351047 h 3242090"/>
                  <a:gd name="connsiteX98" fmla="*/ 260939 w 3242090"/>
                  <a:gd name="connsiteY98" fmla="*/ 2343587 h 3242090"/>
                  <a:gd name="connsiteX99" fmla="*/ 2974800 w 3242090"/>
                  <a:gd name="connsiteY99" fmla="*/ 2343586 h 3242090"/>
                  <a:gd name="connsiteX100" fmla="*/ 2996987 w 3242090"/>
                  <a:gd name="connsiteY100" fmla="*/ 2351047 h 3242090"/>
                  <a:gd name="connsiteX101" fmla="*/ 3018561 w 3242090"/>
                  <a:gd name="connsiteY101" fmla="*/ 2431568 h 3242090"/>
                  <a:gd name="connsiteX102" fmla="*/ 2938041 w 3242090"/>
                  <a:gd name="connsiteY102" fmla="*/ 2453144 h 3242090"/>
                  <a:gd name="connsiteX103" fmla="*/ 2916466 w 3242090"/>
                  <a:gd name="connsiteY103" fmla="*/ 2372623 h 3242090"/>
                  <a:gd name="connsiteX104" fmla="*/ 2974800 w 3242090"/>
                  <a:gd name="connsiteY104" fmla="*/ 2343586 h 3242090"/>
                  <a:gd name="connsiteX105" fmla="*/ 3059875 w 3242090"/>
                  <a:gd name="connsiteY105" fmla="*/ 2170334 h 3242090"/>
                  <a:gd name="connsiteX106" fmla="*/ 3082812 w 3242090"/>
                  <a:gd name="connsiteY106" fmla="*/ 2175001 h 3242090"/>
                  <a:gd name="connsiteX107" fmla="*/ 3114153 w 3242090"/>
                  <a:gd name="connsiteY107" fmla="*/ 2252248 h 3242090"/>
                  <a:gd name="connsiteX108" fmla="*/ 3036907 w 3242090"/>
                  <a:gd name="connsiteY108" fmla="*/ 2283589 h 3242090"/>
                  <a:gd name="connsiteX109" fmla="*/ 3005567 w 3242090"/>
                  <a:gd name="connsiteY109" fmla="*/ 2206343 h 3242090"/>
                  <a:gd name="connsiteX110" fmla="*/ 3059875 w 3242090"/>
                  <a:gd name="connsiteY110" fmla="*/ 2170334 h 3242090"/>
                  <a:gd name="connsiteX111" fmla="*/ 174391 w 3242090"/>
                  <a:gd name="connsiteY111" fmla="*/ 2149389 h 3242090"/>
                  <a:gd name="connsiteX112" fmla="*/ 196502 w 3242090"/>
                  <a:gd name="connsiteY112" fmla="*/ 2154051 h 3242090"/>
                  <a:gd name="connsiteX113" fmla="*/ 228172 w 3242090"/>
                  <a:gd name="connsiteY113" fmla="*/ 2186183 h 3242090"/>
                  <a:gd name="connsiteX114" fmla="*/ 195713 w 3242090"/>
                  <a:gd name="connsiteY114" fmla="*/ 2262965 h 3242090"/>
                  <a:gd name="connsiteX115" fmla="*/ 118930 w 3242090"/>
                  <a:gd name="connsiteY115" fmla="*/ 2230506 h 3242090"/>
                  <a:gd name="connsiteX116" fmla="*/ 151389 w 3242090"/>
                  <a:gd name="connsiteY116" fmla="*/ 2153723 h 3242090"/>
                  <a:gd name="connsiteX117" fmla="*/ 174391 w 3242090"/>
                  <a:gd name="connsiteY117" fmla="*/ 2149389 h 3242090"/>
                  <a:gd name="connsiteX118" fmla="*/ 3121813 w 3242090"/>
                  <a:gd name="connsiteY118" fmla="*/ 1966945 h 3242090"/>
                  <a:gd name="connsiteX119" fmla="*/ 3145174 w 3242090"/>
                  <a:gd name="connsiteY119" fmla="*/ 1968409 h 3242090"/>
                  <a:gd name="connsiteX120" fmla="*/ 3186854 w 3242090"/>
                  <a:gd name="connsiteY120" fmla="*/ 2040603 h 3242090"/>
                  <a:gd name="connsiteX121" fmla="*/ 3114661 w 3242090"/>
                  <a:gd name="connsiteY121" fmla="*/ 2082284 h 3242090"/>
                  <a:gd name="connsiteX122" fmla="*/ 3072981 w 3242090"/>
                  <a:gd name="connsiteY122" fmla="*/ 2010090 h 3242090"/>
                  <a:gd name="connsiteX123" fmla="*/ 3121813 w 3242090"/>
                  <a:gd name="connsiteY123" fmla="*/ 1966945 h 3242090"/>
                  <a:gd name="connsiteX124" fmla="*/ 113926 w 3242090"/>
                  <a:gd name="connsiteY124" fmla="*/ 1966945 h 3242090"/>
                  <a:gd name="connsiteX125" fmla="*/ 135293 w 3242090"/>
                  <a:gd name="connsiteY125" fmla="*/ 1974298 h 3242090"/>
                  <a:gd name="connsiteX126" fmla="*/ 162758 w 3242090"/>
                  <a:gd name="connsiteY126" fmla="*/ 2010091 h 3242090"/>
                  <a:gd name="connsiteX127" fmla="*/ 121078 w 3242090"/>
                  <a:gd name="connsiteY127" fmla="*/ 2082284 h 3242090"/>
                  <a:gd name="connsiteX128" fmla="*/ 48885 w 3242090"/>
                  <a:gd name="connsiteY128" fmla="*/ 2040603 h 3242090"/>
                  <a:gd name="connsiteX129" fmla="*/ 90566 w 3242090"/>
                  <a:gd name="connsiteY129" fmla="*/ 1968409 h 3242090"/>
                  <a:gd name="connsiteX130" fmla="*/ 113926 w 3242090"/>
                  <a:gd name="connsiteY130" fmla="*/ 1966945 h 3242090"/>
                  <a:gd name="connsiteX131" fmla="*/ 3176378 w 3242090"/>
                  <a:gd name="connsiteY131" fmla="*/ 1777792 h 3242090"/>
                  <a:gd name="connsiteX132" fmla="*/ 3226644 w 3242090"/>
                  <a:gd name="connsiteY132" fmla="*/ 1844295 h 3242090"/>
                  <a:gd name="connsiteX133" fmla="*/ 3160142 w 3242090"/>
                  <a:gd name="connsiteY133" fmla="*/ 1894561 h 3242090"/>
                  <a:gd name="connsiteX134" fmla="*/ 3109877 w 3242090"/>
                  <a:gd name="connsiteY134" fmla="*/ 1828059 h 3242090"/>
                  <a:gd name="connsiteX135" fmla="*/ 3176378 w 3242090"/>
                  <a:gd name="connsiteY135" fmla="*/ 1777792 h 3242090"/>
                  <a:gd name="connsiteX136" fmla="*/ 57311 w 3242090"/>
                  <a:gd name="connsiteY136" fmla="*/ 1754323 h 3242090"/>
                  <a:gd name="connsiteX137" fmla="*/ 80650 w 3242090"/>
                  <a:gd name="connsiteY137" fmla="*/ 1756090 h 3242090"/>
                  <a:gd name="connsiteX138" fmla="*/ 100801 w 3242090"/>
                  <a:gd name="connsiteY138" fmla="*/ 1766315 h 3242090"/>
                  <a:gd name="connsiteX139" fmla="*/ 123075 w 3242090"/>
                  <a:gd name="connsiteY139" fmla="*/ 1805550 h 3242090"/>
                  <a:gd name="connsiteX140" fmla="*/ 71849 w 3242090"/>
                  <a:gd name="connsiteY140" fmla="*/ 1871315 h 3242090"/>
                  <a:gd name="connsiteX141" fmla="*/ 6085 w 3242090"/>
                  <a:gd name="connsiteY141" fmla="*/ 1820088 h 3242090"/>
                  <a:gd name="connsiteX142" fmla="*/ 57311 w 3242090"/>
                  <a:gd name="connsiteY142" fmla="*/ 1754323 h 3242090"/>
                  <a:gd name="connsiteX143" fmla="*/ 3183145 w 3242090"/>
                  <a:gd name="connsiteY143" fmla="*/ 1562099 h 3242090"/>
                  <a:gd name="connsiteX144" fmla="*/ 3242090 w 3242090"/>
                  <a:gd name="connsiteY144" fmla="*/ 1621045 h 3242090"/>
                  <a:gd name="connsiteX145" fmla="*/ 3183145 w 3242090"/>
                  <a:gd name="connsiteY145" fmla="*/ 1679991 h 3242090"/>
                  <a:gd name="connsiteX146" fmla="*/ 3124200 w 3242090"/>
                  <a:gd name="connsiteY146" fmla="*/ 1621045 h 3242090"/>
                  <a:gd name="connsiteX147" fmla="*/ 3183145 w 3242090"/>
                  <a:gd name="connsiteY147" fmla="*/ 1562099 h 3242090"/>
                  <a:gd name="connsiteX148" fmla="*/ 58945 w 3242090"/>
                  <a:gd name="connsiteY148" fmla="*/ 1562099 h 3242090"/>
                  <a:gd name="connsiteX149" fmla="*/ 117890 w 3242090"/>
                  <a:gd name="connsiteY149" fmla="*/ 1621045 h 3242090"/>
                  <a:gd name="connsiteX150" fmla="*/ 58945 w 3242090"/>
                  <a:gd name="connsiteY150" fmla="*/ 1679991 h 3242090"/>
                  <a:gd name="connsiteX151" fmla="*/ 0 w 3242090"/>
                  <a:gd name="connsiteY151" fmla="*/ 1621045 h 3242090"/>
                  <a:gd name="connsiteX152" fmla="*/ 58945 w 3242090"/>
                  <a:gd name="connsiteY152" fmla="*/ 1562099 h 3242090"/>
                  <a:gd name="connsiteX153" fmla="*/ 3157662 w 3242090"/>
                  <a:gd name="connsiteY153" fmla="*/ 1369028 h 3242090"/>
                  <a:gd name="connsiteX154" fmla="*/ 3181002 w 3242090"/>
                  <a:gd name="connsiteY154" fmla="*/ 1370795 h 3242090"/>
                  <a:gd name="connsiteX155" fmla="*/ 3201153 w 3242090"/>
                  <a:gd name="connsiteY155" fmla="*/ 1381021 h 3242090"/>
                  <a:gd name="connsiteX156" fmla="*/ 3223426 w 3242090"/>
                  <a:gd name="connsiteY156" fmla="*/ 1420254 h 3242090"/>
                  <a:gd name="connsiteX157" fmla="*/ 3172201 w 3242090"/>
                  <a:gd name="connsiteY157" fmla="*/ 1486019 h 3242090"/>
                  <a:gd name="connsiteX158" fmla="*/ 3106436 w 3242090"/>
                  <a:gd name="connsiteY158" fmla="*/ 1434794 h 3242090"/>
                  <a:gd name="connsiteX159" fmla="*/ 3157662 w 3242090"/>
                  <a:gd name="connsiteY159" fmla="*/ 1369028 h 3242090"/>
                  <a:gd name="connsiteX160" fmla="*/ 81948 w 3242090"/>
                  <a:gd name="connsiteY160" fmla="*/ 1347529 h 3242090"/>
                  <a:gd name="connsiteX161" fmla="*/ 132213 w 3242090"/>
                  <a:gd name="connsiteY161" fmla="*/ 1414032 h 3242090"/>
                  <a:gd name="connsiteX162" fmla="*/ 65712 w 3242090"/>
                  <a:gd name="connsiteY162" fmla="*/ 1464298 h 3242090"/>
                  <a:gd name="connsiteX163" fmla="*/ 15447 w 3242090"/>
                  <a:gd name="connsiteY163" fmla="*/ 1397796 h 3242090"/>
                  <a:gd name="connsiteX164" fmla="*/ 81948 w 3242090"/>
                  <a:gd name="connsiteY164" fmla="*/ 1347529 h 3242090"/>
                  <a:gd name="connsiteX165" fmla="*/ 3131673 w 3242090"/>
                  <a:gd name="connsiteY165" fmla="*/ 1158343 h 3242090"/>
                  <a:gd name="connsiteX166" fmla="*/ 3153041 w 3242090"/>
                  <a:gd name="connsiteY166" fmla="*/ 1165696 h 3242090"/>
                  <a:gd name="connsiteX167" fmla="*/ 3180505 w 3242090"/>
                  <a:gd name="connsiteY167" fmla="*/ 1201488 h 3242090"/>
                  <a:gd name="connsiteX168" fmla="*/ 3138825 w 3242090"/>
                  <a:gd name="connsiteY168" fmla="*/ 1273681 h 3242090"/>
                  <a:gd name="connsiteX169" fmla="*/ 3066632 w 3242090"/>
                  <a:gd name="connsiteY169" fmla="*/ 1232001 h 3242090"/>
                  <a:gd name="connsiteX170" fmla="*/ 3108312 w 3242090"/>
                  <a:gd name="connsiteY170" fmla="*/ 1159807 h 3242090"/>
                  <a:gd name="connsiteX171" fmla="*/ 3131673 w 3242090"/>
                  <a:gd name="connsiteY171" fmla="*/ 1158343 h 3242090"/>
                  <a:gd name="connsiteX172" fmla="*/ 104068 w 3242090"/>
                  <a:gd name="connsiteY172" fmla="*/ 1158343 h 3242090"/>
                  <a:gd name="connsiteX173" fmla="*/ 127429 w 3242090"/>
                  <a:gd name="connsiteY173" fmla="*/ 1159807 h 3242090"/>
                  <a:gd name="connsiteX174" fmla="*/ 169109 w 3242090"/>
                  <a:gd name="connsiteY174" fmla="*/ 1232000 h 3242090"/>
                  <a:gd name="connsiteX175" fmla="*/ 96916 w 3242090"/>
                  <a:gd name="connsiteY175" fmla="*/ 1273681 h 3242090"/>
                  <a:gd name="connsiteX176" fmla="*/ 55236 w 3242090"/>
                  <a:gd name="connsiteY176" fmla="*/ 1201488 h 3242090"/>
                  <a:gd name="connsiteX177" fmla="*/ 104068 w 3242090"/>
                  <a:gd name="connsiteY177" fmla="*/ 1158343 h 3242090"/>
                  <a:gd name="connsiteX178" fmla="*/ 3069379 w 3242090"/>
                  <a:gd name="connsiteY178" fmla="*/ 974792 h 3242090"/>
                  <a:gd name="connsiteX179" fmla="*/ 3091491 w 3242090"/>
                  <a:gd name="connsiteY179" fmla="*/ 979454 h 3242090"/>
                  <a:gd name="connsiteX180" fmla="*/ 3123160 w 3242090"/>
                  <a:gd name="connsiteY180" fmla="*/ 1011586 h 3242090"/>
                  <a:gd name="connsiteX181" fmla="*/ 3090701 w 3242090"/>
                  <a:gd name="connsiteY181" fmla="*/ 1088368 h 3242090"/>
                  <a:gd name="connsiteX182" fmla="*/ 3013920 w 3242090"/>
                  <a:gd name="connsiteY182" fmla="*/ 1055909 h 3242090"/>
                  <a:gd name="connsiteX183" fmla="*/ 3046378 w 3242090"/>
                  <a:gd name="connsiteY183" fmla="*/ 979126 h 3242090"/>
                  <a:gd name="connsiteX184" fmla="*/ 3069379 w 3242090"/>
                  <a:gd name="connsiteY184" fmla="*/ 974792 h 3242090"/>
                  <a:gd name="connsiteX185" fmla="*/ 182246 w 3242090"/>
                  <a:gd name="connsiteY185" fmla="*/ 953835 h 3242090"/>
                  <a:gd name="connsiteX186" fmla="*/ 205183 w 3242090"/>
                  <a:gd name="connsiteY186" fmla="*/ 958502 h 3242090"/>
                  <a:gd name="connsiteX187" fmla="*/ 236523 w 3242090"/>
                  <a:gd name="connsiteY187" fmla="*/ 1035748 h 3242090"/>
                  <a:gd name="connsiteX188" fmla="*/ 159278 w 3242090"/>
                  <a:gd name="connsiteY188" fmla="*/ 1067089 h 3242090"/>
                  <a:gd name="connsiteX189" fmla="*/ 127938 w 3242090"/>
                  <a:gd name="connsiteY189" fmla="*/ 989844 h 3242090"/>
                  <a:gd name="connsiteX190" fmla="*/ 182246 w 3242090"/>
                  <a:gd name="connsiteY190" fmla="*/ 953835 h 3242090"/>
                  <a:gd name="connsiteX191" fmla="*/ 2966577 w 3242090"/>
                  <a:gd name="connsiteY191" fmla="*/ 781486 h 3242090"/>
                  <a:gd name="connsiteX192" fmla="*/ 2989120 w 3242090"/>
                  <a:gd name="connsiteY192" fmla="*/ 783058 h 3242090"/>
                  <a:gd name="connsiteX193" fmla="*/ 3024912 w 3242090"/>
                  <a:gd name="connsiteY193" fmla="*/ 810523 h 3242090"/>
                  <a:gd name="connsiteX194" fmla="*/ 3003337 w 3242090"/>
                  <a:gd name="connsiteY194" fmla="*/ 891043 h 3242090"/>
                  <a:gd name="connsiteX195" fmla="*/ 2922817 w 3242090"/>
                  <a:gd name="connsiteY195" fmla="*/ 869468 h 3242090"/>
                  <a:gd name="connsiteX196" fmla="*/ 2944391 w 3242090"/>
                  <a:gd name="connsiteY196" fmla="*/ 788946 h 3242090"/>
                  <a:gd name="connsiteX197" fmla="*/ 2966577 w 3242090"/>
                  <a:gd name="connsiteY197" fmla="*/ 781486 h 3242090"/>
                  <a:gd name="connsiteX198" fmla="*/ 269164 w 3242090"/>
                  <a:gd name="connsiteY198" fmla="*/ 781486 h 3242090"/>
                  <a:gd name="connsiteX199" fmla="*/ 291350 w 3242090"/>
                  <a:gd name="connsiteY199" fmla="*/ 788947 h 3242090"/>
                  <a:gd name="connsiteX200" fmla="*/ 312925 w 3242090"/>
                  <a:gd name="connsiteY200" fmla="*/ 869468 h 3242090"/>
                  <a:gd name="connsiteX201" fmla="*/ 232404 w 3242090"/>
                  <a:gd name="connsiteY201" fmla="*/ 891044 h 3242090"/>
                  <a:gd name="connsiteX202" fmla="*/ 210829 w 3242090"/>
                  <a:gd name="connsiteY202" fmla="*/ 810523 h 3242090"/>
                  <a:gd name="connsiteX203" fmla="*/ 269164 w 3242090"/>
                  <a:gd name="connsiteY203" fmla="*/ 781486 h 3242090"/>
                  <a:gd name="connsiteX204" fmla="*/ 2875331 w 3242090"/>
                  <a:gd name="connsiteY204" fmla="*/ 620736 h 3242090"/>
                  <a:gd name="connsiteX205" fmla="*/ 2914237 w 3242090"/>
                  <a:gd name="connsiteY205" fmla="*/ 643577 h 3242090"/>
                  <a:gd name="connsiteX206" fmla="*/ 2902757 w 3242090"/>
                  <a:gd name="connsiteY206" fmla="*/ 726144 h 3242090"/>
                  <a:gd name="connsiteX207" fmla="*/ 2820190 w 3242090"/>
                  <a:gd name="connsiteY207" fmla="*/ 714663 h 3242090"/>
                  <a:gd name="connsiteX208" fmla="*/ 2831670 w 3242090"/>
                  <a:gd name="connsiteY208" fmla="*/ 632095 h 3242090"/>
                  <a:gd name="connsiteX209" fmla="*/ 2875331 w 3242090"/>
                  <a:gd name="connsiteY209" fmla="*/ 620736 h 3242090"/>
                  <a:gd name="connsiteX210" fmla="*/ 397670 w 3242090"/>
                  <a:gd name="connsiteY210" fmla="*/ 603306 h 3242090"/>
                  <a:gd name="connsiteX211" fmla="*/ 418617 w 3242090"/>
                  <a:gd name="connsiteY211" fmla="*/ 613751 h 3242090"/>
                  <a:gd name="connsiteX212" fmla="*/ 428897 w 3242090"/>
                  <a:gd name="connsiteY212" fmla="*/ 696476 h 3242090"/>
                  <a:gd name="connsiteX213" fmla="*/ 346172 w 3242090"/>
                  <a:gd name="connsiteY213" fmla="*/ 706757 h 3242090"/>
                  <a:gd name="connsiteX214" fmla="*/ 335891 w 3242090"/>
                  <a:gd name="connsiteY214" fmla="*/ 624032 h 3242090"/>
                  <a:gd name="connsiteX215" fmla="*/ 397670 w 3242090"/>
                  <a:gd name="connsiteY215" fmla="*/ 603306 h 3242090"/>
                  <a:gd name="connsiteX216" fmla="*/ 2725617 w 3242090"/>
                  <a:gd name="connsiteY216" fmla="*/ 457528 h 3242090"/>
                  <a:gd name="connsiteX217" fmla="*/ 2767298 w 3242090"/>
                  <a:gd name="connsiteY217" fmla="*/ 474793 h 3242090"/>
                  <a:gd name="connsiteX218" fmla="*/ 2767298 w 3242090"/>
                  <a:gd name="connsiteY218" fmla="*/ 558154 h 3242090"/>
                  <a:gd name="connsiteX219" fmla="*/ 2683937 w 3242090"/>
                  <a:gd name="connsiteY219" fmla="*/ 558154 h 3242090"/>
                  <a:gd name="connsiteX220" fmla="*/ 2683936 w 3242090"/>
                  <a:gd name="connsiteY220" fmla="*/ 474792 h 3242090"/>
                  <a:gd name="connsiteX221" fmla="*/ 2725617 w 3242090"/>
                  <a:gd name="connsiteY221" fmla="*/ 457528 h 3242090"/>
                  <a:gd name="connsiteX222" fmla="*/ 516473 w 3242090"/>
                  <a:gd name="connsiteY222" fmla="*/ 457528 h 3242090"/>
                  <a:gd name="connsiteX223" fmla="*/ 558154 w 3242090"/>
                  <a:gd name="connsiteY223" fmla="*/ 474792 h 3242090"/>
                  <a:gd name="connsiteX224" fmla="*/ 558153 w 3242090"/>
                  <a:gd name="connsiteY224" fmla="*/ 558154 h 3242090"/>
                  <a:gd name="connsiteX225" fmla="*/ 474792 w 3242090"/>
                  <a:gd name="connsiteY225" fmla="*/ 558154 h 3242090"/>
                  <a:gd name="connsiteX226" fmla="*/ 474792 w 3242090"/>
                  <a:gd name="connsiteY226" fmla="*/ 474793 h 3242090"/>
                  <a:gd name="connsiteX227" fmla="*/ 516473 w 3242090"/>
                  <a:gd name="connsiteY227" fmla="*/ 457528 h 3242090"/>
                  <a:gd name="connsiteX228" fmla="*/ 2589947 w 3242090"/>
                  <a:gd name="connsiteY228" fmla="*/ 330862 h 3242090"/>
                  <a:gd name="connsiteX229" fmla="*/ 2610895 w 3242090"/>
                  <a:gd name="connsiteY229" fmla="*/ 341307 h 3242090"/>
                  <a:gd name="connsiteX230" fmla="*/ 2621176 w 3242090"/>
                  <a:gd name="connsiteY230" fmla="*/ 424032 h 3242090"/>
                  <a:gd name="connsiteX231" fmla="*/ 2538451 w 3242090"/>
                  <a:gd name="connsiteY231" fmla="*/ 434312 h 3242090"/>
                  <a:gd name="connsiteX232" fmla="*/ 2528170 w 3242090"/>
                  <a:gd name="connsiteY232" fmla="*/ 351587 h 3242090"/>
                  <a:gd name="connsiteX233" fmla="*/ 2589947 w 3242090"/>
                  <a:gd name="connsiteY233" fmla="*/ 330862 h 3242090"/>
                  <a:gd name="connsiteX234" fmla="*/ 687237 w 3242090"/>
                  <a:gd name="connsiteY234" fmla="*/ 316494 h 3242090"/>
                  <a:gd name="connsiteX235" fmla="*/ 726144 w 3242090"/>
                  <a:gd name="connsiteY235" fmla="*/ 339334 h 3242090"/>
                  <a:gd name="connsiteX236" fmla="*/ 714662 w 3242090"/>
                  <a:gd name="connsiteY236" fmla="*/ 421901 h 3242090"/>
                  <a:gd name="connsiteX237" fmla="*/ 632095 w 3242090"/>
                  <a:gd name="connsiteY237" fmla="*/ 410421 h 3242090"/>
                  <a:gd name="connsiteX238" fmla="*/ 643576 w 3242090"/>
                  <a:gd name="connsiteY238" fmla="*/ 327854 h 3242090"/>
                  <a:gd name="connsiteX239" fmla="*/ 687237 w 3242090"/>
                  <a:gd name="connsiteY239" fmla="*/ 316494 h 3242090"/>
                  <a:gd name="connsiteX240" fmla="*/ 2403031 w 3242090"/>
                  <a:gd name="connsiteY240" fmla="*/ 209719 h 3242090"/>
                  <a:gd name="connsiteX241" fmla="*/ 2425218 w 3242090"/>
                  <a:gd name="connsiteY241" fmla="*/ 217179 h 3242090"/>
                  <a:gd name="connsiteX242" fmla="*/ 2446794 w 3242090"/>
                  <a:gd name="connsiteY242" fmla="*/ 297700 h 3242090"/>
                  <a:gd name="connsiteX243" fmla="*/ 2366273 w 3242090"/>
                  <a:gd name="connsiteY243" fmla="*/ 319275 h 3242090"/>
                  <a:gd name="connsiteX244" fmla="*/ 2344697 w 3242090"/>
                  <a:gd name="connsiteY244" fmla="*/ 238754 h 3242090"/>
                  <a:gd name="connsiteX245" fmla="*/ 2403031 w 3242090"/>
                  <a:gd name="connsiteY245" fmla="*/ 209719 h 3242090"/>
                  <a:gd name="connsiteX246" fmla="*/ 832709 w 3242090"/>
                  <a:gd name="connsiteY246" fmla="*/ 209718 h 3242090"/>
                  <a:gd name="connsiteX247" fmla="*/ 855251 w 3242090"/>
                  <a:gd name="connsiteY247" fmla="*/ 211290 h 3242090"/>
                  <a:gd name="connsiteX248" fmla="*/ 891043 w 3242090"/>
                  <a:gd name="connsiteY248" fmla="*/ 238753 h 3242090"/>
                  <a:gd name="connsiteX249" fmla="*/ 869467 w 3242090"/>
                  <a:gd name="connsiteY249" fmla="*/ 319275 h 3242090"/>
                  <a:gd name="connsiteX250" fmla="*/ 788946 w 3242090"/>
                  <a:gd name="connsiteY250" fmla="*/ 297699 h 3242090"/>
                  <a:gd name="connsiteX251" fmla="*/ 810522 w 3242090"/>
                  <a:gd name="connsiteY251" fmla="*/ 217179 h 3242090"/>
                  <a:gd name="connsiteX252" fmla="*/ 832709 w 3242090"/>
                  <a:gd name="connsiteY252" fmla="*/ 209718 h 3242090"/>
                  <a:gd name="connsiteX253" fmla="*/ 2229310 w 3242090"/>
                  <a:gd name="connsiteY253" fmla="*/ 123270 h 3242090"/>
                  <a:gd name="connsiteX254" fmla="*/ 2252248 w 3242090"/>
                  <a:gd name="connsiteY254" fmla="*/ 127938 h 3242090"/>
                  <a:gd name="connsiteX255" fmla="*/ 2283589 w 3242090"/>
                  <a:gd name="connsiteY255" fmla="*/ 205183 h 3242090"/>
                  <a:gd name="connsiteX256" fmla="*/ 2206343 w 3242090"/>
                  <a:gd name="connsiteY256" fmla="*/ 236523 h 3242090"/>
                  <a:gd name="connsiteX257" fmla="*/ 2175001 w 3242090"/>
                  <a:gd name="connsiteY257" fmla="*/ 159278 h 3242090"/>
                  <a:gd name="connsiteX258" fmla="*/ 2229310 w 3242090"/>
                  <a:gd name="connsiteY258" fmla="*/ 123270 h 3242090"/>
                  <a:gd name="connsiteX259" fmla="*/ 1034588 w 3242090"/>
                  <a:gd name="connsiteY259" fmla="*/ 114597 h 3242090"/>
                  <a:gd name="connsiteX260" fmla="*/ 1056699 w 3242090"/>
                  <a:gd name="connsiteY260" fmla="*/ 119259 h 3242090"/>
                  <a:gd name="connsiteX261" fmla="*/ 1088368 w 3242090"/>
                  <a:gd name="connsiteY261" fmla="*/ 151389 h 3242090"/>
                  <a:gd name="connsiteX262" fmla="*/ 1055908 w 3242090"/>
                  <a:gd name="connsiteY262" fmla="*/ 228173 h 3242090"/>
                  <a:gd name="connsiteX263" fmla="*/ 979126 w 3242090"/>
                  <a:gd name="connsiteY263" fmla="*/ 195713 h 3242090"/>
                  <a:gd name="connsiteX264" fmla="*/ 1011585 w 3242090"/>
                  <a:gd name="connsiteY264" fmla="*/ 118932 h 3242090"/>
                  <a:gd name="connsiteX265" fmla="*/ 1034588 w 3242090"/>
                  <a:gd name="connsiteY265" fmla="*/ 114597 h 3242090"/>
                  <a:gd name="connsiteX266" fmla="*/ 2017241 w 3242090"/>
                  <a:gd name="connsiteY266" fmla="*/ 53772 h 3242090"/>
                  <a:gd name="connsiteX267" fmla="*/ 2040603 w 3242090"/>
                  <a:gd name="connsiteY267" fmla="*/ 55236 h 3242090"/>
                  <a:gd name="connsiteX268" fmla="*/ 2082284 w 3242090"/>
                  <a:gd name="connsiteY268" fmla="*/ 127429 h 3242090"/>
                  <a:gd name="connsiteX269" fmla="*/ 2010090 w 3242090"/>
                  <a:gd name="connsiteY269" fmla="*/ 169109 h 3242090"/>
                  <a:gd name="connsiteX270" fmla="*/ 1968409 w 3242090"/>
                  <a:gd name="connsiteY270" fmla="*/ 96916 h 3242090"/>
                  <a:gd name="connsiteX271" fmla="*/ 2017241 w 3242090"/>
                  <a:gd name="connsiteY271" fmla="*/ 53772 h 3242090"/>
                  <a:gd name="connsiteX272" fmla="*/ 1218499 w 3242090"/>
                  <a:gd name="connsiteY272" fmla="*/ 53771 h 3242090"/>
                  <a:gd name="connsiteX273" fmla="*/ 1239866 w 3242090"/>
                  <a:gd name="connsiteY273" fmla="*/ 61124 h 3242090"/>
                  <a:gd name="connsiteX274" fmla="*/ 1267331 w 3242090"/>
                  <a:gd name="connsiteY274" fmla="*/ 96916 h 3242090"/>
                  <a:gd name="connsiteX275" fmla="*/ 1225649 w 3242090"/>
                  <a:gd name="connsiteY275" fmla="*/ 169109 h 3242090"/>
                  <a:gd name="connsiteX276" fmla="*/ 1153457 w 3242090"/>
                  <a:gd name="connsiteY276" fmla="*/ 127428 h 3242090"/>
                  <a:gd name="connsiteX277" fmla="*/ 1195137 w 3242090"/>
                  <a:gd name="connsiteY277" fmla="*/ 55235 h 3242090"/>
                  <a:gd name="connsiteX278" fmla="*/ 1218499 w 3242090"/>
                  <a:gd name="connsiteY278" fmla="*/ 53771 h 3242090"/>
                  <a:gd name="connsiteX279" fmla="*/ 1844295 w 3242090"/>
                  <a:gd name="connsiteY279" fmla="*/ 15447 h 3242090"/>
                  <a:gd name="connsiteX280" fmla="*/ 1894561 w 3242090"/>
                  <a:gd name="connsiteY280" fmla="*/ 81948 h 3242090"/>
                  <a:gd name="connsiteX281" fmla="*/ 1828059 w 3242090"/>
                  <a:gd name="connsiteY281" fmla="*/ 132213 h 3242090"/>
                  <a:gd name="connsiteX282" fmla="*/ 1777792 w 3242090"/>
                  <a:gd name="connsiteY282" fmla="*/ 65712 h 3242090"/>
                  <a:gd name="connsiteX283" fmla="*/ 1844295 w 3242090"/>
                  <a:gd name="connsiteY283" fmla="*/ 15447 h 3242090"/>
                  <a:gd name="connsiteX284" fmla="*/ 1414838 w 3242090"/>
                  <a:gd name="connsiteY284" fmla="*/ 11500 h 3242090"/>
                  <a:gd name="connsiteX285" fmla="*/ 1438179 w 3242090"/>
                  <a:gd name="connsiteY285" fmla="*/ 13267 h 3242090"/>
                  <a:gd name="connsiteX286" fmla="*/ 1458330 w 3242090"/>
                  <a:gd name="connsiteY286" fmla="*/ 23493 h 3242090"/>
                  <a:gd name="connsiteX287" fmla="*/ 1480604 w 3242090"/>
                  <a:gd name="connsiteY287" fmla="*/ 62726 h 3242090"/>
                  <a:gd name="connsiteX288" fmla="*/ 1429377 w 3242090"/>
                  <a:gd name="connsiteY288" fmla="*/ 128491 h 3242090"/>
                  <a:gd name="connsiteX289" fmla="*/ 1363613 w 3242090"/>
                  <a:gd name="connsiteY289" fmla="*/ 77265 h 3242090"/>
                  <a:gd name="connsiteX290" fmla="*/ 1414838 w 3242090"/>
                  <a:gd name="connsiteY290" fmla="*/ 11500 h 3242090"/>
                  <a:gd name="connsiteX291" fmla="*/ 1621045 w 3242090"/>
                  <a:gd name="connsiteY291" fmla="*/ 0 h 3242090"/>
                  <a:gd name="connsiteX292" fmla="*/ 1679991 w 3242090"/>
                  <a:gd name="connsiteY292" fmla="*/ 58945 h 3242090"/>
                  <a:gd name="connsiteX293" fmla="*/ 1621045 w 3242090"/>
                  <a:gd name="connsiteY293" fmla="*/ 117890 h 3242090"/>
                  <a:gd name="connsiteX294" fmla="*/ 1562099 w 3242090"/>
                  <a:gd name="connsiteY294" fmla="*/ 58945 h 3242090"/>
                  <a:gd name="connsiteX295" fmla="*/ 1621045 w 3242090"/>
                  <a:gd name="connsiteY295" fmla="*/ 0 h 32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</a:cxnLst>
                <a:rect l="l" t="t" r="r" b="b"/>
                <a:pathLst>
                  <a:path w="3242090" h="3242090">
                    <a:moveTo>
                      <a:pt x="1621045" y="3124200"/>
                    </a:moveTo>
                    <a:cubicBezTo>
                      <a:pt x="1653600" y="3124200"/>
                      <a:pt x="1679991" y="3150591"/>
                      <a:pt x="1679991" y="3183145"/>
                    </a:cubicBezTo>
                    <a:cubicBezTo>
                      <a:pt x="1679991" y="3215699"/>
                      <a:pt x="1653600" y="3242090"/>
                      <a:pt x="1621045" y="3242090"/>
                    </a:cubicBezTo>
                    <a:cubicBezTo>
                      <a:pt x="1588490" y="3242090"/>
                      <a:pt x="1562099" y="3215699"/>
                      <a:pt x="1562099" y="3183145"/>
                    </a:cubicBezTo>
                    <a:cubicBezTo>
                      <a:pt x="1562099" y="3150591"/>
                      <a:pt x="1588490" y="3124200"/>
                      <a:pt x="1621045" y="3124200"/>
                    </a:cubicBezTo>
                    <a:close/>
                    <a:moveTo>
                      <a:pt x="1800135" y="3111853"/>
                    </a:moveTo>
                    <a:cubicBezTo>
                      <a:pt x="1808211" y="3110849"/>
                      <a:pt x="1816108" y="3111530"/>
                      <a:pt x="1823475" y="3113619"/>
                    </a:cubicBezTo>
                    <a:cubicBezTo>
                      <a:pt x="1830841" y="3115709"/>
                      <a:pt x="1837676" y="3119210"/>
                      <a:pt x="1843626" y="3123845"/>
                    </a:cubicBezTo>
                    <a:cubicBezTo>
                      <a:pt x="1855527" y="3133115"/>
                      <a:pt x="1863892" y="3146926"/>
                      <a:pt x="1865900" y="3163077"/>
                    </a:cubicBezTo>
                    <a:cubicBezTo>
                      <a:pt x="1869915" y="3195383"/>
                      <a:pt x="1846980" y="3224828"/>
                      <a:pt x="1814673" y="3228843"/>
                    </a:cubicBezTo>
                    <a:cubicBezTo>
                      <a:pt x="1782367" y="3232858"/>
                      <a:pt x="1752922" y="3209922"/>
                      <a:pt x="1748908" y="3177616"/>
                    </a:cubicBezTo>
                    <a:cubicBezTo>
                      <a:pt x="1744893" y="3145311"/>
                      <a:pt x="1767828" y="3115868"/>
                      <a:pt x="1800135" y="3111853"/>
                    </a:cubicBezTo>
                    <a:close/>
                    <a:moveTo>
                      <a:pt x="1414032" y="3109877"/>
                    </a:moveTo>
                    <a:cubicBezTo>
                      <a:pt x="1446276" y="3114361"/>
                      <a:pt x="1468781" y="3144135"/>
                      <a:pt x="1464298" y="3176378"/>
                    </a:cubicBezTo>
                    <a:cubicBezTo>
                      <a:pt x="1459815" y="3208622"/>
                      <a:pt x="1430041" y="3231127"/>
                      <a:pt x="1397796" y="3226644"/>
                    </a:cubicBezTo>
                    <a:cubicBezTo>
                      <a:pt x="1365551" y="3222160"/>
                      <a:pt x="1343046" y="3192386"/>
                      <a:pt x="1347529" y="3160142"/>
                    </a:cubicBezTo>
                    <a:cubicBezTo>
                      <a:pt x="1352013" y="3127899"/>
                      <a:pt x="1381787" y="3105394"/>
                      <a:pt x="1414032" y="3109877"/>
                    </a:cubicBezTo>
                    <a:close/>
                    <a:moveTo>
                      <a:pt x="2027102" y="3071518"/>
                    </a:moveTo>
                    <a:cubicBezTo>
                      <a:pt x="2034686" y="3072574"/>
                      <a:pt x="2041938" y="3075100"/>
                      <a:pt x="2048470" y="3078871"/>
                    </a:cubicBezTo>
                    <a:cubicBezTo>
                      <a:pt x="2061534" y="3086414"/>
                      <a:pt x="2071721" y="3098941"/>
                      <a:pt x="2075934" y="3114662"/>
                    </a:cubicBezTo>
                    <a:cubicBezTo>
                      <a:pt x="2084360" y="3146107"/>
                      <a:pt x="2065699" y="3178430"/>
                      <a:pt x="2034253" y="3186856"/>
                    </a:cubicBezTo>
                    <a:cubicBezTo>
                      <a:pt x="2002807" y="3195282"/>
                      <a:pt x="1970484" y="3176620"/>
                      <a:pt x="1962059" y="3145175"/>
                    </a:cubicBezTo>
                    <a:cubicBezTo>
                      <a:pt x="1953634" y="3113730"/>
                      <a:pt x="1972295" y="3081409"/>
                      <a:pt x="2003741" y="3072983"/>
                    </a:cubicBezTo>
                    <a:cubicBezTo>
                      <a:pt x="2011602" y="3070876"/>
                      <a:pt x="2019518" y="3070463"/>
                      <a:pt x="2027102" y="3071518"/>
                    </a:cubicBezTo>
                    <a:close/>
                    <a:moveTo>
                      <a:pt x="1208639" y="3071517"/>
                    </a:moveTo>
                    <a:cubicBezTo>
                      <a:pt x="1216223" y="3070461"/>
                      <a:pt x="1224139" y="3070875"/>
                      <a:pt x="1232000" y="3072981"/>
                    </a:cubicBezTo>
                    <a:cubicBezTo>
                      <a:pt x="1263446" y="3081407"/>
                      <a:pt x="1282107" y="3113730"/>
                      <a:pt x="1273681" y="3145174"/>
                    </a:cubicBezTo>
                    <a:cubicBezTo>
                      <a:pt x="1265256" y="3176619"/>
                      <a:pt x="1232934" y="3195280"/>
                      <a:pt x="1201488" y="3186854"/>
                    </a:cubicBezTo>
                    <a:cubicBezTo>
                      <a:pt x="1170042" y="3178429"/>
                      <a:pt x="1151381" y="3146106"/>
                      <a:pt x="1159807" y="3114662"/>
                    </a:cubicBezTo>
                    <a:cubicBezTo>
                      <a:pt x="1166126" y="3091078"/>
                      <a:pt x="1185887" y="3074685"/>
                      <a:pt x="1208639" y="3071517"/>
                    </a:cubicBezTo>
                    <a:close/>
                    <a:moveTo>
                      <a:pt x="2209186" y="3009586"/>
                    </a:moveTo>
                    <a:cubicBezTo>
                      <a:pt x="2216842" y="3009698"/>
                      <a:pt x="2224350" y="3011309"/>
                      <a:pt x="2231297" y="3014247"/>
                    </a:cubicBezTo>
                    <a:cubicBezTo>
                      <a:pt x="2245192" y="3020121"/>
                      <a:pt x="2256846" y="3031296"/>
                      <a:pt x="2262965" y="3046378"/>
                    </a:cubicBezTo>
                    <a:cubicBezTo>
                      <a:pt x="2275205" y="3076544"/>
                      <a:pt x="2260672" y="3110921"/>
                      <a:pt x="2230506" y="3123161"/>
                    </a:cubicBezTo>
                    <a:cubicBezTo>
                      <a:pt x="2200339" y="3135400"/>
                      <a:pt x="2165962" y="3120867"/>
                      <a:pt x="2153723" y="3090701"/>
                    </a:cubicBezTo>
                    <a:cubicBezTo>
                      <a:pt x="2141484" y="3060536"/>
                      <a:pt x="2156016" y="3026159"/>
                      <a:pt x="2186182" y="3013920"/>
                    </a:cubicBezTo>
                    <a:cubicBezTo>
                      <a:pt x="2193725" y="3010859"/>
                      <a:pt x="2201529" y="3009473"/>
                      <a:pt x="2209186" y="3009586"/>
                    </a:cubicBezTo>
                    <a:close/>
                    <a:moveTo>
                      <a:pt x="1012811" y="3000900"/>
                    </a:moveTo>
                    <a:cubicBezTo>
                      <a:pt x="1020468" y="3000898"/>
                      <a:pt x="1028252" y="3002399"/>
                      <a:pt x="1035748" y="3005567"/>
                    </a:cubicBezTo>
                    <a:cubicBezTo>
                      <a:pt x="1065734" y="3018244"/>
                      <a:pt x="1079765" y="3052829"/>
                      <a:pt x="1067089" y="3082812"/>
                    </a:cubicBezTo>
                    <a:cubicBezTo>
                      <a:pt x="1054414" y="3112798"/>
                      <a:pt x="1019830" y="3126829"/>
                      <a:pt x="989844" y="3114153"/>
                    </a:cubicBezTo>
                    <a:cubicBezTo>
                      <a:pt x="959858" y="3101478"/>
                      <a:pt x="945826" y="3066893"/>
                      <a:pt x="958502" y="3036909"/>
                    </a:cubicBezTo>
                    <a:cubicBezTo>
                      <a:pt x="968009" y="3014420"/>
                      <a:pt x="989839" y="3000904"/>
                      <a:pt x="1012811" y="3000900"/>
                    </a:cubicBezTo>
                    <a:close/>
                    <a:moveTo>
                      <a:pt x="2394810" y="2915356"/>
                    </a:moveTo>
                    <a:cubicBezTo>
                      <a:pt x="2402409" y="2914413"/>
                      <a:pt x="2410067" y="2914975"/>
                      <a:pt x="2417353" y="2916928"/>
                    </a:cubicBezTo>
                    <a:cubicBezTo>
                      <a:pt x="2431924" y="2920832"/>
                      <a:pt x="2445006" y="2930296"/>
                      <a:pt x="2453144" y="2944391"/>
                    </a:cubicBezTo>
                    <a:cubicBezTo>
                      <a:pt x="2469422" y="2972584"/>
                      <a:pt x="2459762" y="3008635"/>
                      <a:pt x="2431569" y="3024913"/>
                    </a:cubicBezTo>
                    <a:cubicBezTo>
                      <a:pt x="2403375" y="3041190"/>
                      <a:pt x="2367324" y="3031530"/>
                      <a:pt x="2351047" y="3003337"/>
                    </a:cubicBezTo>
                    <a:cubicBezTo>
                      <a:pt x="2334770" y="2975145"/>
                      <a:pt x="2344430" y="2939094"/>
                      <a:pt x="2372623" y="2922817"/>
                    </a:cubicBezTo>
                    <a:cubicBezTo>
                      <a:pt x="2379672" y="2918747"/>
                      <a:pt x="2387211" y="2916299"/>
                      <a:pt x="2394810" y="2915356"/>
                    </a:cubicBezTo>
                    <a:close/>
                    <a:moveTo>
                      <a:pt x="840931" y="2915355"/>
                    </a:moveTo>
                    <a:cubicBezTo>
                      <a:pt x="848530" y="2916298"/>
                      <a:pt x="856069" y="2918746"/>
                      <a:pt x="863118" y="2922816"/>
                    </a:cubicBezTo>
                    <a:cubicBezTo>
                      <a:pt x="891311" y="2939093"/>
                      <a:pt x="900971" y="2975144"/>
                      <a:pt x="884694" y="3003337"/>
                    </a:cubicBezTo>
                    <a:cubicBezTo>
                      <a:pt x="868417" y="3031529"/>
                      <a:pt x="832366" y="3041189"/>
                      <a:pt x="804173" y="3024911"/>
                    </a:cubicBezTo>
                    <a:cubicBezTo>
                      <a:pt x="775979" y="3008634"/>
                      <a:pt x="766320" y="2972583"/>
                      <a:pt x="782597" y="2944391"/>
                    </a:cubicBezTo>
                    <a:cubicBezTo>
                      <a:pt x="794805" y="2923246"/>
                      <a:pt x="818135" y="2912526"/>
                      <a:pt x="840931" y="2915355"/>
                    </a:cubicBezTo>
                    <a:close/>
                    <a:moveTo>
                      <a:pt x="2571090" y="2808830"/>
                    </a:moveTo>
                    <a:cubicBezTo>
                      <a:pt x="2586031" y="2810907"/>
                      <a:pt x="2600181" y="2818685"/>
                      <a:pt x="2609995" y="2831670"/>
                    </a:cubicBezTo>
                    <a:cubicBezTo>
                      <a:pt x="2629626" y="2857640"/>
                      <a:pt x="2624486" y="2894607"/>
                      <a:pt x="2598515" y="2914237"/>
                    </a:cubicBezTo>
                    <a:cubicBezTo>
                      <a:pt x="2572544" y="2933868"/>
                      <a:pt x="2535576" y="2928727"/>
                      <a:pt x="2515947" y="2902757"/>
                    </a:cubicBezTo>
                    <a:cubicBezTo>
                      <a:pt x="2496317" y="2876787"/>
                      <a:pt x="2501457" y="2839820"/>
                      <a:pt x="2527428" y="2820190"/>
                    </a:cubicBezTo>
                    <a:cubicBezTo>
                      <a:pt x="2540414" y="2810375"/>
                      <a:pt x="2556148" y="2806752"/>
                      <a:pt x="2571090" y="2808830"/>
                    </a:cubicBezTo>
                    <a:close/>
                    <a:moveTo>
                      <a:pt x="670113" y="2795585"/>
                    </a:moveTo>
                    <a:cubicBezTo>
                      <a:pt x="677510" y="2797566"/>
                      <a:pt x="684640" y="2801029"/>
                      <a:pt x="691061" y="2806031"/>
                    </a:cubicBezTo>
                    <a:cubicBezTo>
                      <a:pt x="716744" y="2826035"/>
                      <a:pt x="721347" y="2863073"/>
                      <a:pt x="701342" y="2888756"/>
                    </a:cubicBezTo>
                    <a:cubicBezTo>
                      <a:pt x="681338" y="2914438"/>
                      <a:pt x="644300" y="2919041"/>
                      <a:pt x="618617" y="2899035"/>
                    </a:cubicBezTo>
                    <a:cubicBezTo>
                      <a:pt x="592934" y="2879030"/>
                      <a:pt x="588332" y="2841993"/>
                      <a:pt x="608336" y="2816311"/>
                    </a:cubicBezTo>
                    <a:cubicBezTo>
                      <a:pt x="623340" y="2797049"/>
                      <a:pt x="647924" y="2789644"/>
                      <a:pt x="670113" y="2795585"/>
                    </a:cubicBezTo>
                    <a:close/>
                    <a:moveTo>
                      <a:pt x="2725618" y="2666672"/>
                    </a:moveTo>
                    <a:cubicBezTo>
                      <a:pt x="2740703" y="2666672"/>
                      <a:pt x="2755789" y="2672427"/>
                      <a:pt x="2767298" y="2683936"/>
                    </a:cubicBezTo>
                    <a:cubicBezTo>
                      <a:pt x="2790318" y="2706955"/>
                      <a:pt x="2790318" y="2744278"/>
                      <a:pt x="2767298" y="2767298"/>
                    </a:cubicBezTo>
                    <a:cubicBezTo>
                      <a:pt x="2744278" y="2790318"/>
                      <a:pt x="2706955" y="2790318"/>
                      <a:pt x="2683936" y="2767298"/>
                    </a:cubicBezTo>
                    <a:cubicBezTo>
                      <a:pt x="2660917" y="2744279"/>
                      <a:pt x="2660917" y="2706957"/>
                      <a:pt x="2683937" y="2683937"/>
                    </a:cubicBezTo>
                    <a:cubicBezTo>
                      <a:pt x="2695447" y="2672427"/>
                      <a:pt x="2710532" y="2666672"/>
                      <a:pt x="2725618" y="2666672"/>
                    </a:cubicBezTo>
                    <a:close/>
                    <a:moveTo>
                      <a:pt x="516472" y="2666672"/>
                    </a:moveTo>
                    <a:cubicBezTo>
                      <a:pt x="531558" y="2666672"/>
                      <a:pt x="546643" y="2672427"/>
                      <a:pt x="558153" y="2683937"/>
                    </a:cubicBezTo>
                    <a:cubicBezTo>
                      <a:pt x="581173" y="2706957"/>
                      <a:pt x="581173" y="2744279"/>
                      <a:pt x="558154" y="2767298"/>
                    </a:cubicBezTo>
                    <a:cubicBezTo>
                      <a:pt x="535135" y="2790318"/>
                      <a:pt x="497812" y="2790318"/>
                      <a:pt x="474792" y="2767298"/>
                    </a:cubicBezTo>
                    <a:cubicBezTo>
                      <a:pt x="451772" y="2744278"/>
                      <a:pt x="451772" y="2706955"/>
                      <a:pt x="474792" y="2683936"/>
                    </a:cubicBezTo>
                    <a:cubicBezTo>
                      <a:pt x="486301" y="2672426"/>
                      <a:pt x="501387" y="2666672"/>
                      <a:pt x="516472" y="2666672"/>
                    </a:cubicBezTo>
                    <a:close/>
                    <a:moveTo>
                      <a:pt x="2862393" y="2523140"/>
                    </a:moveTo>
                    <a:cubicBezTo>
                      <a:pt x="2869790" y="2525120"/>
                      <a:pt x="2876920" y="2528583"/>
                      <a:pt x="2883341" y="2533585"/>
                    </a:cubicBezTo>
                    <a:cubicBezTo>
                      <a:pt x="2909023" y="2553590"/>
                      <a:pt x="2913626" y="2590627"/>
                      <a:pt x="2893620" y="2616310"/>
                    </a:cubicBezTo>
                    <a:cubicBezTo>
                      <a:pt x="2873615" y="2641993"/>
                      <a:pt x="2836577" y="2646596"/>
                      <a:pt x="2810896" y="2626591"/>
                    </a:cubicBezTo>
                    <a:cubicBezTo>
                      <a:pt x="2785213" y="2606587"/>
                      <a:pt x="2780610" y="2569549"/>
                      <a:pt x="2800616" y="2543866"/>
                    </a:cubicBezTo>
                    <a:cubicBezTo>
                      <a:pt x="2815619" y="2524604"/>
                      <a:pt x="2840203" y="2517199"/>
                      <a:pt x="2862393" y="2523140"/>
                    </a:cubicBezTo>
                    <a:close/>
                    <a:moveTo>
                      <a:pt x="382994" y="2504588"/>
                    </a:moveTo>
                    <a:cubicBezTo>
                      <a:pt x="397937" y="2506665"/>
                      <a:pt x="412085" y="2514443"/>
                      <a:pt x="421900" y="2527428"/>
                    </a:cubicBezTo>
                    <a:cubicBezTo>
                      <a:pt x="441531" y="2553399"/>
                      <a:pt x="436391" y="2590366"/>
                      <a:pt x="410421" y="2609995"/>
                    </a:cubicBezTo>
                    <a:cubicBezTo>
                      <a:pt x="384451" y="2629626"/>
                      <a:pt x="347484" y="2624486"/>
                      <a:pt x="327853" y="2598515"/>
                    </a:cubicBezTo>
                    <a:cubicBezTo>
                      <a:pt x="308223" y="2572544"/>
                      <a:pt x="313363" y="2535576"/>
                      <a:pt x="339334" y="2515947"/>
                    </a:cubicBezTo>
                    <a:cubicBezTo>
                      <a:pt x="352318" y="2506132"/>
                      <a:pt x="368053" y="2502510"/>
                      <a:pt x="382994" y="2504588"/>
                    </a:cubicBezTo>
                    <a:close/>
                    <a:moveTo>
                      <a:pt x="260939" y="2343587"/>
                    </a:moveTo>
                    <a:cubicBezTo>
                      <a:pt x="268538" y="2342644"/>
                      <a:pt x="276196" y="2343207"/>
                      <a:pt x="283481" y="2345159"/>
                    </a:cubicBezTo>
                    <a:cubicBezTo>
                      <a:pt x="298053" y="2349063"/>
                      <a:pt x="311135" y="2358527"/>
                      <a:pt x="319274" y="2372623"/>
                    </a:cubicBezTo>
                    <a:cubicBezTo>
                      <a:pt x="335551" y="2400817"/>
                      <a:pt x="325892" y="2436867"/>
                      <a:pt x="297699" y="2453144"/>
                    </a:cubicBezTo>
                    <a:cubicBezTo>
                      <a:pt x="269507" y="2469422"/>
                      <a:pt x="233455" y="2459762"/>
                      <a:pt x="217178" y="2431569"/>
                    </a:cubicBezTo>
                    <a:cubicBezTo>
                      <a:pt x="200900" y="2403375"/>
                      <a:pt x="210560" y="2367324"/>
                      <a:pt x="238753" y="2351047"/>
                    </a:cubicBezTo>
                    <a:cubicBezTo>
                      <a:pt x="245801" y="2346978"/>
                      <a:pt x="253341" y="2344529"/>
                      <a:pt x="260939" y="2343587"/>
                    </a:cubicBezTo>
                    <a:close/>
                    <a:moveTo>
                      <a:pt x="2974800" y="2343586"/>
                    </a:moveTo>
                    <a:cubicBezTo>
                      <a:pt x="2982399" y="2344529"/>
                      <a:pt x="2989938" y="2346977"/>
                      <a:pt x="2996987" y="2351047"/>
                    </a:cubicBezTo>
                    <a:cubicBezTo>
                      <a:pt x="3025179" y="2367324"/>
                      <a:pt x="3034839" y="2403374"/>
                      <a:pt x="3018561" y="2431568"/>
                    </a:cubicBezTo>
                    <a:cubicBezTo>
                      <a:pt x="3002284" y="2459761"/>
                      <a:pt x="2966233" y="2469421"/>
                      <a:pt x="2938041" y="2453144"/>
                    </a:cubicBezTo>
                    <a:cubicBezTo>
                      <a:pt x="2909848" y="2436867"/>
                      <a:pt x="2900188" y="2400816"/>
                      <a:pt x="2916466" y="2372623"/>
                    </a:cubicBezTo>
                    <a:cubicBezTo>
                      <a:pt x="2928674" y="2351478"/>
                      <a:pt x="2952004" y="2340758"/>
                      <a:pt x="2974800" y="2343586"/>
                    </a:cubicBezTo>
                    <a:close/>
                    <a:moveTo>
                      <a:pt x="3059875" y="2170334"/>
                    </a:moveTo>
                    <a:cubicBezTo>
                      <a:pt x="3067533" y="2170333"/>
                      <a:pt x="3075316" y="2171833"/>
                      <a:pt x="3082812" y="2175001"/>
                    </a:cubicBezTo>
                    <a:cubicBezTo>
                      <a:pt x="3112797" y="2187678"/>
                      <a:pt x="3126829" y="2222262"/>
                      <a:pt x="3114153" y="2252248"/>
                    </a:cubicBezTo>
                    <a:cubicBezTo>
                      <a:pt x="3101476" y="2282233"/>
                      <a:pt x="3066892" y="2296265"/>
                      <a:pt x="3036907" y="2283589"/>
                    </a:cubicBezTo>
                    <a:cubicBezTo>
                      <a:pt x="3006923" y="2270913"/>
                      <a:pt x="2992891" y="2236329"/>
                      <a:pt x="3005567" y="2206343"/>
                    </a:cubicBezTo>
                    <a:cubicBezTo>
                      <a:pt x="3015075" y="2183854"/>
                      <a:pt x="3036904" y="2170339"/>
                      <a:pt x="3059875" y="2170334"/>
                    </a:cubicBezTo>
                    <a:close/>
                    <a:moveTo>
                      <a:pt x="174391" y="2149389"/>
                    </a:moveTo>
                    <a:cubicBezTo>
                      <a:pt x="182048" y="2149502"/>
                      <a:pt x="189555" y="2151114"/>
                      <a:pt x="196502" y="2154051"/>
                    </a:cubicBezTo>
                    <a:cubicBezTo>
                      <a:pt x="210397" y="2159924"/>
                      <a:pt x="222051" y="2171100"/>
                      <a:pt x="228172" y="2186183"/>
                    </a:cubicBezTo>
                    <a:cubicBezTo>
                      <a:pt x="240411" y="2216350"/>
                      <a:pt x="225879" y="2250726"/>
                      <a:pt x="195713" y="2262965"/>
                    </a:cubicBezTo>
                    <a:cubicBezTo>
                      <a:pt x="165548" y="2275205"/>
                      <a:pt x="131170" y="2260672"/>
                      <a:pt x="118930" y="2230506"/>
                    </a:cubicBezTo>
                    <a:cubicBezTo>
                      <a:pt x="106690" y="2200339"/>
                      <a:pt x="121223" y="2165962"/>
                      <a:pt x="151389" y="2153723"/>
                    </a:cubicBezTo>
                    <a:cubicBezTo>
                      <a:pt x="158930" y="2150663"/>
                      <a:pt x="166736" y="2149276"/>
                      <a:pt x="174391" y="2149389"/>
                    </a:cubicBezTo>
                    <a:close/>
                    <a:moveTo>
                      <a:pt x="3121813" y="1966945"/>
                    </a:moveTo>
                    <a:cubicBezTo>
                      <a:pt x="3129397" y="1965889"/>
                      <a:pt x="3137313" y="1966303"/>
                      <a:pt x="3145174" y="1968409"/>
                    </a:cubicBezTo>
                    <a:cubicBezTo>
                      <a:pt x="3176619" y="1976835"/>
                      <a:pt x="3195280" y="2009157"/>
                      <a:pt x="3186854" y="2040603"/>
                    </a:cubicBezTo>
                    <a:cubicBezTo>
                      <a:pt x="3178428" y="2072048"/>
                      <a:pt x="3146106" y="2090710"/>
                      <a:pt x="3114661" y="2082284"/>
                    </a:cubicBezTo>
                    <a:cubicBezTo>
                      <a:pt x="3083217" y="2073858"/>
                      <a:pt x="3064555" y="2041536"/>
                      <a:pt x="3072981" y="2010090"/>
                    </a:cubicBezTo>
                    <a:cubicBezTo>
                      <a:pt x="3079301" y="1986506"/>
                      <a:pt x="3099061" y="1970113"/>
                      <a:pt x="3121813" y="1966945"/>
                    </a:cubicBezTo>
                    <a:close/>
                    <a:moveTo>
                      <a:pt x="113926" y="1966945"/>
                    </a:moveTo>
                    <a:cubicBezTo>
                      <a:pt x="121510" y="1968001"/>
                      <a:pt x="128761" y="1970527"/>
                      <a:pt x="135293" y="1974298"/>
                    </a:cubicBezTo>
                    <a:cubicBezTo>
                      <a:pt x="148358" y="1981841"/>
                      <a:pt x="158545" y="1994368"/>
                      <a:pt x="162758" y="2010091"/>
                    </a:cubicBezTo>
                    <a:cubicBezTo>
                      <a:pt x="171184" y="2041537"/>
                      <a:pt x="152523" y="2073858"/>
                      <a:pt x="121078" y="2082284"/>
                    </a:cubicBezTo>
                    <a:cubicBezTo>
                      <a:pt x="89633" y="2090710"/>
                      <a:pt x="57310" y="2072049"/>
                      <a:pt x="48885" y="2040603"/>
                    </a:cubicBezTo>
                    <a:cubicBezTo>
                      <a:pt x="40459" y="2009157"/>
                      <a:pt x="59120" y="1976834"/>
                      <a:pt x="90566" y="1968409"/>
                    </a:cubicBezTo>
                    <a:cubicBezTo>
                      <a:pt x="98427" y="1966302"/>
                      <a:pt x="106343" y="1965889"/>
                      <a:pt x="113926" y="1966945"/>
                    </a:cubicBezTo>
                    <a:close/>
                    <a:moveTo>
                      <a:pt x="3176378" y="1777792"/>
                    </a:moveTo>
                    <a:cubicBezTo>
                      <a:pt x="3208622" y="1782276"/>
                      <a:pt x="3231127" y="1812050"/>
                      <a:pt x="3226644" y="1844295"/>
                    </a:cubicBezTo>
                    <a:cubicBezTo>
                      <a:pt x="3222160" y="1876539"/>
                      <a:pt x="3192386" y="1899044"/>
                      <a:pt x="3160142" y="1894561"/>
                    </a:cubicBezTo>
                    <a:cubicBezTo>
                      <a:pt x="3127898" y="1890078"/>
                      <a:pt x="3105393" y="1860304"/>
                      <a:pt x="3109877" y="1828059"/>
                    </a:cubicBezTo>
                    <a:cubicBezTo>
                      <a:pt x="3114360" y="1795814"/>
                      <a:pt x="3144134" y="1773309"/>
                      <a:pt x="3176378" y="1777792"/>
                    </a:cubicBezTo>
                    <a:close/>
                    <a:moveTo>
                      <a:pt x="57311" y="1754323"/>
                    </a:moveTo>
                    <a:cubicBezTo>
                      <a:pt x="65387" y="1753318"/>
                      <a:pt x="73285" y="1753999"/>
                      <a:pt x="80650" y="1756090"/>
                    </a:cubicBezTo>
                    <a:cubicBezTo>
                      <a:pt x="88016" y="1758180"/>
                      <a:pt x="94850" y="1761681"/>
                      <a:pt x="100801" y="1766315"/>
                    </a:cubicBezTo>
                    <a:cubicBezTo>
                      <a:pt x="112702" y="1775586"/>
                      <a:pt x="121067" y="1789396"/>
                      <a:pt x="123075" y="1805550"/>
                    </a:cubicBezTo>
                    <a:cubicBezTo>
                      <a:pt x="127090" y="1837856"/>
                      <a:pt x="104155" y="1867300"/>
                      <a:pt x="71849" y="1871315"/>
                    </a:cubicBezTo>
                    <a:cubicBezTo>
                      <a:pt x="39544" y="1875330"/>
                      <a:pt x="10099" y="1852395"/>
                      <a:pt x="6085" y="1820088"/>
                    </a:cubicBezTo>
                    <a:cubicBezTo>
                      <a:pt x="2070" y="1787782"/>
                      <a:pt x="25004" y="1758337"/>
                      <a:pt x="57311" y="1754323"/>
                    </a:cubicBezTo>
                    <a:close/>
                    <a:moveTo>
                      <a:pt x="3183145" y="1562099"/>
                    </a:moveTo>
                    <a:cubicBezTo>
                      <a:pt x="3215699" y="1562099"/>
                      <a:pt x="3242090" y="1588490"/>
                      <a:pt x="3242090" y="1621045"/>
                    </a:cubicBezTo>
                    <a:cubicBezTo>
                      <a:pt x="3242090" y="1653600"/>
                      <a:pt x="3215699" y="1679991"/>
                      <a:pt x="3183145" y="1679991"/>
                    </a:cubicBezTo>
                    <a:cubicBezTo>
                      <a:pt x="3150591" y="1679991"/>
                      <a:pt x="3124200" y="1653600"/>
                      <a:pt x="3124200" y="1621045"/>
                    </a:cubicBezTo>
                    <a:cubicBezTo>
                      <a:pt x="3124200" y="1588490"/>
                      <a:pt x="3150591" y="1562099"/>
                      <a:pt x="3183145" y="1562099"/>
                    </a:cubicBezTo>
                    <a:close/>
                    <a:moveTo>
                      <a:pt x="58945" y="1562099"/>
                    </a:moveTo>
                    <a:cubicBezTo>
                      <a:pt x="91499" y="1562099"/>
                      <a:pt x="117890" y="1588490"/>
                      <a:pt x="117890" y="1621045"/>
                    </a:cubicBezTo>
                    <a:cubicBezTo>
                      <a:pt x="117890" y="1653600"/>
                      <a:pt x="91499" y="1679991"/>
                      <a:pt x="58945" y="1679991"/>
                    </a:cubicBezTo>
                    <a:cubicBezTo>
                      <a:pt x="26391" y="1679991"/>
                      <a:pt x="0" y="1653600"/>
                      <a:pt x="0" y="1621045"/>
                    </a:cubicBezTo>
                    <a:cubicBezTo>
                      <a:pt x="0" y="1588490"/>
                      <a:pt x="26391" y="1562099"/>
                      <a:pt x="58945" y="1562099"/>
                    </a:cubicBezTo>
                    <a:close/>
                    <a:moveTo>
                      <a:pt x="3157662" y="1369028"/>
                    </a:moveTo>
                    <a:cubicBezTo>
                      <a:pt x="3165739" y="1368025"/>
                      <a:pt x="3173636" y="1368705"/>
                      <a:pt x="3181002" y="1370795"/>
                    </a:cubicBezTo>
                    <a:cubicBezTo>
                      <a:pt x="3188368" y="1372885"/>
                      <a:pt x="3195203" y="1376385"/>
                      <a:pt x="3201153" y="1381021"/>
                    </a:cubicBezTo>
                    <a:cubicBezTo>
                      <a:pt x="3213054" y="1390290"/>
                      <a:pt x="3221419" y="1404101"/>
                      <a:pt x="3223426" y="1420254"/>
                    </a:cubicBezTo>
                    <a:cubicBezTo>
                      <a:pt x="3227441" y="1452561"/>
                      <a:pt x="3204507" y="1482005"/>
                      <a:pt x="3172201" y="1486019"/>
                    </a:cubicBezTo>
                    <a:cubicBezTo>
                      <a:pt x="3139895" y="1490035"/>
                      <a:pt x="3110451" y="1467101"/>
                      <a:pt x="3106436" y="1434794"/>
                    </a:cubicBezTo>
                    <a:cubicBezTo>
                      <a:pt x="3102421" y="1402487"/>
                      <a:pt x="3125357" y="1373042"/>
                      <a:pt x="3157662" y="1369028"/>
                    </a:cubicBezTo>
                    <a:close/>
                    <a:moveTo>
                      <a:pt x="81948" y="1347529"/>
                    </a:moveTo>
                    <a:cubicBezTo>
                      <a:pt x="114192" y="1352013"/>
                      <a:pt x="136697" y="1381787"/>
                      <a:pt x="132213" y="1414032"/>
                    </a:cubicBezTo>
                    <a:cubicBezTo>
                      <a:pt x="127730" y="1446276"/>
                      <a:pt x="97956" y="1468781"/>
                      <a:pt x="65712" y="1464298"/>
                    </a:cubicBezTo>
                    <a:cubicBezTo>
                      <a:pt x="33468" y="1459815"/>
                      <a:pt x="10963" y="1430041"/>
                      <a:pt x="15447" y="1397796"/>
                    </a:cubicBezTo>
                    <a:cubicBezTo>
                      <a:pt x="19930" y="1365551"/>
                      <a:pt x="49704" y="1343046"/>
                      <a:pt x="81948" y="1347529"/>
                    </a:cubicBezTo>
                    <a:close/>
                    <a:moveTo>
                      <a:pt x="3131673" y="1158343"/>
                    </a:moveTo>
                    <a:cubicBezTo>
                      <a:pt x="3139257" y="1159399"/>
                      <a:pt x="3146509" y="1161924"/>
                      <a:pt x="3153041" y="1165696"/>
                    </a:cubicBezTo>
                    <a:cubicBezTo>
                      <a:pt x="3166105" y="1173238"/>
                      <a:pt x="3176292" y="1185765"/>
                      <a:pt x="3180505" y="1201488"/>
                    </a:cubicBezTo>
                    <a:cubicBezTo>
                      <a:pt x="3188931" y="1232934"/>
                      <a:pt x="3170270" y="1265256"/>
                      <a:pt x="3138825" y="1273681"/>
                    </a:cubicBezTo>
                    <a:cubicBezTo>
                      <a:pt x="3107380" y="1282108"/>
                      <a:pt x="3075058" y="1263447"/>
                      <a:pt x="3066632" y="1232001"/>
                    </a:cubicBezTo>
                    <a:cubicBezTo>
                      <a:pt x="3058206" y="1200555"/>
                      <a:pt x="3076868" y="1168232"/>
                      <a:pt x="3108312" y="1159807"/>
                    </a:cubicBezTo>
                    <a:cubicBezTo>
                      <a:pt x="3116174" y="1157701"/>
                      <a:pt x="3124090" y="1157287"/>
                      <a:pt x="3131673" y="1158343"/>
                    </a:cubicBezTo>
                    <a:close/>
                    <a:moveTo>
                      <a:pt x="104068" y="1158343"/>
                    </a:moveTo>
                    <a:cubicBezTo>
                      <a:pt x="111652" y="1157287"/>
                      <a:pt x="119568" y="1157700"/>
                      <a:pt x="127429" y="1159807"/>
                    </a:cubicBezTo>
                    <a:cubicBezTo>
                      <a:pt x="158874" y="1168232"/>
                      <a:pt x="177535" y="1200554"/>
                      <a:pt x="169109" y="1232000"/>
                    </a:cubicBezTo>
                    <a:cubicBezTo>
                      <a:pt x="160683" y="1263446"/>
                      <a:pt x="128361" y="1282107"/>
                      <a:pt x="96916" y="1273681"/>
                    </a:cubicBezTo>
                    <a:cubicBezTo>
                      <a:pt x="65471" y="1265256"/>
                      <a:pt x="46810" y="1232934"/>
                      <a:pt x="55236" y="1201488"/>
                    </a:cubicBezTo>
                    <a:cubicBezTo>
                      <a:pt x="61555" y="1177904"/>
                      <a:pt x="81317" y="1161511"/>
                      <a:pt x="104068" y="1158343"/>
                    </a:cubicBezTo>
                    <a:close/>
                    <a:moveTo>
                      <a:pt x="3069379" y="974792"/>
                    </a:moveTo>
                    <a:cubicBezTo>
                      <a:pt x="3077036" y="974906"/>
                      <a:pt x="3084543" y="976517"/>
                      <a:pt x="3091491" y="979454"/>
                    </a:cubicBezTo>
                    <a:cubicBezTo>
                      <a:pt x="3105385" y="985328"/>
                      <a:pt x="3117041" y="996503"/>
                      <a:pt x="3123160" y="1011586"/>
                    </a:cubicBezTo>
                    <a:cubicBezTo>
                      <a:pt x="3135400" y="1041753"/>
                      <a:pt x="3120867" y="1076129"/>
                      <a:pt x="3090701" y="1088368"/>
                    </a:cubicBezTo>
                    <a:cubicBezTo>
                      <a:pt x="3060535" y="1100608"/>
                      <a:pt x="3026159" y="1086076"/>
                      <a:pt x="3013920" y="1055909"/>
                    </a:cubicBezTo>
                    <a:cubicBezTo>
                      <a:pt x="3001680" y="1025742"/>
                      <a:pt x="3016213" y="991365"/>
                      <a:pt x="3046378" y="979126"/>
                    </a:cubicBezTo>
                    <a:cubicBezTo>
                      <a:pt x="3053919" y="976066"/>
                      <a:pt x="3061724" y="974680"/>
                      <a:pt x="3069379" y="974792"/>
                    </a:cubicBezTo>
                    <a:close/>
                    <a:moveTo>
                      <a:pt x="182246" y="953835"/>
                    </a:moveTo>
                    <a:cubicBezTo>
                      <a:pt x="189903" y="953834"/>
                      <a:pt x="197687" y="955333"/>
                      <a:pt x="205183" y="958502"/>
                    </a:cubicBezTo>
                    <a:cubicBezTo>
                      <a:pt x="235168" y="971178"/>
                      <a:pt x="249200" y="1005762"/>
                      <a:pt x="236523" y="1035748"/>
                    </a:cubicBezTo>
                    <a:cubicBezTo>
                      <a:pt x="223847" y="1065734"/>
                      <a:pt x="189263" y="1079765"/>
                      <a:pt x="159278" y="1067089"/>
                    </a:cubicBezTo>
                    <a:cubicBezTo>
                      <a:pt x="129293" y="1054414"/>
                      <a:pt x="115261" y="1019830"/>
                      <a:pt x="127938" y="989844"/>
                    </a:cubicBezTo>
                    <a:cubicBezTo>
                      <a:pt x="137444" y="967355"/>
                      <a:pt x="159276" y="953840"/>
                      <a:pt x="182246" y="953835"/>
                    </a:cubicBezTo>
                    <a:close/>
                    <a:moveTo>
                      <a:pt x="2966577" y="781486"/>
                    </a:moveTo>
                    <a:cubicBezTo>
                      <a:pt x="2974176" y="780544"/>
                      <a:pt x="2981834" y="781106"/>
                      <a:pt x="2989120" y="783058"/>
                    </a:cubicBezTo>
                    <a:cubicBezTo>
                      <a:pt x="3003691" y="786963"/>
                      <a:pt x="3016774" y="796426"/>
                      <a:pt x="3024912" y="810523"/>
                    </a:cubicBezTo>
                    <a:cubicBezTo>
                      <a:pt x="3041190" y="838717"/>
                      <a:pt x="3031530" y="874767"/>
                      <a:pt x="3003337" y="891043"/>
                    </a:cubicBezTo>
                    <a:cubicBezTo>
                      <a:pt x="2975144" y="907321"/>
                      <a:pt x="2939094" y="897662"/>
                      <a:pt x="2922817" y="869468"/>
                    </a:cubicBezTo>
                    <a:cubicBezTo>
                      <a:pt x="2906539" y="841274"/>
                      <a:pt x="2916199" y="805223"/>
                      <a:pt x="2944391" y="788946"/>
                    </a:cubicBezTo>
                    <a:cubicBezTo>
                      <a:pt x="2951439" y="784877"/>
                      <a:pt x="2958979" y="782429"/>
                      <a:pt x="2966577" y="781486"/>
                    </a:cubicBezTo>
                    <a:close/>
                    <a:moveTo>
                      <a:pt x="269164" y="781486"/>
                    </a:moveTo>
                    <a:cubicBezTo>
                      <a:pt x="276762" y="782429"/>
                      <a:pt x="284302" y="784878"/>
                      <a:pt x="291350" y="788947"/>
                    </a:cubicBezTo>
                    <a:cubicBezTo>
                      <a:pt x="319543" y="805224"/>
                      <a:pt x="329202" y="841274"/>
                      <a:pt x="312925" y="869468"/>
                    </a:cubicBezTo>
                    <a:cubicBezTo>
                      <a:pt x="296647" y="897661"/>
                      <a:pt x="260597" y="907321"/>
                      <a:pt x="232404" y="891044"/>
                    </a:cubicBezTo>
                    <a:cubicBezTo>
                      <a:pt x="204211" y="874767"/>
                      <a:pt x="194552" y="838716"/>
                      <a:pt x="210829" y="810523"/>
                    </a:cubicBezTo>
                    <a:cubicBezTo>
                      <a:pt x="223037" y="789378"/>
                      <a:pt x="246368" y="778658"/>
                      <a:pt x="269164" y="781486"/>
                    </a:cubicBezTo>
                    <a:close/>
                    <a:moveTo>
                      <a:pt x="2875331" y="620736"/>
                    </a:moveTo>
                    <a:cubicBezTo>
                      <a:pt x="2890272" y="622814"/>
                      <a:pt x="2904422" y="630591"/>
                      <a:pt x="2914237" y="643577"/>
                    </a:cubicBezTo>
                    <a:cubicBezTo>
                      <a:pt x="2933867" y="669548"/>
                      <a:pt x="2928727" y="706514"/>
                      <a:pt x="2902757" y="726144"/>
                    </a:cubicBezTo>
                    <a:cubicBezTo>
                      <a:pt x="2876787" y="745774"/>
                      <a:pt x="2839820" y="740634"/>
                      <a:pt x="2820190" y="714663"/>
                    </a:cubicBezTo>
                    <a:cubicBezTo>
                      <a:pt x="2800560" y="688692"/>
                      <a:pt x="2805700" y="651725"/>
                      <a:pt x="2831670" y="632095"/>
                    </a:cubicBezTo>
                    <a:cubicBezTo>
                      <a:pt x="2844655" y="622281"/>
                      <a:pt x="2860389" y="618658"/>
                      <a:pt x="2875331" y="620736"/>
                    </a:cubicBezTo>
                    <a:close/>
                    <a:moveTo>
                      <a:pt x="397670" y="603306"/>
                    </a:moveTo>
                    <a:cubicBezTo>
                      <a:pt x="405065" y="605286"/>
                      <a:pt x="412196" y="608750"/>
                      <a:pt x="418617" y="613751"/>
                    </a:cubicBezTo>
                    <a:cubicBezTo>
                      <a:pt x="444299" y="633756"/>
                      <a:pt x="448901" y="670793"/>
                      <a:pt x="428897" y="696476"/>
                    </a:cubicBezTo>
                    <a:cubicBezTo>
                      <a:pt x="408891" y="722159"/>
                      <a:pt x="371854" y="726762"/>
                      <a:pt x="346172" y="706757"/>
                    </a:cubicBezTo>
                    <a:cubicBezTo>
                      <a:pt x="320489" y="686753"/>
                      <a:pt x="315887" y="649715"/>
                      <a:pt x="335891" y="624032"/>
                    </a:cubicBezTo>
                    <a:cubicBezTo>
                      <a:pt x="350895" y="604770"/>
                      <a:pt x="375480" y="597365"/>
                      <a:pt x="397670" y="603306"/>
                    </a:cubicBezTo>
                    <a:close/>
                    <a:moveTo>
                      <a:pt x="2725617" y="457528"/>
                    </a:moveTo>
                    <a:cubicBezTo>
                      <a:pt x="2740702" y="457528"/>
                      <a:pt x="2755788" y="463283"/>
                      <a:pt x="2767298" y="474793"/>
                    </a:cubicBezTo>
                    <a:cubicBezTo>
                      <a:pt x="2790318" y="497813"/>
                      <a:pt x="2790318" y="535135"/>
                      <a:pt x="2767298" y="558154"/>
                    </a:cubicBezTo>
                    <a:cubicBezTo>
                      <a:pt x="2744279" y="581174"/>
                      <a:pt x="2706957" y="581174"/>
                      <a:pt x="2683937" y="558154"/>
                    </a:cubicBezTo>
                    <a:cubicBezTo>
                      <a:pt x="2660917" y="535134"/>
                      <a:pt x="2660917" y="497811"/>
                      <a:pt x="2683936" y="474792"/>
                    </a:cubicBezTo>
                    <a:cubicBezTo>
                      <a:pt x="2695446" y="463283"/>
                      <a:pt x="2710531" y="457528"/>
                      <a:pt x="2725617" y="457528"/>
                    </a:cubicBezTo>
                    <a:close/>
                    <a:moveTo>
                      <a:pt x="516473" y="457528"/>
                    </a:moveTo>
                    <a:cubicBezTo>
                      <a:pt x="531559" y="457528"/>
                      <a:pt x="546644" y="463282"/>
                      <a:pt x="558154" y="474792"/>
                    </a:cubicBezTo>
                    <a:cubicBezTo>
                      <a:pt x="581173" y="497811"/>
                      <a:pt x="581173" y="535134"/>
                      <a:pt x="558153" y="558154"/>
                    </a:cubicBezTo>
                    <a:cubicBezTo>
                      <a:pt x="535133" y="581174"/>
                      <a:pt x="497811" y="581174"/>
                      <a:pt x="474792" y="558154"/>
                    </a:cubicBezTo>
                    <a:cubicBezTo>
                      <a:pt x="451772" y="535135"/>
                      <a:pt x="451772" y="497813"/>
                      <a:pt x="474792" y="474793"/>
                    </a:cubicBezTo>
                    <a:cubicBezTo>
                      <a:pt x="486302" y="463283"/>
                      <a:pt x="501388" y="457528"/>
                      <a:pt x="516473" y="457528"/>
                    </a:cubicBezTo>
                    <a:close/>
                    <a:moveTo>
                      <a:pt x="2589947" y="330862"/>
                    </a:moveTo>
                    <a:cubicBezTo>
                      <a:pt x="2597344" y="332843"/>
                      <a:pt x="2604474" y="336306"/>
                      <a:pt x="2610895" y="341307"/>
                    </a:cubicBezTo>
                    <a:cubicBezTo>
                      <a:pt x="2636578" y="361312"/>
                      <a:pt x="2641181" y="398349"/>
                      <a:pt x="2621176" y="424032"/>
                    </a:cubicBezTo>
                    <a:cubicBezTo>
                      <a:pt x="2601172" y="449714"/>
                      <a:pt x="2564134" y="454316"/>
                      <a:pt x="2538451" y="434312"/>
                    </a:cubicBezTo>
                    <a:cubicBezTo>
                      <a:pt x="2512768" y="414306"/>
                      <a:pt x="2508165" y="377269"/>
                      <a:pt x="2528170" y="351587"/>
                    </a:cubicBezTo>
                    <a:cubicBezTo>
                      <a:pt x="2543174" y="332324"/>
                      <a:pt x="2567758" y="324921"/>
                      <a:pt x="2589947" y="330862"/>
                    </a:cubicBezTo>
                    <a:close/>
                    <a:moveTo>
                      <a:pt x="687237" y="316494"/>
                    </a:moveTo>
                    <a:cubicBezTo>
                      <a:pt x="702180" y="318572"/>
                      <a:pt x="716328" y="326348"/>
                      <a:pt x="726144" y="339334"/>
                    </a:cubicBezTo>
                    <a:cubicBezTo>
                      <a:pt x="745773" y="365304"/>
                      <a:pt x="740633" y="402271"/>
                      <a:pt x="714662" y="421901"/>
                    </a:cubicBezTo>
                    <a:cubicBezTo>
                      <a:pt x="688691" y="441532"/>
                      <a:pt x="651725" y="436392"/>
                      <a:pt x="632095" y="410421"/>
                    </a:cubicBezTo>
                    <a:cubicBezTo>
                      <a:pt x="612465" y="384451"/>
                      <a:pt x="617605" y="347485"/>
                      <a:pt x="643576" y="327854"/>
                    </a:cubicBezTo>
                    <a:cubicBezTo>
                      <a:pt x="656561" y="318039"/>
                      <a:pt x="672296" y="314417"/>
                      <a:pt x="687237" y="316494"/>
                    </a:cubicBezTo>
                    <a:close/>
                    <a:moveTo>
                      <a:pt x="2403031" y="209719"/>
                    </a:moveTo>
                    <a:cubicBezTo>
                      <a:pt x="2410630" y="210662"/>
                      <a:pt x="2418169" y="213110"/>
                      <a:pt x="2425218" y="217179"/>
                    </a:cubicBezTo>
                    <a:cubicBezTo>
                      <a:pt x="2453411" y="233457"/>
                      <a:pt x="2463071" y="269507"/>
                      <a:pt x="2446794" y="297700"/>
                    </a:cubicBezTo>
                    <a:cubicBezTo>
                      <a:pt x="2430517" y="325893"/>
                      <a:pt x="2394466" y="335552"/>
                      <a:pt x="2366273" y="319275"/>
                    </a:cubicBezTo>
                    <a:cubicBezTo>
                      <a:pt x="2338079" y="302997"/>
                      <a:pt x="2328420" y="266947"/>
                      <a:pt x="2344697" y="238754"/>
                    </a:cubicBezTo>
                    <a:cubicBezTo>
                      <a:pt x="2356905" y="217609"/>
                      <a:pt x="2380235" y="206890"/>
                      <a:pt x="2403031" y="209719"/>
                    </a:cubicBezTo>
                    <a:close/>
                    <a:moveTo>
                      <a:pt x="832709" y="209718"/>
                    </a:moveTo>
                    <a:cubicBezTo>
                      <a:pt x="840307" y="208775"/>
                      <a:pt x="847965" y="209338"/>
                      <a:pt x="855251" y="211290"/>
                    </a:cubicBezTo>
                    <a:cubicBezTo>
                      <a:pt x="869823" y="215194"/>
                      <a:pt x="882905" y="224657"/>
                      <a:pt x="891043" y="238753"/>
                    </a:cubicBezTo>
                    <a:cubicBezTo>
                      <a:pt x="907320" y="266946"/>
                      <a:pt x="897660" y="302997"/>
                      <a:pt x="869467" y="319275"/>
                    </a:cubicBezTo>
                    <a:cubicBezTo>
                      <a:pt x="841273" y="335552"/>
                      <a:pt x="805223" y="325893"/>
                      <a:pt x="788946" y="297699"/>
                    </a:cubicBezTo>
                    <a:cubicBezTo>
                      <a:pt x="772668" y="269507"/>
                      <a:pt x="782328" y="233456"/>
                      <a:pt x="810522" y="217179"/>
                    </a:cubicBezTo>
                    <a:cubicBezTo>
                      <a:pt x="817570" y="213109"/>
                      <a:pt x="825110" y="210661"/>
                      <a:pt x="832709" y="209718"/>
                    </a:cubicBezTo>
                    <a:close/>
                    <a:moveTo>
                      <a:pt x="2229310" y="123270"/>
                    </a:moveTo>
                    <a:cubicBezTo>
                      <a:pt x="2236967" y="123269"/>
                      <a:pt x="2244751" y="124769"/>
                      <a:pt x="2252248" y="127938"/>
                    </a:cubicBezTo>
                    <a:cubicBezTo>
                      <a:pt x="2282233" y="140614"/>
                      <a:pt x="2296265" y="175198"/>
                      <a:pt x="2283589" y="205183"/>
                    </a:cubicBezTo>
                    <a:cubicBezTo>
                      <a:pt x="2270913" y="235168"/>
                      <a:pt x="2236329" y="249200"/>
                      <a:pt x="2206343" y="236523"/>
                    </a:cubicBezTo>
                    <a:cubicBezTo>
                      <a:pt x="2176358" y="223847"/>
                      <a:pt x="2162325" y="189263"/>
                      <a:pt x="2175001" y="159278"/>
                    </a:cubicBezTo>
                    <a:cubicBezTo>
                      <a:pt x="2184508" y="136790"/>
                      <a:pt x="2206338" y="123275"/>
                      <a:pt x="2229310" y="123270"/>
                    </a:cubicBezTo>
                    <a:close/>
                    <a:moveTo>
                      <a:pt x="1034588" y="114597"/>
                    </a:moveTo>
                    <a:cubicBezTo>
                      <a:pt x="1042244" y="114710"/>
                      <a:pt x="1049751" y="116322"/>
                      <a:pt x="1056699" y="119259"/>
                    </a:cubicBezTo>
                    <a:cubicBezTo>
                      <a:pt x="1070594" y="125132"/>
                      <a:pt x="1082249" y="136307"/>
                      <a:pt x="1088368" y="151389"/>
                    </a:cubicBezTo>
                    <a:cubicBezTo>
                      <a:pt x="1100607" y="181555"/>
                      <a:pt x="1086074" y="215932"/>
                      <a:pt x="1055908" y="228173"/>
                    </a:cubicBezTo>
                    <a:cubicBezTo>
                      <a:pt x="1025741" y="240412"/>
                      <a:pt x="991365" y="225880"/>
                      <a:pt x="979126" y="195713"/>
                    </a:cubicBezTo>
                    <a:cubicBezTo>
                      <a:pt x="966885" y="165548"/>
                      <a:pt x="981418" y="131171"/>
                      <a:pt x="1011585" y="118932"/>
                    </a:cubicBezTo>
                    <a:cubicBezTo>
                      <a:pt x="1019126" y="115871"/>
                      <a:pt x="1026932" y="114485"/>
                      <a:pt x="1034588" y="114597"/>
                    </a:cubicBezTo>
                    <a:close/>
                    <a:moveTo>
                      <a:pt x="2017241" y="53772"/>
                    </a:moveTo>
                    <a:cubicBezTo>
                      <a:pt x="2024825" y="52716"/>
                      <a:pt x="2032741" y="53130"/>
                      <a:pt x="2040603" y="55236"/>
                    </a:cubicBezTo>
                    <a:cubicBezTo>
                      <a:pt x="2072048" y="63662"/>
                      <a:pt x="2090710" y="95984"/>
                      <a:pt x="2082284" y="127429"/>
                    </a:cubicBezTo>
                    <a:cubicBezTo>
                      <a:pt x="2073858" y="158874"/>
                      <a:pt x="2041536" y="177535"/>
                      <a:pt x="2010090" y="169109"/>
                    </a:cubicBezTo>
                    <a:cubicBezTo>
                      <a:pt x="1978645" y="160683"/>
                      <a:pt x="1959983" y="128361"/>
                      <a:pt x="1968409" y="96916"/>
                    </a:cubicBezTo>
                    <a:cubicBezTo>
                      <a:pt x="1974728" y="73333"/>
                      <a:pt x="1994489" y="56940"/>
                      <a:pt x="2017241" y="53772"/>
                    </a:cubicBezTo>
                    <a:close/>
                    <a:moveTo>
                      <a:pt x="1218499" y="53771"/>
                    </a:moveTo>
                    <a:cubicBezTo>
                      <a:pt x="1226083" y="54827"/>
                      <a:pt x="1233334" y="57353"/>
                      <a:pt x="1239866" y="61124"/>
                    </a:cubicBezTo>
                    <a:cubicBezTo>
                      <a:pt x="1252931" y="68667"/>
                      <a:pt x="1263118" y="81193"/>
                      <a:pt x="1267331" y="96916"/>
                    </a:cubicBezTo>
                    <a:cubicBezTo>
                      <a:pt x="1275757" y="128360"/>
                      <a:pt x="1257095" y="160683"/>
                      <a:pt x="1225649" y="169109"/>
                    </a:cubicBezTo>
                    <a:cubicBezTo>
                      <a:pt x="1194203" y="177535"/>
                      <a:pt x="1161882" y="158874"/>
                      <a:pt x="1153457" y="127428"/>
                    </a:cubicBezTo>
                    <a:cubicBezTo>
                      <a:pt x="1145030" y="95983"/>
                      <a:pt x="1163691" y="63661"/>
                      <a:pt x="1195137" y="55235"/>
                    </a:cubicBezTo>
                    <a:cubicBezTo>
                      <a:pt x="1202999" y="53129"/>
                      <a:pt x="1210915" y="52715"/>
                      <a:pt x="1218499" y="53771"/>
                    </a:cubicBezTo>
                    <a:close/>
                    <a:moveTo>
                      <a:pt x="1844295" y="15447"/>
                    </a:moveTo>
                    <a:cubicBezTo>
                      <a:pt x="1876539" y="19930"/>
                      <a:pt x="1899044" y="49704"/>
                      <a:pt x="1894561" y="81948"/>
                    </a:cubicBezTo>
                    <a:cubicBezTo>
                      <a:pt x="1890078" y="114192"/>
                      <a:pt x="1860304" y="136697"/>
                      <a:pt x="1828059" y="132213"/>
                    </a:cubicBezTo>
                    <a:cubicBezTo>
                      <a:pt x="1795814" y="127730"/>
                      <a:pt x="1773309" y="97956"/>
                      <a:pt x="1777792" y="65712"/>
                    </a:cubicBezTo>
                    <a:cubicBezTo>
                      <a:pt x="1782276" y="33468"/>
                      <a:pt x="1812050" y="10963"/>
                      <a:pt x="1844295" y="15447"/>
                    </a:cubicBezTo>
                    <a:close/>
                    <a:moveTo>
                      <a:pt x="1414838" y="11500"/>
                    </a:moveTo>
                    <a:cubicBezTo>
                      <a:pt x="1422915" y="10496"/>
                      <a:pt x="1430813" y="11177"/>
                      <a:pt x="1438179" y="13267"/>
                    </a:cubicBezTo>
                    <a:cubicBezTo>
                      <a:pt x="1445545" y="15357"/>
                      <a:pt x="1452379" y="18858"/>
                      <a:pt x="1458330" y="23493"/>
                    </a:cubicBezTo>
                    <a:cubicBezTo>
                      <a:pt x="1470231" y="32763"/>
                      <a:pt x="1478596" y="46573"/>
                      <a:pt x="1480604" y="62726"/>
                    </a:cubicBezTo>
                    <a:cubicBezTo>
                      <a:pt x="1484619" y="95031"/>
                      <a:pt x="1461683" y="124476"/>
                      <a:pt x="1429377" y="128491"/>
                    </a:cubicBezTo>
                    <a:cubicBezTo>
                      <a:pt x="1397070" y="132506"/>
                      <a:pt x="1367627" y="109571"/>
                      <a:pt x="1363613" y="77265"/>
                    </a:cubicBezTo>
                    <a:cubicBezTo>
                      <a:pt x="1359597" y="44959"/>
                      <a:pt x="1382531" y="15515"/>
                      <a:pt x="1414838" y="11500"/>
                    </a:cubicBezTo>
                    <a:close/>
                    <a:moveTo>
                      <a:pt x="1621045" y="0"/>
                    </a:moveTo>
                    <a:cubicBezTo>
                      <a:pt x="1653600" y="0"/>
                      <a:pt x="1679991" y="26391"/>
                      <a:pt x="1679991" y="58945"/>
                    </a:cubicBezTo>
                    <a:cubicBezTo>
                      <a:pt x="1679991" y="91499"/>
                      <a:pt x="1653600" y="117890"/>
                      <a:pt x="1621045" y="117890"/>
                    </a:cubicBezTo>
                    <a:cubicBezTo>
                      <a:pt x="1588490" y="117890"/>
                      <a:pt x="1562099" y="91499"/>
                      <a:pt x="1562099" y="58945"/>
                    </a:cubicBezTo>
                    <a:cubicBezTo>
                      <a:pt x="1562099" y="26391"/>
                      <a:pt x="1588490" y="0"/>
                      <a:pt x="1621045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4D1F8CA0-138A-43DE-93A9-2D4AA81FAC59}"/>
                </a:ext>
              </a:extLst>
            </p:cNvPr>
            <p:cNvGrpSpPr/>
            <p:nvPr/>
          </p:nvGrpSpPr>
          <p:grpSpPr>
            <a:xfrm>
              <a:off x="4601252" y="1904987"/>
              <a:ext cx="224573" cy="569979"/>
              <a:chOff x="7430177" y="1904987"/>
              <a:chExt cx="224573" cy="569979"/>
            </a:xfrm>
          </p:grpSpPr>
          <p:sp>
            <p:nvSpPr>
              <p:cNvPr id="1198" name="二等辺三角形 1197">
                <a:extLst>
                  <a:ext uri="{FF2B5EF4-FFF2-40B4-BE49-F238E27FC236}">
                    <a16:creationId xmlns:a16="http://schemas.microsoft.com/office/drawing/2014/main" id="{E0A7EBDA-9482-48EF-BC02-3A0F48865FC6}"/>
                  </a:ext>
                </a:extLst>
              </p:cNvPr>
              <p:cNvSpPr/>
              <p:nvPr/>
            </p:nvSpPr>
            <p:spPr>
              <a:xfrm rot="21204967">
                <a:off x="7544567" y="2235996"/>
                <a:ext cx="54694" cy="238970"/>
              </a:xfrm>
              <a:prstGeom prst="triangl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9" name="楕円 192">
                <a:extLst>
                  <a:ext uri="{FF2B5EF4-FFF2-40B4-BE49-F238E27FC236}">
                    <a16:creationId xmlns:a16="http://schemas.microsoft.com/office/drawing/2014/main" id="{5AD9544C-3B22-434C-A0DC-B178C7CEA5F0}"/>
                  </a:ext>
                </a:extLst>
              </p:cNvPr>
              <p:cNvSpPr/>
              <p:nvPr/>
            </p:nvSpPr>
            <p:spPr>
              <a:xfrm>
                <a:off x="7533029" y="190498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0" name="楕円 192">
                <a:extLst>
                  <a:ext uri="{FF2B5EF4-FFF2-40B4-BE49-F238E27FC236}">
                    <a16:creationId xmlns:a16="http://schemas.microsoft.com/office/drawing/2014/main" id="{2D9B3DBF-A84E-457E-ACB9-9BB218AD3A93}"/>
                  </a:ext>
                </a:extLst>
              </p:cNvPr>
              <p:cNvSpPr/>
              <p:nvPr/>
            </p:nvSpPr>
            <p:spPr>
              <a:xfrm rot="20677599">
                <a:off x="7468730" y="2032353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1" name="楕円 192">
                <a:extLst>
                  <a:ext uri="{FF2B5EF4-FFF2-40B4-BE49-F238E27FC236}">
                    <a16:creationId xmlns:a16="http://schemas.microsoft.com/office/drawing/2014/main" id="{790838E7-302B-4732-956A-A1143C6A2259}"/>
                  </a:ext>
                </a:extLst>
              </p:cNvPr>
              <p:cNvSpPr/>
              <p:nvPr/>
            </p:nvSpPr>
            <p:spPr>
              <a:xfrm rot="1237507">
                <a:off x="7571193" y="197498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2" name="楕円 192">
                <a:extLst>
                  <a:ext uri="{FF2B5EF4-FFF2-40B4-BE49-F238E27FC236}">
                    <a16:creationId xmlns:a16="http://schemas.microsoft.com/office/drawing/2014/main" id="{9AC87518-30D1-4744-9F47-B0D04BB1058D}"/>
                  </a:ext>
                </a:extLst>
              </p:cNvPr>
              <p:cNvSpPr/>
              <p:nvPr/>
            </p:nvSpPr>
            <p:spPr>
              <a:xfrm rot="1237507">
                <a:off x="7550403" y="2104923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3" name="楕円 192">
                <a:extLst>
                  <a:ext uri="{FF2B5EF4-FFF2-40B4-BE49-F238E27FC236}">
                    <a16:creationId xmlns:a16="http://schemas.microsoft.com/office/drawing/2014/main" id="{0D7CA77A-8496-404C-AAE6-3A2C8D9CD08F}"/>
                  </a:ext>
                </a:extLst>
              </p:cNvPr>
              <p:cNvSpPr/>
              <p:nvPr/>
            </p:nvSpPr>
            <p:spPr>
              <a:xfrm rot="1237507">
                <a:off x="7588519" y="219847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4" name="楕円 192">
                <a:extLst>
                  <a:ext uri="{FF2B5EF4-FFF2-40B4-BE49-F238E27FC236}">
                    <a16:creationId xmlns:a16="http://schemas.microsoft.com/office/drawing/2014/main" id="{1220F0EC-A394-421D-8F57-D1C359D27DC0}"/>
                  </a:ext>
                </a:extLst>
              </p:cNvPr>
              <p:cNvSpPr/>
              <p:nvPr/>
            </p:nvSpPr>
            <p:spPr>
              <a:xfrm rot="18446818">
                <a:off x="7473993" y="2287022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5" name="楕円 192">
                <a:extLst>
                  <a:ext uri="{FF2B5EF4-FFF2-40B4-BE49-F238E27FC236}">
                    <a16:creationId xmlns:a16="http://schemas.microsoft.com/office/drawing/2014/main" id="{B4D323D3-AB19-4FEE-80B4-1246652AC6CC}"/>
                  </a:ext>
                </a:extLst>
              </p:cNvPr>
              <p:cNvSpPr/>
              <p:nvPr/>
            </p:nvSpPr>
            <p:spPr>
              <a:xfrm rot="18446818">
                <a:off x="7467062" y="2205596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A2D0B472-6861-464F-B53F-23709A25EDA3}"/>
                  </a:ext>
                </a:extLst>
              </p:cNvPr>
              <p:cNvSpPr/>
              <p:nvPr/>
            </p:nvSpPr>
            <p:spPr>
              <a:xfrm>
                <a:off x="7507078" y="2029739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4987486A-FD4C-47CD-AA52-0539561474E7}"/>
                  </a:ext>
                </a:extLst>
              </p:cNvPr>
              <p:cNvSpPr/>
              <p:nvPr/>
            </p:nvSpPr>
            <p:spPr>
              <a:xfrm>
                <a:off x="7463765" y="2149281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B54568AB-6A61-4348-9541-6AF5448144E2}"/>
                  </a:ext>
                </a:extLst>
              </p:cNvPr>
              <p:cNvSpPr/>
              <p:nvPr/>
            </p:nvSpPr>
            <p:spPr>
              <a:xfrm>
                <a:off x="7514007" y="2260160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34C16E4C-C660-482E-AC2E-96B13DDD571B}"/>
                </a:ext>
              </a:extLst>
            </p:cNvPr>
            <p:cNvGrpSpPr/>
            <p:nvPr/>
          </p:nvGrpSpPr>
          <p:grpSpPr>
            <a:xfrm>
              <a:off x="6477207" y="1913907"/>
              <a:ext cx="206643" cy="561059"/>
              <a:chOff x="9369632" y="1913907"/>
              <a:chExt cx="206643" cy="561059"/>
            </a:xfrm>
          </p:grpSpPr>
          <p:sp>
            <p:nvSpPr>
              <p:cNvPr id="1187" name="二等辺三角形 1186">
                <a:extLst>
                  <a:ext uri="{FF2B5EF4-FFF2-40B4-BE49-F238E27FC236}">
                    <a16:creationId xmlns:a16="http://schemas.microsoft.com/office/drawing/2014/main" id="{0EB0814A-1372-463D-98D4-2C1C4030BE23}"/>
                  </a:ext>
                </a:extLst>
              </p:cNvPr>
              <p:cNvSpPr/>
              <p:nvPr/>
            </p:nvSpPr>
            <p:spPr>
              <a:xfrm rot="395033" flipH="1">
                <a:off x="9425121" y="2235996"/>
                <a:ext cx="54694" cy="238970"/>
              </a:xfrm>
              <a:prstGeom prst="triangl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楕円 192">
                <a:extLst>
                  <a:ext uri="{FF2B5EF4-FFF2-40B4-BE49-F238E27FC236}">
                    <a16:creationId xmlns:a16="http://schemas.microsoft.com/office/drawing/2014/main" id="{8B0F893C-F238-4C5C-AE4D-EA9778337EB8}"/>
                  </a:ext>
                </a:extLst>
              </p:cNvPr>
              <p:cNvSpPr/>
              <p:nvPr/>
            </p:nvSpPr>
            <p:spPr>
              <a:xfrm rot="20244506" flipH="1">
                <a:off x="9427557" y="191390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楕円 192">
                <a:extLst>
                  <a:ext uri="{FF2B5EF4-FFF2-40B4-BE49-F238E27FC236}">
                    <a16:creationId xmlns:a16="http://schemas.microsoft.com/office/drawing/2014/main" id="{B7DC8034-34CA-449E-887B-22AD42F3BA36}"/>
                  </a:ext>
                </a:extLst>
              </p:cNvPr>
              <p:cNvSpPr/>
              <p:nvPr/>
            </p:nvSpPr>
            <p:spPr>
              <a:xfrm rot="922401" flipH="1">
                <a:off x="9507882" y="1977129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楕円 192">
                <a:extLst>
                  <a:ext uri="{FF2B5EF4-FFF2-40B4-BE49-F238E27FC236}">
                    <a16:creationId xmlns:a16="http://schemas.microsoft.com/office/drawing/2014/main" id="{EF553545-1972-4178-8DBB-C1A6CCD10DAB}"/>
                  </a:ext>
                </a:extLst>
              </p:cNvPr>
              <p:cNvSpPr/>
              <p:nvPr/>
            </p:nvSpPr>
            <p:spPr>
              <a:xfrm rot="20362493" flipH="1">
                <a:off x="9386957" y="197498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楕円 192">
                <a:extLst>
                  <a:ext uri="{FF2B5EF4-FFF2-40B4-BE49-F238E27FC236}">
                    <a16:creationId xmlns:a16="http://schemas.microsoft.com/office/drawing/2014/main" id="{3FF1789B-6CC7-443E-BCA1-A1076B021FB9}"/>
                  </a:ext>
                </a:extLst>
              </p:cNvPr>
              <p:cNvSpPr/>
              <p:nvPr/>
            </p:nvSpPr>
            <p:spPr>
              <a:xfrm rot="20362493" flipH="1">
                <a:off x="9407747" y="2104923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2" name="楕円 192">
                <a:extLst>
                  <a:ext uri="{FF2B5EF4-FFF2-40B4-BE49-F238E27FC236}">
                    <a16:creationId xmlns:a16="http://schemas.microsoft.com/office/drawing/2014/main" id="{FB8606BB-4415-4B2B-816F-E2AD3C60A94D}"/>
                  </a:ext>
                </a:extLst>
              </p:cNvPr>
              <p:cNvSpPr/>
              <p:nvPr/>
            </p:nvSpPr>
            <p:spPr>
              <a:xfrm rot="20362493" flipH="1">
                <a:off x="9369632" y="219847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3" name="楕円 192">
                <a:extLst>
                  <a:ext uri="{FF2B5EF4-FFF2-40B4-BE49-F238E27FC236}">
                    <a16:creationId xmlns:a16="http://schemas.microsoft.com/office/drawing/2014/main" id="{8069CF4C-4EAA-4C88-A83A-D4438CF9E235}"/>
                  </a:ext>
                </a:extLst>
              </p:cNvPr>
              <p:cNvSpPr/>
              <p:nvPr/>
            </p:nvSpPr>
            <p:spPr>
              <a:xfrm rot="2039659" flipH="1">
                <a:off x="9491715" y="2264369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楕円 192">
                <a:extLst>
                  <a:ext uri="{FF2B5EF4-FFF2-40B4-BE49-F238E27FC236}">
                    <a16:creationId xmlns:a16="http://schemas.microsoft.com/office/drawing/2014/main" id="{DDC294AF-46B2-428A-B7BA-E4C6195ED17A}"/>
                  </a:ext>
                </a:extLst>
              </p:cNvPr>
              <p:cNvSpPr/>
              <p:nvPr/>
            </p:nvSpPr>
            <p:spPr>
              <a:xfrm rot="1438627" flipH="1">
                <a:off x="9510044" y="2129585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5" name="楕円 1194">
                <a:extLst>
                  <a:ext uri="{FF2B5EF4-FFF2-40B4-BE49-F238E27FC236}">
                    <a16:creationId xmlns:a16="http://schemas.microsoft.com/office/drawing/2014/main" id="{A0AC27A9-6569-4551-86F3-12AADB582352}"/>
                  </a:ext>
                </a:extLst>
              </p:cNvPr>
              <p:cNvSpPr/>
              <p:nvPr/>
            </p:nvSpPr>
            <p:spPr>
              <a:xfrm flipH="1">
                <a:off x="9437935" y="2045563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6" name="楕円 1195">
                <a:extLst>
                  <a:ext uri="{FF2B5EF4-FFF2-40B4-BE49-F238E27FC236}">
                    <a16:creationId xmlns:a16="http://schemas.microsoft.com/office/drawing/2014/main" id="{2E42F783-57A2-40D8-AC07-A19B1F2F5D3F}"/>
                  </a:ext>
                </a:extLst>
              </p:cNvPr>
              <p:cNvSpPr/>
              <p:nvPr/>
            </p:nvSpPr>
            <p:spPr>
              <a:xfrm flipH="1">
                <a:off x="9447541" y="2174924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EE18EBA2-A5BB-403F-ADB2-E26A38E966C1}"/>
                  </a:ext>
                </a:extLst>
              </p:cNvPr>
              <p:cNvSpPr/>
              <p:nvPr/>
            </p:nvSpPr>
            <p:spPr>
              <a:xfrm flipH="1">
                <a:off x="9432356" y="2292827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B6E9AE8E-154A-40CD-B289-E6BFAC01D839}"/>
                </a:ext>
              </a:extLst>
            </p:cNvPr>
            <p:cNvGrpSpPr/>
            <p:nvPr/>
          </p:nvGrpSpPr>
          <p:grpSpPr>
            <a:xfrm>
              <a:off x="5314372" y="1175898"/>
              <a:ext cx="633337" cy="271491"/>
              <a:chOff x="8182039" y="1175898"/>
              <a:chExt cx="633337" cy="271491"/>
            </a:xfrm>
          </p:grpSpPr>
          <p:sp>
            <p:nvSpPr>
              <p:cNvPr id="1182" name="楕円 192">
                <a:extLst>
                  <a:ext uri="{FF2B5EF4-FFF2-40B4-BE49-F238E27FC236}">
                    <a16:creationId xmlns:a16="http://schemas.microsoft.com/office/drawing/2014/main" id="{E198EBD4-7D1E-402E-A1BB-6C6C4D43B695}"/>
                  </a:ext>
                </a:extLst>
              </p:cNvPr>
              <p:cNvSpPr/>
              <p:nvPr/>
            </p:nvSpPr>
            <p:spPr>
              <a:xfrm rot="15230755">
                <a:off x="8266109" y="113263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楕円 192">
                <a:extLst>
                  <a:ext uri="{FF2B5EF4-FFF2-40B4-BE49-F238E27FC236}">
                    <a16:creationId xmlns:a16="http://schemas.microsoft.com/office/drawing/2014/main" id="{57C71BF8-DC71-4D0E-B875-9CBACAB4DFFE}"/>
                  </a:ext>
                </a:extLst>
              </p:cNvPr>
              <p:cNvSpPr/>
              <p:nvPr/>
            </p:nvSpPr>
            <p:spPr>
              <a:xfrm rot="13500000">
                <a:off x="8365768" y="117589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楕円 192">
                <a:extLst>
                  <a:ext uri="{FF2B5EF4-FFF2-40B4-BE49-F238E27FC236}">
                    <a16:creationId xmlns:a16="http://schemas.microsoft.com/office/drawing/2014/main" id="{C626954D-F0AF-4316-B718-C8956F622F52}"/>
                  </a:ext>
                </a:extLst>
              </p:cNvPr>
              <p:cNvSpPr/>
              <p:nvPr/>
            </p:nvSpPr>
            <p:spPr>
              <a:xfrm rot="6369245" flipH="1">
                <a:off x="8645567" y="113263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楕円 192">
                <a:extLst>
                  <a:ext uri="{FF2B5EF4-FFF2-40B4-BE49-F238E27FC236}">
                    <a16:creationId xmlns:a16="http://schemas.microsoft.com/office/drawing/2014/main" id="{69C6E248-6D8F-465E-AE31-8E79BCAE7EDE}"/>
                  </a:ext>
                </a:extLst>
              </p:cNvPr>
              <p:cNvSpPr/>
              <p:nvPr/>
            </p:nvSpPr>
            <p:spPr>
              <a:xfrm rot="8100000" flipH="1">
                <a:off x="8563686" y="117589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楕円 192">
                <a:extLst>
                  <a:ext uri="{FF2B5EF4-FFF2-40B4-BE49-F238E27FC236}">
                    <a16:creationId xmlns:a16="http://schemas.microsoft.com/office/drawing/2014/main" id="{372C5B6F-8AD5-477F-8EF0-7691BE350765}"/>
                  </a:ext>
                </a:extLst>
              </p:cNvPr>
              <p:cNvSpPr/>
              <p:nvPr/>
            </p:nvSpPr>
            <p:spPr>
              <a:xfrm rot="10800000">
                <a:off x="8468530" y="1193510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solidFill>
                  <a:srgbClr val="6C6A42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682C155D-F775-466D-9BA1-CC5AF7BADCE2}"/>
              </a:ext>
            </a:extLst>
          </p:cNvPr>
          <p:cNvGrpSpPr/>
          <p:nvPr/>
        </p:nvGrpSpPr>
        <p:grpSpPr>
          <a:xfrm>
            <a:off x="715213" y="3815431"/>
            <a:ext cx="2594394" cy="2594394"/>
            <a:chOff x="4564567" y="861060"/>
            <a:chExt cx="4770120" cy="4770120"/>
          </a:xfrm>
        </p:grpSpPr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20DAA9B2-06DF-4AB7-B1E2-F1876A560400}"/>
                </a:ext>
              </a:extLst>
            </p:cNvPr>
            <p:cNvSpPr/>
            <p:nvPr/>
          </p:nvSpPr>
          <p:spPr>
            <a:xfrm>
              <a:off x="4564567" y="861060"/>
              <a:ext cx="4770120" cy="4770120"/>
            </a:xfrm>
            <a:custGeom>
              <a:avLst/>
              <a:gdLst>
                <a:gd name="connsiteX0" fmla="*/ 2324735 w 4770120"/>
                <a:gd name="connsiteY0" fmla="*/ 0 h 4770120"/>
                <a:gd name="connsiteX1" fmla="*/ 2445386 w 4770120"/>
                <a:gd name="connsiteY1" fmla="*/ 0 h 4770120"/>
                <a:gd name="connsiteX2" fmla="*/ 2445386 w 4770120"/>
                <a:gd name="connsiteY2" fmla="*/ 17966 h 4770120"/>
                <a:gd name="connsiteX3" fmla="*/ 2627393 w 4770120"/>
                <a:gd name="connsiteY3" fmla="*/ 27157 h 4770120"/>
                <a:gd name="connsiteX4" fmla="*/ 2629909 w 4770120"/>
                <a:gd name="connsiteY4" fmla="*/ 27541 h 4770120"/>
                <a:gd name="connsiteX5" fmla="*/ 2631918 w 4770120"/>
                <a:gd name="connsiteY5" fmla="*/ 12043 h 4770120"/>
                <a:gd name="connsiteX6" fmla="*/ 2751567 w 4770120"/>
                <a:gd name="connsiteY6" fmla="*/ 27557 h 4770120"/>
                <a:gd name="connsiteX7" fmla="*/ 2749208 w 4770120"/>
                <a:gd name="connsiteY7" fmla="*/ 45748 h 4770120"/>
                <a:gd name="connsiteX8" fmla="*/ 2862726 w 4770120"/>
                <a:gd name="connsiteY8" fmla="*/ 63073 h 4770120"/>
                <a:gd name="connsiteX9" fmla="*/ 2939493 w 4770120"/>
                <a:gd name="connsiteY9" fmla="*/ 82812 h 4770120"/>
                <a:gd name="connsiteX10" fmla="*/ 2944090 w 4770120"/>
                <a:gd name="connsiteY10" fmla="*/ 65656 h 4770120"/>
                <a:gd name="connsiteX11" fmla="*/ 3060630 w 4770120"/>
                <a:gd name="connsiteY11" fmla="*/ 96883 h 4770120"/>
                <a:gd name="connsiteX12" fmla="*/ 3056349 w 4770120"/>
                <a:gd name="connsiteY12" fmla="*/ 112859 h 4770120"/>
                <a:gd name="connsiteX13" fmla="*/ 3089867 w 4770120"/>
                <a:gd name="connsiteY13" fmla="*/ 121477 h 4770120"/>
                <a:gd name="connsiteX14" fmla="*/ 3230964 w 4770120"/>
                <a:gd name="connsiteY14" fmla="*/ 173119 h 4770120"/>
                <a:gd name="connsiteX15" fmla="*/ 3237689 w 4770120"/>
                <a:gd name="connsiteY15" fmla="*/ 156793 h 4770120"/>
                <a:gd name="connsiteX16" fmla="*/ 3349246 w 4770120"/>
                <a:gd name="connsiteY16" fmla="*/ 202746 h 4770120"/>
                <a:gd name="connsiteX17" fmla="*/ 3342894 w 4770120"/>
                <a:gd name="connsiteY17" fmla="*/ 218167 h 4770120"/>
                <a:gd name="connsiteX18" fmla="*/ 3514810 w 4770120"/>
                <a:gd name="connsiteY18" fmla="*/ 300983 h 4770120"/>
                <a:gd name="connsiteX19" fmla="*/ 3517649 w 4770120"/>
                <a:gd name="connsiteY19" fmla="*/ 302708 h 4770120"/>
                <a:gd name="connsiteX20" fmla="*/ 3525347 w 4770120"/>
                <a:gd name="connsiteY20" fmla="*/ 289375 h 4770120"/>
                <a:gd name="connsiteX21" fmla="*/ 3629834 w 4770120"/>
                <a:gd name="connsiteY21" fmla="*/ 349701 h 4770120"/>
                <a:gd name="connsiteX22" fmla="*/ 3620789 w 4770120"/>
                <a:gd name="connsiteY22" fmla="*/ 365367 h 4770120"/>
                <a:gd name="connsiteX23" fmla="*/ 3710228 w 4770120"/>
                <a:gd name="connsiteY23" fmla="*/ 419703 h 4770120"/>
                <a:gd name="connsiteX24" fmla="*/ 3774419 w 4770120"/>
                <a:gd name="connsiteY24" fmla="*/ 467704 h 4770120"/>
                <a:gd name="connsiteX25" fmla="*/ 3785354 w 4770120"/>
                <a:gd name="connsiteY25" fmla="*/ 453395 h 4770120"/>
                <a:gd name="connsiteX26" fmla="*/ 3881216 w 4770120"/>
                <a:gd name="connsiteY26" fmla="*/ 526656 h 4770120"/>
                <a:gd name="connsiteX27" fmla="*/ 3871048 w 4770120"/>
                <a:gd name="connsiteY27" fmla="*/ 539962 h 4770120"/>
                <a:gd name="connsiteX28" fmla="*/ 3892689 w 4770120"/>
                <a:gd name="connsiteY28" fmla="*/ 556145 h 4770120"/>
                <a:gd name="connsiteX29" fmla="*/ 4016310 w 4770120"/>
                <a:gd name="connsiteY29" fmla="*/ 668499 h 4770120"/>
                <a:gd name="connsiteX30" fmla="*/ 4028896 w 4770120"/>
                <a:gd name="connsiteY30" fmla="*/ 655912 h 4770120"/>
                <a:gd name="connsiteX31" fmla="*/ 4114209 w 4770120"/>
                <a:gd name="connsiteY31" fmla="*/ 741225 h 4770120"/>
                <a:gd name="connsiteX32" fmla="*/ 4101623 w 4770120"/>
                <a:gd name="connsiteY32" fmla="*/ 753812 h 4770120"/>
                <a:gd name="connsiteX33" fmla="*/ 4213975 w 4770120"/>
                <a:gd name="connsiteY33" fmla="*/ 877431 h 4770120"/>
                <a:gd name="connsiteX34" fmla="*/ 4224604 w 4770120"/>
                <a:gd name="connsiteY34" fmla="*/ 891645 h 4770120"/>
                <a:gd name="connsiteX35" fmla="*/ 4237592 w 4770120"/>
                <a:gd name="connsiteY35" fmla="*/ 881638 h 4770120"/>
                <a:gd name="connsiteX36" fmla="*/ 4311226 w 4770120"/>
                <a:gd name="connsiteY36" fmla="*/ 977213 h 4770120"/>
                <a:gd name="connsiteX37" fmla="*/ 4296865 w 4770120"/>
                <a:gd name="connsiteY37" fmla="*/ 988278 h 4770120"/>
                <a:gd name="connsiteX38" fmla="*/ 4350418 w 4770120"/>
                <a:gd name="connsiteY38" fmla="*/ 1059892 h 4770120"/>
                <a:gd name="connsiteX39" fmla="*/ 4404754 w 4770120"/>
                <a:gd name="connsiteY39" fmla="*/ 1149333 h 4770120"/>
                <a:gd name="connsiteX40" fmla="*/ 4420420 w 4770120"/>
                <a:gd name="connsiteY40" fmla="*/ 1140288 h 4770120"/>
                <a:gd name="connsiteX41" fmla="*/ 4480746 w 4770120"/>
                <a:gd name="connsiteY41" fmla="*/ 1244774 h 4770120"/>
                <a:gd name="connsiteX42" fmla="*/ 4467413 w 4770120"/>
                <a:gd name="connsiteY42" fmla="*/ 1252472 h 4770120"/>
                <a:gd name="connsiteX43" fmla="*/ 4469137 w 4770120"/>
                <a:gd name="connsiteY43" fmla="*/ 1255311 h 4770120"/>
                <a:gd name="connsiteX44" fmla="*/ 4547923 w 4770120"/>
                <a:gd name="connsiteY44" fmla="*/ 1418860 h 4770120"/>
                <a:gd name="connsiteX45" fmla="*/ 4563582 w 4770120"/>
                <a:gd name="connsiteY45" fmla="*/ 1412337 h 4770120"/>
                <a:gd name="connsiteX46" fmla="*/ 4609972 w 4770120"/>
                <a:gd name="connsiteY46" fmla="*/ 1523713 h 4770120"/>
                <a:gd name="connsiteX47" fmla="*/ 4593813 w 4770120"/>
                <a:gd name="connsiteY47" fmla="*/ 1530444 h 4770120"/>
                <a:gd name="connsiteX48" fmla="*/ 4648643 w 4770120"/>
                <a:gd name="connsiteY48" fmla="*/ 1680253 h 4770120"/>
                <a:gd name="connsiteX49" fmla="*/ 4657262 w 4770120"/>
                <a:gd name="connsiteY49" fmla="*/ 1713773 h 4770120"/>
                <a:gd name="connsiteX50" fmla="*/ 4673238 w 4770120"/>
                <a:gd name="connsiteY50" fmla="*/ 1709492 h 4770120"/>
                <a:gd name="connsiteX51" fmla="*/ 4704465 w 4770120"/>
                <a:gd name="connsiteY51" fmla="*/ 1826032 h 4770120"/>
                <a:gd name="connsiteX52" fmla="*/ 4687309 w 4770120"/>
                <a:gd name="connsiteY52" fmla="*/ 1830629 h 4770120"/>
                <a:gd name="connsiteX53" fmla="*/ 4707047 w 4770120"/>
                <a:gd name="connsiteY53" fmla="*/ 1907394 h 4770120"/>
                <a:gd name="connsiteX54" fmla="*/ 4722974 w 4770120"/>
                <a:gd name="connsiteY54" fmla="*/ 2011748 h 4770120"/>
                <a:gd name="connsiteX55" fmla="*/ 4741111 w 4770120"/>
                <a:gd name="connsiteY55" fmla="*/ 2009324 h 4770120"/>
                <a:gd name="connsiteX56" fmla="*/ 4757093 w 4770120"/>
                <a:gd name="connsiteY56" fmla="*/ 2128912 h 4770120"/>
                <a:gd name="connsiteX57" fmla="*/ 4741180 w 4770120"/>
                <a:gd name="connsiteY57" fmla="*/ 2131039 h 4770120"/>
                <a:gd name="connsiteX58" fmla="*/ 4742963 w 4770120"/>
                <a:gd name="connsiteY58" fmla="*/ 2142727 h 4770120"/>
                <a:gd name="connsiteX59" fmla="*/ 4752154 w 4770120"/>
                <a:gd name="connsiteY59" fmla="*/ 2324735 h 4770120"/>
                <a:gd name="connsiteX60" fmla="*/ 4770120 w 4770120"/>
                <a:gd name="connsiteY60" fmla="*/ 2324735 h 4770120"/>
                <a:gd name="connsiteX61" fmla="*/ 4770120 w 4770120"/>
                <a:gd name="connsiteY61" fmla="*/ 2445386 h 4770120"/>
                <a:gd name="connsiteX62" fmla="*/ 4752154 w 4770120"/>
                <a:gd name="connsiteY62" fmla="*/ 2445386 h 4770120"/>
                <a:gd name="connsiteX63" fmla="*/ 4742963 w 4770120"/>
                <a:gd name="connsiteY63" fmla="*/ 2627393 h 4770120"/>
                <a:gd name="connsiteX64" fmla="*/ 4742580 w 4770120"/>
                <a:gd name="connsiteY64" fmla="*/ 2629909 h 4770120"/>
                <a:gd name="connsiteX65" fmla="*/ 4758078 w 4770120"/>
                <a:gd name="connsiteY65" fmla="*/ 2631918 h 4770120"/>
                <a:gd name="connsiteX66" fmla="*/ 4742564 w 4770120"/>
                <a:gd name="connsiteY66" fmla="*/ 2751567 h 4770120"/>
                <a:gd name="connsiteX67" fmla="*/ 4724372 w 4770120"/>
                <a:gd name="connsiteY67" fmla="*/ 2749208 h 4770120"/>
                <a:gd name="connsiteX68" fmla="*/ 4707047 w 4770120"/>
                <a:gd name="connsiteY68" fmla="*/ 2862726 h 4770120"/>
                <a:gd name="connsiteX69" fmla="*/ 4687309 w 4770120"/>
                <a:gd name="connsiteY69" fmla="*/ 2939493 h 4770120"/>
                <a:gd name="connsiteX70" fmla="*/ 4704465 w 4770120"/>
                <a:gd name="connsiteY70" fmla="*/ 2944090 h 4770120"/>
                <a:gd name="connsiteX71" fmla="*/ 4673238 w 4770120"/>
                <a:gd name="connsiteY71" fmla="*/ 3060630 h 4770120"/>
                <a:gd name="connsiteX72" fmla="*/ 4657262 w 4770120"/>
                <a:gd name="connsiteY72" fmla="*/ 3056349 h 4770120"/>
                <a:gd name="connsiteX73" fmla="*/ 4648643 w 4770120"/>
                <a:gd name="connsiteY73" fmla="*/ 3089867 h 4770120"/>
                <a:gd name="connsiteX74" fmla="*/ 4597001 w 4770120"/>
                <a:gd name="connsiteY74" fmla="*/ 3230964 h 4770120"/>
                <a:gd name="connsiteX75" fmla="*/ 4613328 w 4770120"/>
                <a:gd name="connsiteY75" fmla="*/ 3237689 h 4770120"/>
                <a:gd name="connsiteX76" fmla="*/ 4567375 w 4770120"/>
                <a:gd name="connsiteY76" fmla="*/ 3349246 h 4770120"/>
                <a:gd name="connsiteX77" fmla="*/ 4551953 w 4770120"/>
                <a:gd name="connsiteY77" fmla="*/ 3342894 h 4770120"/>
                <a:gd name="connsiteX78" fmla="*/ 4469137 w 4770120"/>
                <a:gd name="connsiteY78" fmla="*/ 3514810 h 4770120"/>
                <a:gd name="connsiteX79" fmla="*/ 4467412 w 4770120"/>
                <a:gd name="connsiteY79" fmla="*/ 3517649 h 4770120"/>
                <a:gd name="connsiteX80" fmla="*/ 4480745 w 4770120"/>
                <a:gd name="connsiteY80" fmla="*/ 3525347 h 4770120"/>
                <a:gd name="connsiteX81" fmla="*/ 4420420 w 4770120"/>
                <a:gd name="connsiteY81" fmla="*/ 3629834 h 4770120"/>
                <a:gd name="connsiteX82" fmla="*/ 4404753 w 4770120"/>
                <a:gd name="connsiteY82" fmla="*/ 3620789 h 4770120"/>
                <a:gd name="connsiteX83" fmla="*/ 4350418 w 4770120"/>
                <a:gd name="connsiteY83" fmla="*/ 3710228 h 4770120"/>
                <a:gd name="connsiteX84" fmla="*/ 4302416 w 4770120"/>
                <a:gd name="connsiteY84" fmla="*/ 3774419 h 4770120"/>
                <a:gd name="connsiteX85" fmla="*/ 4316725 w 4770120"/>
                <a:gd name="connsiteY85" fmla="*/ 3785354 h 4770120"/>
                <a:gd name="connsiteX86" fmla="*/ 4243465 w 4770120"/>
                <a:gd name="connsiteY86" fmla="*/ 3881216 h 4770120"/>
                <a:gd name="connsiteX87" fmla="*/ 4230159 w 4770120"/>
                <a:gd name="connsiteY87" fmla="*/ 3871047 h 4770120"/>
                <a:gd name="connsiteX88" fmla="*/ 4213975 w 4770120"/>
                <a:gd name="connsiteY88" fmla="*/ 3892689 h 4770120"/>
                <a:gd name="connsiteX89" fmla="*/ 4101622 w 4770120"/>
                <a:gd name="connsiteY89" fmla="*/ 4016309 h 4770120"/>
                <a:gd name="connsiteX90" fmla="*/ 4114209 w 4770120"/>
                <a:gd name="connsiteY90" fmla="*/ 4028896 h 4770120"/>
                <a:gd name="connsiteX91" fmla="*/ 4028895 w 4770120"/>
                <a:gd name="connsiteY91" fmla="*/ 4114209 h 4770120"/>
                <a:gd name="connsiteX92" fmla="*/ 4016309 w 4770120"/>
                <a:gd name="connsiteY92" fmla="*/ 4101623 h 4770120"/>
                <a:gd name="connsiteX93" fmla="*/ 3892689 w 4770120"/>
                <a:gd name="connsiteY93" fmla="*/ 4213975 h 4770120"/>
                <a:gd name="connsiteX94" fmla="*/ 3878476 w 4770120"/>
                <a:gd name="connsiteY94" fmla="*/ 4224604 h 4770120"/>
                <a:gd name="connsiteX95" fmla="*/ 3888483 w 4770120"/>
                <a:gd name="connsiteY95" fmla="*/ 4237592 h 4770120"/>
                <a:gd name="connsiteX96" fmla="*/ 3792907 w 4770120"/>
                <a:gd name="connsiteY96" fmla="*/ 4311226 h 4770120"/>
                <a:gd name="connsiteX97" fmla="*/ 3781843 w 4770120"/>
                <a:gd name="connsiteY97" fmla="*/ 4296865 h 4770120"/>
                <a:gd name="connsiteX98" fmla="*/ 3710228 w 4770120"/>
                <a:gd name="connsiteY98" fmla="*/ 4350418 h 4770120"/>
                <a:gd name="connsiteX99" fmla="*/ 3620788 w 4770120"/>
                <a:gd name="connsiteY99" fmla="*/ 4404753 h 4770120"/>
                <a:gd name="connsiteX100" fmla="*/ 3629834 w 4770120"/>
                <a:gd name="connsiteY100" fmla="*/ 4420421 h 4770120"/>
                <a:gd name="connsiteX101" fmla="*/ 3525346 w 4770120"/>
                <a:gd name="connsiteY101" fmla="*/ 4480746 h 4770120"/>
                <a:gd name="connsiteX102" fmla="*/ 3517648 w 4770120"/>
                <a:gd name="connsiteY102" fmla="*/ 4467413 h 4770120"/>
                <a:gd name="connsiteX103" fmla="*/ 3514810 w 4770120"/>
                <a:gd name="connsiteY103" fmla="*/ 4469137 h 4770120"/>
                <a:gd name="connsiteX104" fmla="*/ 3351262 w 4770120"/>
                <a:gd name="connsiteY104" fmla="*/ 4547922 h 4770120"/>
                <a:gd name="connsiteX105" fmla="*/ 3357785 w 4770120"/>
                <a:gd name="connsiteY105" fmla="*/ 4563583 h 4770120"/>
                <a:gd name="connsiteX106" fmla="*/ 3246408 w 4770120"/>
                <a:gd name="connsiteY106" fmla="*/ 4609972 h 4770120"/>
                <a:gd name="connsiteX107" fmla="*/ 3239677 w 4770120"/>
                <a:gd name="connsiteY107" fmla="*/ 4593812 h 4770120"/>
                <a:gd name="connsiteX108" fmla="*/ 3089867 w 4770120"/>
                <a:gd name="connsiteY108" fmla="*/ 4648643 h 4770120"/>
                <a:gd name="connsiteX109" fmla="*/ 3056348 w 4770120"/>
                <a:gd name="connsiteY109" fmla="*/ 4657262 h 4770120"/>
                <a:gd name="connsiteX110" fmla="*/ 3060629 w 4770120"/>
                <a:gd name="connsiteY110" fmla="*/ 4673238 h 4770120"/>
                <a:gd name="connsiteX111" fmla="*/ 2944088 w 4770120"/>
                <a:gd name="connsiteY111" fmla="*/ 4704465 h 4770120"/>
                <a:gd name="connsiteX112" fmla="*/ 2939491 w 4770120"/>
                <a:gd name="connsiteY112" fmla="*/ 4687309 h 4770120"/>
                <a:gd name="connsiteX113" fmla="*/ 2862726 w 4770120"/>
                <a:gd name="connsiteY113" fmla="*/ 4707047 h 4770120"/>
                <a:gd name="connsiteX114" fmla="*/ 2758373 w 4770120"/>
                <a:gd name="connsiteY114" fmla="*/ 4722974 h 4770120"/>
                <a:gd name="connsiteX115" fmla="*/ 2760797 w 4770120"/>
                <a:gd name="connsiteY115" fmla="*/ 4741111 h 4770120"/>
                <a:gd name="connsiteX116" fmla="*/ 2641208 w 4770120"/>
                <a:gd name="connsiteY116" fmla="*/ 4757093 h 4770120"/>
                <a:gd name="connsiteX117" fmla="*/ 2639081 w 4770120"/>
                <a:gd name="connsiteY117" fmla="*/ 4741180 h 4770120"/>
                <a:gd name="connsiteX118" fmla="*/ 2627393 w 4770120"/>
                <a:gd name="connsiteY118" fmla="*/ 4742963 h 4770120"/>
                <a:gd name="connsiteX119" fmla="*/ 2445386 w 4770120"/>
                <a:gd name="connsiteY119" fmla="*/ 4752154 h 4770120"/>
                <a:gd name="connsiteX120" fmla="*/ 2445386 w 4770120"/>
                <a:gd name="connsiteY120" fmla="*/ 4770120 h 4770120"/>
                <a:gd name="connsiteX121" fmla="*/ 2324735 w 4770120"/>
                <a:gd name="connsiteY121" fmla="*/ 4770120 h 4770120"/>
                <a:gd name="connsiteX122" fmla="*/ 2324735 w 4770120"/>
                <a:gd name="connsiteY122" fmla="*/ 4752154 h 4770120"/>
                <a:gd name="connsiteX123" fmla="*/ 2142727 w 4770120"/>
                <a:gd name="connsiteY123" fmla="*/ 4742963 h 4770120"/>
                <a:gd name="connsiteX124" fmla="*/ 2140214 w 4770120"/>
                <a:gd name="connsiteY124" fmla="*/ 4742580 h 4770120"/>
                <a:gd name="connsiteX125" fmla="*/ 2138204 w 4770120"/>
                <a:gd name="connsiteY125" fmla="*/ 4758078 h 4770120"/>
                <a:gd name="connsiteX126" fmla="*/ 2018554 w 4770120"/>
                <a:gd name="connsiteY126" fmla="*/ 4742564 h 4770120"/>
                <a:gd name="connsiteX127" fmla="*/ 2020913 w 4770120"/>
                <a:gd name="connsiteY127" fmla="*/ 4724372 h 4770120"/>
                <a:gd name="connsiteX128" fmla="*/ 1907394 w 4770120"/>
                <a:gd name="connsiteY128" fmla="*/ 4707047 h 4770120"/>
                <a:gd name="connsiteX129" fmla="*/ 1830629 w 4770120"/>
                <a:gd name="connsiteY129" fmla="*/ 4687309 h 4770120"/>
                <a:gd name="connsiteX130" fmla="*/ 1826032 w 4770120"/>
                <a:gd name="connsiteY130" fmla="*/ 4704465 h 4770120"/>
                <a:gd name="connsiteX131" fmla="*/ 1709492 w 4770120"/>
                <a:gd name="connsiteY131" fmla="*/ 4673238 h 4770120"/>
                <a:gd name="connsiteX132" fmla="*/ 1713773 w 4770120"/>
                <a:gd name="connsiteY132" fmla="*/ 4657262 h 4770120"/>
                <a:gd name="connsiteX133" fmla="*/ 1680253 w 4770120"/>
                <a:gd name="connsiteY133" fmla="*/ 4648643 h 4770120"/>
                <a:gd name="connsiteX134" fmla="*/ 1539159 w 4770120"/>
                <a:gd name="connsiteY134" fmla="*/ 4597003 h 4770120"/>
                <a:gd name="connsiteX135" fmla="*/ 1532434 w 4770120"/>
                <a:gd name="connsiteY135" fmla="*/ 4613329 h 4770120"/>
                <a:gd name="connsiteX136" fmla="*/ 1420876 w 4770120"/>
                <a:gd name="connsiteY136" fmla="*/ 4567376 h 4770120"/>
                <a:gd name="connsiteX137" fmla="*/ 1427229 w 4770120"/>
                <a:gd name="connsiteY137" fmla="*/ 4551954 h 4770120"/>
                <a:gd name="connsiteX138" fmla="*/ 1255311 w 4770120"/>
                <a:gd name="connsiteY138" fmla="*/ 4469137 h 4770120"/>
                <a:gd name="connsiteX139" fmla="*/ 1252472 w 4770120"/>
                <a:gd name="connsiteY139" fmla="*/ 4467413 h 4770120"/>
                <a:gd name="connsiteX140" fmla="*/ 1244774 w 4770120"/>
                <a:gd name="connsiteY140" fmla="*/ 4480746 h 4770120"/>
                <a:gd name="connsiteX141" fmla="*/ 1140287 w 4770120"/>
                <a:gd name="connsiteY141" fmla="*/ 4420420 h 4770120"/>
                <a:gd name="connsiteX142" fmla="*/ 1149332 w 4770120"/>
                <a:gd name="connsiteY142" fmla="*/ 4404754 h 4770120"/>
                <a:gd name="connsiteX143" fmla="*/ 1059892 w 4770120"/>
                <a:gd name="connsiteY143" fmla="*/ 4350418 h 4770120"/>
                <a:gd name="connsiteX144" fmla="*/ 995702 w 4770120"/>
                <a:gd name="connsiteY144" fmla="*/ 4302417 h 4770120"/>
                <a:gd name="connsiteX145" fmla="*/ 984767 w 4770120"/>
                <a:gd name="connsiteY145" fmla="*/ 4316726 h 4770120"/>
                <a:gd name="connsiteX146" fmla="*/ 888905 w 4770120"/>
                <a:gd name="connsiteY146" fmla="*/ 4243465 h 4770120"/>
                <a:gd name="connsiteX147" fmla="*/ 899074 w 4770120"/>
                <a:gd name="connsiteY147" fmla="*/ 4230159 h 4770120"/>
                <a:gd name="connsiteX148" fmla="*/ 877431 w 4770120"/>
                <a:gd name="connsiteY148" fmla="*/ 4213975 h 4770120"/>
                <a:gd name="connsiteX149" fmla="*/ 753812 w 4770120"/>
                <a:gd name="connsiteY149" fmla="*/ 4101623 h 4770120"/>
                <a:gd name="connsiteX150" fmla="*/ 741225 w 4770120"/>
                <a:gd name="connsiteY150" fmla="*/ 4114209 h 4770120"/>
                <a:gd name="connsiteX151" fmla="*/ 655912 w 4770120"/>
                <a:gd name="connsiteY151" fmla="*/ 4028896 h 4770120"/>
                <a:gd name="connsiteX152" fmla="*/ 668499 w 4770120"/>
                <a:gd name="connsiteY152" fmla="*/ 4016310 h 4770120"/>
                <a:gd name="connsiteX153" fmla="*/ 556145 w 4770120"/>
                <a:gd name="connsiteY153" fmla="*/ 3892689 h 4770120"/>
                <a:gd name="connsiteX154" fmla="*/ 545517 w 4770120"/>
                <a:gd name="connsiteY154" fmla="*/ 3878477 h 4770120"/>
                <a:gd name="connsiteX155" fmla="*/ 532530 w 4770120"/>
                <a:gd name="connsiteY155" fmla="*/ 3888483 h 4770120"/>
                <a:gd name="connsiteX156" fmla="*/ 458895 w 4770120"/>
                <a:gd name="connsiteY156" fmla="*/ 3792909 h 4770120"/>
                <a:gd name="connsiteX157" fmla="*/ 473257 w 4770120"/>
                <a:gd name="connsiteY157" fmla="*/ 3781844 h 4770120"/>
                <a:gd name="connsiteX158" fmla="*/ 419703 w 4770120"/>
                <a:gd name="connsiteY158" fmla="*/ 3710228 h 4770120"/>
                <a:gd name="connsiteX159" fmla="*/ 365367 w 4770120"/>
                <a:gd name="connsiteY159" fmla="*/ 3620789 h 4770120"/>
                <a:gd name="connsiteX160" fmla="*/ 349701 w 4770120"/>
                <a:gd name="connsiteY160" fmla="*/ 3629834 h 4770120"/>
                <a:gd name="connsiteX161" fmla="*/ 289375 w 4770120"/>
                <a:gd name="connsiteY161" fmla="*/ 3525347 h 4770120"/>
                <a:gd name="connsiteX162" fmla="*/ 302708 w 4770120"/>
                <a:gd name="connsiteY162" fmla="*/ 3517649 h 4770120"/>
                <a:gd name="connsiteX163" fmla="*/ 300983 w 4770120"/>
                <a:gd name="connsiteY163" fmla="*/ 3514810 h 4770120"/>
                <a:gd name="connsiteX164" fmla="*/ 222199 w 4770120"/>
                <a:gd name="connsiteY164" fmla="*/ 3351263 h 4770120"/>
                <a:gd name="connsiteX165" fmla="*/ 206539 w 4770120"/>
                <a:gd name="connsiteY165" fmla="*/ 3357785 h 4770120"/>
                <a:gd name="connsiteX166" fmla="*/ 160149 w 4770120"/>
                <a:gd name="connsiteY166" fmla="*/ 3246409 h 4770120"/>
                <a:gd name="connsiteX167" fmla="*/ 176309 w 4770120"/>
                <a:gd name="connsiteY167" fmla="*/ 3239679 h 4770120"/>
                <a:gd name="connsiteX168" fmla="*/ 121477 w 4770120"/>
                <a:gd name="connsiteY168" fmla="*/ 3089867 h 4770120"/>
                <a:gd name="connsiteX169" fmla="*/ 112859 w 4770120"/>
                <a:gd name="connsiteY169" fmla="*/ 3056350 h 4770120"/>
                <a:gd name="connsiteX170" fmla="*/ 96883 w 4770120"/>
                <a:gd name="connsiteY170" fmla="*/ 3060630 h 4770120"/>
                <a:gd name="connsiteX171" fmla="*/ 65656 w 4770120"/>
                <a:gd name="connsiteY171" fmla="*/ 2944090 h 4770120"/>
                <a:gd name="connsiteX172" fmla="*/ 82812 w 4770120"/>
                <a:gd name="connsiteY172" fmla="*/ 2939493 h 4770120"/>
                <a:gd name="connsiteX173" fmla="*/ 63073 w 4770120"/>
                <a:gd name="connsiteY173" fmla="*/ 2862726 h 4770120"/>
                <a:gd name="connsiteX174" fmla="*/ 47147 w 4770120"/>
                <a:gd name="connsiteY174" fmla="*/ 2758374 h 4770120"/>
                <a:gd name="connsiteX175" fmla="*/ 29010 w 4770120"/>
                <a:gd name="connsiteY175" fmla="*/ 2760798 h 4770120"/>
                <a:gd name="connsiteX176" fmla="*/ 13028 w 4770120"/>
                <a:gd name="connsiteY176" fmla="*/ 2641210 h 4770120"/>
                <a:gd name="connsiteX177" fmla="*/ 28941 w 4770120"/>
                <a:gd name="connsiteY177" fmla="*/ 2639083 h 4770120"/>
                <a:gd name="connsiteX178" fmla="*/ 27157 w 4770120"/>
                <a:gd name="connsiteY178" fmla="*/ 2627393 h 4770120"/>
                <a:gd name="connsiteX179" fmla="*/ 17966 w 4770120"/>
                <a:gd name="connsiteY179" fmla="*/ 2445386 h 4770120"/>
                <a:gd name="connsiteX180" fmla="*/ 0 w 4770120"/>
                <a:gd name="connsiteY180" fmla="*/ 2445386 h 4770120"/>
                <a:gd name="connsiteX181" fmla="*/ 0 w 4770120"/>
                <a:gd name="connsiteY181" fmla="*/ 2324735 h 4770120"/>
                <a:gd name="connsiteX182" fmla="*/ 17966 w 4770120"/>
                <a:gd name="connsiteY182" fmla="*/ 2324735 h 4770120"/>
                <a:gd name="connsiteX183" fmla="*/ 27157 w 4770120"/>
                <a:gd name="connsiteY183" fmla="*/ 2142727 h 4770120"/>
                <a:gd name="connsiteX184" fmla="*/ 27540 w 4770120"/>
                <a:gd name="connsiteY184" fmla="*/ 2140214 h 4770120"/>
                <a:gd name="connsiteX185" fmla="*/ 12043 w 4770120"/>
                <a:gd name="connsiteY185" fmla="*/ 2138204 h 4770120"/>
                <a:gd name="connsiteX186" fmla="*/ 27556 w 4770120"/>
                <a:gd name="connsiteY186" fmla="*/ 2018554 h 4770120"/>
                <a:gd name="connsiteX187" fmla="*/ 45748 w 4770120"/>
                <a:gd name="connsiteY187" fmla="*/ 2020913 h 4770120"/>
                <a:gd name="connsiteX188" fmla="*/ 63073 w 4770120"/>
                <a:gd name="connsiteY188" fmla="*/ 1907394 h 4770120"/>
                <a:gd name="connsiteX189" fmla="*/ 82811 w 4770120"/>
                <a:gd name="connsiteY189" fmla="*/ 1830629 h 4770120"/>
                <a:gd name="connsiteX190" fmla="*/ 65656 w 4770120"/>
                <a:gd name="connsiteY190" fmla="*/ 1826032 h 4770120"/>
                <a:gd name="connsiteX191" fmla="*/ 96882 w 4770120"/>
                <a:gd name="connsiteY191" fmla="*/ 1709492 h 4770120"/>
                <a:gd name="connsiteX192" fmla="*/ 112858 w 4770120"/>
                <a:gd name="connsiteY192" fmla="*/ 1713773 h 4770120"/>
                <a:gd name="connsiteX193" fmla="*/ 121477 w 4770120"/>
                <a:gd name="connsiteY193" fmla="*/ 1680253 h 4770120"/>
                <a:gd name="connsiteX194" fmla="*/ 173118 w 4770120"/>
                <a:gd name="connsiteY194" fmla="*/ 1539159 h 4770120"/>
                <a:gd name="connsiteX195" fmla="*/ 156793 w 4770120"/>
                <a:gd name="connsiteY195" fmla="*/ 1532434 h 4770120"/>
                <a:gd name="connsiteX196" fmla="*/ 202745 w 4770120"/>
                <a:gd name="connsiteY196" fmla="*/ 1420876 h 4770120"/>
                <a:gd name="connsiteX197" fmla="*/ 218166 w 4770120"/>
                <a:gd name="connsiteY197" fmla="*/ 1427228 h 4770120"/>
                <a:gd name="connsiteX198" fmla="*/ 300983 w 4770120"/>
                <a:gd name="connsiteY198" fmla="*/ 1255311 h 4770120"/>
                <a:gd name="connsiteX199" fmla="*/ 302708 w 4770120"/>
                <a:gd name="connsiteY199" fmla="*/ 1252472 h 4770120"/>
                <a:gd name="connsiteX200" fmla="*/ 289375 w 4770120"/>
                <a:gd name="connsiteY200" fmla="*/ 1244774 h 4770120"/>
                <a:gd name="connsiteX201" fmla="*/ 349700 w 4770120"/>
                <a:gd name="connsiteY201" fmla="*/ 1140287 h 4770120"/>
                <a:gd name="connsiteX202" fmla="*/ 365367 w 4770120"/>
                <a:gd name="connsiteY202" fmla="*/ 1149332 h 4770120"/>
                <a:gd name="connsiteX203" fmla="*/ 419703 w 4770120"/>
                <a:gd name="connsiteY203" fmla="*/ 1059892 h 4770120"/>
                <a:gd name="connsiteX204" fmla="*/ 467703 w 4770120"/>
                <a:gd name="connsiteY204" fmla="*/ 995703 h 4770120"/>
                <a:gd name="connsiteX205" fmla="*/ 453395 w 4770120"/>
                <a:gd name="connsiteY205" fmla="*/ 984768 h 4770120"/>
                <a:gd name="connsiteX206" fmla="*/ 526655 w 4770120"/>
                <a:gd name="connsiteY206" fmla="*/ 888905 h 4770120"/>
                <a:gd name="connsiteX207" fmla="*/ 539961 w 4770120"/>
                <a:gd name="connsiteY207" fmla="*/ 899074 h 4770120"/>
                <a:gd name="connsiteX208" fmla="*/ 556145 w 4770120"/>
                <a:gd name="connsiteY208" fmla="*/ 877431 h 4770120"/>
                <a:gd name="connsiteX209" fmla="*/ 668498 w 4770120"/>
                <a:gd name="connsiteY209" fmla="*/ 753812 h 4770120"/>
                <a:gd name="connsiteX210" fmla="*/ 655911 w 4770120"/>
                <a:gd name="connsiteY210" fmla="*/ 741225 h 4770120"/>
                <a:gd name="connsiteX211" fmla="*/ 741224 w 4770120"/>
                <a:gd name="connsiteY211" fmla="*/ 655912 h 4770120"/>
                <a:gd name="connsiteX212" fmla="*/ 753811 w 4770120"/>
                <a:gd name="connsiteY212" fmla="*/ 668499 h 4770120"/>
                <a:gd name="connsiteX213" fmla="*/ 877431 w 4770120"/>
                <a:gd name="connsiteY213" fmla="*/ 556145 h 4770120"/>
                <a:gd name="connsiteX214" fmla="*/ 891643 w 4770120"/>
                <a:gd name="connsiteY214" fmla="*/ 545517 h 4770120"/>
                <a:gd name="connsiteX215" fmla="*/ 881637 w 4770120"/>
                <a:gd name="connsiteY215" fmla="*/ 532530 h 4770120"/>
                <a:gd name="connsiteX216" fmla="*/ 977212 w 4770120"/>
                <a:gd name="connsiteY216" fmla="*/ 458895 h 4770120"/>
                <a:gd name="connsiteX217" fmla="*/ 988277 w 4770120"/>
                <a:gd name="connsiteY217" fmla="*/ 473256 h 4770120"/>
                <a:gd name="connsiteX218" fmla="*/ 1059892 w 4770120"/>
                <a:gd name="connsiteY218" fmla="*/ 419703 h 4770120"/>
                <a:gd name="connsiteX219" fmla="*/ 1149331 w 4770120"/>
                <a:gd name="connsiteY219" fmla="*/ 365367 h 4770120"/>
                <a:gd name="connsiteX220" fmla="*/ 1140286 w 4770120"/>
                <a:gd name="connsiteY220" fmla="*/ 349701 h 4770120"/>
                <a:gd name="connsiteX221" fmla="*/ 1244773 w 4770120"/>
                <a:gd name="connsiteY221" fmla="*/ 289375 h 4770120"/>
                <a:gd name="connsiteX222" fmla="*/ 1252471 w 4770120"/>
                <a:gd name="connsiteY222" fmla="*/ 302708 h 4770120"/>
                <a:gd name="connsiteX223" fmla="*/ 1255311 w 4770120"/>
                <a:gd name="connsiteY223" fmla="*/ 300983 h 4770120"/>
                <a:gd name="connsiteX224" fmla="*/ 1418857 w 4770120"/>
                <a:gd name="connsiteY224" fmla="*/ 222199 h 4770120"/>
                <a:gd name="connsiteX225" fmla="*/ 1412335 w 4770120"/>
                <a:gd name="connsiteY225" fmla="*/ 206539 h 4770120"/>
                <a:gd name="connsiteX226" fmla="*/ 1523712 w 4770120"/>
                <a:gd name="connsiteY226" fmla="*/ 160149 h 4770120"/>
                <a:gd name="connsiteX227" fmla="*/ 1530443 w 4770120"/>
                <a:gd name="connsiteY227" fmla="*/ 176308 h 4770120"/>
                <a:gd name="connsiteX228" fmla="*/ 1680253 w 4770120"/>
                <a:gd name="connsiteY228" fmla="*/ 121477 h 4770120"/>
                <a:gd name="connsiteX229" fmla="*/ 1713772 w 4770120"/>
                <a:gd name="connsiteY229" fmla="*/ 112858 h 4770120"/>
                <a:gd name="connsiteX230" fmla="*/ 1709491 w 4770120"/>
                <a:gd name="connsiteY230" fmla="*/ 96883 h 4770120"/>
                <a:gd name="connsiteX231" fmla="*/ 1826030 w 4770120"/>
                <a:gd name="connsiteY231" fmla="*/ 65656 h 4770120"/>
                <a:gd name="connsiteX232" fmla="*/ 1830627 w 4770120"/>
                <a:gd name="connsiteY232" fmla="*/ 82812 h 4770120"/>
                <a:gd name="connsiteX233" fmla="*/ 1907394 w 4770120"/>
                <a:gd name="connsiteY233" fmla="*/ 63073 h 4770120"/>
                <a:gd name="connsiteX234" fmla="*/ 2011747 w 4770120"/>
                <a:gd name="connsiteY234" fmla="*/ 47147 h 4770120"/>
                <a:gd name="connsiteX235" fmla="*/ 2009323 w 4770120"/>
                <a:gd name="connsiteY235" fmla="*/ 29011 h 4770120"/>
                <a:gd name="connsiteX236" fmla="*/ 2128910 w 4770120"/>
                <a:gd name="connsiteY236" fmla="*/ 13028 h 4770120"/>
                <a:gd name="connsiteX237" fmla="*/ 2131037 w 4770120"/>
                <a:gd name="connsiteY237" fmla="*/ 28941 h 4770120"/>
                <a:gd name="connsiteX238" fmla="*/ 2142727 w 4770120"/>
                <a:gd name="connsiteY238" fmla="*/ 27157 h 4770120"/>
                <a:gd name="connsiteX239" fmla="*/ 2324735 w 4770120"/>
                <a:gd name="connsiteY239" fmla="*/ 17966 h 477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4770120" h="4770120">
                  <a:moveTo>
                    <a:pt x="2324735" y="0"/>
                  </a:moveTo>
                  <a:lnTo>
                    <a:pt x="2445386" y="0"/>
                  </a:lnTo>
                  <a:lnTo>
                    <a:pt x="2445386" y="17966"/>
                  </a:lnTo>
                  <a:lnTo>
                    <a:pt x="2627393" y="27157"/>
                  </a:lnTo>
                  <a:lnTo>
                    <a:pt x="2629909" y="27541"/>
                  </a:lnTo>
                  <a:lnTo>
                    <a:pt x="2631918" y="12043"/>
                  </a:lnTo>
                  <a:lnTo>
                    <a:pt x="2751567" y="27557"/>
                  </a:lnTo>
                  <a:lnTo>
                    <a:pt x="2749208" y="45748"/>
                  </a:lnTo>
                  <a:lnTo>
                    <a:pt x="2862726" y="63073"/>
                  </a:lnTo>
                  <a:lnTo>
                    <a:pt x="2939493" y="82812"/>
                  </a:lnTo>
                  <a:lnTo>
                    <a:pt x="2944090" y="65656"/>
                  </a:lnTo>
                  <a:lnTo>
                    <a:pt x="3060630" y="96883"/>
                  </a:lnTo>
                  <a:lnTo>
                    <a:pt x="3056349" y="112859"/>
                  </a:lnTo>
                  <a:lnTo>
                    <a:pt x="3089867" y="121477"/>
                  </a:lnTo>
                  <a:lnTo>
                    <a:pt x="3230964" y="173119"/>
                  </a:lnTo>
                  <a:lnTo>
                    <a:pt x="3237689" y="156793"/>
                  </a:lnTo>
                  <a:lnTo>
                    <a:pt x="3349246" y="202746"/>
                  </a:lnTo>
                  <a:lnTo>
                    <a:pt x="3342894" y="218167"/>
                  </a:lnTo>
                  <a:lnTo>
                    <a:pt x="3514810" y="300983"/>
                  </a:lnTo>
                  <a:lnTo>
                    <a:pt x="3517649" y="302708"/>
                  </a:lnTo>
                  <a:lnTo>
                    <a:pt x="3525347" y="289375"/>
                  </a:lnTo>
                  <a:lnTo>
                    <a:pt x="3629834" y="349701"/>
                  </a:lnTo>
                  <a:lnTo>
                    <a:pt x="3620789" y="365367"/>
                  </a:lnTo>
                  <a:lnTo>
                    <a:pt x="3710228" y="419703"/>
                  </a:lnTo>
                  <a:lnTo>
                    <a:pt x="3774419" y="467704"/>
                  </a:lnTo>
                  <a:lnTo>
                    <a:pt x="3785354" y="453395"/>
                  </a:lnTo>
                  <a:lnTo>
                    <a:pt x="3881216" y="526656"/>
                  </a:lnTo>
                  <a:lnTo>
                    <a:pt x="3871048" y="539962"/>
                  </a:lnTo>
                  <a:lnTo>
                    <a:pt x="3892689" y="556145"/>
                  </a:lnTo>
                  <a:lnTo>
                    <a:pt x="4016310" y="668499"/>
                  </a:lnTo>
                  <a:lnTo>
                    <a:pt x="4028896" y="655912"/>
                  </a:lnTo>
                  <a:lnTo>
                    <a:pt x="4114209" y="741225"/>
                  </a:lnTo>
                  <a:lnTo>
                    <a:pt x="4101623" y="753812"/>
                  </a:lnTo>
                  <a:lnTo>
                    <a:pt x="4213975" y="877431"/>
                  </a:lnTo>
                  <a:lnTo>
                    <a:pt x="4224604" y="891645"/>
                  </a:lnTo>
                  <a:lnTo>
                    <a:pt x="4237592" y="881638"/>
                  </a:lnTo>
                  <a:lnTo>
                    <a:pt x="4311226" y="977213"/>
                  </a:lnTo>
                  <a:lnTo>
                    <a:pt x="4296865" y="988278"/>
                  </a:lnTo>
                  <a:lnTo>
                    <a:pt x="4350418" y="1059892"/>
                  </a:lnTo>
                  <a:lnTo>
                    <a:pt x="4404754" y="1149333"/>
                  </a:lnTo>
                  <a:lnTo>
                    <a:pt x="4420420" y="1140288"/>
                  </a:lnTo>
                  <a:lnTo>
                    <a:pt x="4480746" y="1244774"/>
                  </a:lnTo>
                  <a:lnTo>
                    <a:pt x="4467413" y="1252472"/>
                  </a:lnTo>
                  <a:lnTo>
                    <a:pt x="4469137" y="1255311"/>
                  </a:lnTo>
                  <a:lnTo>
                    <a:pt x="4547923" y="1418860"/>
                  </a:lnTo>
                  <a:lnTo>
                    <a:pt x="4563582" y="1412337"/>
                  </a:lnTo>
                  <a:lnTo>
                    <a:pt x="4609972" y="1523713"/>
                  </a:lnTo>
                  <a:lnTo>
                    <a:pt x="4593813" y="1530444"/>
                  </a:lnTo>
                  <a:lnTo>
                    <a:pt x="4648643" y="1680253"/>
                  </a:lnTo>
                  <a:lnTo>
                    <a:pt x="4657262" y="1713773"/>
                  </a:lnTo>
                  <a:lnTo>
                    <a:pt x="4673238" y="1709492"/>
                  </a:lnTo>
                  <a:lnTo>
                    <a:pt x="4704465" y="1826032"/>
                  </a:lnTo>
                  <a:lnTo>
                    <a:pt x="4687309" y="1830629"/>
                  </a:lnTo>
                  <a:lnTo>
                    <a:pt x="4707047" y="1907394"/>
                  </a:lnTo>
                  <a:lnTo>
                    <a:pt x="4722974" y="2011748"/>
                  </a:lnTo>
                  <a:lnTo>
                    <a:pt x="4741111" y="2009324"/>
                  </a:lnTo>
                  <a:lnTo>
                    <a:pt x="4757093" y="2128912"/>
                  </a:lnTo>
                  <a:lnTo>
                    <a:pt x="4741180" y="2131039"/>
                  </a:lnTo>
                  <a:lnTo>
                    <a:pt x="4742963" y="2142727"/>
                  </a:lnTo>
                  <a:lnTo>
                    <a:pt x="4752154" y="2324735"/>
                  </a:lnTo>
                  <a:lnTo>
                    <a:pt x="4770120" y="2324735"/>
                  </a:lnTo>
                  <a:lnTo>
                    <a:pt x="4770120" y="2445386"/>
                  </a:lnTo>
                  <a:lnTo>
                    <a:pt x="4752154" y="2445386"/>
                  </a:lnTo>
                  <a:lnTo>
                    <a:pt x="4742963" y="2627393"/>
                  </a:lnTo>
                  <a:lnTo>
                    <a:pt x="4742580" y="2629909"/>
                  </a:lnTo>
                  <a:lnTo>
                    <a:pt x="4758078" y="2631918"/>
                  </a:lnTo>
                  <a:lnTo>
                    <a:pt x="4742564" y="2751567"/>
                  </a:lnTo>
                  <a:lnTo>
                    <a:pt x="4724372" y="2749208"/>
                  </a:lnTo>
                  <a:lnTo>
                    <a:pt x="4707047" y="2862726"/>
                  </a:lnTo>
                  <a:lnTo>
                    <a:pt x="4687309" y="2939493"/>
                  </a:lnTo>
                  <a:lnTo>
                    <a:pt x="4704465" y="2944090"/>
                  </a:lnTo>
                  <a:lnTo>
                    <a:pt x="4673238" y="3060630"/>
                  </a:lnTo>
                  <a:lnTo>
                    <a:pt x="4657262" y="3056349"/>
                  </a:lnTo>
                  <a:lnTo>
                    <a:pt x="4648643" y="3089867"/>
                  </a:lnTo>
                  <a:lnTo>
                    <a:pt x="4597001" y="3230964"/>
                  </a:lnTo>
                  <a:lnTo>
                    <a:pt x="4613328" y="3237689"/>
                  </a:lnTo>
                  <a:lnTo>
                    <a:pt x="4567375" y="3349246"/>
                  </a:lnTo>
                  <a:lnTo>
                    <a:pt x="4551953" y="3342894"/>
                  </a:lnTo>
                  <a:lnTo>
                    <a:pt x="4469137" y="3514810"/>
                  </a:lnTo>
                  <a:lnTo>
                    <a:pt x="4467412" y="3517649"/>
                  </a:lnTo>
                  <a:lnTo>
                    <a:pt x="4480745" y="3525347"/>
                  </a:lnTo>
                  <a:lnTo>
                    <a:pt x="4420420" y="3629834"/>
                  </a:lnTo>
                  <a:lnTo>
                    <a:pt x="4404753" y="3620789"/>
                  </a:lnTo>
                  <a:lnTo>
                    <a:pt x="4350418" y="3710228"/>
                  </a:lnTo>
                  <a:lnTo>
                    <a:pt x="4302416" y="3774419"/>
                  </a:lnTo>
                  <a:lnTo>
                    <a:pt x="4316725" y="3785354"/>
                  </a:lnTo>
                  <a:lnTo>
                    <a:pt x="4243465" y="3881216"/>
                  </a:lnTo>
                  <a:lnTo>
                    <a:pt x="4230159" y="3871047"/>
                  </a:lnTo>
                  <a:lnTo>
                    <a:pt x="4213975" y="3892689"/>
                  </a:lnTo>
                  <a:lnTo>
                    <a:pt x="4101622" y="4016309"/>
                  </a:lnTo>
                  <a:lnTo>
                    <a:pt x="4114209" y="4028896"/>
                  </a:lnTo>
                  <a:lnTo>
                    <a:pt x="4028895" y="4114209"/>
                  </a:lnTo>
                  <a:lnTo>
                    <a:pt x="4016309" y="4101623"/>
                  </a:lnTo>
                  <a:lnTo>
                    <a:pt x="3892689" y="4213975"/>
                  </a:lnTo>
                  <a:lnTo>
                    <a:pt x="3878476" y="4224604"/>
                  </a:lnTo>
                  <a:lnTo>
                    <a:pt x="3888483" y="4237592"/>
                  </a:lnTo>
                  <a:lnTo>
                    <a:pt x="3792907" y="4311226"/>
                  </a:lnTo>
                  <a:lnTo>
                    <a:pt x="3781843" y="4296865"/>
                  </a:lnTo>
                  <a:lnTo>
                    <a:pt x="3710228" y="4350418"/>
                  </a:lnTo>
                  <a:lnTo>
                    <a:pt x="3620788" y="4404753"/>
                  </a:lnTo>
                  <a:lnTo>
                    <a:pt x="3629834" y="4420421"/>
                  </a:lnTo>
                  <a:lnTo>
                    <a:pt x="3525346" y="4480746"/>
                  </a:lnTo>
                  <a:lnTo>
                    <a:pt x="3517648" y="4467413"/>
                  </a:lnTo>
                  <a:lnTo>
                    <a:pt x="3514810" y="4469137"/>
                  </a:lnTo>
                  <a:lnTo>
                    <a:pt x="3351262" y="4547922"/>
                  </a:lnTo>
                  <a:lnTo>
                    <a:pt x="3357785" y="4563583"/>
                  </a:lnTo>
                  <a:lnTo>
                    <a:pt x="3246408" y="4609972"/>
                  </a:lnTo>
                  <a:lnTo>
                    <a:pt x="3239677" y="4593812"/>
                  </a:lnTo>
                  <a:lnTo>
                    <a:pt x="3089867" y="4648643"/>
                  </a:lnTo>
                  <a:lnTo>
                    <a:pt x="3056348" y="4657262"/>
                  </a:lnTo>
                  <a:lnTo>
                    <a:pt x="3060629" y="4673238"/>
                  </a:lnTo>
                  <a:lnTo>
                    <a:pt x="2944088" y="4704465"/>
                  </a:lnTo>
                  <a:lnTo>
                    <a:pt x="2939491" y="4687309"/>
                  </a:lnTo>
                  <a:lnTo>
                    <a:pt x="2862726" y="4707047"/>
                  </a:lnTo>
                  <a:lnTo>
                    <a:pt x="2758373" y="4722974"/>
                  </a:lnTo>
                  <a:lnTo>
                    <a:pt x="2760797" y="4741111"/>
                  </a:lnTo>
                  <a:lnTo>
                    <a:pt x="2641208" y="4757093"/>
                  </a:lnTo>
                  <a:lnTo>
                    <a:pt x="2639081" y="4741180"/>
                  </a:lnTo>
                  <a:lnTo>
                    <a:pt x="2627393" y="4742963"/>
                  </a:lnTo>
                  <a:lnTo>
                    <a:pt x="2445386" y="4752154"/>
                  </a:lnTo>
                  <a:lnTo>
                    <a:pt x="2445386" y="4770120"/>
                  </a:lnTo>
                  <a:lnTo>
                    <a:pt x="2324735" y="4770120"/>
                  </a:lnTo>
                  <a:lnTo>
                    <a:pt x="2324735" y="4752154"/>
                  </a:lnTo>
                  <a:lnTo>
                    <a:pt x="2142727" y="4742963"/>
                  </a:lnTo>
                  <a:lnTo>
                    <a:pt x="2140214" y="4742580"/>
                  </a:lnTo>
                  <a:lnTo>
                    <a:pt x="2138204" y="4758078"/>
                  </a:lnTo>
                  <a:lnTo>
                    <a:pt x="2018554" y="4742564"/>
                  </a:lnTo>
                  <a:lnTo>
                    <a:pt x="2020913" y="4724372"/>
                  </a:lnTo>
                  <a:lnTo>
                    <a:pt x="1907394" y="4707047"/>
                  </a:lnTo>
                  <a:lnTo>
                    <a:pt x="1830629" y="4687309"/>
                  </a:lnTo>
                  <a:lnTo>
                    <a:pt x="1826032" y="4704465"/>
                  </a:lnTo>
                  <a:lnTo>
                    <a:pt x="1709492" y="4673238"/>
                  </a:lnTo>
                  <a:lnTo>
                    <a:pt x="1713773" y="4657262"/>
                  </a:lnTo>
                  <a:lnTo>
                    <a:pt x="1680253" y="4648643"/>
                  </a:lnTo>
                  <a:lnTo>
                    <a:pt x="1539159" y="4597003"/>
                  </a:lnTo>
                  <a:lnTo>
                    <a:pt x="1532434" y="4613329"/>
                  </a:lnTo>
                  <a:lnTo>
                    <a:pt x="1420876" y="4567376"/>
                  </a:lnTo>
                  <a:lnTo>
                    <a:pt x="1427229" y="4551954"/>
                  </a:lnTo>
                  <a:lnTo>
                    <a:pt x="1255311" y="4469137"/>
                  </a:lnTo>
                  <a:lnTo>
                    <a:pt x="1252472" y="4467413"/>
                  </a:lnTo>
                  <a:lnTo>
                    <a:pt x="1244774" y="4480746"/>
                  </a:lnTo>
                  <a:lnTo>
                    <a:pt x="1140287" y="4420420"/>
                  </a:lnTo>
                  <a:lnTo>
                    <a:pt x="1149332" y="4404754"/>
                  </a:lnTo>
                  <a:lnTo>
                    <a:pt x="1059892" y="4350418"/>
                  </a:lnTo>
                  <a:lnTo>
                    <a:pt x="995702" y="4302417"/>
                  </a:lnTo>
                  <a:lnTo>
                    <a:pt x="984767" y="4316726"/>
                  </a:lnTo>
                  <a:lnTo>
                    <a:pt x="888905" y="4243465"/>
                  </a:lnTo>
                  <a:lnTo>
                    <a:pt x="899074" y="4230159"/>
                  </a:lnTo>
                  <a:lnTo>
                    <a:pt x="877431" y="4213975"/>
                  </a:lnTo>
                  <a:lnTo>
                    <a:pt x="753812" y="4101623"/>
                  </a:lnTo>
                  <a:lnTo>
                    <a:pt x="741225" y="4114209"/>
                  </a:lnTo>
                  <a:lnTo>
                    <a:pt x="655912" y="4028896"/>
                  </a:lnTo>
                  <a:lnTo>
                    <a:pt x="668499" y="4016310"/>
                  </a:lnTo>
                  <a:lnTo>
                    <a:pt x="556145" y="3892689"/>
                  </a:lnTo>
                  <a:lnTo>
                    <a:pt x="545517" y="3878477"/>
                  </a:lnTo>
                  <a:lnTo>
                    <a:pt x="532530" y="3888483"/>
                  </a:lnTo>
                  <a:lnTo>
                    <a:pt x="458895" y="3792909"/>
                  </a:lnTo>
                  <a:lnTo>
                    <a:pt x="473257" y="3781844"/>
                  </a:lnTo>
                  <a:lnTo>
                    <a:pt x="419703" y="3710228"/>
                  </a:lnTo>
                  <a:lnTo>
                    <a:pt x="365367" y="3620789"/>
                  </a:lnTo>
                  <a:lnTo>
                    <a:pt x="349701" y="3629834"/>
                  </a:lnTo>
                  <a:lnTo>
                    <a:pt x="289375" y="3525347"/>
                  </a:lnTo>
                  <a:lnTo>
                    <a:pt x="302708" y="3517649"/>
                  </a:lnTo>
                  <a:lnTo>
                    <a:pt x="300983" y="3514810"/>
                  </a:lnTo>
                  <a:lnTo>
                    <a:pt x="222199" y="3351263"/>
                  </a:lnTo>
                  <a:lnTo>
                    <a:pt x="206539" y="3357785"/>
                  </a:lnTo>
                  <a:lnTo>
                    <a:pt x="160149" y="3246409"/>
                  </a:lnTo>
                  <a:lnTo>
                    <a:pt x="176309" y="3239679"/>
                  </a:lnTo>
                  <a:lnTo>
                    <a:pt x="121477" y="3089867"/>
                  </a:lnTo>
                  <a:lnTo>
                    <a:pt x="112859" y="3056350"/>
                  </a:lnTo>
                  <a:lnTo>
                    <a:pt x="96883" y="3060630"/>
                  </a:lnTo>
                  <a:lnTo>
                    <a:pt x="65656" y="2944090"/>
                  </a:lnTo>
                  <a:lnTo>
                    <a:pt x="82812" y="2939493"/>
                  </a:lnTo>
                  <a:lnTo>
                    <a:pt x="63073" y="2862726"/>
                  </a:lnTo>
                  <a:lnTo>
                    <a:pt x="47147" y="2758374"/>
                  </a:lnTo>
                  <a:lnTo>
                    <a:pt x="29010" y="2760798"/>
                  </a:lnTo>
                  <a:lnTo>
                    <a:pt x="13028" y="2641210"/>
                  </a:lnTo>
                  <a:lnTo>
                    <a:pt x="28941" y="2639083"/>
                  </a:lnTo>
                  <a:lnTo>
                    <a:pt x="27157" y="2627393"/>
                  </a:lnTo>
                  <a:lnTo>
                    <a:pt x="17966" y="2445386"/>
                  </a:lnTo>
                  <a:lnTo>
                    <a:pt x="0" y="2445386"/>
                  </a:lnTo>
                  <a:lnTo>
                    <a:pt x="0" y="2324735"/>
                  </a:lnTo>
                  <a:lnTo>
                    <a:pt x="17966" y="2324735"/>
                  </a:lnTo>
                  <a:lnTo>
                    <a:pt x="27157" y="2142727"/>
                  </a:lnTo>
                  <a:lnTo>
                    <a:pt x="27540" y="2140214"/>
                  </a:lnTo>
                  <a:lnTo>
                    <a:pt x="12043" y="2138204"/>
                  </a:lnTo>
                  <a:lnTo>
                    <a:pt x="27556" y="2018554"/>
                  </a:lnTo>
                  <a:lnTo>
                    <a:pt x="45748" y="2020913"/>
                  </a:lnTo>
                  <a:lnTo>
                    <a:pt x="63073" y="1907394"/>
                  </a:lnTo>
                  <a:lnTo>
                    <a:pt x="82811" y="1830629"/>
                  </a:lnTo>
                  <a:lnTo>
                    <a:pt x="65656" y="1826032"/>
                  </a:lnTo>
                  <a:lnTo>
                    <a:pt x="96882" y="1709492"/>
                  </a:lnTo>
                  <a:lnTo>
                    <a:pt x="112858" y="1713773"/>
                  </a:lnTo>
                  <a:lnTo>
                    <a:pt x="121477" y="1680253"/>
                  </a:lnTo>
                  <a:lnTo>
                    <a:pt x="173118" y="1539159"/>
                  </a:lnTo>
                  <a:lnTo>
                    <a:pt x="156793" y="1532434"/>
                  </a:lnTo>
                  <a:lnTo>
                    <a:pt x="202745" y="1420876"/>
                  </a:lnTo>
                  <a:lnTo>
                    <a:pt x="218166" y="1427228"/>
                  </a:lnTo>
                  <a:lnTo>
                    <a:pt x="300983" y="1255311"/>
                  </a:lnTo>
                  <a:lnTo>
                    <a:pt x="302708" y="1252472"/>
                  </a:lnTo>
                  <a:lnTo>
                    <a:pt x="289375" y="1244774"/>
                  </a:lnTo>
                  <a:lnTo>
                    <a:pt x="349700" y="1140287"/>
                  </a:lnTo>
                  <a:lnTo>
                    <a:pt x="365367" y="1149332"/>
                  </a:lnTo>
                  <a:lnTo>
                    <a:pt x="419703" y="1059892"/>
                  </a:lnTo>
                  <a:lnTo>
                    <a:pt x="467703" y="995703"/>
                  </a:lnTo>
                  <a:lnTo>
                    <a:pt x="453395" y="984768"/>
                  </a:lnTo>
                  <a:lnTo>
                    <a:pt x="526655" y="888905"/>
                  </a:lnTo>
                  <a:lnTo>
                    <a:pt x="539961" y="899074"/>
                  </a:lnTo>
                  <a:lnTo>
                    <a:pt x="556145" y="877431"/>
                  </a:lnTo>
                  <a:lnTo>
                    <a:pt x="668498" y="753812"/>
                  </a:lnTo>
                  <a:lnTo>
                    <a:pt x="655911" y="741225"/>
                  </a:lnTo>
                  <a:lnTo>
                    <a:pt x="741224" y="655912"/>
                  </a:lnTo>
                  <a:lnTo>
                    <a:pt x="753811" y="668499"/>
                  </a:lnTo>
                  <a:lnTo>
                    <a:pt x="877431" y="556145"/>
                  </a:lnTo>
                  <a:lnTo>
                    <a:pt x="891643" y="545517"/>
                  </a:lnTo>
                  <a:lnTo>
                    <a:pt x="881637" y="532530"/>
                  </a:lnTo>
                  <a:lnTo>
                    <a:pt x="977212" y="458895"/>
                  </a:lnTo>
                  <a:lnTo>
                    <a:pt x="988277" y="473256"/>
                  </a:lnTo>
                  <a:lnTo>
                    <a:pt x="1059892" y="419703"/>
                  </a:lnTo>
                  <a:lnTo>
                    <a:pt x="1149331" y="365367"/>
                  </a:lnTo>
                  <a:lnTo>
                    <a:pt x="1140286" y="349701"/>
                  </a:lnTo>
                  <a:lnTo>
                    <a:pt x="1244773" y="289375"/>
                  </a:lnTo>
                  <a:lnTo>
                    <a:pt x="1252471" y="302708"/>
                  </a:lnTo>
                  <a:lnTo>
                    <a:pt x="1255311" y="300983"/>
                  </a:lnTo>
                  <a:lnTo>
                    <a:pt x="1418857" y="222199"/>
                  </a:lnTo>
                  <a:lnTo>
                    <a:pt x="1412335" y="206539"/>
                  </a:lnTo>
                  <a:lnTo>
                    <a:pt x="1523712" y="160149"/>
                  </a:lnTo>
                  <a:lnTo>
                    <a:pt x="1530443" y="176308"/>
                  </a:lnTo>
                  <a:lnTo>
                    <a:pt x="1680253" y="121477"/>
                  </a:lnTo>
                  <a:lnTo>
                    <a:pt x="1713772" y="112858"/>
                  </a:lnTo>
                  <a:lnTo>
                    <a:pt x="1709491" y="96883"/>
                  </a:lnTo>
                  <a:lnTo>
                    <a:pt x="1826030" y="65656"/>
                  </a:lnTo>
                  <a:lnTo>
                    <a:pt x="1830627" y="82812"/>
                  </a:lnTo>
                  <a:lnTo>
                    <a:pt x="1907394" y="63073"/>
                  </a:lnTo>
                  <a:lnTo>
                    <a:pt x="2011747" y="47147"/>
                  </a:lnTo>
                  <a:lnTo>
                    <a:pt x="2009323" y="29011"/>
                  </a:lnTo>
                  <a:lnTo>
                    <a:pt x="2128910" y="13028"/>
                  </a:lnTo>
                  <a:lnTo>
                    <a:pt x="2131037" y="28941"/>
                  </a:lnTo>
                  <a:lnTo>
                    <a:pt x="2142727" y="27157"/>
                  </a:lnTo>
                  <a:lnTo>
                    <a:pt x="2324735" y="17966"/>
                  </a:lnTo>
                  <a:close/>
                </a:path>
              </a:pathLst>
            </a:custGeom>
            <a:solidFill>
              <a:srgbClr val="F4F5D6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EB88ECDF-2ADF-4BB8-8246-BA90C2112F20}"/>
                </a:ext>
              </a:extLst>
            </p:cNvPr>
            <p:cNvSpPr/>
            <p:nvPr/>
          </p:nvSpPr>
          <p:spPr>
            <a:xfrm>
              <a:off x="4727603" y="1016158"/>
              <a:ext cx="4444048" cy="4444048"/>
            </a:xfrm>
            <a:prstGeom prst="ellipse">
              <a:avLst/>
            </a:prstGeom>
            <a:gradFill>
              <a:gsLst>
                <a:gs pos="100000">
                  <a:srgbClr val="F4F5D6"/>
                </a:gs>
                <a:gs pos="0">
                  <a:srgbClr val="C3C296"/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CE3F1662-AF16-40F4-BDC3-AA2CA96F7B20}"/>
                </a:ext>
              </a:extLst>
            </p:cNvPr>
            <p:cNvSpPr/>
            <p:nvPr/>
          </p:nvSpPr>
          <p:spPr>
            <a:xfrm>
              <a:off x="4762874" y="1051429"/>
              <a:ext cx="4373506" cy="4373506"/>
            </a:xfrm>
            <a:prstGeom prst="ellipse">
              <a:avLst/>
            </a:prstGeom>
            <a:gradFill>
              <a:gsLst>
                <a:gs pos="0">
                  <a:srgbClr val="F4F5D6"/>
                </a:gs>
                <a:gs pos="100000">
                  <a:srgbClr val="C3C296"/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6FBC2493-7C61-4E1A-B6A0-77E8FCB1BF28}"/>
                </a:ext>
              </a:extLst>
            </p:cNvPr>
            <p:cNvGrpSpPr/>
            <p:nvPr/>
          </p:nvGrpSpPr>
          <p:grpSpPr>
            <a:xfrm>
              <a:off x="4885805" y="1181100"/>
              <a:ext cx="4127644" cy="4127644"/>
              <a:chOff x="728127" y="1120042"/>
              <a:chExt cx="4249760" cy="4249760"/>
            </a:xfrm>
            <a:solidFill>
              <a:schemeClr val="bg1">
                <a:lumMod val="95000"/>
              </a:schemeClr>
            </a:solidFill>
          </p:grpSpPr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98E46BAD-AAED-4519-833B-F62C941BEA50}"/>
                  </a:ext>
                </a:extLst>
              </p:cNvPr>
              <p:cNvSpPr/>
              <p:nvPr/>
            </p:nvSpPr>
            <p:spPr>
              <a:xfrm>
                <a:off x="2812197" y="112004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24D8FB56-FE69-43AE-8EF9-A95684EB2F68}"/>
                  </a:ext>
                </a:extLst>
              </p:cNvPr>
              <p:cNvSpPr/>
              <p:nvPr/>
            </p:nvSpPr>
            <p:spPr>
              <a:xfrm>
                <a:off x="2812197" y="528818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AD17F222-ABB6-4B8E-BB54-DC69D8C993A0}"/>
                  </a:ext>
                </a:extLst>
              </p:cNvPr>
              <p:cNvSpPr/>
              <p:nvPr/>
            </p:nvSpPr>
            <p:spPr>
              <a:xfrm rot="5400000">
                <a:off x="4896267" y="320411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A10190D3-23EE-4D92-8D7E-8F1174ED8C73}"/>
                  </a:ext>
                </a:extLst>
              </p:cNvPr>
              <p:cNvSpPr/>
              <p:nvPr/>
            </p:nvSpPr>
            <p:spPr>
              <a:xfrm rot="5400000">
                <a:off x="728127" y="320411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B88AD402-71A9-4F6F-BDAA-7E97E65971FC}"/>
                  </a:ext>
                </a:extLst>
              </p:cNvPr>
              <p:cNvSpPr/>
              <p:nvPr/>
            </p:nvSpPr>
            <p:spPr>
              <a:xfrm rot="2700000">
                <a:off x="4285857" y="17304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04CC487A-9436-4BFF-B71A-9B62D7A6DCF4}"/>
                  </a:ext>
                </a:extLst>
              </p:cNvPr>
              <p:cNvSpPr/>
              <p:nvPr/>
            </p:nvSpPr>
            <p:spPr>
              <a:xfrm rot="2700000">
                <a:off x="1338537" y="46777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62B520D4-6AFE-483F-86F6-5A76727E84FF}"/>
                  </a:ext>
                </a:extLst>
              </p:cNvPr>
              <p:cNvSpPr/>
              <p:nvPr/>
            </p:nvSpPr>
            <p:spPr>
              <a:xfrm rot="8100000">
                <a:off x="4285857" y="46777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B810C240-5FAF-459D-87E9-D3CC043CA708}"/>
                  </a:ext>
                </a:extLst>
              </p:cNvPr>
              <p:cNvSpPr/>
              <p:nvPr/>
            </p:nvSpPr>
            <p:spPr>
              <a:xfrm rot="8100000">
                <a:off x="1338537" y="17304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4B89ED69-281E-48AD-AE78-F64CCBA558FD}"/>
                  </a:ext>
                </a:extLst>
              </p:cNvPr>
              <p:cNvSpPr/>
              <p:nvPr/>
            </p:nvSpPr>
            <p:spPr>
              <a:xfrm rot="1800000">
                <a:off x="3854232" y="13992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73D6CBBB-D535-46F8-AFCA-CBEF4E8F36BF}"/>
                  </a:ext>
                </a:extLst>
              </p:cNvPr>
              <p:cNvSpPr/>
              <p:nvPr/>
            </p:nvSpPr>
            <p:spPr>
              <a:xfrm rot="1800000">
                <a:off x="1770162" y="50089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8E85C00D-7FD6-4C4F-A87C-FD9E011010CE}"/>
                  </a:ext>
                </a:extLst>
              </p:cNvPr>
              <p:cNvSpPr/>
              <p:nvPr/>
            </p:nvSpPr>
            <p:spPr>
              <a:xfrm rot="7200000">
                <a:off x="4617055" y="424614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31446E46-125C-4235-B108-D3FA4DE59A7D}"/>
                  </a:ext>
                </a:extLst>
              </p:cNvPr>
              <p:cNvSpPr/>
              <p:nvPr/>
            </p:nvSpPr>
            <p:spPr>
              <a:xfrm rot="7200000">
                <a:off x="1007339" y="216207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8EF6198B-08E4-41B6-BED7-79F7F9A72F60}"/>
                  </a:ext>
                </a:extLst>
              </p:cNvPr>
              <p:cNvSpPr/>
              <p:nvPr/>
            </p:nvSpPr>
            <p:spPr>
              <a:xfrm rot="4500000">
                <a:off x="4825254" y="266471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1E29D665-5452-4FFF-8B99-0E816406F966}"/>
                  </a:ext>
                </a:extLst>
              </p:cNvPr>
              <p:cNvSpPr/>
              <p:nvPr/>
            </p:nvSpPr>
            <p:spPr>
              <a:xfrm rot="4500000">
                <a:off x="799140" y="374350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94AFF132-E25E-4B70-80E2-CEDE06178149}"/>
                  </a:ext>
                </a:extLst>
              </p:cNvPr>
              <p:cNvSpPr/>
              <p:nvPr/>
            </p:nvSpPr>
            <p:spPr>
              <a:xfrm rot="9900000">
                <a:off x="3351594" y="521716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CAEAAAD5-0510-4B8C-92A3-28326AB1A05B}"/>
                  </a:ext>
                </a:extLst>
              </p:cNvPr>
              <p:cNvSpPr/>
              <p:nvPr/>
            </p:nvSpPr>
            <p:spPr>
              <a:xfrm rot="9900000">
                <a:off x="2272800" y="119105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021B3D6B-CCCA-4926-B422-62338BBC4AF9}"/>
                  </a:ext>
                </a:extLst>
              </p:cNvPr>
              <p:cNvSpPr/>
              <p:nvPr/>
            </p:nvSpPr>
            <p:spPr>
              <a:xfrm rot="900000">
                <a:off x="3351594" y="119105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EC55B7B7-B051-4487-8C9E-11145991279A}"/>
                  </a:ext>
                </a:extLst>
              </p:cNvPr>
              <p:cNvSpPr/>
              <p:nvPr/>
            </p:nvSpPr>
            <p:spPr>
              <a:xfrm rot="900000">
                <a:off x="2272800" y="521716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37D856D1-350B-4F1E-A775-EABFCC27D6EC}"/>
                  </a:ext>
                </a:extLst>
              </p:cNvPr>
              <p:cNvSpPr/>
              <p:nvPr/>
            </p:nvSpPr>
            <p:spPr>
              <a:xfrm rot="6300000">
                <a:off x="4825254" y="374350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B31B6841-4789-48AC-AB16-D62C8A620240}"/>
                  </a:ext>
                </a:extLst>
              </p:cNvPr>
              <p:cNvSpPr/>
              <p:nvPr/>
            </p:nvSpPr>
            <p:spPr>
              <a:xfrm rot="6300000">
                <a:off x="799140" y="266471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AE643F1F-51F0-4869-B485-09E9C8AA21B5}"/>
                  </a:ext>
                </a:extLst>
              </p:cNvPr>
              <p:cNvSpPr/>
              <p:nvPr/>
            </p:nvSpPr>
            <p:spPr>
              <a:xfrm rot="3600000">
                <a:off x="4617055" y="216207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9ECFF613-6A9F-40D7-9413-1E3BE2863EE7}"/>
                  </a:ext>
                </a:extLst>
              </p:cNvPr>
              <p:cNvSpPr/>
              <p:nvPr/>
            </p:nvSpPr>
            <p:spPr>
              <a:xfrm rot="3600000">
                <a:off x="1007339" y="424614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17E9EE34-DC35-4EE8-8D67-2A4216C3035D}"/>
                  </a:ext>
                </a:extLst>
              </p:cNvPr>
              <p:cNvSpPr/>
              <p:nvPr/>
            </p:nvSpPr>
            <p:spPr>
              <a:xfrm rot="9000000">
                <a:off x="3854232" y="50089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34DF43BA-722B-4019-A2D1-349EBFC2B033}"/>
                  </a:ext>
                </a:extLst>
              </p:cNvPr>
              <p:cNvSpPr/>
              <p:nvPr/>
            </p:nvSpPr>
            <p:spPr>
              <a:xfrm rot="9000000">
                <a:off x="1770162" y="13992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0B115247-459A-4FBE-BA0D-D608205C9477}"/>
                  </a:ext>
                </a:extLst>
              </p:cNvPr>
              <p:cNvSpPr/>
              <p:nvPr/>
            </p:nvSpPr>
            <p:spPr>
              <a:xfrm rot="21233398">
                <a:off x="2594340" y="113188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76ACB547-5939-4CD1-AAB2-787790E01DE6}"/>
                  </a:ext>
                </a:extLst>
              </p:cNvPr>
              <p:cNvSpPr/>
              <p:nvPr/>
            </p:nvSpPr>
            <p:spPr>
              <a:xfrm rot="21233398">
                <a:off x="3037990" y="527634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FE98923C-9EC2-4FDB-A46C-5E76D0336C65}"/>
                  </a:ext>
                </a:extLst>
              </p:cNvPr>
              <p:cNvSpPr/>
              <p:nvPr/>
            </p:nvSpPr>
            <p:spPr>
              <a:xfrm rot="5033398">
                <a:off x="4888396" y="298228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D2699B2A-5A0F-4065-8317-429B14600855}"/>
                  </a:ext>
                </a:extLst>
              </p:cNvPr>
              <p:cNvSpPr/>
              <p:nvPr/>
            </p:nvSpPr>
            <p:spPr>
              <a:xfrm rot="5033398">
                <a:off x="743934" y="342593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14CF0BBB-BB87-4388-9E89-A4A6714BA511}"/>
                  </a:ext>
                </a:extLst>
              </p:cNvPr>
              <p:cNvSpPr/>
              <p:nvPr/>
            </p:nvSpPr>
            <p:spPr>
              <a:xfrm rot="2333398">
                <a:off x="4124600" y="15819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A76BD7E7-148A-45A7-B88A-1629A054F41C}"/>
                  </a:ext>
                </a:extLst>
              </p:cNvPr>
              <p:cNvSpPr/>
              <p:nvPr/>
            </p:nvSpPr>
            <p:spPr>
              <a:xfrm rot="2333398">
                <a:off x="1507730" y="48262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793C262E-6106-4473-BEB1-72A91C5C24CD}"/>
                  </a:ext>
                </a:extLst>
              </p:cNvPr>
              <p:cNvSpPr/>
              <p:nvPr/>
            </p:nvSpPr>
            <p:spPr>
              <a:xfrm rot="7733398">
                <a:off x="4438307" y="451254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3E9F0F20-926E-471C-8814-CC547D2C624F}"/>
                  </a:ext>
                </a:extLst>
              </p:cNvPr>
              <p:cNvSpPr/>
              <p:nvPr/>
            </p:nvSpPr>
            <p:spPr>
              <a:xfrm rot="7733398">
                <a:off x="1194023" y="189567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67186BB4-EEDC-4B13-9B6E-4075B2E12203}"/>
                  </a:ext>
                </a:extLst>
              </p:cNvPr>
              <p:cNvSpPr/>
              <p:nvPr/>
            </p:nvSpPr>
            <p:spPr>
              <a:xfrm rot="1433398">
                <a:off x="3660175" y="129859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6CB28B50-BBE9-4941-BDF4-BE79AF1E1F4D}"/>
                  </a:ext>
                </a:extLst>
              </p:cNvPr>
              <p:cNvSpPr/>
              <p:nvPr/>
            </p:nvSpPr>
            <p:spPr>
              <a:xfrm rot="1433398">
                <a:off x="1972155" y="510963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751EC269-30BD-4249-8A1D-64516B676639}"/>
                  </a:ext>
                </a:extLst>
              </p:cNvPr>
              <p:cNvSpPr/>
              <p:nvPr/>
            </p:nvSpPr>
            <p:spPr>
              <a:xfrm rot="6833398">
                <a:off x="4721683" y="404812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EB151EFC-D334-4CDD-B4BB-180B65AABBC2}"/>
                  </a:ext>
                </a:extLst>
              </p:cNvPr>
              <p:cNvSpPr/>
              <p:nvPr/>
            </p:nvSpPr>
            <p:spPr>
              <a:xfrm rot="6833398">
                <a:off x="910647" y="236010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DFC53AEE-DA2B-4476-9A98-806792DD8237}"/>
                  </a:ext>
                </a:extLst>
              </p:cNvPr>
              <p:cNvSpPr/>
              <p:nvPr/>
            </p:nvSpPr>
            <p:spPr>
              <a:xfrm rot="4133398">
                <a:off x="4760374" y="245351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9E3CA3D3-BD45-4F09-A02A-3FF2219B177C}"/>
                  </a:ext>
                </a:extLst>
              </p:cNvPr>
              <p:cNvSpPr/>
              <p:nvPr/>
            </p:nvSpPr>
            <p:spPr>
              <a:xfrm rot="4133398">
                <a:off x="871956" y="395471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C85C17F6-B52B-4D04-B179-533423AB0ED2}"/>
                  </a:ext>
                </a:extLst>
              </p:cNvPr>
              <p:cNvSpPr/>
              <p:nvPr/>
            </p:nvSpPr>
            <p:spPr>
              <a:xfrm rot="9533398">
                <a:off x="3566764" y="514832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34D047D9-A3FA-4B86-AEFE-5983BEDDAE3C}"/>
                  </a:ext>
                </a:extLst>
              </p:cNvPr>
              <p:cNvSpPr/>
              <p:nvPr/>
            </p:nvSpPr>
            <p:spPr>
              <a:xfrm rot="9533398">
                <a:off x="2065566" y="125990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28708830-15DA-42C1-B751-EE3486E13897}"/>
                  </a:ext>
                </a:extLst>
              </p:cNvPr>
              <p:cNvSpPr/>
              <p:nvPr/>
            </p:nvSpPr>
            <p:spPr>
              <a:xfrm rot="533398">
                <a:off x="3138232" y="114507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C49DBE57-0534-4C49-8D4C-F82ACAA12879}"/>
                  </a:ext>
                </a:extLst>
              </p:cNvPr>
              <p:cNvSpPr/>
              <p:nvPr/>
            </p:nvSpPr>
            <p:spPr>
              <a:xfrm rot="533398">
                <a:off x="2494098" y="526314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27AD067D-07B5-46D7-9EDE-A3DE3A178365}"/>
                  </a:ext>
                </a:extLst>
              </p:cNvPr>
              <p:cNvSpPr/>
              <p:nvPr/>
            </p:nvSpPr>
            <p:spPr>
              <a:xfrm rot="5933398">
                <a:off x="4875199" y="352617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60BDC68E-7696-408C-9B2F-517064389D66}"/>
                  </a:ext>
                </a:extLst>
              </p:cNvPr>
              <p:cNvSpPr/>
              <p:nvPr/>
            </p:nvSpPr>
            <p:spPr>
              <a:xfrm rot="5933398">
                <a:off x="757131" y="288204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F48F21E4-DBFC-45EE-AFC4-E1987ECD0C22}"/>
                  </a:ext>
                </a:extLst>
              </p:cNvPr>
              <p:cNvSpPr/>
              <p:nvPr/>
            </p:nvSpPr>
            <p:spPr>
              <a:xfrm rot="3233398">
                <a:off x="4499858" y="197589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578221FA-0DD1-43FC-92C4-81C6A2D165D5}"/>
                  </a:ext>
                </a:extLst>
              </p:cNvPr>
              <p:cNvSpPr/>
              <p:nvPr/>
            </p:nvSpPr>
            <p:spPr>
              <a:xfrm rot="3233398">
                <a:off x="1132472" y="443233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4DA93A6A-4F1F-42BB-88CB-98EC410F411D}"/>
                  </a:ext>
                </a:extLst>
              </p:cNvPr>
              <p:cNvSpPr/>
              <p:nvPr/>
            </p:nvSpPr>
            <p:spPr>
              <a:xfrm rot="8633398">
                <a:off x="4044386" y="488780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FD798157-6245-46AD-B6AD-C8B08FFD40BB}"/>
                  </a:ext>
                </a:extLst>
              </p:cNvPr>
              <p:cNvSpPr/>
              <p:nvPr/>
            </p:nvSpPr>
            <p:spPr>
              <a:xfrm rot="8633398">
                <a:off x="1587944" y="152041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2B887C32-E921-482C-8872-641294E1BF80}"/>
                  </a:ext>
                </a:extLst>
              </p:cNvPr>
              <p:cNvSpPr/>
              <p:nvPr/>
            </p:nvSpPr>
            <p:spPr>
              <a:xfrm rot="20883886">
                <a:off x="2381199" y="116509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88AA9201-29B4-446E-AB97-BA279C2EAE67}"/>
                  </a:ext>
                </a:extLst>
              </p:cNvPr>
              <p:cNvSpPr/>
              <p:nvPr/>
            </p:nvSpPr>
            <p:spPr>
              <a:xfrm rot="20883886">
                <a:off x="3243195" y="524312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BA3DB0F6-721B-4A4A-8C2C-C26844F70BFF}"/>
                  </a:ext>
                </a:extLst>
              </p:cNvPr>
              <p:cNvSpPr/>
              <p:nvPr/>
            </p:nvSpPr>
            <p:spPr>
              <a:xfrm rot="4683886">
                <a:off x="4851214" y="277311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D2850696-FFF2-40C1-AF58-082A0BA8E70C}"/>
                  </a:ext>
                </a:extLst>
              </p:cNvPr>
              <p:cNvSpPr/>
              <p:nvPr/>
            </p:nvSpPr>
            <p:spPr>
              <a:xfrm rot="4683886">
                <a:off x="773180" y="363511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3DC007EB-D2D6-4EDE-A5F8-84D39C5C6B28}"/>
                  </a:ext>
                </a:extLst>
              </p:cNvPr>
              <p:cNvSpPr/>
              <p:nvPr/>
            </p:nvSpPr>
            <p:spPr>
              <a:xfrm rot="1983886">
                <a:off x="3949238" y="145754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3B566E9E-569F-4C9A-8463-CBA7B7C85108}"/>
                  </a:ext>
                </a:extLst>
              </p:cNvPr>
              <p:cNvSpPr/>
              <p:nvPr/>
            </p:nvSpPr>
            <p:spPr>
              <a:xfrm rot="1983886">
                <a:off x="1675156" y="495067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A2970C0C-3F69-490D-BC5D-5E3E01269CAB}"/>
                  </a:ext>
                </a:extLst>
              </p:cNvPr>
              <p:cNvSpPr/>
              <p:nvPr/>
            </p:nvSpPr>
            <p:spPr>
              <a:xfrm rot="7383886">
                <a:off x="4558761" y="434115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2EBCE5BF-2072-4347-BD2D-FE41F4125FA5}"/>
                  </a:ext>
                </a:extLst>
              </p:cNvPr>
              <p:cNvSpPr/>
              <p:nvPr/>
            </p:nvSpPr>
            <p:spPr>
              <a:xfrm rot="7383886">
                <a:off x="1065633" y="206707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A505B281-03AE-4A85-8B91-2F5F4539242B}"/>
                  </a:ext>
                </a:extLst>
              </p:cNvPr>
              <p:cNvSpPr/>
              <p:nvPr/>
            </p:nvSpPr>
            <p:spPr>
              <a:xfrm rot="1083886">
                <a:off x="3458450" y="12227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1A45984D-4FE5-462D-B70C-648B1328CB15}"/>
                  </a:ext>
                </a:extLst>
              </p:cNvPr>
              <p:cNvSpPr/>
              <p:nvPr/>
            </p:nvSpPr>
            <p:spPr>
              <a:xfrm rot="1083886">
                <a:off x="2165944" y="51854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14CC6B18-C887-42FF-8E42-80C45E585522}"/>
                  </a:ext>
                </a:extLst>
              </p:cNvPr>
              <p:cNvSpPr/>
              <p:nvPr/>
            </p:nvSpPr>
            <p:spPr>
              <a:xfrm rot="6483886">
                <a:off x="4793537" y="385036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C787CCA5-8019-427C-BDCF-0E6D6BD7372C}"/>
                  </a:ext>
                </a:extLst>
              </p:cNvPr>
              <p:cNvSpPr/>
              <p:nvPr/>
            </p:nvSpPr>
            <p:spPr>
              <a:xfrm rot="6483886">
                <a:off x="830857" y="255785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D2DED2B4-51D1-4CA3-9F1B-1BB719FA0C3E}"/>
                  </a:ext>
                </a:extLst>
              </p:cNvPr>
              <p:cNvSpPr/>
              <p:nvPr/>
            </p:nvSpPr>
            <p:spPr>
              <a:xfrm rot="3783886">
                <a:off x="4670185" y="226006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F49C9342-FA7E-477A-8ABD-250C284C0522}"/>
                  </a:ext>
                </a:extLst>
              </p:cNvPr>
              <p:cNvSpPr/>
              <p:nvPr/>
            </p:nvSpPr>
            <p:spPr>
              <a:xfrm rot="3783886">
                <a:off x="954209" y="414816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FB1DF2FA-CE08-4560-9F63-F58FFDB1DBD2}"/>
                  </a:ext>
                </a:extLst>
              </p:cNvPr>
              <p:cNvSpPr/>
              <p:nvPr/>
            </p:nvSpPr>
            <p:spPr>
              <a:xfrm rot="9183886">
                <a:off x="3756245" y="506210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EDC71221-6AE8-4078-95AF-CDCB3A045446}"/>
                  </a:ext>
                </a:extLst>
              </p:cNvPr>
              <p:cNvSpPr/>
              <p:nvPr/>
            </p:nvSpPr>
            <p:spPr>
              <a:xfrm rot="9183886">
                <a:off x="1868149" y="134612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71FDAD78-512D-41F2-BDA4-42AD1D173EFC}"/>
                  </a:ext>
                </a:extLst>
              </p:cNvPr>
              <p:cNvSpPr/>
              <p:nvPr/>
            </p:nvSpPr>
            <p:spPr>
              <a:xfrm rot="183886">
                <a:off x="2923621" y="112302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E709F265-708F-41EA-AFB9-E9B57681BF9E}"/>
                  </a:ext>
                </a:extLst>
              </p:cNvPr>
              <p:cNvSpPr/>
              <p:nvPr/>
            </p:nvSpPr>
            <p:spPr>
              <a:xfrm rot="183886">
                <a:off x="2700773" y="528520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D9160054-B195-470F-BA11-2C2F64FD4158}"/>
                  </a:ext>
                </a:extLst>
              </p:cNvPr>
              <p:cNvSpPr/>
              <p:nvPr/>
            </p:nvSpPr>
            <p:spPr>
              <a:xfrm rot="5583886">
                <a:off x="4893286" y="331553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91500EBD-6B77-4FCA-8DF6-65242AB6C5CB}"/>
                  </a:ext>
                </a:extLst>
              </p:cNvPr>
              <p:cNvSpPr/>
              <p:nvPr/>
            </p:nvSpPr>
            <p:spPr>
              <a:xfrm rot="5583886">
                <a:off x="731108" y="309268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84008F32-D8E0-4947-8A0D-8A5ACD0BFE60}"/>
                  </a:ext>
                </a:extLst>
              </p:cNvPr>
              <p:cNvSpPr/>
              <p:nvPr/>
            </p:nvSpPr>
            <p:spPr>
              <a:xfrm rot="2883886">
                <a:off x="4362539" y="181134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274576F6-86F1-466B-BEAC-47A373309030}"/>
                  </a:ext>
                </a:extLst>
              </p:cNvPr>
              <p:cNvSpPr/>
              <p:nvPr/>
            </p:nvSpPr>
            <p:spPr>
              <a:xfrm rot="2883886">
                <a:off x="1261855" y="459687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DECAACFA-6BD7-47A9-99C9-8879DFC5B31F}"/>
                  </a:ext>
                </a:extLst>
              </p:cNvPr>
              <p:cNvSpPr/>
              <p:nvPr/>
            </p:nvSpPr>
            <p:spPr>
              <a:xfrm rot="8283886">
                <a:off x="4204961" y="47544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840D2F6B-9E45-45BE-BCDB-490817675F65}"/>
                  </a:ext>
                </a:extLst>
              </p:cNvPr>
              <p:cNvSpPr/>
              <p:nvPr/>
            </p:nvSpPr>
            <p:spPr>
              <a:xfrm rot="8283886">
                <a:off x="1419433" y="16537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2BD609A6-0C7A-4B9D-9108-F53BCC05B71D}"/>
                  </a:ext>
                </a:extLst>
              </p:cNvPr>
              <p:cNvSpPr/>
              <p:nvPr/>
            </p:nvSpPr>
            <p:spPr>
              <a:xfrm rot="21422471">
                <a:off x="2704621" y="112282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C1F615DE-F738-41C9-95C0-B34026216C0F}"/>
                  </a:ext>
                </a:extLst>
              </p:cNvPr>
              <p:cNvSpPr/>
              <p:nvPr/>
            </p:nvSpPr>
            <p:spPr>
              <a:xfrm rot="21422471">
                <a:off x="2919773" y="528540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B21A8177-B03B-4575-AC1B-402A8E14F81D}"/>
                  </a:ext>
                </a:extLst>
              </p:cNvPr>
              <p:cNvSpPr/>
              <p:nvPr/>
            </p:nvSpPr>
            <p:spPr>
              <a:xfrm rot="5222471">
                <a:off x="4893489" y="309653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FC4D2106-EC8E-491D-92AA-1BB7ACC478FA}"/>
                  </a:ext>
                </a:extLst>
              </p:cNvPr>
              <p:cNvSpPr/>
              <p:nvPr/>
            </p:nvSpPr>
            <p:spPr>
              <a:xfrm rot="5222471">
                <a:off x="730905" y="331168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C6D6D72D-AEC9-4C3E-BD3B-6E757A823BFA}"/>
                  </a:ext>
                </a:extLst>
              </p:cNvPr>
              <p:cNvSpPr/>
              <p:nvPr/>
            </p:nvSpPr>
            <p:spPr>
              <a:xfrm rot="2522471">
                <a:off x="4207825" y="165634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82F9C7CA-0166-44A8-BD23-C6D1DA100306}"/>
                  </a:ext>
                </a:extLst>
              </p:cNvPr>
              <p:cNvSpPr/>
              <p:nvPr/>
            </p:nvSpPr>
            <p:spPr>
              <a:xfrm rot="2522471">
                <a:off x="1416569" y="475187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D1225C88-A2E3-4760-AC46-4DEFE9305678}"/>
                  </a:ext>
                </a:extLst>
              </p:cNvPr>
              <p:cNvSpPr/>
              <p:nvPr/>
            </p:nvSpPr>
            <p:spPr>
              <a:xfrm rot="7922471">
                <a:off x="4359960" y="459974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5B224157-053A-4075-9D61-79F3EA2DE5AF}"/>
                  </a:ext>
                </a:extLst>
              </p:cNvPr>
              <p:cNvSpPr/>
              <p:nvPr/>
            </p:nvSpPr>
            <p:spPr>
              <a:xfrm rot="7922471">
                <a:off x="1264434" y="180848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991CF038-1CFC-42BD-A0DA-47DEB75C8FCC}"/>
                  </a:ext>
                </a:extLst>
              </p:cNvPr>
              <p:cNvSpPr/>
              <p:nvPr/>
            </p:nvSpPr>
            <p:spPr>
              <a:xfrm rot="1622471">
                <a:off x="3759679" y="13478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F3C44DAC-0D19-4FF3-B7FC-771569C2C881}"/>
                  </a:ext>
                </a:extLst>
              </p:cNvPr>
              <p:cNvSpPr/>
              <p:nvPr/>
            </p:nvSpPr>
            <p:spPr>
              <a:xfrm rot="1622471">
                <a:off x="1864715" y="50603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2341BC3F-7F9B-4C1D-8D48-0B59C5799893}"/>
                  </a:ext>
                </a:extLst>
              </p:cNvPr>
              <p:cNvSpPr/>
              <p:nvPr/>
            </p:nvSpPr>
            <p:spPr>
              <a:xfrm rot="7022471">
                <a:off x="4668437" y="415159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E137F3D0-98E9-4262-9382-75AF4C553973}"/>
                  </a:ext>
                </a:extLst>
              </p:cNvPr>
              <p:cNvSpPr/>
              <p:nvPr/>
            </p:nvSpPr>
            <p:spPr>
              <a:xfrm rot="7022471">
                <a:off x="955957" y="225663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3F725042-1A62-482E-BE6B-712FB8F29529}"/>
                  </a:ext>
                </a:extLst>
              </p:cNvPr>
              <p:cNvSpPr/>
              <p:nvPr/>
            </p:nvSpPr>
            <p:spPr>
              <a:xfrm rot="4322471">
                <a:off x="4794728" y="256152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C30596C7-1BE0-4B0E-BDE7-9E230350EFD2}"/>
                  </a:ext>
                </a:extLst>
              </p:cNvPr>
              <p:cNvSpPr/>
              <p:nvPr/>
            </p:nvSpPr>
            <p:spPr>
              <a:xfrm rot="4322471">
                <a:off x="829666" y="384670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DFEABD59-0917-4F1B-BA69-7307C1C9F2B0}"/>
                  </a:ext>
                </a:extLst>
              </p:cNvPr>
              <p:cNvSpPr/>
              <p:nvPr/>
            </p:nvSpPr>
            <p:spPr>
              <a:xfrm rot="9722471">
                <a:off x="3454785" y="518664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4902D300-3EA5-45EE-8FAE-A135630B8657}"/>
                  </a:ext>
                </a:extLst>
              </p:cNvPr>
              <p:cNvSpPr/>
              <p:nvPr/>
            </p:nvSpPr>
            <p:spPr>
              <a:xfrm rot="9722471">
                <a:off x="2169609" y="122158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BD8E1284-3E87-4712-BDF4-C7EE8D4437BC}"/>
                  </a:ext>
                </a:extLst>
              </p:cNvPr>
              <p:cNvSpPr/>
              <p:nvPr/>
            </p:nvSpPr>
            <p:spPr>
              <a:xfrm rot="722471">
                <a:off x="3246965" y="116589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E2C8D82F-8EFF-48A2-8D1A-778FCE2502EB}"/>
                  </a:ext>
                </a:extLst>
              </p:cNvPr>
              <p:cNvSpPr/>
              <p:nvPr/>
            </p:nvSpPr>
            <p:spPr>
              <a:xfrm rot="722471">
                <a:off x="2377429" y="524232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6928675C-11B0-4700-88D3-CC18BBA41449}"/>
                  </a:ext>
                </a:extLst>
              </p:cNvPr>
              <p:cNvSpPr/>
              <p:nvPr/>
            </p:nvSpPr>
            <p:spPr>
              <a:xfrm rot="6122471">
                <a:off x="4850413" y="363888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593D8044-AC32-42CD-B224-888D00CE2945}"/>
                  </a:ext>
                </a:extLst>
              </p:cNvPr>
              <p:cNvSpPr/>
              <p:nvPr/>
            </p:nvSpPr>
            <p:spPr>
              <a:xfrm rot="6122471">
                <a:off x="773981" y="276934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DF8E48E0-A71A-489D-BF34-342B246312E0}"/>
                  </a:ext>
                </a:extLst>
              </p:cNvPr>
              <p:cNvSpPr/>
              <p:nvPr/>
            </p:nvSpPr>
            <p:spPr>
              <a:xfrm rot="3422471">
                <a:off x="4560861" y="207030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6BB23553-28C1-4F48-B0CA-47C65A743841}"/>
                  </a:ext>
                </a:extLst>
              </p:cNvPr>
              <p:cNvSpPr/>
              <p:nvPr/>
            </p:nvSpPr>
            <p:spPr>
              <a:xfrm rot="3422471">
                <a:off x="1063533" y="433792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F223DCD0-DA24-44C6-8EB3-9ACF48280548}"/>
                  </a:ext>
                </a:extLst>
              </p:cNvPr>
              <p:cNvSpPr/>
              <p:nvPr/>
            </p:nvSpPr>
            <p:spPr>
              <a:xfrm rot="8822471">
                <a:off x="3946006" y="495277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250E8579-83DD-44B6-97E3-82E14D3DBCB0}"/>
                  </a:ext>
                </a:extLst>
              </p:cNvPr>
              <p:cNvSpPr/>
              <p:nvPr/>
            </p:nvSpPr>
            <p:spPr>
              <a:xfrm rot="8822471">
                <a:off x="1678388" y="145544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4D89DAFA-6A83-442D-B9F5-243B91BF1B48}"/>
                  </a:ext>
                </a:extLst>
              </p:cNvPr>
              <p:cNvSpPr/>
              <p:nvPr/>
            </p:nvSpPr>
            <p:spPr>
              <a:xfrm rot="21059372">
                <a:off x="2485801" y="114576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4C77ED2B-5C73-4304-8764-24880CF0BD6F}"/>
                  </a:ext>
                </a:extLst>
              </p:cNvPr>
              <p:cNvSpPr/>
              <p:nvPr/>
            </p:nvSpPr>
            <p:spPr>
              <a:xfrm rot="21059372">
                <a:off x="3138593" y="526246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4243EB2E-0E61-476A-940E-0CAFD6C1715F}"/>
                  </a:ext>
                </a:extLst>
              </p:cNvPr>
              <p:cNvSpPr/>
              <p:nvPr/>
            </p:nvSpPr>
            <p:spPr>
              <a:xfrm rot="4859372">
                <a:off x="4870549" y="287771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68CBEB63-0BF0-4D2B-8BE9-AFE92680BE3B}"/>
                  </a:ext>
                </a:extLst>
              </p:cNvPr>
              <p:cNvSpPr/>
              <p:nvPr/>
            </p:nvSpPr>
            <p:spPr>
              <a:xfrm rot="4859372">
                <a:off x="753845" y="353050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87384EC1-C784-45D9-9827-EAF1C14C465A}"/>
                  </a:ext>
                </a:extLst>
              </p:cNvPr>
              <p:cNvSpPr/>
              <p:nvPr/>
            </p:nvSpPr>
            <p:spPr>
              <a:xfrm rot="2159372">
                <a:off x="4036875" y="151784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64ECC6F1-6D75-483F-8341-EA03B21292C3}"/>
                  </a:ext>
                </a:extLst>
              </p:cNvPr>
              <p:cNvSpPr/>
              <p:nvPr/>
            </p:nvSpPr>
            <p:spPr>
              <a:xfrm rot="2159372">
                <a:off x="1587519" y="489038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E0039A11-F3D3-4CCF-BF03-8414F4AFD0F5}"/>
                  </a:ext>
                </a:extLst>
              </p:cNvPr>
              <p:cNvSpPr/>
              <p:nvPr/>
            </p:nvSpPr>
            <p:spPr>
              <a:xfrm rot="7559372">
                <a:off x="4498469" y="442879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2E16F728-3AA1-47EB-B6A0-91725DC3600F}"/>
                  </a:ext>
                </a:extLst>
              </p:cNvPr>
              <p:cNvSpPr/>
              <p:nvPr/>
            </p:nvSpPr>
            <p:spPr>
              <a:xfrm rot="7559372">
                <a:off x="1125925" y="197943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623DB1D4-54EC-4D63-825E-B04B4A7DAF70}"/>
                  </a:ext>
                </a:extLst>
              </p:cNvPr>
              <p:cNvSpPr/>
              <p:nvPr/>
            </p:nvSpPr>
            <p:spPr>
              <a:xfrm rot="1259372">
                <a:off x="3558705" y="125832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7C0FFA0A-E782-4BEA-83D0-917445F91722}"/>
                  </a:ext>
                </a:extLst>
              </p:cNvPr>
              <p:cNvSpPr/>
              <p:nvPr/>
            </p:nvSpPr>
            <p:spPr>
              <a:xfrm rot="1259372">
                <a:off x="2065689" y="514989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DE86FAFB-9746-4DF6-BF5D-33FD592386D6}"/>
                  </a:ext>
                </a:extLst>
              </p:cNvPr>
              <p:cNvSpPr/>
              <p:nvPr/>
            </p:nvSpPr>
            <p:spPr>
              <a:xfrm rot="6659372">
                <a:off x="4757981" y="395062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6062EBCF-A427-4651-B13B-A880E9C2D339}"/>
                  </a:ext>
                </a:extLst>
              </p:cNvPr>
              <p:cNvSpPr/>
              <p:nvPr/>
            </p:nvSpPr>
            <p:spPr>
              <a:xfrm rot="6659372">
                <a:off x="866413" y="245760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F2CF8A4B-15DC-4439-8899-FF14406C1905}"/>
                  </a:ext>
                </a:extLst>
              </p:cNvPr>
              <p:cNvSpPr/>
              <p:nvPr/>
            </p:nvSpPr>
            <p:spPr>
              <a:xfrm rot="3959372">
                <a:off x="4715935" y="235609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F92F8397-ABBB-42A5-88E9-06D2B9D03DDF}"/>
                  </a:ext>
                </a:extLst>
              </p:cNvPr>
              <p:cNvSpPr/>
              <p:nvPr/>
            </p:nvSpPr>
            <p:spPr>
              <a:xfrm rot="3959372">
                <a:off x="908459" y="405212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365E04FB-8C69-4057-8A78-4307682D293B}"/>
                  </a:ext>
                </a:extLst>
              </p:cNvPr>
              <p:cNvSpPr/>
              <p:nvPr/>
            </p:nvSpPr>
            <p:spPr>
              <a:xfrm rot="9359372">
                <a:off x="3660212" y="510785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43AE978A-B107-4C57-A65F-9B51269CC2D4}"/>
                  </a:ext>
                </a:extLst>
              </p:cNvPr>
              <p:cNvSpPr/>
              <p:nvPr/>
            </p:nvSpPr>
            <p:spPr>
              <a:xfrm rot="9359372">
                <a:off x="1964182" y="130037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769">
                <a:extLst>
                  <a:ext uri="{FF2B5EF4-FFF2-40B4-BE49-F238E27FC236}">
                    <a16:creationId xmlns:a16="http://schemas.microsoft.com/office/drawing/2014/main" id="{A1C286E9-6207-4BB3-92E6-3DF1CF901BE9}"/>
                  </a:ext>
                </a:extLst>
              </p:cNvPr>
              <p:cNvSpPr/>
              <p:nvPr/>
            </p:nvSpPr>
            <p:spPr>
              <a:xfrm rot="359372">
                <a:off x="3029663" y="113141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D3289648-A79E-477E-9D15-94C209EAF5C1}"/>
                  </a:ext>
                </a:extLst>
              </p:cNvPr>
              <p:cNvSpPr/>
              <p:nvPr/>
            </p:nvSpPr>
            <p:spPr>
              <a:xfrm rot="359372">
                <a:off x="2594731" y="527680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B00A55E9-6BA2-49A9-9438-762E69EE288A}"/>
                  </a:ext>
                </a:extLst>
              </p:cNvPr>
              <p:cNvSpPr/>
              <p:nvPr/>
            </p:nvSpPr>
            <p:spPr>
              <a:xfrm rot="5759372">
                <a:off x="4884890" y="342157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F22EF850-8C82-48CF-933F-06156A2EBF3E}"/>
                  </a:ext>
                </a:extLst>
              </p:cNvPr>
              <p:cNvSpPr/>
              <p:nvPr/>
            </p:nvSpPr>
            <p:spPr>
              <a:xfrm rot="5759372">
                <a:off x="739504" y="298664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1C21CA69-A182-4007-B816-F5688B2B9E3E}"/>
                  </a:ext>
                </a:extLst>
              </p:cNvPr>
              <p:cNvSpPr/>
              <p:nvPr/>
            </p:nvSpPr>
            <p:spPr>
              <a:xfrm rot="3059372">
                <a:off x="4431584" y="189226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71FC9537-CB0D-4D72-A091-C099081DB0C6}"/>
                  </a:ext>
                </a:extLst>
              </p:cNvPr>
              <p:cNvSpPr/>
              <p:nvPr/>
            </p:nvSpPr>
            <p:spPr>
              <a:xfrm rot="3059372">
                <a:off x="1192810" y="451595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26ABE047-C000-4C61-A178-87FBE5A5EFD3}"/>
                  </a:ext>
                </a:extLst>
              </p:cNvPr>
              <p:cNvSpPr/>
              <p:nvPr/>
            </p:nvSpPr>
            <p:spPr>
              <a:xfrm rot="8459372">
                <a:off x="4124041" y="482349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楕円 776">
                <a:extLst>
                  <a:ext uri="{FF2B5EF4-FFF2-40B4-BE49-F238E27FC236}">
                    <a16:creationId xmlns:a16="http://schemas.microsoft.com/office/drawing/2014/main" id="{3CB195A9-1FCB-4EDB-ADD6-78E59D76134E}"/>
                  </a:ext>
                </a:extLst>
              </p:cNvPr>
              <p:cNvSpPr/>
              <p:nvPr/>
            </p:nvSpPr>
            <p:spPr>
              <a:xfrm rot="8459372">
                <a:off x="1500353" y="158472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EBC87986-1389-442D-A4DE-2B8DEAFB7BC0}"/>
                </a:ext>
              </a:extLst>
            </p:cNvPr>
            <p:cNvSpPr/>
            <p:nvPr/>
          </p:nvSpPr>
          <p:spPr>
            <a:xfrm>
              <a:off x="4854314" y="1157866"/>
              <a:ext cx="4190626" cy="4190626"/>
            </a:xfrm>
            <a:prstGeom prst="ellipse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58DCF5AE-6F8D-4A59-8011-5458142CBDAD}"/>
                </a:ext>
              </a:extLst>
            </p:cNvPr>
            <p:cNvGrpSpPr/>
            <p:nvPr/>
          </p:nvGrpSpPr>
          <p:grpSpPr>
            <a:xfrm>
              <a:off x="5455094" y="1347534"/>
              <a:ext cx="2989067" cy="3823136"/>
              <a:chOff x="6262775" y="3950148"/>
              <a:chExt cx="1756630" cy="2246800"/>
            </a:xfrm>
            <a:solidFill>
              <a:srgbClr val="F4F5D6"/>
            </a:solidFill>
          </p:grpSpPr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2B17492-0A39-4BBA-9973-221007753225}"/>
                  </a:ext>
                </a:extLst>
              </p:cNvPr>
              <p:cNvSpPr/>
              <p:nvPr/>
            </p:nvSpPr>
            <p:spPr>
              <a:xfrm>
                <a:off x="6262775" y="3950148"/>
                <a:ext cx="1756630" cy="2246800"/>
              </a:xfrm>
              <a:custGeom>
                <a:avLst/>
                <a:gdLst>
                  <a:gd name="connsiteX0" fmla="*/ 340903 w 2414430"/>
                  <a:gd name="connsiteY0" fmla="*/ 2391108 h 3088152"/>
                  <a:gd name="connsiteX1" fmla="*/ 358322 w 2414430"/>
                  <a:gd name="connsiteY1" fmla="*/ 2410274 h 3088152"/>
                  <a:gd name="connsiteX2" fmla="*/ 1224520 w 2414430"/>
                  <a:gd name="connsiteY2" fmla="*/ 2769065 h 3088152"/>
                  <a:gd name="connsiteX3" fmla="*/ 2003727 w 2414430"/>
                  <a:gd name="connsiteY3" fmla="*/ 2489337 h 3088152"/>
                  <a:gd name="connsiteX4" fmla="*/ 2062199 w 2414430"/>
                  <a:gd name="connsiteY4" fmla="*/ 2436195 h 3088152"/>
                  <a:gd name="connsiteX5" fmla="*/ 2270526 w 2414430"/>
                  <a:gd name="connsiteY5" fmla="*/ 2677548 h 3088152"/>
                  <a:gd name="connsiteX6" fmla="*/ 2206696 w 2414430"/>
                  <a:gd name="connsiteY6" fmla="*/ 2735560 h 3088152"/>
                  <a:gd name="connsiteX7" fmla="*/ 1224520 w 2414430"/>
                  <a:gd name="connsiteY7" fmla="*/ 3088152 h 3088152"/>
                  <a:gd name="connsiteX8" fmla="*/ 132693 w 2414430"/>
                  <a:gd name="connsiteY8" fmla="*/ 2635903 h 3088152"/>
                  <a:gd name="connsiteX9" fmla="*/ 131109 w 2414430"/>
                  <a:gd name="connsiteY9" fmla="*/ 2634160 h 3088152"/>
                  <a:gd name="connsiteX10" fmla="*/ 1224520 w 2414430"/>
                  <a:gd name="connsiteY10" fmla="*/ 0 h 3088152"/>
                  <a:gd name="connsiteX11" fmla="*/ 2316347 w 2414430"/>
                  <a:gd name="connsiteY11" fmla="*/ 452249 h 3088152"/>
                  <a:gd name="connsiteX12" fmla="*/ 2414430 w 2414430"/>
                  <a:gd name="connsiteY12" fmla="*/ 560168 h 3088152"/>
                  <a:gd name="connsiteX13" fmla="*/ 2178150 w 2414430"/>
                  <a:gd name="connsiteY13" fmla="*/ 776061 h 3088152"/>
                  <a:gd name="connsiteX14" fmla="*/ 2169781 w 2414430"/>
                  <a:gd name="connsiteY14" fmla="*/ 764869 h 3088152"/>
                  <a:gd name="connsiteX15" fmla="*/ 1224520 w 2414430"/>
                  <a:gd name="connsiteY15" fmla="*/ 319087 h 3088152"/>
                  <a:gd name="connsiteX16" fmla="*/ 279259 w 2414430"/>
                  <a:gd name="connsiteY16" fmla="*/ 764869 h 3088152"/>
                  <a:gd name="connsiteX17" fmla="*/ 236446 w 2414430"/>
                  <a:gd name="connsiteY17" fmla="*/ 822123 h 3088152"/>
                  <a:gd name="connsiteX18" fmla="*/ 0 w 2414430"/>
                  <a:gd name="connsiteY18" fmla="*/ 606079 h 3088152"/>
                  <a:gd name="connsiteX19" fmla="*/ 33036 w 2414430"/>
                  <a:gd name="connsiteY19" fmla="*/ 561900 h 3088152"/>
                  <a:gd name="connsiteX20" fmla="*/ 1224520 w 2414430"/>
                  <a:gd name="connsiteY20" fmla="*/ 0 h 308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14430" h="3088152">
                    <a:moveTo>
                      <a:pt x="340903" y="2391108"/>
                    </a:moveTo>
                    <a:lnTo>
                      <a:pt x="358322" y="2410274"/>
                    </a:lnTo>
                    <a:cubicBezTo>
                      <a:pt x="580001" y="2631954"/>
                      <a:pt x="886249" y="2769065"/>
                      <a:pt x="1224520" y="2769065"/>
                    </a:cubicBezTo>
                    <a:cubicBezTo>
                      <a:pt x="1520508" y="2769065"/>
                      <a:pt x="1791977" y="2664089"/>
                      <a:pt x="2003727" y="2489337"/>
                    </a:cubicBezTo>
                    <a:lnTo>
                      <a:pt x="2062199" y="2436195"/>
                    </a:lnTo>
                    <a:lnTo>
                      <a:pt x="2270526" y="2677548"/>
                    </a:lnTo>
                    <a:lnTo>
                      <a:pt x="2206696" y="2735560"/>
                    </a:lnTo>
                    <a:cubicBezTo>
                      <a:pt x="1939789" y="2955832"/>
                      <a:pt x="1597607" y="3088152"/>
                      <a:pt x="1224520" y="3088152"/>
                    </a:cubicBezTo>
                    <a:cubicBezTo>
                      <a:pt x="798135" y="3088152"/>
                      <a:pt x="412116" y="2915326"/>
                      <a:pt x="132693" y="2635903"/>
                    </a:cubicBezTo>
                    <a:lnTo>
                      <a:pt x="131109" y="2634160"/>
                    </a:lnTo>
                    <a:close/>
                    <a:moveTo>
                      <a:pt x="1224520" y="0"/>
                    </a:moveTo>
                    <a:cubicBezTo>
                      <a:pt x="1650905" y="0"/>
                      <a:pt x="2036924" y="172827"/>
                      <a:pt x="2316347" y="452249"/>
                    </a:cubicBezTo>
                    <a:lnTo>
                      <a:pt x="2414430" y="560168"/>
                    </a:lnTo>
                    <a:lnTo>
                      <a:pt x="2178150" y="776061"/>
                    </a:lnTo>
                    <a:lnTo>
                      <a:pt x="2169781" y="764869"/>
                    </a:lnTo>
                    <a:cubicBezTo>
                      <a:pt x="1945100" y="492619"/>
                      <a:pt x="1605076" y="319087"/>
                      <a:pt x="1224520" y="319087"/>
                    </a:cubicBezTo>
                    <a:cubicBezTo>
                      <a:pt x="843965" y="319087"/>
                      <a:pt x="503940" y="492619"/>
                      <a:pt x="279259" y="764869"/>
                    </a:cubicBezTo>
                    <a:lnTo>
                      <a:pt x="236446" y="822123"/>
                    </a:lnTo>
                    <a:lnTo>
                      <a:pt x="0" y="606079"/>
                    </a:lnTo>
                    <a:lnTo>
                      <a:pt x="33036" y="561900"/>
                    </a:lnTo>
                    <a:cubicBezTo>
                      <a:pt x="316242" y="218734"/>
                      <a:pt x="744837" y="0"/>
                      <a:pt x="1224520" y="0"/>
                    </a:cubicBezTo>
                    <a:close/>
                  </a:path>
                </a:pathLst>
              </a:custGeom>
              <a:pattFill prst="dkVert">
                <a:fgClr>
                  <a:srgbClr val="6C6A42"/>
                </a:fgClr>
                <a:bgClr>
                  <a:srgbClr val="C3C296"/>
                </a:bgClr>
              </a:patt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6187018A-A06F-43D9-AF73-51C4179EF8AE}"/>
                  </a:ext>
                </a:extLst>
              </p:cNvPr>
              <p:cNvSpPr/>
              <p:nvPr/>
            </p:nvSpPr>
            <p:spPr>
              <a:xfrm rot="19078035">
                <a:off x="6364828" y="4227704"/>
                <a:ext cx="301210" cy="149569"/>
              </a:xfrm>
              <a:custGeom>
                <a:avLst/>
                <a:gdLst>
                  <a:gd name="connsiteX0" fmla="*/ 179850 w 864096"/>
                  <a:gd name="connsiteY0" fmla="*/ 306052 h 504056"/>
                  <a:gd name="connsiteX1" fmla="*/ 170061 w 864096"/>
                  <a:gd name="connsiteY1" fmla="*/ 315841 h 504056"/>
                  <a:gd name="connsiteX2" fmla="*/ 170061 w 864096"/>
                  <a:gd name="connsiteY2" fmla="*/ 390676 h 504056"/>
                  <a:gd name="connsiteX3" fmla="*/ 179850 w 864096"/>
                  <a:gd name="connsiteY3" fmla="*/ 400465 h 504056"/>
                  <a:gd name="connsiteX4" fmla="*/ 709548 w 864096"/>
                  <a:gd name="connsiteY4" fmla="*/ 400465 h 504056"/>
                  <a:gd name="connsiteX5" fmla="*/ 719337 w 864096"/>
                  <a:gd name="connsiteY5" fmla="*/ 390676 h 504056"/>
                  <a:gd name="connsiteX6" fmla="*/ 719337 w 864096"/>
                  <a:gd name="connsiteY6" fmla="*/ 315841 h 504056"/>
                  <a:gd name="connsiteX7" fmla="*/ 709548 w 864096"/>
                  <a:gd name="connsiteY7" fmla="*/ 306052 h 504056"/>
                  <a:gd name="connsiteX8" fmla="*/ 179850 w 864096"/>
                  <a:gd name="connsiteY8" fmla="*/ 107085 h 504056"/>
                  <a:gd name="connsiteX9" fmla="*/ 170061 w 864096"/>
                  <a:gd name="connsiteY9" fmla="*/ 116874 h 504056"/>
                  <a:gd name="connsiteX10" fmla="*/ 170061 w 864096"/>
                  <a:gd name="connsiteY10" fmla="*/ 191709 h 504056"/>
                  <a:gd name="connsiteX11" fmla="*/ 179850 w 864096"/>
                  <a:gd name="connsiteY11" fmla="*/ 201498 h 504056"/>
                  <a:gd name="connsiteX12" fmla="*/ 709548 w 864096"/>
                  <a:gd name="connsiteY12" fmla="*/ 201498 h 504056"/>
                  <a:gd name="connsiteX13" fmla="*/ 719337 w 864096"/>
                  <a:gd name="connsiteY13" fmla="*/ 191709 h 504056"/>
                  <a:gd name="connsiteX14" fmla="*/ 719337 w 864096"/>
                  <a:gd name="connsiteY14" fmla="*/ 116874 h 504056"/>
                  <a:gd name="connsiteX15" fmla="*/ 709548 w 864096"/>
                  <a:gd name="connsiteY15" fmla="*/ 107085 h 504056"/>
                  <a:gd name="connsiteX16" fmla="*/ 33212 w 864096"/>
                  <a:gd name="connsiteY16" fmla="*/ 0 h 504056"/>
                  <a:gd name="connsiteX17" fmla="*/ 830884 w 864096"/>
                  <a:gd name="connsiteY17" fmla="*/ 0 h 504056"/>
                  <a:gd name="connsiteX18" fmla="*/ 864096 w 864096"/>
                  <a:gd name="connsiteY18" fmla="*/ 33212 h 504056"/>
                  <a:gd name="connsiteX19" fmla="*/ 864096 w 864096"/>
                  <a:gd name="connsiteY19" fmla="*/ 470844 h 504056"/>
                  <a:gd name="connsiteX20" fmla="*/ 830884 w 864096"/>
                  <a:gd name="connsiteY20" fmla="*/ 504056 h 504056"/>
                  <a:gd name="connsiteX21" fmla="*/ 33212 w 864096"/>
                  <a:gd name="connsiteY21" fmla="*/ 504056 h 504056"/>
                  <a:gd name="connsiteX22" fmla="*/ 0 w 864096"/>
                  <a:gd name="connsiteY22" fmla="*/ 470844 h 504056"/>
                  <a:gd name="connsiteX23" fmla="*/ 0 w 864096"/>
                  <a:gd name="connsiteY23" fmla="*/ 33212 h 504056"/>
                  <a:gd name="connsiteX24" fmla="*/ 33212 w 864096"/>
                  <a:gd name="connsiteY24" fmla="*/ 0 h 504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64096" h="504056">
                    <a:moveTo>
                      <a:pt x="179850" y="306052"/>
                    </a:moveTo>
                    <a:cubicBezTo>
                      <a:pt x="174444" y="306052"/>
                      <a:pt x="170061" y="310435"/>
                      <a:pt x="170061" y="315841"/>
                    </a:cubicBezTo>
                    <a:lnTo>
                      <a:pt x="170061" y="390676"/>
                    </a:lnTo>
                    <a:cubicBezTo>
                      <a:pt x="170061" y="396082"/>
                      <a:pt x="174444" y="400465"/>
                      <a:pt x="179850" y="400465"/>
                    </a:cubicBezTo>
                    <a:lnTo>
                      <a:pt x="709548" y="400465"/>
                    </a:lnTo>
                    <a:cubicBezTo>
                      <a:pt x="714954" y="400465"/>
                      <a:pt x="719337" y="396082"/>
                      <a:pt x="719337" y="390676"/>
                    </a:cubicBezTo>
                    <a:lnTo>
                      <a:pt x="719337" y="315841"/>
                    </a:lnTo>
                    <a:cubicBezTo>
                      <a:pt x="719337" y="310435"/>
                      <a:pt x="714954" y="306052"/>
                      <a:pt x="709548" y="306052"/>
                    </a:cubicBezTo>
                    <a:close/>
                    <a:moveTo>
                      <a:pt x="179850" y="107085"/>
                    </a:moveTo>
                    <a:cubicBezTo>
                      <a:pt x="174444" y="107085"/>
                      <a:pt x="170061" y="111468"/>
                      <a:pt x="170061" y="116874"/>
                    </a:cubicBezTo>
                    <a:lnTo>
                      <a:pt x="170061" y="191709"/>
                    </a:lnTo>
                    <a:cubicBezTo>
                      <a:pt x="170061" y="197115"/>
                      <a:pt x="174444" y="201498"/>
                      <a:pt x="179850" y="201498"/>
                    </a:cubicBezTo>
                    <a:lnTo>
                      <a:pt x="709548" y="201498"/>
                    </a:lnTo>
                    <a:cubicBezTo>
                      <a:pt x="714954" y="201498"/>
                      <a:pt x="719337" y="197115"/>
                      <a:pt x="719337" y="191709"/>
                    </a:cubicBezTo>
                    <a:lnTo>
                      <a:pt x="719337" y="116874"/>
                    </a:lnTo>
                    <a:cubicBezTo>
                      <a:pt x="719337" y="111468"/>
                      <a:pt x="714954" y="107085"/>
                      <a:pt x="709548" y="107085"/>
                    </a:cubicBezTo>
                    <a:close/>
                    <a:moveTo>
                      <a:pt x="33212" y="0"/>
                    </a:moveTo>
                    <a:lnTo>
                      <a:pt x="830884" y="0"/>
                    </a:lnTo>
                    <a:cubicBezTo>
                      <a:pt x="849226" y="0"/>
                      <a:pt x="864096" y="14870"/>
                      <a:pt x="864096" y="33212"/>
                    </a:cubicBezTo>
                    <a:lnTo>
                      <a:pt x="864096" y="470844"/>
                    </a:lnTo>
                    <a:cubicBezTo>
                      <a:pt x="864096" y="489186"/>
                      <a:pt x="849226" y="504056"/>
                      <a:pt x="830884" y="504056"/>
                    </a:cubicBezTo>
                    <a:lnTo>
                      <a:pt x="33212" y="504056"/>
                    </a:lnTo>
                    <a:cubicBezTo>
                      <a:pt x="14870" y="504056"/>
                      <a:pt x="0" y="489186"/>
                      <a:pt x="0" y="470844"/>
                    </a:cubicBezTo>
                    <a:lnTo>
                      <a:pt x="0" y="33212"/>
                    </a:lnTo>
                    <a:cubicBezTo>
                      <a:pt x="0" y="14870"/>
                      <a:pt x="14870" y="0"/>
                      <a:pt x="332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9DE92D17-EC74-4FB8-8F01-635DF2EEEC28}"/>
                  </a:ext>
                </a:extLst>
              </p:cNvPr>
              <p:cNvSpPr/>
              <p:nvPr/>
            </p:nvSpPr>
            <p:spPr>
              <a:xfrm>
                <a:off x="6999461" y="3975709"/>
                <a:ext cx="324054" cy="173571"/>
              </a:xfrm>
              <a:custGeom>
                <a:avLst/>
                <a:gdLst>
                  <a:gd name="connsiteX0" fmla="*/ 398341 w 929632"/>
                  <a:gd name="connsiteY0" fmla="*/ 0 h 584949"/>
                  <a:gd name="connsiteX1" fmla="*/ 515521 w 929632"/>
                  <a:gd name="connsiteY1" fmla="*/ 0 h 584949"/>
                  <a:gd name="connsiteX2" fmla="*/ 530849 w 929632"/>
                  <a:gd name="connsiteY2" fmla="*/ 15328 h 584949"/>
                  <a:gd name="connsiteX3" fmla="*/ 530849 w 929632"/>
                  <a:gd name="connsiteY3" fmla="*/ 106448 h 584949"/>
                  <a:gd name="connsiteX4" fmla="*/ 892601 w 929632"/>
                  <a:gd name="connsiteY4" fmla="*/ 106448 h 584949"/>
                  <a:gd name="connsiteX5" fmla="*/ 905499 w 929632"/>
                  <a:gd name="connsiteY5" fmla="*/ 119346 h 584949"/>
                  <a:gd name="connsiteX6" fmla="*/ 905499 w 929632"/>
                  <a:gd name="connsiteY6" fmla="*/ 217953 h 584949"/>
                  <a:gd name="connsiteX7" fmla="*/ 892601 w 929632"/>
                  <a:gd name="connsiteY7" fmla="*/ 230851 h 584949"/>
                  <a:gd name="connsiteX8" fmla="*/ 746958 w 929632"/>
                  <a:gd name="connsiteY8" fmla="*/ 230851 h 584949"/>
                  <a:gd name="connsiteX9" fmla="*/ 925294 w 929632"/>
                  <a:gd name="connsiteY9" fmla="*/ 414217 h 584949"/>
                  <a:gd name="connsiteX10" fmla="*/ 924992 w 929632"/>
                  <a:gd name="connsiteY10" fmla="*/ 435892 h 584949"/>
                  <a:gd name="connsiteX11" fmla="*/ 840989 w 929632"/>
                  <a:gd name="connsiteY11" fmla="*/ 517590 h 584949"/>
                  <a:gd name="connsiteX12" fmla="*/ 819314 w 929632"/>
                  <a:gd name="connsiteY12" fmla="*/ 517289 h 584949"/>
                  <a:gd name="connsiteX13" fmla="*/ 540734 w 929632"/>
                  <a:gd name="connsiteY13" fmla="*/ 230851 h 584949"/>
                  <a:gd name="connsiteX14" fmla="*/ 530849 w 929632"/>
                  <a:gd name="connsiteY14" fmla="*/ 230851 h 584949"/>
                  <a:gd name="connsiteX15" fmla="*/ 530849 w 929632"/>
                  <a:gd name="connsiteY15" fmla="*/ 409576 h 584949"/>
                  <a:gd name="connsiteX16" fmla="*/ 680963 w 929632"/>
                  <a:gd name="connsiteY16" fmla="*/ 409576 h 584949"/>
                  <a:gd name="connsiteX17" fmla="*/ 689599 w 929632"/>
                  <a:gd name="connsiteY17" fmla="*/ 418212 h 584949"/>
                  <a:gd name="connsiteX18" fmla="*/ 689599 w 929632"/>
                  <a:gd name="connsiteY18" fmla="*/ 484238 h 584949"/>
                  <a:gd name="connsiteX19" fmla="*/ 680963 w 929632"/>
                  <a:gd name="connsiteY19" fmla="*/ 492874 h 584949"/>
                  <a:gd name="connsiteX20" fmla="*/ 530849 w 929632"/>
                  <a:gd name="connsiteY20" fmla="*/ 492874 h 584949"/>
                  <a:gd name="connsiteX21" fmla="*/ 530849 w 929632"/>
                  <a:gd name="connsiteY21" fmla="*/ 569621 h 584949"/>
                  <a:gd name="connsiteX22" fmla="*/ 515521 w 929632"/>
                  <a:gd name="connsiteY22" fmla="*/ 584949 h 584949"/>
                  <a:gd name="connsiteX23" fmla="*/ 398341 w 929632"/>
                  <a:gd name="connsiteY23" fmla="*/ 584949 h 584949"/>
                  <a:gd name="connsiteX24" fmla="*/ 383013 w 929632"/>
                  <a:gd name="connsiteY24" fmla="*/ 569621 h 584949"/>
                  <a:gd name="connsiteX25" fmla="*/ 383013 w 929632"/>
                  <a:gd name="connsiteY25" fmla="*/ 492874 h 584949"/>
                  <a:gd name="connsiteX26" fmla="*/ 232899 w 929632"/>
                  <a:gd name="connsiteY26" fmla="*/ 492874 h 584949"/>
                  <a:gd name="connsiteX27" fmla="*/ 224263 w 929632"/>
                  <a:gd name="connsiteY27" fmla="*/ 484238 h 584949"/>
                  <a:gd name="connsiteX28" fmla="*/ 224263 w 929632"/>
                  <a:gd name="connsiteY28" fmla="*/ 418212 h 584949"/>
                  <a:gd name="connsiteX29" fmla="*/ 232899 w 929632"/>
                  <a:gd name="connsiteY29" fmla="*/ 409576 h 584949"/>
                  <a:gd name="connsiteX30" fmla="*/ 383013 w 929632"/>
                  <a:gd name="connsiteY30" fmla="*/ 409576 h 584949"/>
                  <a:gd name="connsiteX31" fmla="*/ 383013 w 929632"/>
                  <a:gd name="connsiteY31" fmla="*/ 236902 h 584949"/>
                  <a:gd name="connsiteX32" fmla="*/ 110318 w 929632"/>
                  <a:gd name="connsiteY32" fmla="*/ 517289 h 584949"/>
                  <a:gd name="connsiteX33" fmla="*/ 88643 w 929632"/>
                  <a:gd name="connsiteY33" fmla="*/ 517590 h 584949"/>
                  <a:gd name="connsiteX34" fmla="*/ 4640 w 929632"/>
                  <a:gd name="connsiteY34" fmla="*/ 435892 h 584949"/>
                  <a:gd name="connsiteX35" fmla="*/ 4338 w 929632"/>
                  <a:gd name="connsiteY35" fmla="*/ 414217 h 584949"/>
                  <a:gd name="connsiteX36" fmla="*/ 182674 w 929632"/>
                  <a:gd name="connsiteY36" fmla="*/ 230851 h 584949"/>
                  <a:gd name="connsiteX37" fmla="*/ 21261 w 929632"/>
                  <a:gd name="connsiteY37" fmla="*/ 230851 h 584949"/>
                  <a:gd name="connsiteX38" fmla="*/ 8363 w 929632"/>
                  <a:gd name="connsiteY38" fmla="*/ 217953 h 584949"/>
                  <a:gd name="connsiteX39" fmla="*/ 8363 w 929632"/>
                  <a:gd name="connsiteY39" fmla="*/ 119346 h 584949"/>
                  <a:gd name="connsiteX40" fmla="*/ 21261 w 929632"/>
                  <a:gd name="connsiteY40" fmla="*/ 106448 h 584949"/>
                  <a:gd name="connsiteX41" fmla="*/ 383013 w 929632"/>
                  <a:gd name="connsiteY41" fmla="*/ 106448 h 584949"/>
                  <a:gd name="connsiteX42" fmla="*/ 383013 w 929632"/>
                  <a:gd name="connsiteY42" fmla="*/ 15328 h 584949"/>
                  <a:gd name="connsiteX43" fmla="*/ 398341 w 929632"/>
                  <a:gd name="connsiteY43" fmla="*/ 0 h 584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929632" h="584949">
                    <a:moveTo>
                      <a:pt x="398341" y="0"/>
                    </a:moveTo>
                    <a:lnTo>
                      <a:pt x="515521" y="0"/>
                    </a:lnTo>
                    <a:cubicBezTo>
                      <a:pt x="523986" y="0"/>
                      <a:pt x="530849" y="6863"/>
                      <a:pt x="530849" y="15328"/>
                    </a:cubicBezTo>
                    <a:lnTo>
                      <a:pt x="530849" y="106448"/>
                    </a:lnTo>
                    <a:lnTo>
                      <a:pt x="892601" y="106448"/>
                    </a:lnTo>
                    <a:cubicBezTo>
                      <a:pt x="899724" y="106448"/>
                      <a:pt x="905499" y="112223"/>
                      <a:pt x="905499" y="119346"/>
                    </a:cubicBezTo>
                    <a:lnTo>
                      <a:pt x="905499" y="217953"/>
                    </a:lnTo>
                    <a:cubicBezTo>
                      <a:pt x="905499" y="225076"/>
                      <a:pt x="899724" y="230851"/>
                      <a:pt x="892601" y="230851"/>
                    </a:cubicBezTo>
                    <a:lnTo>
                      <a:pt x="746958" y="230851"/>
                    </a:lnTo>
                    <a:lnTo>
                      <a:pt x="925294" y="414217"/>
                    </a:lnTo>
                    <a:cubicBezTo>
                      <a:pt x="931195" y="420285"/>
                      <a:pt x="931060" y="429990"/>
                      <a:pt x="924992" y="435892"/>
                    </a:cubicBezTo>
                    <a:lnTo>
                      <a:pt x="840989" y="517590"/>
                    </a:lnTo>
                    <a:cubicBezTo>
                      <a:pt x="834921" y="523492"/>
                      <a:pt x="825216" y="523357"/>
                      <a:pt x="819314" y="517289"/>
                    </a:cubicBezTo>
                    <a:lnTo>
                      <a:pt x="540734" y="230851"/>
                    </a:lnTo>
                    <a:lnTo>
                      <a:pt x="530849" y="230851"/>
                    </a:lnTo>
                    <a:lnTo>
                      <a:pt x="530849" y="409576"/>
                    </a:lnTo>
                    <a:lnTo>
                      <a:pt x="680963" y="409576"/>
                    </a:lnTo>
                    <a:cubicBezTo>
                      <a:pt x="685733" y="409576"/>
                      <a:pt x="689599" y="413442"/>
                      <a:pt x="689599" y="418212"/>
                    </a:cubicBezTo>
                    <a:lnTo>
                      <a:pt x="689599" y="484238"/>
                    </a:lnTo>
                    <a:cubicBezTo>
                      <a:pt x="689599" y="489008"/>
                      <a:pt x="685733" y="492874"/>
                      <a:pt x="680963" y="492874"/>
                    </a:cubicBezTo>
                    <a:lnTo>
                      <a:pt x="530849" y="492874"/>
                    </a:lnTo>
                    <a:lnTo>
                      <a:pt x="530849" y="569621"/>
                    </a:lnTo>
                    <a:cubicBezTo>
                      <a:pt x="530849" y="578086"/>
                      <a:pt x="523986" y="584949"/>
                      <a:pt x="515521" y="584949"/>
                    </a:cubicBezTo>
                    <a:lnTo>
                      <a:pt x="398341" y="584949"/>
                    </a:lnTo>
                    <a:cubicBezTo>
                      <a:pt x="389876" y="584949"/>
                      <a:pt x="383013" y="578086"/>
                      <a:pt x="383013" y="569621"/>
                    </a:cubicBezTo>
                    <a:lnTo>
                      <a:pt x="383013" y="492874"/>
                    </a:lnTo>
                    <a:lnTo>
                      <a:pt x="232899" y="492874"/>
                    </a:lnTo>
                    <a:cubicBezTo>
                      <a:pt x="228129" y="492874"/>
                      <a:pt x="224263" y="489008"/>
                      <a:pt x="224263" y="484238"/>
                    </a:cubicBezTo>
                    <a:lnTo>
                      <a:pt x="224263" y="418212"/>
                    </a:lnTo>
                    <a:cubicBezTo>
                      <a:pt x="224263" y="413442"/>
                      <a:pt x="228129" y="409576"/>
                      <a:pt x="232899" y="409576"/>
                    </a:cubicBezTo>
                    <a:lnTo>
                      <a:pt x="383013" y="409576"/>
                    </a:lnTo>
                    <a:lnTo>
                      <a:pt x="383013" y="236902"/>
                    </a:lnTo>
                    <a:lnTo>
                      <a:pt x="110318" y="517289"/>
                    </a:lnTo>
                    <a:cubicBezTo>
                      <a:pt x="104416" y="523357"/>
                      <a:pt x="94712" y="523492"/>
                      <a:pt x="88643" y="517590"/>
                    </a:cubicBezTo>
                    <a:lnTo>
                      <a:pt x="4640" y="435892"/>
                    </a:lnTo>
                    <a:cubicBezTo>
                      <a:pt x="-1428" y="429990"/>
                      <a:pt x="-1563" y="420285"/>
                      <a:pt x="4338" y="414217"/>
                    </a:cubicBezTo>
                    <a:lnTo>
                      <a:pt x="182674" y="230851"/>
                    </a:lnTo>
                    <a:lnTo>
                      <a:pt x="21261" y="230851"/>
                    </a:lnTo>
                    <a:cubicBezTo>
                      <a:pt x="14138" y="230851"/>
                      <a:pt x="8363" y="225076"/>
                      <a:pt x="8363" y="217953"/>
                    </a:cubicBezTo>
                    <a:lnTo>
                      <a:pt x="8363" y="119346"/>
                    </a:lnTo>
                    <a:cubicBezTo>
                      <a:pt x="8363" y="112223"/>
                      <a:pt x="14138" y="106448"/>
                      <a:pt x="21261" y="106448"/>
                    </a:cubicBezTo>
                    <a:lnTo>
                      <a:pt x="383013" y="106448"/>
                    </a:lnTo>
                    <a:lnTo>
                      <a:pt x="383013" y="15328"/>
                    </a:lnTo>
                    <a:cubicBezTo>
                      <a:pt x="383013" y="6863"/>
                      <a:pt x="389876" y="0"/>
                      <a:pt x="3983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6BD7A531-6C72-4DF9-AECC-CBD8B8B9D59F}"/>
                  </a:ext>
                </a:extLst>
              </p:cNvPr>
              <p:cNvSpPr/>
              <p:nvPr/>
            </p:nvSpPr>
            <p:spPr>
              <a:xfrm rot="2527704">
                <a:off x="7641705" y="4225579"/>
                <a:ext cx="301210" cy="149569"/>
              </a:xfrm>
              <a:custGeom>
                <a:avLst/>
                <a:gdLst>
                  <a:gd name="connsiteX0" fmla="*/ 296323 w 414003"/>
                  <a:gd name="connsiteY0" fmla="*/ 88364 h 241502"/>
                  <a:gd name="connsiteX1" fmla="*/ 310430 w 414003"/>
                  <a:gd name="connsiteY1" fmla="*/ 93274 h 241502"/>
                  <a:gd name="connsiteX2" fmla="*/ 312942 w 414003"/>
                  <a:gd name="connsiteY2" fmla="*/ 98467 h 241502"/>
                  <a:gd name="connsiteX3" fmla="*/ 295624 w 414003"/>
                  <a:gd name="connsiteY3" fmla="*/ 148229 h 241502"/>
                  <a:gd name="connsiteX4" fmla="*/ 290431 w 414003"/>
                  <a:gd name="connsiteY4" fmla="*/ 150741 h 241502"/>
                  <a:gd name="connsiteX5" fmla="*/ 276324 w 414003"/>
                  <a:gd name="connsiteY5" fmla="*/ 145831 h 241502"/>
                  <a:gd name="connsiteX6" fmla="*/ 273812 w 414003"/>
                  <a:gd name="connsiteY6" fmla="*/ 140638 h 241502"/>
                  <a:gd name="connsiteX7" fmla="*/ 291130 w 414003"/>
                  <a:gd name="connsiteY7" fmla="*/ 90876 h 241502"/>
                  <a:gd name="connsiteX8" fmla="*/ 296323 w 414003"/>
                  <a:gd name="connsiteY8" fmla="*/ 88364 h 241502"/>
                  <a:gd name="connsiteX9" fmla="*/ 96523 w 414003"/>
                  <a:gd name="connsiteY9" fmla="*/ 45636 h 241502"/>
                  <a:gd name="connsiteX10" fmla="*/ 317480 w 414003"/>
                  <a:gd name="connsiteY10" fmla="*/ 45636 h 241502"/>
                  <a:gd name="connsiteX11" fmla="*/ 321828 w 414003"/>
                  <a:gd name="connsiteY11" fmla="*/ 49984 h 241502"/>
                  <a:gd name="connsiteX12" fmla="*/ 321828 w 414003"/>
                  <a:gd name="connsiteY12" fmla="*/ 65904 h 241502"/>
                  <a:gd name="connsiteX13" fmla="*/ 317480 w 414003"/>
                  <a:gd name="connsiteY13" fmla="*/ 70252 h 241502"/>
                  <a:gd name="connsiteX14" fmla="*/ 233599 w 414003"/>
                  <a:gd name="connsiteY14" fmla="*/ 70252 h 241502"/>
                  <a:gd name="connsiteX15" fmla="*/ 233599 w 414003"/>
                  <a:gd name="connsiteY15" fmla="*/ 108005 h 241502"/>
                  <a:gd name="connsiteX16" fmla="*/ 254842 w 414003"/>
                  <a:gd name="connsiteY16" fmla="*/ 108005 h 241502"/>
                  <a:gd name="connsiteX17" fmla="*/ 259459 w 414003"/>
                  <a:gd name="connsiteY17" fmla="*/ 112621 h 241502"/>
                  <a:gd name="connsiteX18" fmla="*/ 259459 w 414003"/>
                  <a:gd name="connsiteY18" fmla="*/ 129525 h 241502"/>
                  <a:gd name="connsiteX19" fmla="*/ 254842 w 414003"/>
                  <a:gd name="connsiteY19" fmla="*/ 134142 h 241502"/>
                  <a:gd name="connsiteX20" fmla="*/ 233599 w 414003"/>
                  <a:gd name="connsiteY20" fmla="*/ 134142 h 241502"/>
                  <a:gd name="connsiteX21" fmla="*/ 233599 w 414003"/>
                  <a:gd name="connsiteY21" fmla="*/ 168853 h 241502"/>
                  <a:gd name="connsiteX22" fmla="*/ 317480 w 414003"/>
                  <a:gd name="connsiteY22" fmla="*/ 168853 h 241502"/>
                  <a:gd name="connsiteX23" fmla="*/ 321828 w 414003"/>
                  <a:gd name="connsiteY23" fmla="*/ 173201 h 241502"/>
                  <a:gd name="connsiteX24" fmla="*/ 321828 w 414003"/>
                  <a:gd name="connsiteY24" fmla="*/ 189121 h 241502"/>
                  <a:gd name="connsiteX25" fmla="*/ 317480 w 414003"/>
                  <a:gd name="connsiteY25" fmla="*/ 193469 h 241502"/>
                  <a:gd name="connsiteX26" fmla="*/ 96523 w 414003"/>
                  <a:gd name="connsiteY26" fmla="*/ 193469 h 241502"/>
                  <a:gd name="connsiteX27" fmla="*/ 92175 w 414003"/>
                  <a:gd name="connsiteY27" fmla="*/ 189121 h 241502"/>
                  <a:gd name="connsiteX28" fmla="*/ 92175 w 414003"/>
                  <a:gd name="connsiteY28" fmla="*/ 173201 h 241502"/>
                  <a:gd name="connsiteX29" fmla="*/ 96523 w 414003"/>
                  <a:gd name="connsiteY29" fmla="*/ 168853 h 241502"/>
                  <a:gd name="connsiteX30" fmla="*/ 180404 w 414003"/>
                  <a:gd name="connsiteY30" fmla="*/ 168853 h 241502"/>
                  <a:gd name="connsiteX31" fmla="*/ 180404 w 414003"/>
                  <a:gd name="connsiteY31" fmla="*/ 134142 h 241502"/>
                  <a:gd name="connsiteX32" fmla="*/ 96792 w 414003"/>
                  <a:gd name="connsiteY32" fmla="*/ 134142 h 241502"/>
                  <a:gd name="connsiteX33" fmla="*/ 92175 w 414003"/>
                  <a:gd name="connsiteY33" fmla="*/ 129525 h 241502"/>
                  <a:gd name="connsiteX34" fmla="*/ 92175 w 414003"/>
                  <a:gd name="connsiteY34" fmla="*/ 112621 h 241502"/>
                  <a:gd name="connsiteX35" fmla="*/ 96792 w 414003"/>
                  <a:gd name="connsiteY35" fmla="*/ 108005 h 241502"/>
                  <a:gd name="connsiteX36" fmla="*/ 180404 w 414003"/>
                  <a:gd name="connsiteY36" fmla="*/ 108005 h 241502"/>
                  <a:gd name="connsiteX37" fmla="*/ 180404 w 414003"/>
                  <a:gd name="connsiteY37" fmla="*/ 70252 h 241502"/>
                  <a:gd name="connsiteX38" fmla="*/ 96523 w 414003"/>
                  <a:gd name="connsiteY38" fmla="*/ 70252 h 241502"/>
                  <a:gd name="connsiteX39" fmla="*/ 92175 w 414003"/>
                  <a:gd name="connsiteY39" fmla="*/ 65904 h 241502"/>
                  <a:gd name="connsiteX40" fmla="*/ 92175 w 414003"/>
                  <a:gd name="connsiteY40" fmla="*/ 49984 h 241502"/>
                  <a:gd name="connsiteX41" fmla="*/ 96523 w 414003"/>
                  <a:gd name="connsiteY41" fmla="*/ 45636 h 241502"/>
                  <a:gd name="connsiteX42" fmla="*/ 80283 w 414003"/>
                  <a:gd name="connsiteY42" fmla="*/ 25860 h 241502"/>
                  <a:gd name="connsiteX43" fmla="*/ 67836 w 414003"/>
                  <a:gd name="connsiteY43" fmla="*/ 38307 h 241502"/>
                  <a:gd name="connsiteX44" fmla="*/ 67836 w 414003"/>
                  <a:gd name="connsiteY44" fmla="*/ 202319 h 241502"/>
                  <a:gd name="connsiteX45" fmla="*/ 80283 w 414003"/>
                  <a:gd name="connsiteY45" fmla="*/ 214766 h 241502"/>
                  <a:gd name="connsiteX46" fmla="*/ 333720 w 414003"/>
                  <a:gd name="connsiteY46" fmla="*/ 214766 h 241502"/>
                  <a:gd name="connsiteX47" fmla="*/ 346167 w 414003"/>
                  <a:gd name="connsiteY47" fmla="*/ 202319 h 241502"/>
                  <a:gd name="connsiteX48" fmla="*/ 346167 w 414003"/>
                  <a:gd name="connsiteY48" fmla="*/ 38307 h 241502"/>
                  <a:gd name="connsiteX49" fmla="*/ 333720 w 414003"/>
                  <a:gd name="connsiteY49" fmla="*/ 25860 h 241502"/>
                  <a:gd name="connsiteX50" fmla="*/ 15913 w 414003"/>
                  <a:gd name="connsiteY50" fmla="*/ 0 h 241502"/>
                  <a:gd name="connsiteX51" fmla="*/ 398091 w 414003"/>
                  <a:gd name="connsiteY51" fmla="*/ 0 h 241502"/>
                  <a:gd name="connsiteX52" fmla="*/ 414003 w 414003"/>
                  <a:gd name="connsiteY52" fmla="*/ 15913 h 241502"/>
                  <a:gd name="connsiteX53" fmla="*/ 414003 w 414003"/>
                  <a:gd name="connsiteY53" fmla="*/ 225590 h 241502"/>
                  <a:gd name="connsiteX54" fmla="*/ 398091 w 414003"/>
                  <a:gd name="connsiteY54" fmla="*/ 241502 h 241502"/>
                  <a:gd name="connsiteX55" fmla="*/ 15913 w 414003"/>
                  <a:gd name="connsiteY55" fmla="*/ 241502 h 241502"/>
                  <a:gd name="connsiteX56" fmla="*/ 0 w 414003"/>
                  <a:gd name="connsiteY56" fmla="*/ 225590 h 241502"/>
                  <a:gd name="connsiteX57" fmla="*/ 0 w 414003"/>
                  <a:gd name="connsiteY57" fmla="*/ 15913 h 241502"/>
                  <a:gd name="connsiteX58" fmla="*/ 15913 w 414003"/>
                  <a:gd name="connsiteY58" fmla="*/ 0 h 24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14003" h="241502">
                    <a:moveTo>
                      <a:pt x="296323" y="88364"/>
                    </a:moveTo>
                    <a:lnTo>
                      <a:pt x="310430" y="93274"/>
                    </a:lnTo>
                    <a:cubicBezTo>
                      <a:pt x="312558" y="94014"/>
                      <a:pt x="313683" y="96339"/>
                      <a:pt x="312942" y="98467"/>
                    </a:cubicBezTo>
                    <a:lnTo>
                      <a:pt x="295624" y="148229"/>
                    </a:lnTo>
                    <a:cubicBezTo>
                      <a:pt x="294884" y="150357"/>
                      <a:pt x="292559" y="151481"/>
                      <a:pt x="290431" y="150741"/>
                    </a:cubicBezTo>
                    <a:lnTo>
                      <a:pt x="276324" y="145831"/>
                    </a:lnTo>
                    <a:cubicBezTo>
                      <a:pt x="274196" y="145091"/>
                      <a:pt x="273072" y="142766"/>
                      <a:pt x="273812" y="140638"/>
                    </a:cubicBezTo>
                    <a:lnTo>
                      <a:pt x="291130" y="90876"/>
                    </a:lnTo>
                    <a:cubicBezTo>
                      <a:pt x="291870" y="88748"/>
                      <a:pt x="294196" y="87624"/>
                      <a:pt x="296323" y="88364"/>
                    </a:cubicBezTo>
                    <a:close/>
                    <a:moveTo>
                      <a:pt x="96523" y="45636"/>
                    </a:moveTo>
                    <a:lnTo>
                      <a:pt x="317480" y="45636"/>
                    </a:lnTo>
                    <a:cubicBezTo>
                      <a:pt x="319881" y="45636"/>
                      <a:pt x="321828" y="47583"/>
                      <a:pt x="321828" y="49984"/>
                    </a:cubicBezTo>
                    <a:lnTo>
                      <a:pt x="321828" y="65904"/>
                    </a:lnTo>
                    <a:cubicBezTo>
                      <a:pt x="321828" y="68306"/>
                      <a:pt x="319881" y="70252"/>
                      <a:pt x="317480" y="70252"/>
                    </a:cubicBezTo>
                    <a:lnTo>
                      <a:pt x="233599" y="70252"/>
                    </a:lnTo>
                    <a:lnTo>
                      <a:pt x="233599" y="108005"/>
                    </a:lnTo>
                    <a:lnTo>
                      <a:pt x="254842" y="108005"/>
                    </a:lnTo>
                    <a:cubicBezTo>
                      <a:pt x="257392" y="108005"/>
                      <a:pt x="259459" y="110072"/>
                      <a:pt x="259459" y="112621"/>
                    </a:cubicBezTo>
                    <a:lnTo>
                      <a:pt x="259459" y="129525"/>
                    </a:lnTo>
                    <a:cubicBezTo>
                      <a:pt x="259459" y="132075"/>
                      <a:pt x="257392" y="134142"/>
                      <a:pt x="254842" y="134142"/>
                    </a:cubicBezTo>
                    <a:lnTo>
                      <a:pt x="233599" y="134142"/>
                    </a:lnTo>
                    <a:lnTo>
                      <a:pt x="233599" y="168853"/>
                    </a:lnTo>
                    <a:lnTo>
                      <a:pt x="317480" y="168853"/>
                    </a:lnTo>
                    <a:cubicBezTo>
                      <a:pt x="319881" y="168853"/>
                      <a:pt x="321828" y="170800"/>
                      <a:pt x="321828" y="173201"/>
                    </a:cubicBezTo>
                    <a:lnTo>
                      <a:pt x="321828" y="189121"/>
                    </a:lnTo>
                    <a:cubicBezTo>
                      <a:pt x="321828" y="191522"/>
                      <a:pt x="319881" y="193469"/>
                      <a:pt x="317480" y="193469"/>
                    </a:cubicBezTo>
                    <a:lnTo>
                      <a:pt x="96523" y="193469"/>
                    </a:lnTo>
                    <a:cubicBezTo>
                      <a:pt x="94122" y="193469"/>
                      <a:pt x="92175" y="191522"/>
                      <a:pt x="92175" y="189121"/>
                    </a:cubicBezTo>
                    <a:lnTo>
                      <a:pt x="92175" y="173201"/>
                    </a:lnTo>
                    <a:cubicBezTo>
                      <a:pt x="92175" y="170800"/>
                      <a:pt x="94122" y="168853"/>
                      <a:pt x="96523" y="168853"/>
                    </a:cubicBezTo>
                    <a:lnTo>
                      <a:pt x="180404" y="168853"/>
                    </a:lnTo>
                    <a:lnTo>
                      <a:pt x="180404" y="134142"/>
                    </a:lnTo>
                    <a:lnTo>
                      <a:pt x="96792" y="134142"/>
                    </a:lnTo>
                    <a:cubicBezTo>
                      <a:pt x="94242" y="134142"/>
                      <a:pt x="92175" y="132075"/>
                      <a:pt x="92175" y="129525"/>
                    </a:cubicBezTo>
                    <a:lnTo>
                      <a:pt x="92175" y="112621"/>
                    </a:lnTo>
                    <a:cubicBezTo>
                      <a:pt x="92175" y="110072"/>
                      <a:pt x="94242" y="108005"/>
                      <a:pt x="96792" y="108005"/>
                    </a:cubicBezTo>
                    <a:lnTo>
                      <a:pt x="180404" y="108005"/>
                    </a:lnTo>
                    <a:lnTo>
                      <a:pt x="180404" y="70252"/>
                    </a:lnTo>
                    <a:lnTo>
                      <a:pt x="96523" y="70252"/>
                    </a:lnTo>
                    <a:cubicBezTo>
                      <a:pt x="94122" y="70252"/>
                      <a:pt x="92175" y="68306"/>
                      <a:pt x="92175" y="65904"/>
                    </a:cubicBezTo>
                    <a:lnTo>
                      <a:pt x="92175" y="49984"/>
                    </a:lnTo>
                    <a:cubicBezTo>
                      <a:pt x="92175" y="47583"/>
                      <a:pt x="94122" y="45636"/>
                      <a:pt x="96523" y="45636"/>
                    </a:cubicBezTo>
                    <a:close/>
                    <a:moveTo>
                      <a:pt x="80283" y="25860"/>
                    </a:moveTo>
                    <a:cubicBezTo>
                      <a:pt x="73409" y="25860"/>
                      <a:pt x="67836" y="31433"/>
                      <a:pt x="67836" y="38307"/>
                    </a:cubicBezTo>
                    <a:lnTo>
                      <a:pt x="67836" y="202319"/>
                    </a:lnTo>
                    <a:cubicBezTo>
                      <a:pt x="67836" y="209193"/>
                      <a:pt x="73409" y="214766"/>
                      <a:pt x="80283" y="214766"/>
                    </a:cubicBezTo>
                    <a:lnTo>
                      <a:pt x="333720" y="214766"/>
                    </a:lnTo>
                    <a:cubicBezTo>
                      <a:pt x="340595" y="214766"/>
                      <a:pt x="346167" y="209193"/>
                      <a:pt x="346167" y="202319"/>
                    </a:cubicBezTo>
                    <a:lnTo>
                      <a:pt x="346167" y="38307"/>
                    </a:lnTo>
                    <a:cubicBezTo>
                      <a:pt x="346167" y="31433"/>
                      <a:pt x="340595" y="25860"/>
                      <a:pt x="333720" y="25860"/>
                    </a:cubicBezTo>
                    <a:close/>
                    <a:moveTo>
                      <a:pt x="15913" y="0"/>
                    </a:moveTo>
                    <a:lnTo>
                      <a:pt x="398091" y="0"/>
                    </a:lnTo>
                    <a:cubicBezTo>
                      <a:pt x="406879" y="0"/>
                      <a:pt x="414003" y="7125"/>
                      <a:pt x="414003" y="15913"/>
                    </a:cubicBezTo>
                    <a:lnTo>
                      <a:pt x="414003" y="225590"/>
                    </a:lnTo>
                    <a:cubicBezTo>
                      <a:pt x="414003" y="234378"/>
                      <a:pt x="406879" y="241502"/>
                      <a:pt x="398091" y="241502"/>
                    </a:cubicBezTo>
                    <a:lnTo>
                      <a:pt x="15913" y="241502"/>
                    </a:lnTo>
                    <a:cubicBezTo>
                      <a:pt x="7125" y="241502"/>
                      <a:pt x="0" y="234378"/>
                      <a:pt x="0" y="225590"/>
                    </a:cubicBezTo>
                    <a:lnTo>
                      <a:pt x="0" y="15913"/>
                    </a:lnTo>
                    <a:cubicBezTo>
                      <a:pt x="0" y="7125"/>
                      <a:pt x="7125" y="0"/>
                      <a:pt x="159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DD44CF9E-450F-4F88-B448-31902188257B}"/>
                  </a:ext>
                </a:extLst>
              </p:cNvPr>
              <p:cNvSpPr/>
              <p:nvPr/>
            </p:nvSpPr>
            <p:spPr>
              <a:xfrm rot="19564467">
                <a:off x="7558679" y="5838696"/>
                <a:ext cx="281185" cy="163928"/>
              </a:xfrm>
              <a:custGeom>
                <a:avLst/>
                <a:gdLst>
                  <a:gd name="connsiteX0" fmla="*/ 482823 w 806648"/>
                  <a:gd name="connsiteY0" fmla="*/ 83343 h 552450"/>
                  <a:gd name="connsiteX1" fmla="*/ 478036 w 806648"/>
                  <a:gd name="connsiteY1" fmla="*/ 88130 h 552450"/>
                  <a:gd name="connsiteX2" fmla="*/ 478036 w 806648"/>
                  <a:gd name="connsiteY2" fmla="*/ 304774 h 552450"/>
                  <a:gd name="connsiteX3" fmla="*/ 482823 w 806648"/>
                  <a:gd name="connsiteY3" fmla="*/ 309561 h 552450"/>
                  <a:gd name="connsiteX4" fmla="*/ 673274 w 806648"/>
                  <a:gd name="connsiteY4" fmla="*/ 309561 h 552450"/>
                  <a:gd name="connsiteX5" fmla="*/ 678061 w 806648"/>
                  <a:gd name="connsiteY5" fmla="*/ 304774 h 552450"/>
                  <a:gd name="connsiteX6" fmla="*/ 678061 w 806648"/>
                  <a:gd name="connsiteY6" fmla="*/ 88130 h 552450"/>
                  <a:gd name="connsiteX7" fmla="*/ 673274 w 806648"/>
                  <a:gd name="connsiteY7" fmla="*/ 83343 h 552450"/>
                  <a:gd name="connsiteX8" fmla="*/ 137542 w 806648"/>
                  <a:gd name="connsiteY8" fmla="*/ 83343 h 552450"/>
                  <a:gd name="connsiteX9" fmla="*/ 132755 w 806648"/>
                  <a:gd name="connsiteY9" fmla="*/ 88130 h 552450"/>
                  <a:gd name="connsiteX10" fmla="*/ 132755 w 806648"/>
                  <a:gd name="connsiteY10" fmla="*/ 304774 h 552450"/>
                  <a:gd name="connsiteX11" fmla="*/ 137542 w 806648"/>
                  <a:gd name="connsiteY11" fmla="*/ 309561 h 552450"/>
                  <a:gd name="connsiteX12" fmla="*/ 327993 w 806648"/>
                  <a:gd name="connsiteY12" fmla="*/ 309561 h 552450"/>
                  <a:gd name="connsiteX13" fmla="*/ 332780 w 806648"/>
                  <a:gd name="connsiteY13" fmla="*/ 304774 h 552450"/>
                  <a:gd name="connsiteX14" fmla="*/ 332780 w 806648"/>
                  <a:gd name="connsiteY14" fmla="*/ 88130 h 552450"/>
                  <a:gd name="connsiteX15" fmla="*/ 327993 w 806648"/>
                  <a:gd name="connsiteY15" fmla="*/ 83343 h 552450"/>
                  <a:gd name="connsiteX16" fmla="*/ 13220 w 806648"/>
                  <a:gd name="connsiteY16" fmla="*/ 0 h 552450"/>
                  <a:gd name="connsiteX17" fmla="*/ 793428 w 806648"/>
                  <a:gd name="connsiteY17" fmla="*/ 0 h 552450"/>
                  <a:gd name="connsiteX18" fmla="*/ 806648 w 806648"/>
                  <a:gd name="connsiteY18" fmla="*/ 13220 h 552450"/>
                  <a:gd name="connsiteX19" fmla="*/ 806648 w 806648"/>
                  <a:gd name="connsiteY19" fmla="*/ 539230 h 552450"/>
                  <a:gd name="connsiteX20" fmla="*/ 793428 w 806648"/>
                  <a:gd name="connsiteY20" fmla="*/ 552450 h 552450"/>
                  <a:gd name="connsiteX21" fmla="*/ 673298 w 806648"/>
                  <a:gd name="connsiteY21" fmla="*/ 552450 h 552450"/>
                  <a:gd name="connsiteX22" fmla="*/ 673298 w 806648"/>
                  <a:gd name="connsiteY22" fmla="*/ 407844 h 552450"/>
                  <a:gd name="connsiteX23" fmla="*/ 667885 w 806648"/>
                  <a:gd name="connsiteY23" fmla="*/ 402431 h 552450"/>
                  <a:gd name="connsiteX24" fmla="*/ 138168 w 806648"/>
                  <a:gd name="connsiteY24" fmla="*/ 402431 h 552450"/>
                  <a:gd name="connsiteX25" fmla="*/ 132755 w 806648"/>
                  <a:gd name="connsiteY25" fmla="*/ 407844 h 552450"/>
                  <a:gd name="connsiteX26" fmla="*/ 132755 w 806648"/>
                  <a:gd name="connsiteY26" fmla="*/ 552450 h 552450"/>
                  <a:gd name="connsiteX27" fmla="*/ 13220 w 806648"/>
                  <a:gd name="connsiteY27" fmla="*/ 552450 h 552450"/>
                  <a:gd name="connsiteX28" fmla="*/ 0 w 806648"/>
                  <a:gd name="connsiteY28" fmla="*/ 539230 h 552450"/>
                  <a:gd name="connsiteX29" fmla="*/ 0 w 806648"/>
                  <a:gd name="connsiteY29" fmla="*/ 13220 h 552450"/>
                  <a:gd name="connsiteX30" fmla="*/ 13220 w 806648"/>
                  <a:gd name="connsiteY30" fmla="*/ 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06648" h="552450">
                    <a:moveTo>
                      <a:pt x="482823" y="83343"/>
                    </a:moveTo>
                    <a:cubicBezTo>
                      <a:pt x="480179" y="83343"/>
                      <a:pt x="478036" y="85486"/>
                      <a:pt x="478036" y="88130"/>
                    </a:cubicBezTo>
                    <a:lnTo>
                      <a:pt x="478036" y="304774"/>
                    </a:lnTo>
                    <a:cubicBezTo>
                      <a:pt x="478036" y="307418"/>
                      <a:pt x="480179" y="309561"/>
                      <a:pt x="482823" y="309561"/>
                    </a:cubicBezTo>
                    <a:lnTo>
                      <a:pt x="673274" y="309561"/>
                    </a:lnTo>
                    <a:cubicBezTo>
                      <a:pt x="675918" y="309561"/>
                      <a:pt x="678061" y="307418"/>
                      <a:pt x="678061" y="304774"/>
                    </a:cubicBezTo>
                    <a:lnTo>
                      <a:pt x="678061" y="88130"/>
                    </a:lnTo>
                    <a:cubicBezTo>
                      <a:pt x="678061" y="85486"/>
                      <a:pt x="675918" y="83343"/>
                      <a:pt x="673274" y="83343"/>
                    </a:cubicBezTo>
                    <a:close/>
                    <a:moveTo>
                      <a:pt x="137542" y="83343"/>
                    </a:moveTo>
                    <a:cubicBezTo>
                      <a:pt x="134898" y="83343"/>
                      <a:pt x="132755" y="85486"/>
                      <a:pt x="132755" y="88130"/>
                    </a:cubicBezTo>
                    <a:lnTo>
                      <a:pt x="132755" y="304774"/>
                    </a:lnTo>
                    <a:cubicBezTo>
                      <a:pt x="132755" y="307418"/>
                      <a:pt x="134898" y="309561"/>
                      <a:pt x="137542" y="309561"/>
                    </a:cubicBezTo>
                    <a:lnTo>
                      <a:pt x="327993" y="309561"/>
                    </a:lnTo>
                    <a:cubicBezTo>
                      <a:pt x="330637" y="309561"/>
                      <a:pt x="332780" y="307418"/>
                      <a:pt x="332780" y="304774"/>
                    </a:cubicBezTo>
                    <a:lnTo>
                      <a:pt x="332780" y="88130"/>
                    </a:lnTo>
                    <a:cubicBezTo>
                      <a:pt x="332780" y="85486"/>
                      <a:pt x="330637" y="83343"/>
                      <a:pt x="327993" y="83343"/>
                    </a:cubicBezTo>
                    <a:close/>
                    <a:moveTo>
                      <a:pt x="13220" y="0"/>
                    </a:moveTo>
                    <a:lnTo>
                      <a:pt x="793428" y="0"/>
                    </a:lnTo>
                    <a:cubicBezTo>
                      <a:pt x="800729" y="0"/>
                      <a:pt x="806648" y="5919"/>
                      <a:pt x="806648" y="13220"/>
                    </a:cubicBezTo>
                    <a:lnTo>
                      <a:pt x="806648" y="539230"/>
                    </a:lnTo>
                    <a:cubicBezTo>
                      <a:pt x="806648" y="546531"/>
                      <a:pt x="800729" y="552450"/>
                      <a:pt x="793428" y="552450"/>
                    </a:cubicBezTo>
                    <a:lnTo>
                      <a:pt x="673298" y="552450"/>
                    </a:lnTo>
                    <a:lnTo>
                      <a:pt x="673298" y="407844"/>
                    </a:lnTo>
                    <a:cubicBezTo>
                      <a:pt x="673298" y="404854"/>
                      <a:pt x="670875" y="402431"/>
                      <a:pt x="667885" y="402431"/>
                    </a:cubicBezTo>
                    <a:lnTo>
                      <a:pt x="138168" y="402431"/>
                    </a:lnTo>
                    <a:cubicBezTo>
                      <a:pt x="135178" y="402431"/>
                      <a:pt x="132755" y="404854"/>
                      <a:pt x="132755" y="407844"/>
                    </a:cubicBezTo>
                    <a:lnTo>
                      <a:pt x="132755" y="552450"/>
                    </a:lnTo>
                    <a:lnTo>
                      <a:pt x="13220" y="552450"/>
                    </a:lnTo>
                    <a:cubicBezTo>
                      <a:pt x="5919" y="552450"/>
                      <a:pt x="0" y="546531"/>
                      <a:pt x="0" y="539230"/>
                    </a:cubicBezTo>
                    <a:lnTo>
                      <a:pt x="0" y="13220"/>
                    </a:lnTo>
                    <a:cubicBezTo>
                      <a:pt x="0" y="5919"/>
                      <a:pt x="5919" y="0"/>
                      <a:pt x="132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5871EAED-B55A-4E24-83B7-94D85CDB19FC}"/>
                  </a:ext>
                </a:extLst>
              </p:cNvPr>
              <p:cNvSpPr/>
              <p:nvPr/>
            </p:nvSpPr>
            <p:spPr>
              <a:xfrm rot="2146426">
                <a:off x="6426724" y="5819130"/>
                <a:ext cx="303849" cy="158984"/>
              </a:xfrm>
              <a:custGeom>
                <a:avLst/>
                <a:gdLst>
                  <a:gd name="connsiteX0" fmla="*/ 366802 w 871666"/>
                  <a:gd name="connsiteY0" fmla="*/ 266493 h 535781"/>
                  <a:gd name="connsiteX1" fmla="*/ 297388 w 871666"/>
                  <a:gd name="connsiteY1" fmla="*/ 433387 h 535781"/>
                  <a:gd name="connsiteX2" fmla="*/ 562825 w 871666"/>
                  <a:gd name="connsiteY2" fmla="*/ 433387 h 535781"/>
                  <a:gd name="connsiteX3" fmla="*/ 544069 w 871666"/>
                  <a:gd name="connsiteY3" fmla="*/ 266493 h 535781"/>
                  <a:gd name="connsiteX4" fmla="*/ 55166 w 871666"/>
                  <a:gd name="connsiteY4" fmla="*/ 0 h 535781"/>
                  <a:gd name="connsiteX5" fmla="*/ 816500 w 871666"/>
                  <a:gd name="connsiteY5" fmla="*/ 0 h 535781"/>
                  <a:gd name="connsiteX6" fmla="*/ 833566 w 871666"/>
                  <a:gd name="connsiteY6" fmla="*/ 17066 h 535781"/>
                  <a:gd name="connsiteX7" fmla="*/ 833566 w 871666"/>
                  <a:gd name="connsiteY7" fmla="*/ 85328 h 535781"/>
                  <a:gd name="connsiteX8" fmla="*/ 816500 w 871666"/>
                  <a:gd name="connsiteY8" fmla="*/ 102394 h 535781"/>
                  <a:gd name="connsiteX9" fmla="*/ 435053 w 871666"/>
                  <a:gd name="connsiteY9" fmla="*/ 102394 h 535781"/>
                  <a:gd name="connsiteX10" fmla="*/ 409389 w 871666"/>
                  <a:gd name="connsiteY10" fmla="*/ 164099 h 535781"/>
                  <a:gd name="connsiteX11" fmla="*/ 647431 w 871666"/>
                  <a:gd name="connsiteY11" fmla="*/ 164099 h 535781"/>
                  <a:gd name="connsiteX12" fmla="*/ 664497 w 871666"/>
                  <a:gd name="connsiteY12" fmla="*/ 181165 h 535781"/>
                  <a:gd name="connsiteX13" fmla="*/ 664497 w 871666"/>
                  <a:gd name="connsiteY13" fmla="*/ 186704 h 535781"/>
                  <a:gd name="connsiteX14" fmla="*/ 664680 w 871666"/>
                  <a:gd name="connsiteY14" fmla="*/ 187035 h 535781"/>
                  <a:gd name="connsiteX15" fmla="*/ 692366 w 871666"/>
                  <a:gd name="connsiteY15" fmla="*/ 433387 h 535781"/>
                  <a:gd name="connsiteX16" fmla="*/ 854600 w 871666"/>
                  <a:gd name="connsiteY16" fmla="*/ 433387 h 535781"/>
                  <a:gd name="connsiteX17" fmla="*/ 871666 w 871666"/>
                  <a:gd name="connsiteY17" fmla="*/ 450453 h 535781"/>
                  <a:gd name="connsiteX18" fmla="*/ 871666 w 871666"/>
                  <a:gd name="connsiteY18" fmla="*/ 518715 h 535781"/>
                  <a:gd name="connsiteX19" fmla="*/ 854600 w 871666"/>
                  <a:gd name="connsiteY19" fmla="*/ 535781 h 535781"/>
                  <a:gd name="connsiteX20" fmla="*/ 17066 w 871666"/>
                  <a:gd name="connsiteY20" fmla="*/ 535781 h 535781"/>
                  <a:gd name="connsiteX21" fmla="*/ 0 w 871666"/>
                  <a:gd name="connsiteY21" fmla="*/ 518715 h 535781"/>
                  <a:gd name="connsiteX22" fmla="*/ 0 w 871666"/>
                  <a:gd name="connsiteY22" fmla="*/ 450453 h 535781"/>
                  <a:gd name="connsiteX23" fmla="*/ 17066 w 871666"/>
                  <a:gd name="connsiteY23" fmla="*/ 433387 h 535781"/>
                  <a:gd name="connsiteX24" fmla="*/ 186491 w 871666"/>
                  <a:gd name="connsiteY24" fmla="*/ 433387 h 535781"/>
                  <a:gd name="connsiteX25" fmla="*/ 255904 w 871666"/>
                  <a:gd name="connsiteY25" fmla="*/ 266493 h 535781"/>
                  <a:gd name="connsiteX26" fmla="*/ 119588 w 871666"/>
                  <a:gd name="connsiteY26" fmla="*/ 266493 h 535781"/>
                  <a:gd name="connsiteX27" fmla="*/ 102522 w 871666"/>
                  <a:gd name="connsiteY27" fmla="*/ 249427 h 535781"/>
                  <a:gd name="connsiteX28" fmla="*/ 102522 w 871666"/>
                  <a:gd name="connsiteY28" fmla="*/ 181165 h 535781"/>
                  <a:gd name="connsiteX29" fmla="*/ 119588 w 871666"/>
                  <a:gd name="connsiteY29" fmla="*/ 164099 h 535781"/>
                  <a:gd name="connsiteX30" fmla="*/ 298491 w 871666"/>
                  <a:gd name="connsiteY30" fmla="*/ 164099 h 535781"/>
                  <a:gd name="connsiteX31" fmla="*/ 324155 w 871666"/>
                  <a:gd name="connsiteY31" fmla="*/ 102394 h 535781"/>
                  <a:gd name="connsiteX32" fmla="*/ 55166 w 871666"/>
                  <a:gd name="connsiteY32" fmla="*/ 102394 h 535781"/>
                  <a:gd name="connsiteX33" fmla="*/ 38100 w 871666"/>
                  <a:gd name="connsiteY33" fmla="*/ 85328 h 535781"/>
                  <a:gd name="connsiteX34" fmla="*/ 38100 w 871666"/>
                  <a:gd name="connsiteY34" fmla="*/ 17066 h 535781"/>
                  <a:gd name="connsiteX35" fmla="*/ 55166 w 871666"/>
                  <a:gd name="connsiteY35" fmla="*/ 0 h 535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71666" h="535781">
                    <a:moveTo>
                      <a:pt x="366802" y="266493"/>
                    </a:moveTo>
                    <a:lnTo>
                      <a:pt x="297388" y="433387"/>
                    </a:lnTo>
                    <a:lnTo>
                      <a:pt x="562825" y="433387"/>
                    </a:lnTo>
                    <a:lnTo>
                      <a:pt x="544069" y="266493"/>
                    </a:lnTo>
                    <a:close/>
                    <a:moveTo>
                      <a:pt x="55166" y="0"/>
                    </a:moveTo>
                    <a:lnTo>
                      <a:pt x="816500" y="0"/>
                    </a:lnTo>
                    <a:cubicBezTo>
                      <a:pt x="825925" y="0"/>
                      <a:pt x="833566" y="7641"/>
                      <a:pt x="833566" y="17066"/>
                    </a:cubicBezTo>
                    <a:lnTo>
                      <a:pt x="833566" y="85328"/>
                    </a:lnTo>
                    <a:cubicBezTo>
                      <a:pt x="833566" y="94753"/>
                      <a:pt x="825925" y="102394"/>
                      <a:pt x="816500" y="102394"/>
                    </a:cubicBezTo>
                    <a:lnTo>
                      <a:pt x="435053" y="102394"/>
                    </a:lnTo>
                    <a:lnTo>
                      <a:pt x="409389" y="164099"/>
                    </a:lnTo>
                    <a:lnTo>
                      <a:pt x="647431" y="164099"/>
                    </a:lnTo>
                    <a:cubicBezTo>
                      <a:pt x="656856" y="164099"/>
                      <a:pt x="664497" y="171740"/>
                      <a:pt x="664497" y="181165"/>
                    </a:cubicBezTo>
                    <a:lnTo>
                      <a:pt x="664497" y="186704"/>
                    </a:lnTo>
                    <a:lnTo>
                      <a:pt x="664680" y="187035"/>
                    </a:lnTo>
                    <a:lnTo>
                      <a:pt x="692366" y="433387"/>
                    </a:lnTo>
                    <a:lnTo>
                      <a:pt x="854600" y="433387"/>
                    </a:lnTo>
                    <a:cubicBezTo>
                      <a:pt x="864025" y="433387"/>
                      <a:pt x="871666" y="441028"/>
                      <a:pt x="871666" y="450453"/>
                    </a:cubicBezTo>
                    <a:lnTo>
                      <a:pt x="871666" y="518715"/>
                    </a:lnTo>
                    <a:cubicBezTo>
                      <a:pt x="871666" y="528140"/>
                      <a:pt x="864025" y="535781"/>
                      <a:pt x="854600" y="535781"/>
                    </a:cubicBezTo>
                    <a:lnTo>
                      <a:pt x="17066" y="535781"/>
                    </a:lnTo>
                    <a:cubicBezTo>
                      <a:pt x="7641" y="535781"/>
                      <a:pt x="0" y="528140"/>
                      <a:pt x="0" y="518715"/>
                    </a:cubicBezTo>
                    <a:lnTo>
                      <a:pt x="0" y="450453"/>
                    </a:lnTo>
                    <a:cubicBezTo>
                      <a:pt x="0" y="441028"/>
                      <a:pt x="7641" y="433387"/>
                      <a:pt x="17066" y="433387"/>
                    </a:cubicBezTo>
                    <a:lnTo>
                      <a:pt x="186491" y="433387"/>
                    </a:lnTo>
                    <a:lnTo>
                      <a:pt x="255904" y="266493"/>
                    </a:lnTo>
                    <a:lnTo>
                      <a:pt x="119588" y="266493"/>
                    </a:lnTo>
                    <a:cubicBezTo>
                      <a:pt x="110163" y="266493"/>
                      <a:pt x="102522" y="258852"/>
                      <a:pt x="102522" y="249427"/>
                    </a:cubicBezTo>
                    <a:lnTo>
                      <a:pt x="102522" y="181165"/>
                    </a:lnTo>
                    <a:cubicBezTo>
                      <a:pt x="102522" y="171740"/>
                      <a:pt x="110163" y="164099"/>
                      <a:pt x="119588" y="164099"/>
                    </a:cubicBezTo>
                    <a:lnTo>
                      <a:pt x="298491" y="164099"/>
                    </a:lnTo>
                    <a:lnTo>
                      <a:pt x="324155" y="102394"/>
                    </a:lnTo>
                    <a:lnTo>
                      <a:pt x="55166" y="102394"/>
                    </a:lnTo>
                    <a:cubicBezTo>
                      <a:pt x="45741" y="102394"/>
                      <a:pt x="38100" y="94753"/>
                      <a:pt x="38100" y="85328"/>
                    </a:cubicBezTo>
                    <a:lnTo>
                      <a:pt x="38100" y="17066"/>
                    </a:lnTo>
                    <a:cubicBezTo>
                      <a:pt x="38100" y="7641"/>
                      <a:pt x="45741" y="0"/>
                      <a:pt x="551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268FF219-AFBD-4ED2-ADFA-D1454D44F8A3}"/>
                  </a:ext>
                </a:extLst>
              </p:cNvPr>
              <p:cNvSpPr/>
              <p:nvPr/>
            </p:nvSpPr>
            <p:spPr>
              <a:xfrm>
                <a:off x="6997317" y="5995640"/>
                <a:ext cx="312727" cy="167605"/>
              </a:xfrm>
              <a:custGeom>
                <a:avLst/>
                <a:gdLst>
                  <a:gd name="connsiteX0" fmla="*/ 159675 w 897136"/>
                  <a:gd name="connsiteY0" fmla="*/ 429521 h 564842"/>
                  <a:gd name="connsiteX1" fmla="*/ 156807 w 897136"/>
                  <a:gd name="connsiteY1" fmla="*/ 432389 h 564842"/>
                  <a:gd name="connsiteX2" fmla="*/ 156807 w 897136"/>
                  <a:gd name="connsiteY2" fmla="*/ 472373 h 564842"/>
                  <a:gd name="connsiteX3" fmla="*/ 159675 w 897136"/>
                  <a:gd name="connsiteY3" fmla="*/ 475241 h 564842"/>
                  <a:gd name="connsiteX4" fmla="*/ 739487 w 897136"/>
                  <a:gd name="connsiteY4" fmla="*/ 475241 h 564842"/>
                  <a:gd name="connsiteX5" fmla="*/ 742355 w 897136"/>
                  <a:gd name="connsiteY5" fmla="*/ 472373 h 564842"/>
                  <a:gd name="connsiteX6" fmla="*/ 742355 w 897136"/>
                  <a:gd name="connsiteY6" fmla="*/ 432389 h 564842"/>
                  <a:gd name="connsiteX7" fmla="*/ 739487 w 897136"/>
                  <a:gd name="connsiteY7" fmla="*/ 429521 h 564842"/>
                  <a:gd name="connsiteX8" fmla="*/ 159675 w 897136"/>
                  <a:gd name="connsiteY8" fmla="*/ 283812 h 564842"/>
                  <a:gd name="connsiteX9" fmla="*/ 156807 w 897136"/>
                  <a:gd name="connsiteY9" fmla="*/ 286680 h 564842"/>
                  <a:gd name="connsiteX10" fmla="*/ 156807 w 897136"/>
                  <a:gd name="connsiteY10" fmla="*/ 326664 h 564842"/>
                  <a:gd name="connsiteX11" fmla="*/ 159675 w 897136"/>
                  <a:gd name="connsiteY11" fmla="*/ 329532 h 564842"/>
                  <a:gd name="connsiteX12" fmla="*/ 739487 w 897136"/>
                  <a:gd name="connsiteY12" fmla="*/ 329532 h 564842"/>
                  <a:gd name="connsiteX13" fmla="*/ 742355 w 897136"/>
                  <a:gd name="connsiteY13" fmla="*/ 326664 h 564842"/>
                  <a:gd name="connsiteX14" fmla="*/ 742355 w 897136"/>
                  <a:gd name="connsiteY14" fmla="*/ 286680 h 564842"/>
                  <a:gd name="connsiteX15" fmla="*/ 739487 w 897136"/>
                  <a:gd name="connsiteY15" fmla="*/ 283812 h 564842"/>
                  <a:gd name="connsiteX16" fmla="*/ 12898 w 897136"/>
                  <a:gd name="connsiteY16" fmla="*/ 0 h 564842"/>
                  <a:gd name="connsiteX17" fmla="*/ 884238 w 897136"/>
                  <a:gd name="connsiteY17" fmla="*/ 0 h 564842"/>
                  <a:gd name="connsiteX18" fmla="*/ 897136 w 897136"/>
                  <a:gd name="connsiteY18" fmla="*/ 12898 h 564842"/>
                  <a:gd name="connsiteX19" fmla="*/ 897136 w 897136"/>
                  <a:gd name="connsiteY19" fmla="*/ 111505 h 564842"/>
                  <a:gd name="connsiteX20" fmla="*/ 884238 w 897136"/>
                  <a:gd name="connsiteY20" fmla="*/ 124403 h 564842"/>
                  <a:gd name="connsiteX21" fmla="*/ 537212 w 897136"/>
                  <a:gd name="connsiteY21" fmla="*/ 124403 h 564842"/>
                  <a:gd name="connsiteX22" fmla="*/ 537212 w 897136"/>
                  <a:gd name="connsiteY22" fmla="*/ 190987 h 564842"/>
                  <a:gd name="connsiteX23" fmla="*/ 828444 w 897136"/>
                  <a:gd name="connsiteY23" fmla="*/ 190987 h 564842"/>
                  <a:gd name="connsiteX24" fmla="*/ 851892 w 897136"/>
                  <a:gd name="connsiteY24" fmla="*/ 214435 h 564842"/>
                  <a:gd name="connsiteX25" fmla="*/ 851892 w 897136"/>
                  <a:gd name="connsiteY25" fmla="*/ 541394 h 564842"/>
                  <a:gd name="connsiteX26" fmla="*/ 828444 w 897136"/>
                  <a:gd name="connsiteY26" fmla="*/ 564842 h 564842"/>
                  <a:gd name="connsiteX27" fmla="*/ 68692 w 897136"/>
                  <a:gd name="connsiteY27" fmla="*/ 564842 h 564842"/>
                  <a:gd name="connsiteX28" fmla="*/ 45244 w 897136"/>
                  <a:gd name="connsiteY28" fmla="*/ 541394 h 564842"/>
                  <a:gd name="connsiteX29" fmla="*/ 45244 w 897136"/>
                  <a:gd name="connsiteY29" fmla="*/ 214435 h 564842"/>
                  <a:gd name="connsiteX30" fmla="*/ 68692 w 897136"/>
                  <a:gd name="connsiteY30" fmla="*/ 190987 h 564842"/>
                  <a:gd name="connsiteX31" fmla="*/ 361950 w 897136"/>
                  <a:gd name="connsiteY31" fmla="*/ 190987 h 564842"/>
                  <a:gd name="connsiteX32" fmla="*/ 361950 w 897136"/>
                  <a:gd name="connsiteY32" fmla="*/ 124403 h 564842"/>
                  <a:gd name="connsiteX33" fmla="*/ 12898 w 897136"/>
                  <a:gd name="connsiteY33" fmla="*/ 124403 h 564842"/>
                  <a:gd name="connsiteX34" fmla="*/ 0 w 897136"/>
                  <a:gd name="connsiteY34" fmla="*/ 111505 h 564842"/>
                  <a:gd name="connsiteX35" fmla="*/ 0 w 897136"/>
                  <a:gd name="connsiteY35" fmla="*/ 12898 h 564842"/>
                  <a:gd name="connsiteX36" fmla="*/ 12898 w 897136"/>
                  <a:gd name="connsiteY36" fmla="*/ 0 h 56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97136" h="564842">
                    <a:moveTo>
                      <a:pt x="159675" y="429521"/>
                    </a:moveTo>
                    <a:cubicBezTo>
                      <a:pt x="158091" y="429521"/>
                      <a:pt x="156807" y="430805"/>
                      <a:pt x="156807" y="432389"/>
                    </a:cubicBezTo>
                    <a:lnTo>
                      <a:pt x="156807" y="472373"/>
                    </a:lnTo>
                    <a:cubicBezTo>
                      <a:pt x="156807" y="473957"/>
                      <a:pt x="158091" y="475241"/>
                      <a:pt x="159675" y="475241"/>
                    </a:cubicBezTo>
                    <a:lnTo>
                      <a:pt x="739487" y="475241"/>
                    </a:lnTo>
                    <a:cubicBezTo>
                      <a:pt x="741071" y="475241"/>
                      <a:pt x="742355" y="473957"/>
                      <a:pt x="742355" y="472373"/>
                    </a:cubicBezTo>
                    <a:lnTo>
                      <a:pt x="742355" y="432389"/>
                    </a:lnTo>
                    <a:cubicBezTo>
                      <a:pt x="742355" y="430805"/>
                      <a:pt x="741071" y="429521"/>
                      <a:pt x="739487" y="429521"/>
                    </a:cubicBezTo>
                    <a:close/>
                    <a:moveTo>
                      <a:pt x="159675" y="283812"/>
                    </a:moveTo>
                    <a:cubicBezTo>
                      <a:pt x="158091" y="283812"/>
                      <a:pt x="156807" y="285096"/>
                      <a:pt x="156807" y="286680"/>
                    </a:cubicBezTo>
                    <a:lnTo>
                      <a:pt x="156807" y="326664"/>
                    </a:lnTo>
                    <a:cubicBezTo>
                      <a:pt x="156807" y="328248"/>
                      <a:pt x="158091" y="329532"/>
                      <a:pt x="159675" y="329532"/>
                    </a:cubicBezTo>
                    <a:lnTo>
                      <a:pt x="739487" y="329532"/>
                    </a:lnTo>
                    <a:cubicBezTo>
                      <a:pt x="741071" y="329532"/>
                      <a:pt x="742355" y="328248"/>
                      <a:pt x="742355" y="326664"/>
                    </a:cubicBezTo>
                    <a:lnTo>
                      <a:pt x="742355" y="286680"/>
                    </a:lnTo>
                    <a:cubicBezTo>
                      <a:pt x="742355" y="285096"/>
                      <a:pt x="741071" y="283812"/>
                      <a:pt x="739487" y="283812"/>
                    </a:cubicBezTo>
                    <a:close/>
                    <a:moveTo>
                      <a:pt x="12898" y="0"/>
                    </a:moveTo>
                    <a:lnTo>
                      <a:pt x="884238" y="0"/>
                    </a:lnTo>
                    <a:cubicBezTo>
                      <a:pt x="891361" y="0"/>
                      <a:pt x="897136" y="5775"/>
                      <a:pt x="897136" y="12898"/>
                    </a:cubicBezTo>
                    <a:lnTo>
                      <a:pt x="897136" y="111505"/>
                    </a:lnTo>
                    <a:cubicBezTo>
                      <a:pt x="897136" y="118628"/>
                      <a:pt x="891361" y="124403"/>
                      <a:pt x="884238" y="124403"/>
                    </a:cubicBezTo>
                    <a:lnTo>
                      <a:pt x="537212" y="124403"/>
                    </a:lnTo>
                    <a:lnTo>
                      <a:pt x="537212" y="190987"/>
                    </a:lnTo>
                    <a:lnTo>
                      <a:pt x="828444" y="190987"/>
                    </a:lnTo>
                    <a:cubicBezTo>
                      <a:pt x="841394" y="190987"/>
                      <a:pt x="851892" y="201485"/>
                      <a:pt x="851892" y="214435"/>
                    </a:cubicBezTo>
                    <a:lnTo>
                      <a:pt x="851892" y="541394"/>
                    </a:lnTo>
                    <a:cubicBezTo>
                      <a:pt x="851892" y="554344"/>
                      <a:pt x="841394" y="564842"/>
                      <a:pt x="828444" y="564842"/>
                    </a:cubicBezTo>
                    <a:lnTo>
                      <a:pt x="68692" y="564842"/>
                    </a:lnTo>
                    <a:cubicBezTo>
                      <a:pt x="55742" y="564842"/>
                      <a:pt x="45244" y="554344"/>
                      <a:pt x="45244" y="541394"/>
                    </a:cubicBezTo>
                    <a:lnTo>
                      <a:pt x="45244" y="214435"/>
                    </a:lnTo>
                    <a:cubicBezTo>
                      <a:pt x="45244" y="201485"/>
                      <a:pt x="55742" y="190987"/>
                      <a:pt x="68692" y="190987"/>
                    </a:cubicBezTo>
                    <a:lnTo>
                      <a:pt x="361950" y="190987"/>
                    </a:lnTo>
                    <a:lnTo>
                      <a:pt x="361950" y="124403"/>
                    </a:lnTo>
                    <a:lnTo>
                      <a:pt x="12898" y="124403"/>
                    </a:lnTo>
                    <a:cubicBezTo>
                      <a:pt x="5775" y="124403"/>
                      <a:pt x="0" y="118628"/>
                      <a:pt x="0" y="111505"/>
                    </a:cubicBezTo>
                    <a:lnTo>
                      <a:pt x="0" y="12898"/>
                    </a:lnTo>
                    <a:cubicBezTo>
                      <a:pt x="0" y="5775"/>
                      <a:pt x="5775" y="0"/>
                      <a:pt x="1289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14" name="楕円 613">
              <a:extLst>
                <a:ext uri="{FF2B5EF4-FFF2-40B4-BE49-F238E27FC236}">
                  <a16:creationId xmlns:a16="http://schemas.microsoft.com/office/drawing/2014/main" id="{673C4064-0633-42D7-ADE3-CA1F59D616AA}"/>
                </a:ext>
              </a:extLst>
            </p:cNvPr>
            <p:cNvSpPr/>
            <p:nvPr/>
          </p:nvSpPr>
          <p:spPr>
            <a:xfrm>
              <a:off x="5539800" y="1812412"/>
              <a:ext cx="2865060" cy="2865060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テキスト ボックス 614">
              <a:extLst>
                <a:ext uri="{FF2B5EF4-FFF2-40B4-BE49-F238E27FC236}">
                  <a16:creationId xmlns:a16="http://schemas.microsoft.com/office/drawing/2014/main" id="{F869F37F-F22B-4690-929E-246A57035AB9}"/>
                </a:ext>
              </a:extLst>
            </p:cNvPr>
            <p:cNvSpPr txBox="1"/>
            <p:nvPr/>
          </p:nvSpPr>
          <p:spPr>
            <a:xfrm>
              <a:off x="6746875" y="1066801"/>
              <a:ext cx="413472" cy="7620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JAPAN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6" name="テキスト ボックス 615">
              <a:extLst>
                <a:ext uri="{FF2B5EF4-FFF2-40B4-BE49-F238E27FC236}">
                  <a16:creationId xmlns:a16="http://schemas.microsoft.com/office/drawing/2014/main" id="{4FC4DA09-8D63-4A5A-8653-DC301FD4ADF1}"/>
                </a:ext>
              </a:extLst>
            </p:cNvPr>
            <p:cNvSpPr txBox="1"/>
            <p:nvPr/>
          </p:nvSpPr>
          <p:spPr>
            <a:xfrm rot="10800000">
              <a:off x="6746875" y="5355804"/>
              <a:ext cx="413472" cy="7620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JAPAN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7" name="テキスト ボックス 616">
              <a:extLst>
                <a:ext uri="{FF2B5EF4-FFF2-40B4-BE49-F238E27FC236}">
                  <a16:creationId xmlns:a16="http://schemas.microsoft.com/office/drawing/2014/main" id="{C18C1552-AEC6-468D-AE7D-0BE289F207D3}"/>
                </a:ext>
              </a:extLst>
            </p:cNvPr>
            <p:cNvSpPr txBox="1"/>
            <p:nvPr/>
          </p:nvSpPr>
          <p:spPr>
            <a:xfrm rot="16200000">
              <a:off x="4631739" y="3154444"/>
              <a:ext cx="360526" cy="7620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500YEN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8" name="テキスト ボックス 617">
              <a:extLst>
                <a:ext uri="{FF2B5EF4-FFF2-40B4-BE49-F238E27FC236}">
                  <a16:creationId xmlns:a16="http://schemas.microsoft.com/office/drawing/2014/main" id="{CD522BC4-FCFC-437A-9C5D-1D6634775BC8}"/>
                </a:ext>
              </a:extLst>
            </p:cNvPr>
            <p:cNvSpPr txBox="1"/>
            <p:nvPr/>
          </p:nvSpPr>
          <p:spPr>
            <a:xfrm rot="5400000">
              <a:off x="8897488" y="3154444"/>
              <a:ext cx="360526" cy="76200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>
                  <a:ln w="19050">
                    <a:noFill/>
                  </a:ln>
                  <a:solidFill>
                    <a:srgbClr val="6C6A4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500YEN</a:t>
              </a:r>
              <a:endParaRPr kumimoji="1" lang="ja-JP" altLang="en-US" b="1" dirty="0">
                <a:ln w="19050">
                  <a:noFill/>
                </a:ln>
                <a:solidFill>
                  <a:srgbClr val="6C6A4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EC1E40AA-8A47-4636-B53D-03A021C55366}"/>
                </a:ext>
              </a:extLst>
            </p:cNvPr>
            <p:cNvGrpSpPr/>
            <p:nvPr/>
          </p:nvGrpSpPr>
          <p:grpSpPr>
            <a:xfrm>
              <a:off x="5449295" y="1817683"/>
              <a:ext cx="3135906" cy="2716510"/>
              <a:chOff x="2472246" y="1123950"/>
              <a:chExt cx="5014700" cy="4344037"/>
            </a:xfrm>
          </p:grpSpPr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B0BF74F9-10FB-47B2-8EC7-386FF4E1DF79}"/>
                  </a:ext>
                </a:extLst>
              </p:cNvPr>
              <p:cNvSpPr/>
              <p:nvPr/>
            </p:nvSpPr>
            <p:spPr>
              <a:xfrm>
                <a:off x="5572125" y="2051050"/>
                <a:ext cx="1746250" cy="1654175"/>
              </a:xfrm>
              <a:custGeom>
                <a:avLst/>
                <a:gdLst>
                  <a:gd name="connsiteX0" fmla="*/ 704849 w 1746250"/>
                  <a:gd name="connsiteY0" fmla="*/ 644525 h 1654175"/>
                  <a:gd name="connsiteX1" fmla="*/ 688974 w 1746250"/>
                  <a:gd name="connsiteY1" fmla="*/ 739775 h 1654175"/>
                  <a:gd name="connsiteX2" fmla="*/ 631824 w 1746250"/>
                  <a:gd name="connsiteY2" fmla="*/ 806450 h 1654175"/>
                  <a:gd name="connsiteX3" fmla="*/ 660399 w 1746250"/>
                  <a:gd name="connsiteY3" fmla="*/ 879475 h 1654175"/>
                  <a:gd name="connsiteX4" fmla="*/ 701674 w 1746250"/>
                  <a:gd name="connsiteY4" fmla="*/ 857250 h 1654175"/>
                  <a:gd name="connsiteX5" fmla="*/ 774699 w 1746250"/>
                  <a:gd name="connsiteY5" fmla="*/ 777875 h 1654175"/>
                  <a:gd name="connsiteX6" fmla="*/ 765174 w 1746250"/>
                  <a:gd name="connsiteY6" fmla="*/ 708025 h 1654175"/>
                  <a:gd name="connsiteX7" fmla="*/ 555624 w 1746250"/>
                  <a:gd name="connsiteY7" fmla="*/ 536575 h 1654175"/>
                  <a:gd name="connsiteX8" fmla="*/ 450849 w 1746250"/>
                  <a:gd name="connsiteY8" fmla="*/ 558800 h 1654175"/>
                  <a:gd name="connsiteX9" fmla="*/ 539749 w 1746250"/>
                  <a:gd name="connsiteY9" fmla="*/ 669925 h 1654175"/>
                  <a:gd name="connsiteX10" fmla="*/ 549274 w 1746250"/>
                  <a:gd name="connsiteY10" fmla="*/ 606425 h 1654175"/>
                  <a:gd name="connsiteX11" fmla="*/ 600074 w 1746250"/>
                  <a:gd name="connsiteY11" fmla="*/ 606425 h 1654175"/>
                  <a:gd name="connsiteX12" fmla="*/ 663574 w 1746250"/>
                  <a:gd name="connsiteY12" fmla="*/ 619125 h 1654175"/>
                  <a:gd name="connsiteX13" fmla="*/ 650874 w 1746250"/>
                  <a:gd name="connsiteY13" fmla="*/ 565150 h 1654175"/>
                  <a:gd name="connsiteX14" fmla="*/ 1273175 w 1746250"/>
                  <a:gd name="connsiteY14" fmla="*/ 0 h 1654175"/>
                  <a:gd name="connsiteX15" fmla="*/ 1362075 w 1746250"/>
                  <a:gd name="connsiteY15" fmla="*/ 38100 h 1654175"/>
                  <a:gd name="connsiteX16" fmla="*/ 1368425 w 1746250"/>
                  <a:gd name="connsiteY16" fmla="*/ 57150 h 1654175"/>
                  <a:gd name="connsiteX17" fmla="*/ 1397000 w 1746250"/>
                  <a:gd name="connsiteY17" fmla="*/ 120650 h 1654175"/>
                  <a:gd name="connsiteX18" fmla="*/ 1412875 w 1746250"/>
                  <a:gd name="connsiteY18" fmla="*/ 171450 h 1654175"/>
                  <a:gd name="connsiteX19" fmla="*/ 1390650 w 1746250"/>
                  <a:gd name="connsiteY19" fmla="*/ 238125 h 1654175"/>
                  <a:gd name="connsiteX20" fmla="*/ 1390650 w 1746250"/>
                  <a:gd name="connsiteY20" fmla="*/ 295275 h 1654175"/>
                  <a:gd name="connsiteX21" fmla="*/ 1479550 w 1746250"/>
                  <a:gd name="connsiteY21" fmla="*/ 254000 h 1654175"/>
                  <a:gd name="connsiteX22" fmla="*/ 1454150 w 1746250"/>
                  <a:gd name="connsiteY22" fmla="*/ 190500 h 1654175"/>
                  <a:gd name="connsiteX23" fmla="*/ 1409700 w 1746250"/>
                  <a:gd name="connsiteY23" fmla="*/ 107950 h 1654175"/>
                  <a:gd name="connsiteX24" fmla="*/ 1419225 w 1746250"/>
                  <a:gd name="connsiteY24" fmla="*/ 25400 h 1654175"/>
                  <a:gd name="connsiteX25" fmla="*/ 1463675 w 1746250"/>
                  <a:gd name="connsiteY25" fmla="*/ 12700 h 1654175"/>
                  <a:gd name="connsiteX26" fmla="*/ 1539875 w 1746250"/>
                  <a:gd name="connsiteY26" fmla="*/ 66675 h 1654175"/>
                  <a:gd name="connsiteX27" fmla="*/ 1562100 w 1746250"/>
                  <a:gd name="connsiteY27" fmla="*/ 171450 h 1654175"/>
                  <a:gd name="connsiteX28" fmla="*/ 1552575 w 1746250"/>
                  <a:gd name="connsiteY28" fmla="*/ 244475 h 1654175"/>
                  <a:gd name="connsiteX29" fmla="*/ 1641475 w 1746250"/>
                  <a:gd name="connsiteY29" fmla="*/ 257175 h 1654175"/>
                  <a:gd name="connsiteX30" fmla="*/ 1727200 w 1746250"/>
                  <a:gd name="connsiteY30" fmla="*/ 263525 h 1654175"/>
                  <a:gd name="connsiteX31" fmla="*/ 1746250 w 1746250"/>
                  <a:gd name="connsiteY31" fmla="*/ 330200 h 1654175"/>
                  <a:gd name="connsiteX32" fmla="*/ 1704975 w 1746250"/>
                  <a:gd name="connsiteY32" fmla="*/ 393700 h 1654175"/>
                  <a:gd name="connsiteX33" fmla="*/ 1638300 w 1746250"/>
                  <a:gd name="connsiteY33" fmla="*/ 419100 h 1654175"/>
                  <a:gd name="connsiteX34" fmla="*/ 1568450 w 1746250"/>
                  <a:gd name="connsiteY34" fmla="*/ 387350 h 1654175"/>
                  <a:gd name="connsiteX35" fmla="*/ 1543050 w 1746250"/>
                  <a:gd name="connsiteY35" fmla="*/ 317500 h 1654175"/>
                  <a:gd name="connsiteX36" fmla="*/ 1501775 w 1746250"/>
                  <a:gd name="connsiteY36" fmla="*/ 323850 h 1654175"/>
                  <a:gd name="connsiteX37" fmla="*/ 1428750 w 1746250"/>
                  <a:gd name="connsiteY37" fmla="*/ 355600 h 1654175"/>
                  <a:gd name="connsiteX38" fmla="*/ 1520825 w 1746250"/>
                  <a:gd name="connsiteY38" fmla="*/ 412750 h 1654175"/>
                  <a:gd name="connsiteX39" fmla="*/ 1546225 w 1746250"/>
                  <a:gd name="connsiteY39" fmla="*/ 447675 h 1654175"/>
                  <a:gd name="connsiteX40" fmla="*/ 1593850 w 1746250"/>
                  <a:gd name="connsiteY40" fmla="*/ 504825 h 1654175"/>
                  <a:gd name="connsiteX41" fmla="*/ 1593850 w 1746250"/>
                  <a:gd name="connsiteY41" fmla="*/ 533400 h 1654175"/>
                  <a:gd name="connsiteX42" fmla="*/ 1606550 w 1746250"/>
                  <a:gd name="connsiteY42" fmla="*/ 593725 h 1654175"/>
                  <a:gd name="connsiteX43" fmla="*/ 1644650 w 1746250"/>
                  <a:gd name="connsiteY43" fmla="*/ 654050 h 1654175"/>
                  <a:gd name="connsiteX44" fmla="*/ 1638300 w 1746250"/>
                  <a:gd name="connsiteY44" fmla="*/ 704850 h 1654175"/>
                  <a:gd name="connsiteX45" fmla="*/ 1600200 w 1746250"/>
                  <a:gd name="connsiteY45" fmla="*/ 758825 h 1654175"/>
                  <a:gd name="connsiteX46" fmla="*/ 1524000 w 1746250"/>
                  <a:gd name="connsiteY46" fmla="*/ 717550 h 1654175"/>
                  <a:gd name="connsiteX47" fmla="*/ 1511300 w 1746250"/>
                  <a:gd name="connsiteY47" fmla="*/ 625475 h 1654175"/>
                  <a:gd name="connsiteX48" fmla="*/ 1428750 w 1746250"/>
                  <a:gd name="connsiteY48" fmla="*/ 555625 h 1654175"/>
                  <a:gd name="connsiteX49" fmla="*/ 1444625 w 1746250"/>
                  <a:gd name="connsiteY49" fmla="*/ 473075 h 1654175"/>
                  <a:gd name="connsiteX50" fmla="*/ 1431925 w 1746250"/>
                  <a:gd name="connsiteY50" fmla="*/ 431800 h 1654175"/>
                  <a:gd name="connsiteX51" fmla="*/ 1355725 w 1746250"/>
                  <a:gd name="connsiteY51" fmla="*/ 409575 h 1654175"/>
                  <a:gd name="connsiteX52" fmla="*/ 1241425 w 1746250"/>
                  <a:gd name="connsiteY52" fmla="*/ 473075 h 1654175"/>
                  <a:gd name="connsiteX53" fmla="*/ 1222375 w 1746250"/>
                  <a:gd name="connsiteY53" fmla="*/ 511175 h 1654175"/>
                  <a:gd name="connsiteX54" fmla="*/ 1111250 w 1746250"/>
                  <a:gd name="connsiteY54" fmla="*/ 574675 h 1654175"/>
                  <a:gd name="connsiteX55" fmla="*/ 1273175 w 1746250"/>
                  <a:gd name="connsiteY55" fmla="*/ 565150 h 1654175"/>
                  <a:gd name="connsiteX56" fmla="*/ 1311275 w 1746250"/>
                  <a:gd name="connsiteY56" fmla="*/ 593725 h 1654175"/>
                  <a:gd name="connsiteX57" fmla="*/ 1365250 w 1746250"/>
                  <a:gd name="connsiteY57" fmla="*/ 600075 h 1654175"/>
                  <a:gd name="connsiteX58" fmla="*/ 1444625 w 1746250"/>
                  <a:gd name="connsiteY58" fmla="*/ 619125 h 1654175"/>
                  <a:gd name="connsiteX59" fmla="*/ 1476375 w 1746250"/>
                  <a:gd name="connsiteY59" fmla="*/ 688975 h 1654175"/>
                  <a:gd name="connsiteX60" fmla="*/ 1473200 w 1746250"/>
                  <a:gd name="connsiteY60" fmla="*/ 768350 h 1654175"/>
                  <a:gd name="connsiteX61" fmla="*/ 1447800 w 1746250"/>
                  <a:gd name="connsiteY61" fmla="*/ 809625 h 1654175"/>
                  <a:gd name="connsiteX62" fmla="*/ 1400175 w 1746250"/>
                  <a:gd name="connsiteY62" fmla="*/ 809625 h 1654175"/>
                  <a:gd name="connsiteX63" fmla="*/ 1343025 w 1746250"/>
                  <a:gd name="connsiteY63" fmla="*/ 777875 h 1654175"/>
                  <a:gd name="connsiteX64" fmla="*/ 1317625 w 1746250"/>
                  <a:gd name="connsiteY64" fmla="*/ 746125 h 1654175"/>
                  <a:gd name="connsiteX65" fmla="*/ 1260475 w 1746250"/>
                  <a:gd name="connsiteY65" fmla="*/ 647700 h 1654175"/>
                  <a:gd name="connsiteX66" fmla="*/ 1209675 w 1746250"/>
                  <a:gd name="connsiteY66" fmla="*/ 647700 h 1654175"/>
                  <a:gd name="connsiteX67" fmla="*/ 1235075 w 1746250"/>
                  <a:gd name="connsiteY67" fmla="*/ 698500 h 1654175"/>
                  <a:gd name="connsiteX68" fmla="*/ 1235075 w 1746250"/>
                  <a:gd name="connsiteY68" fmla="*/ 790575 h 1654175"/>
                  <a:gd name="connsiteX69" fmla="*/ 1225550 w 1746250"/>
                  <a:gd name="connsiteY69" fmla="*/ 835025 h 1654175"/>
                  <a:gd name="connsiteX70" fmla="*/ 1168400 w 1746250"/>
                  <a:gd name="connsiteY70" fmla="*/ 815975 h 1654175"/>
                  <a:gd name="connsiteX71" fmla="*/ 1104900 w 1746250"/>
                  <a:gd name="connsiteY71" fmla="*/ 781050 h 1654175"/>
                  <a:gd name="connsiteX72" fmla="*/ 1092200 w 1746250"/>
                  <a:gd name="connsiteY72" fmla="*/ 717550 h 1654175"/>
                  <a:gd name="connsiteX73" fmla="*/ 1114425 w 1746250"/>
                  <a:gd name="connsiteY73" fmla="*/ 650875 h 1654175"/>
                  <a:gd name="connsiteX74" fmla="*/ 1038225 w 1746250"/>
                  <a:gd name="connsiteY74" fmla="*/ 647700 h 1654175"/>
                  <a:gd name="connsiteX75" fmla="*/ 942975 w 1746250"/>
                  <a:gd name="connsiteY75" fmla="*/ 746125 h 1654175"/>
                  <a:gd name="connsiteX76" fmla="*/ 1069975 w 1746250"/>
                  <a:gd name="connsiteY76" fmla="*/ 787400 h 1654175"/>
                  <a:gd name="connsiteX77" fmla="*/ 1108075 w 1746250"/>
                  <a:gd name="connsiteY77" fmla="*/ 831850 h 1654175"/>
                  <a:gd name="connsiteX78" fmla="*/ 1158875 w 1746250"/>
                  <a:gd name="connsiteY78" fmla="*/ 838200 h 1654175"/>
                  <a:gd name="connsiteX79" fmla="*/ 1206500 w 1746250"/>
                  <a:gd name="connsiteY79" fmla="*/ 898525 h 1654175"/>
                  <a:gd name="connsiteX80" fmla="*/ 1219200 w 1746250"/>
                  <a:gd name="connsiteY80" fmla="*/ 933450 h 1654175"/>
                  <a:gd name="connsiteX81" fmla="*/ 1295400 w 1746250"/>
                  <a:gd name="connsiteY81" fmla="*/ 1063625 h 1654175"/>
                  <a:gd name="connsiteX82" fmla="*/ 1076325 w 1746250"/>
                  <a:gd name="connsiteY82" fmla="*/ 1114425 h 1654175"/>
                  <a:gd name="connsiteX83" fmla="*/ 1041400 w 1746250"/>
                  <a:gd name="connsiteY83" fmla="*/ 1092200 h 1654175"/>
                  <a:gd name="connsiteX84" fmla="*/ 1016000 w 1746250"/>
                  <a:gd name="connsiteY84" fmla="*/ 1022350 h 1654175"/>
                  <a:gd name="connsiteX85" fmla="*/ 1016000 w 1746250"/>
                  <a:gd name="connsiteY85" fmla="*/ 962025 h 1654175"/>
                  <a:gd name="connsiteX86" fmla="*/ 955675 w 1746250"/>
                  <a:gd name="connsiteY86" fmla="*/ 908050 h 1654175"/>
                  <a:gd name="connsiteX87" fmla="*/ 968375 w 1746250"/>
                  <a:gd name="connsiteY87" fmla="*/ 863600 h 1654175"/>
                  <a:gd name="connsiteX88" fmla="*/ 981075 w 1746250"/>
                  <a:gd name="connsiteY88" fmla="*/ 831850 h 1654175"/>
                  <a:gd name="connsiteX89" fmla="*/ 933450 w 1746250"/>
                  <a:gd name="connsiteY89" fmla="*/ 809625 h 1654175"/>
                  <a:gd name="connsiteX90" fmla="*/ 889000 w 1746250"/>
                  <a:gd name="connsiteY90" fmla="*/ 869950 h 1654175"/>
                  <a:gd name="connsiteX91" fmla="*/ 812800 w 1746250"/>
                  <a:gd name="connsiteY91" fmla="*/ 927100 h 1654175"/>
                  <a:gd name="connsiteX92" fmla="*/ 828675 w 1746250"/>
                  <a:gd name="connsiteY92" fmla="*/ 971550 h 1654175"/>
                  <a:gd name="connsiteX93" fmla="*/ 885825 w 1746250"/>
                  <a:gd name="connsiteY93" fmla="*/ 1003300 h 1654175"/>
                  <a:gd name="connsiteX94" fmla="*/ 898525 w 1746250"/>
                  <a:gd name="connsiteY94" fmla="*/ 1114425 h 1654175"/>
                  <a:gd name="connsiteX95" fmla="*/ 787400 w 1746250"/>
                  <a:gd name="connsiteY95" fmla="*/ 1165225 h 1654175"/>
                  <a:gd name="connsiteX96" fmla="*/ 638175 w 1746250"/>
                  <a:gd name="connsiteY96" fmla="*/ 1162050 h 1654175"/>
                  <a:gd name="connsiteX97" fmla="*/ 590550 w 1746250"/>
                  <a:gd name="connsiteY97" fmla="*/ 1171575 h 1654175"/>
                  <a:gd name="connsiteX98" fmla="*/ 533400 w 1746250"/>
                  <a:gd name="connsiteY98" fmla="*/ 1266825 h 1654175"/>
                  <a:gd name="connsiteX99" fmla="*/ 428625 w 1746250"/>
                  <a:gd name="connsiteY99" fmla="*/ 1346200 h 1654175"/>
                  <a:gd name="connsiteX100" fmla="*/ 415925 w 1746250"/>
                  <a:gd name="connsiteY100" fmla="*/ 1406525 h 1654175"/>
                  <a:gd name="connsiteX101" fmla="*/ 635000 w 1746250"/>
                  <a:gd name="connsiteY101" fmla="*/ 1425575 h 1654175"/>
                  <a:gd name="connsiteX102" fmla="*/ 679450 w 1746250"/>
                  <a:gd name="connsiteY102" fmla="*/ 1473200 h 1654175"/>
                  <a:gd name="connsiteX103" fmla="*/ 650875 w 1746250"/>
                  <a:gd name="connsiteY103" fmla="*/ 1514475 h 1654175"/>
                  <a:gd name="connsiteX104" fmla="*/ 552450 w 1746250"/>
                  <a:gd name="connsiteY104" fmla="*/ 1511300 h 1654175"/>
                  <a:gd name="connsiteX105" fmla="*/ 412750 w 1746250"/>
                  <a:gd name="connsiteY105" fmla="*/ 1485900 h 1654175"/>
                  <a:gd name="connsiteX106" fmla="*/ 365125 w 1746250"/>
                  <a:gd name="connsiteY106" fmla="*/ 1485900 h 1654175"/>
                  <a:gd name="connsiteX107" fmla="*/ 285750 w 1746250"/>
                  <a:gd name="connsiteY107" fmla="*/ 1587500 h 1654175"/>
                  <a:gd name="connsiteX108" fmla="*/ 234950 w 1746250"/>
                  <a:gd name="connsiteY108" fmla="*/ 1654175 h 1654175"/>
                  <a:gd name="connsiteX109" fmla="*/ 158750 w 1746250"/>
                  <a:gd name="connsiteY109" fmla="*/ 1590675 h 1654175"/>
                  <a:gd name="connsiteX110" fmla="*/ 269875 w 1746250"/>
                  <a:gd name="connsiteY110" fmla="*/ 1422400 h 1654175"/>
                  <a:gd name="connsiteX111" fmla="*/ 254000 w 1746250"/>
                  <a:gd name="connsiteY111" fmla="*/ 1311275 h 1654175"/>
                  <a:gd name="connsiteX112" fmla="*/ 200025 w 1746250"/>
                  <a:gd name="connsiteY112" fmla="*/ 1425575 h 1654175"/>
                  <a:gd name="connsiteX113" fmla="*/ 158750 w 1746250"/>
                  <a:gd name="connsiteY113" fmla="*/ 1524000 h 1654175"/>
                  <a:gd name="connsiteX114" fmla="*/ 15875 w 1746250"/>
                  <a:gd name="connsiteY114" fmla="*/ 1330325 h 1654175"/>
                  <a:gd name="connsiteX115" fmla="*/ 0 w 1746250"/>
                  <a:gd name="connsiteY115" fmla="*/ 1285875 h 1654175"/>
                  <a:gd name="connsiteX116" fmla="*/ 3175 w 1746250"/>
                  <a:gd name="connsiteY116" fmla="*/ 1190625 h 1654175"/>
                  <a:gd name="connsiteX117" fmla="*/ 15875 w 1746250"/>
                  <a:gd name="connsiteY117" fmla="*/ 1165225 h 1654175"/>
                  <a:gd name="connsiteX118" fmla="*/ 82550 w 1746250"/>
                  <a:gd name="connsiteY118" fmla="*/ 1108075 h 1654175"/>
                  <a:gd name="connsiteX119" fmla="*/ 231775 w 1746250"/>
                  <a:gd name="connsiteY119" fmla="*/ 1171575 h 1654175"/>
                  <a:gd name="connsiteX120" fmla="*/ 266700 w 1746250"/>
                  <a:gd name="connsiteY120" fmla="*/ 1143000 h 1654175"/>
                  <a:gd name="connsiteX121" fmla="*/ 276225 w 1746250"/>
                  <a:gd name="connsiteY121" fmla="*/ 1047750 h 1654175"/>
                  <a:gd name="connsiteX122" fmla="*/ 234950 w 1746250"/>
                  <a:gd name="connsiteY122" fmla="*/ 1009650 h 1654175"/>
                  <a:gd name="connsiteX123" fmla="*/ 212725 w 1746250"/>
                  <a:gd name="connsiteY123" fmla="*/ 1019175 h 1654175"/>
                  <a:gd name="connsiteX124" fmla="*/ 180975 w 1746250"/>
                  <a:gd name="connsiteY124" fmla="*/ 1022350 h 1654175"/>
                  <a:gd name="connsiteX125" fmla="*/ 127000 w 1746250"/>
                  <a:gd name="connsiteY125" fmla="*/ 1019175 h 1654175"/>
                  <a:gd name="connsiteX126" fmla="*/ 152400 w 1746250"/>
                  <a:gd name="connsiteY126" fmla="*/ 990600 h 1654175"/>
                  <a:gd name="connsiteX127" fmla="*/ 114300 w 1746250"/>
                  <a:gd name="connsiteY127" fmla="*/ 977900 h 1654175"/>
                  <a:gd name="connsiteX128" fmla="*/ 88900 w 1746250"/>
                  <a:gd name="connsiteY128" fmla="*/ 876300 h 1654175"/>
                  <a:gd name="connsiteX129" fmla="*/ 142875 w 1746250"/>
                  <a:gd name="connsiteY129" fmla="*/ 866775 h 1654175"/>
                  <a:gd name="connsiteX130" fmla="*/ 225425 w 1746250"/>
                  <a:gd name="connsiteY130" fmla="*/ 927100 h 1654175"/>
                  <a:gd name="connsiteX131" fmla="*/ 266700 w 1746250"/>
                  <a:gd name="connsiteY131" fmla="*/ 952500 h 1654175"/>
                  <a:gd name="connsiteX132" fmla="*/ 282575 w 1746250"/>
                  <a:gd name="connsiteY132" fmla="*/ 901700 h 1654175"/>
                  <a:gd name="connsiteX133" fmla="*/ 301625 w 1746250"/>
                  <a:gd name="connsiteY133" fmla="*/ 901700 h 1654175"/>
                  <a:gd name="connsiteX134" fmla="*/ 320675 w 1746250"/>
                  <a:gd name="connsiteY134" fmla="*/ 968375 h 1654175"/>
                  <a:gd name="connsiteX135" fmla="*/ 384175 w 1746250"/>
                  <a:gd name="connsiteY135" fmla="*/ 879475 h 1654175"/>
                  <a:gd name="connsiteX136" fmla="*/ 412750 w 1746250"/>
                  <a:gd name="connsiteY136" fmla="*/ 901700 h 1654175"/>
                  <a:gd name="connsiteX137" fmla="*/ 438150 w 1746250"/>
                  <a:gd name="connsiteY137" fmla="*/ 930275 h 1654175"/>
                  <a:gd name="connsiteX138" fmla="*/ 412750 w 1746250"/>
                  <a:gd name="connsiteY138" fmla="*/ 971550 h 1654175"/>
                  <a:gd name="connsiteX139" fmla="*/ 368300 w 1746250"/>
                  <a:gd name="connsiteY139" fmla="*/ 1009650 h 1654175"/>
                  <a:gd name="connsiteX140" fmla="*/ 336550 w 1746250"/>
                  <a:gd name="connsiteY140" fmla="*/ 1038225 h 1654175"/>
                  <a:gd name="connsiteX141" fmla="*/ 336550 w 1746250"/>
                  <a:gd name="connsiteY141" fmla="*/ 1149350 h 1654175"/>
                  <a:gd name="connsiteX142" fmla="*/ 330200 w 1746250"/>
                  <a:gd name="connsiteY142" fmla="*/ 1193800 h 1654175"/>
                  <a:gd name="connsiteX143" fmla="*/ 330200 w 1746250"/>
                  <a:gd name="connsiteY143" fmla="*/ 1235075 h 1654175"/>
                  <a:gd name="connsiteX144" fmla="*/ 349250 w 1746250"/>
                  <a:gd name="connsiteY144" fmla="*/ 1314450 h 1654175"/>
                  <a:gd name="connsiteX145" fmla="*/ 485775 w 1746250"/>
                  <a:gd name="connsiteY145" fmla="*/ 1133475 h 1654175"/>
                  <a:gd name="connsiteX146" fmla="*/ 488950 w 1746250"/>
                  <a:gd name="connsiteY146" fmla="*/ 1098550 h 1654175"/>
                  <a:gd name="connsiteX147" fmla="*/ 412750 w 1746250"/>
                  <a:gd name="connsiteY147" fmla="*/ 1085850 h 1654175"/>
                  <a:gd name="connsiteX148" fmla="*/ 422275 w 1746250"/>
                  <a:gd name="connsiteY148" fmla="*/ 1025525 h 1654175"/>
                  <a:gd name="connsiteX149" fmla="*/ 504825 w 1746250"/>
                  <a:gd name="connsiteY149" fmla="*/ 955675 h 1654175"/>
                  <a:gd name="connsiteX150" fmla="*/ 558800 w 1746250"/>
                  <a:gd name="connsiteY150" fmla="*/ 882650 h 1654175"/>
                  <a:gd name="connsiteX151" fmla="*/ 523875 w 1746250"/>
                  <a:gd name="connsiteY151" fmla="*/ 790575 h 1654175"/>
                  <a:gd name="connsiteX152" fmla="*/ 498475 w 1746250"/>
                  <a:gd name="connsiteY152" fmla="*/ 736600 h 1654175"/>
                  <a:gd name="connsiteX153" fmla="*/ 431800 w 1746250"/>
                  <a:gd name="connsiteY153" fmla="*/ 746125 h 1654175"/>
                  <a:gd name="connsiteX154" fmla="*/ 349250 w 1746250"/>
                  <a:gd name="connsiteY154" fmla="*/ 790575 h 1654175"/>
                  <a:gd name="connsiteX155" fmla="*/ 257175 w 1746250"/>
                  <a:gd name="connsiteY155" fmla="*/ 838200 h 1654175"/>
                  <a:gd name="connsiteX156" fmla="*/ 215900 w 1746250"/>
                  <a:gd name="connsiteY156" fmla="*/ 806450 h 1654175"/>
                  <a:gd name="connsiteX157" fmla="*/ 212725 w 1746250"/>
                  <a:gd name="connsiteY157" fmla="*/ 746125 h 1654175"/>
                  <a:gd name="connsiteX158" fmla="*/ 307975 w 1746250"/>
                  <a:gd name="connsiteY158" fmla="*/ 660400 h 1654175"/>
                  <a:gd name="connsiteX159" fmla="*/ 361950 w 1746250"/>
                  <a:gd name="connsiteY159" fmla="*/ 688975 h 1654175"/>
                  <a:gd name="connsiteX160" fmla="*/ 419100 w 1746250"/>
                  <a:gd name="connsiteY160" fmla="*/ 669925 h 1654175"/>
                  <a:gd name="connsiteX161" fmla="*/ 454025 w 1746250"/>
                  <a:gd name="connsiteY161" fmla="*/ 657225 h 1654175"/>
                  <a:gd name="connsiteX162" fmla="*/ 393700 w 1746250"/>
                  <a:gd name="connsiteY162" fmla="*/ 606425 h 1654175"/>
                  <a:gd name="connsiteX163" fmla="*/ 266700 w 1746250"/>
                  <a:gd name="connsiteY163" fmla="*/ 635000 h 1654175"/>
                  <a:gd name="connsiteX164" fmla="*/ 200025 w 1746250"/>
                  <a:gd name="connsiteY164" fmla="*/ 625475 h 1654175"/>
                  <a:gd name="connsiteX165" fmla="*/ 180975 w 1746250"/>
                  <a:gd name="connsiteY165" fmla="*/ 536575 h 1654175"/>
                  <a:gd name="connsiteX166" fmla="*/ 219075 w 1746250"/>
                  <a:gd name="connsiteY166" fmla="*/ 495300 h 1654175"/>
                  <a:gd name="connsiteX167" fmla="*/ 263525 w 1746250"/>
                  <a:gd name="connsiteY167" fmla="*/ 498475 h 1654175"/>
                  <a:gd name="connsiteX168" fmla="*/ 266700 w 1746250"/>
                  <a:gd name="connsiteY168" fmla="*/ 393700 h 1654175"/>
                  <a:gd name="connsiteX169" fmla="*/ 314325 w 1746250"/>
                  <a:gd name="connsiteY169" fmla="*/ 365125 h 1654175"/>
                  <a:gd name="connsiteX170" fmla="*/ 314325 w 1746250"/>
                  <a:gd name="connsiteY170" fmla="*/ 304800 h 1654175"/>
                  <a:gd name="connsiteX171" fmla="*/ 323850 w 1746250"/>
                  <a:gd name="connsiteY171" fmla="*/ 244475 h 1654175"/>
                  <a:gd name="connsiteX172" fmla="*/ 400050 w 1746250"/>
                  <a:gd name="connsiteY172" fmla="*/ 225425 h 1654175"/>
                  <a:gd name="connsiteX173" fmla="*/ 447675 w 1746250"/>
                  <a:gd name="connsiteY173" fmla="*/ 238125 h 1654175"/>
                  <a:gd name="connsiteX174" fmla="*/ 457200 w 1746250"/>
                  <a:gd name="connsiteY174" fmla="*/ 288925 h 1654175"/>
                  <a:gd name="connsiteX175" fmla="*/ 536575 w 1746250"/>
                  <a:gd name="connsiteY175" fmla="*/ 304800 h 1654175"/>
                  <a:gd name="connsiteX176" fmla="*/ 536575 w 1746250"/>
                  <a:gd name="connsiteY176" fmla="*/ 349250 h 1654175"/>
                  <a:gd name="connsiteX177" fmla="*/ 631825 w 1746250"/>
                  <a:gd name="connsiteY177" fmla="*/ 412750 h 1654175"/>
                  <a:gd name="connsiteX178" fmla="*/ 657225 w 1746250"/>
                  <a:gd name="connsiteY178" fmla="*/ 431800 h 1654175"/>
                  <a:gd name="connsiteX179" fmla="*/ 733425 w 1746250"/>
                  <a:gd name="connsiteY179" fmla="*/ 466725 h 1654175"/>
                  <a:gd name="connsiteX180" fmla="*/ 793750 w 1746250"/>
                  <a:gd name="connsiteY180" fmla="*/ 514350 h 1654175"/>
                  <a:gd name="connsiteX181" fmla="*/ 796925 w 1746250"/>
                  <a:gd name="connsiteY181" fmla="*/ 568325 h 1654175"/>
                  <a:gd name="connsiteX182" fmla="*/ 793750 w 1746250"/>
                  <a:gd name="connsiteY182" fmla="*/ 619125 h 1654175"/>
                  <a:gd name="connsiteX183" fmla="*/ 822325 w 1746250"/>
                  <a:gd name="connsiteY183" fmla="*/ 746125 h 1654175"/>
                  <a:gd name="connsiteX184" fmla="*/ 993775 w 1746250"/>
                  <a:gd name="connsiteY184" fmla="*/ 577850 h 1654175"/>
                  <a:gd name="connsiteX185" fmla="*/ 993775 w 1746250"/>
                  <a:gd name="connsiteY185" fmla="*/ 536575 h 1654175"/>
                  <a:gd name="connsiteX186" fmla="*/ 885825 w 1746250"/>
                  <a:gd name="connsiteY186" fmla="*/ 533400 h 1654175"/>
                  <a:gd name="connsiteX187" fmla="*/ 841375 w 1746250"/>
                  <a:gd name="connsiteY187" fmla="*/ 479425 h 1654175"/>
                  <a:gd name="connsiteX188" fmla="*/ 854075 w 1746250"/>
                  <a:gd name="connsiteY188" fmla="*/ 400050 h 1654175"/>
                  <a:gd name="connsiteX189" fmla="*/ 920750 w 1746250"/>
                  <a:gd name="connsiteY189" fmla="*/ 374650 h 1654175"/>
                  <a:gd name="connsiteX190" fmla="*/ 993775 w 1746250"/>
                  <a:gd name="connsiteY190" fmla="*/ 390525 h 1654175"/>
                  <a:gd name="connsiteX191" fmla="*/ 1022350 w 1746250"/>
                  <a:gd name="connsiteY191" fmla="*/ 454025 h 1654175"/>
                  <a:gd name="connsiteX192" fmla="*/ 1038225 w 1746250"/>
                  <a:gd name="connsiteY192" fmla="*/ 498475 h 1654175"/>
                  <a:gd name="connsiteX193" fmla="*/ 1041400 w 1746250"/>
                  <a:gd name="connsiteY193" fmla="*/ 527050 h 1654175"/>
                  <a:gd name="connsiteX194" fmla="*/ 1139825 w 1746250"/>
                  <a:gd name="connsiteY194" fmla="*/ 447675 h 1654175"/>
                  <a:gd name="connsiteX195" fmla="*/ 1123950 w 1746250"/>
                  <a:gd name="connsiteY195" fmla="*/ 419100 h 1654175"/>
                  <a:gd name="connsiteX196" fmla="*/ 1069975 w 1746250"/>
                  <a:gd name="connsiteY196" fmla="*/ 387350 h 1654175"/>
                  <a:gd name="connsiteX197" fmla="*/ 1050925 w 1746250"/>
                  <a:gd name="connsiteY197" fmla="*/ 355600 h 1654175"/>
                  <a:gd name="connsiteX198" fmla="*/ 974725 w 1746250"/>
                  <a:gd name="connsiteY198" fmla="*/ 352425 h 1654175"/>
                  <a:gd name="connsiteX199" fmla="*/ 901700 w 1746250"/>
                  <a:gd name="connsiteY199" fmla="*/ 244475 h 1654175"/>
                  <a:gd name="connsiteX200" fmla="*/ 936625 w 1746250"/>
                  <a:gd name="connsiteY200" fmla="*/ 209550 h 1654175"/>
                  <a:gd name="connsiteX201" fmla="*/ 1012825 w 1746250"/>
                  <a:gd name="connsiteY201" fmla="*/ 212725 h 1654175"/>
                  <a:gd name="connsiteX202" fmla="*/ 1079500 w 1746250"/>
                  <a:gd name="connsiteY202" fmla="*/ 228600 h 1654175"/>
                  <a:gd name="connsiteX203" fmla="*/ 1117600 w 1746250"/>
                  <a:gd name="connsiteY203" fmla="*/ 257175 h 1654175"/>
                  <a:gd name="connsiteX204" fmla="*/ 1206500 w 1746250"/>
                  <a:gd name="connsiteY204" fmla="*/ 292100 h 1654175"/>
                  <a:gd name="connsiteX205" fmla="*/ 1212850 w 1746250"/>
                  <a:gd name="connsiteY205" fmla="*/ 400050 h 1654175"/>
                  <a:gd name="connsiteX206" fmla="*/ 1289050 w 1746250"/>
                  <a:gd name="connsiteY206" fmla="*/ 327025 h 1654175"/>
                  <a:gd name="connsiteX207" fmla="*/ 1327150 w 1746250"/>
                  <a:gd name="connsiteY207" fmla="*/ 288925 h 1654175"/>
                  <a:gd name="connsiteX208" fmla="*/ 1320800 w 1746250"/>
                  <a:gd name="connsiteY208" fmla="*/ 241300 h 1654175"/>
                  <a:gd name="connsiteX209" fmla="*/ 1308100 w 1746250"/>
                  <a:gd name="connsiteY209" fmla="*/ 219075 h 1654175"/>
                  <a:gd name="connsiteX210" fmla="*/ 1266825 w 1746250"/>
                  <a:gd name="connsiteY210" fmla="*/ 165100 h 1654175"/>
                  <a:gd name="connsiteX211" fmla="*/ 1203325 w 1746250"/>
                  <a:gd name="connsiteY211" fmla="*/ 104775 h 1654175"/>
                  <a:gd name="connsiteX212" fmla="*/ 1206500 w 1746250"/>
                  <a:gd name="connsiteY212" fmla="*/ 6350 h 165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</a:cxnLst>
                <a:rect l="l" t="t" r="r" b="b"/>
                <a:pathLst>
                  <a:path w="1746250" h="1654175">
                    <a:moveTo>
                      <a:pt x="704849" y="644525"/>
                    </a:moveTo>
                    <a:lnTo>
                      <a:pt x="688974" y="739775"/>
                    </a:lnTo>
                    <a:lnTo>
                      <a:pt x="631824" y="806450"/>
                    </a:lnTo>
                    <a:lnTo>
                      <a:pt x="660399" y="879475"/>
                    </a:lnTo>
                    <a:lnTo>
                      <a:pt x="701674" y="857250"/>
                    </a:lnTo>
                    <a:lnTo>
                      <a:pt x="774699" y="777875"/>
                    </a:lnTo>
                    <a:lnTo>
                      <a:pt x="765174" y="708025"/>
                    </a:lnTo>
                    <a:close/>
                    <a:moveTo>
                      <a:pt x="555624" y="536575"/>
                    </a:moveTo>
                    <a:lnTo>
                      <a:pt x="450849" y="558800"/>
                    </a:lnTo>
                    <a:lnTo>
                      <a:pt x="539749" y="669925"/>
                    </a:lnTo>
                    <a:lnTo>
                      <a:pt x="549274" y="606425"/>
                    </a:lnTo>
                    <a:lnTo>
                      <a:pt x="600074" y="606425"/>
                    </a:lnTo>
                    <a:lnTo>
                      <a:pt x="663574" y="619125"/>
                    </a:lnTo>
                    <a:lnTo>
                      <a:pt x="650874" y="565150"/>
                    </a:lnTo>
                    <a:close/>
                    <a:moveTo>
                      <a:pt x="1273175" y="0"/>
                    </a:moveTo>
                    <a:lnTo>
                      <a:pt x="1362075" y="38100"/>
                    </a:lnTo>
                    <a:lnTo>
                      <a:pt x="1368425" y="57150"/>
                    </a:lnTo>
                    <a:lnTo>
                      <a:pt x="1397000" y="120650"/>
                    </a:lnTo>
                    <a:lnTo>
                      <a:pt x="1412875" y="171450"/>
                    </a:lnTo>
                    <a:lnTo>
                      <a:pt x="1390650" y="238125"/>
                    </a:lnTo>
                    <a:lnTo>
                      <a:pt x="1390650" y="295275"/>
                    </a:lnTo>
                    <a:lnTo>
                      <a:pt x="1479550" y="254000"/>
                    </a:lnTo>
                    <a:lnTo>
                      <a:pt x="1454150" y="190500"/>
                    </a:lnTo>
                    <a:lnTo>
                      <a:pt x="1409700" y="107950"/>
                    </a:lnTo>
                    <a:lnTo>
                      <a:pt x="1419225" y="25400"/>
                    </a:lnTo>
                    <a:lnTo>
                      <a:pt x="1463675" y="12700"/>
                    </a:lnTo>
                    <a:lnTo>
                      <a:pt x="1539875" y="66675"/>
                    </a:lnTo>
                    <a:lnTo>
                      <a:pt x="1562100" y="171450"/>
                    </a:lnTo>
                    <a:lnTo>
                      <a:pt x="1552575" y="244475"/>
                    </a:lnTo>
                    <a:lnTo>
                      <a:pt x="1641475" y="257175"/>
                    </a:lnTo>
                    <a:lnTo>
                      <a:pt x="1727200" y="263525"/>
                    </a:lnTo>
                    <a:lnTo>
                      <a:pt x="1746250" y="330200"/>
                    </a:lnTo>
                    <a:lnTo>
                      <a:pt x="1704975" y="393700"/>
                    </a:lnTo>
                    <a:lnTo>
                      <a:pt x="1638300" y="419100"/>
                    </a:lnTo>
                    <a:lnTo>
                      <a:pt x="1568450" y="387350"/>
                    </a:lnTo>
                    <a:lnTo>
                      <a:pt x="1543050" y="317500"/>
                    </a:lnTo>
                    <a:lnTo>
                      <a:pt x="1501775" y="323850"/>
                    </a:lnTo>
                    <a:lnTo>
                      <a:pt x="1428750" y="355600"/>
                    </a:lnTo>
                    <a:lnTo>
                      <a:pt x="1520825" y="412750"/>
                    </a:lnTo>
                    <a:lnTo>
                      <a:pt x="1546225" y="447675"/>
                    </a:lnTo>
                    <a:lnTo>
                      <a:pt x="1593850" y="504825"/>
                    </a:lnTo>
                    <a:lnTo>
                      <a:pt x="1593850" y="533400"/>
                    </a:lnTo>
                    <a:lnTo>
                      <a:pt x="1606550" y="593725"/>
                    </a:lnTo>
                    <a:lnTo>
                      <a:pt x="1644650" y="654050"/>
                    </a:lnTo>
                    <a:lnTo>
                      <a:pt x="1638300" y="704850"/>
                    </a:lnTo>
                    <a:lnTo>
                      <a:pt x="1600200" y="758825"/>
                    </a:lnTo>
                    <a:lnTo>
                      <a:pt x="1524000" y="717550"/>
                    </a:lnTo>
                    <a:lnTo>
                      <a:pt x="1511300" y="625475"/>
                    </a:lnTo>
                    <a:lnTo>
                      <a:pt x="1428750" y="555625"/>
                    </a:lnTo>
                    <a:lnTo>
                      <a:pt x="1444625" y="473075"/>
                    </a:lnTo>
                    <a:lnTo>
                      <a:pt x="1431925" y="431800"/>
                    </a:lnTo>
                    <a:lnTo>
                      <a:pt x="1355725" y="409575"/>
                    </a:lnTo>
                    <a:lnTo>
                      <a:pt x="1241425" y="473075"/>
                    </a:lnTo>
                    <a:lnTo>
                      <a:pt x="1222375" y="511175"/>
                    </a:lnTo>
                    <a:lnTo>
                      <a:pt x="1111250" y="574675"/>
                    </a:lnTo>
                    <a:lnTo>
                      <a:pt x="1273175" y="565150"/>
                    </a:lnTo>
                    <a:lnTo>
                      <a:pt x="1311275" y="593725"/>
                    </a:lnTo>
                    <a:lnTo>
                      <a:pt x="1365250" y="600075"/>
                    </a:lnTo>
                    <a:lnTo>
                      <a:pt x="1444625" y="619125"/>
                    </a:lnTo>
                    <a:lnTo>
                      <a:pt x="1476375" y="688975"/>
                    </a:lnTo>
                    <a:lnTo>
                      <a:pt x="1473200" y="768350"/>
                    </a:lnTo>
                    <a:lnTo>
                      <a:pt x="1447800" y="809625"/>
                    </a:lnTo>
                    <a:lnTo>
                      <a:pt x="1400175" y="809625"/>
                    </a:lnTo>
                    <a:lnTo>
                      <a:pt x="1343025" y="777875"/>
                    </a:lnTo>
                    <a:lnTo>
                      <a:pt x="1317625" y="746125"/>
                    </a:lnTo>
                    <a:lnTo>
                      <a:pt x="1260475" y="647700"/>
                    </a:lnTo>
                    <a:lnTo>
                      <a:pt x="1209675" y="647700"/>
                    </a:lnTo>
                    <a:lnTo>
                      <a:pt x="1235075" y="698500"/>
                    </a:lnTo>
                    <a:lnTo>
                      <a:pt x="1235075" y="790575"/>
                    </a:lnTo>
                    <a:lnTo>
                      <a:pt x="1225550" y="835025"/>
                    </a:lnTo>
                    <a:lnTo>
                      <a:pt x="1168400" y="815975"/>
                    </a:lnTo>
                    <a:lnTo>
                      <a:pt x="1104900" y="781050"/>
                    </a:lnTo>
                    <a:lnTo>
                      <a:pt x="1092200" y="717550"/>
                    </a:lnTo>
                    <a:lnTo>
                      <a:pt x="1114425" y="650875"/>
                    </a:lnTo>
                    <a:lnTo>
                      <a:pt x="1038225" y="647700"/>
                    </a:lnTo>
                    <a:lnTo>
                      <a:pt x="942975" y="746125"/>
                    </a:lnTo>
                    <a:lnTo>
                      <a:pt x="1069975" y="787400"/>
                    </a:lnTo>
                    <a:lnTo>
                      <a:pt x="1108075" y="831850"/>
                    </a:lnTo>
                    <a:lnTo>
                      <a:pt x="1158875" y="838200"/>
                    </a:lnTo>
                    <a:lnTo>
                      <a:pt x="1206500" y="898525"/>
                    </a:lnTo>
                    <a:lnTo>
                      <a:pt x="1219200" y="933450"/>
                    </a:lnTo>
                    <a:lnTo>
                      <a:pt x="1295400" y="1063625"/>
                    </a:lnTo>
                    <a:lnTo>
                      <a:pt x="1076325" y="1114425"/>
                    </a:lnTo>
                    <a:lnTo>
                      <a:pt x="1041400" y="1092200"/>
                    </a:lnTo>
                    <a:lnTo>
                      <a:pt x="1016000" y="1022350"/>
                    </a:lnTo>
                    <a:lnTo>
                      <a:pt x="1016000" y="962025"/>
                    </a:lnTo>
                    <a:lnTo>
                      <a:pt x="955675" y="908050"/>
                    </a:lnTo>
                    <a:lnTo>
                      <a:pt x="968375" y="863600"/>
                    </a:lnTo>
                    <a:lnTo>
                      <a:pt x="981075" y="831850"/>
                    </a:lnTo>
                    <a:lnTo>
                      <a:pt x="933450" y="809625"/>
                    </a:lnTo>
                    <a:lnTo>
                      <a:pt x="889000" y="869950"/>
                    </a:lnTo>
                    <a:lnTo>
                      <a:pt x="812800" y="927100"/>
                    </a:lnTo>
                    <a:lnTo>
                      <a:pt x="828675" y="971550"/>
                    </a:lnTo>
                    <a:lnTo>
                      <a:pt x="885825" y="1003300"/>
                    </a:lnTo>
                    <a:lnTo>
                      <a:pt x="898525" y="1114425"/>
                    </a:lnTo>
                    <a:lnTo>
                      <a:pt x="787400" y="1165225"/>
                    </a:lnTo>
                    <a:lnTo>
                      <a:pt x="638175" y="1162050"/>
                    </a:lnTo>
                    <a:lnTo>
                      <a:pt x="590550" y="1171575"/>
                    </a:lnTo>
                    <a:lnTo>
                      <a:pt x="533400" y="1266825"/>
                    </a:lnTo>
                    <a:lnTo>
                      <a:pt x="428625" y="1346200"/>
                    </a:lnTo>
                    <a:lnTo>
                      <a:pt x="415925" y="1406525"/>
                    </a:lnTo>
                    <a:lnTo>
                      <a:pt x="635000" y="1425575"/>
                    </a:lnTo>
                    <a:lnTo>
                      <a:pt x="679450" y="1473200"/>
                    </a:lnTo>
                    <a:lnTo>
                      <a:pt x="650875" y="1514475"/>
                    </a:lnTo>
                    <a:lnTo>
                      <a:pt x="552450" y="1511300"/>
                    </a:lnTo>
                    <a:lnTo>
                      <a:pt x="412750" y="1485900"/>
                    </a:lnTo>
                    <a:lnTo>
                      <a:pt x="365125" y="1485900"/>
                    </a:lnTo>
                    <a:lnTo>
                      <a:pt x="285750" y="1587500"/>
                    </a:lnTo>
                    <a:lnTo>
                      <a:pt x="234950" y="1654175"/>
                    </a:lnTo>
                    <a:lnTo>
                      <a:pt x="158750" y="1590675"/>
                    </a:lnTo>
                    <a:lnTo>
                      <a:pt x="269875" y="1422400"/>
                    </a:lnTo>
                    <a:lnTo>
                      <a:pt x="254000" y="1311275"/>
                    </a:lnTo>
                    <a:lnTo>
                      <a:pt x="200025" y="1425575"/>
                    </a:lnTo>
                    <a:lnTo>
                      <a:pt x="158750" y="1524000"/>
                    </a:lnTo>
                    <a:lnTo>
                      <a:pt x="15875" y="1330325"/>
                    </a:lnTo>
                    <a:lnTo>
                      <a:pt x="0" y="1285875"/>
                    </a:lnTo>
                    <a:lnTo>
                      <a:pt x="3175" y="1190625"/>
                    </a:lnTo>
                    <a:lnTo>
                      <a:pt x="15875" y="1165225"/>
                    </a:lnTo>
                    <a:lnTo>
                      <a:pt x="82550" y="1108075"/>
                    </a:lnTo>
                    <a:lnTo>
                      <a:pt x="231775" y="1171575"/>
                    </a:lnTo>
                    <a:lnTo>
                      <a:pt x="266700" y="1143000"/>
                    </a:lnTo>
                    <a:lnTo>
                      <a:pt x="276225" y="1047750"/>
                    </a:lnTo>
                    <a:lnTo>
                      <a:pt x="234950" y="1009650"/>
                    </a:lnTo>
                    <a:lnTo>
                      <a:pt x="212725" y="1019175"/>
                    </a:lnTo>
                    <a:lnTo>
                      <a:pt x="180975" y="1022350"/>
                    </a:lnTo>
                    <a:lnTo>
                      <a:pt x="127000" y="1019175"/>
                    </a:lnTo>
                    <a:lnTo>
                      <a:pt x="152400" y="990600"/>
                    </a:lnTo>
                    <a:lnTo>
                      <a:pt x="114300" y="977900"/>
                    </a:lnTo>
                    <a:lnTo>
                      <a:pt x="88900" y="876300"/>
                    </a:lnTo>
                    <a:lnTo>
                      <a:pt x="142875" y="866775"/>
                    </a:lnTo>
                    <a:lnTo>
                      <a:pt x="225425" y="927100"/>
                    </a:lnTo>
                    <a:cubicBezTo>
                      <a:pt x="256058" y="946246"/>
                      <a:pt x="242264" y="937838"/>
                      <a:pt x="266700" y="952500"/>
                    </a:cubicBezTo>
                    <a:lnTo>
                      <a:pt x="282575" y="901700"/>
                    </a:lnTo>
                    <a:lnTo>
                      <a:pt x="301625" y="901700"/>
                    </a:lnTo>
                    <a:lnTo>
                      <a:pt x="320675" y="968375"/>
                    </a:lnTo>
                    <a:lnTo>
                      <a:pt x="384175" y="879475"/>
                    </a:lnTo>
                    <a:lnTo>
                      <a:pt x="412750" y="901700"/>
                    </a:lnTo>
                    <a:lnTo>
                      <a:pt x="438150" y="930275"/>
                    </a:lnTo>
                    <a:lnTo>
                      <a:pt x="412750" y="971550"/>
                    </a:lnTo>
                    <a:lnTo>
                      <a:pt x="368300" y="1009650"/>
                    </a:lnTo>
                    <a:lnTo>
                      <a:pt x="336550" y="1038225"/>
                    </a:lnTo>
                    <a:lnTo>
                      <a:pt x="336550" y="1149350"/>
                    </a:lnTo>
                    <a:cubicBezTo>
                      <a:pt x="329632" y="1187399"/>
                      <a:pt x="330200" y="1172442"/>
                      <a:pt x="330200" y="1193800"/>
                    </a:cubicBezTo>
                    <a:lnTo>
                      <a:pt x="330200" y="1235075"/>
                    </a:lnTo>
                    <a:lnTo>
                      <a:pt x="349250" y="1314450"/>
                    </a:lnTo>
                    <a:lnTo>
                      <a:pt x="485775" y="1133475"/>
                    </a:lnTo>
                    <a:lnTo>
                      <a:pt x="488950" y="1098550"/>
                    </a:lnTo>
                    <a:lnTo>
                      <a:pt x="412750" y="1085850"/>
                    </a:lnTo>
                    <a:lnTo>
                      <a:pt x="422275" y="1025525"/>
                    </a:lnTo>
                    <a:lnTo>
                      <a:pt x="504825" y="955675"/>
                    </a:lnTo>
                    <a:lnTo>
                      <a:pt x="558800" y="882650"/>
                    </a:lnTo>
                    <a:lnTo>
                      <a:pt x="523875" y="790575"/>
                    </a:lnTo>
                    <a:lnTo>
                      <a:pt x="498475" y="736600"/>
                    </a:lnTo>
                    <a:lnTo>
                      <a:pt x="431800" y="746125"/>
                    </a:lnTo>
                    <a:lnTo>
                      <a:pt x="349250" y="790575"/>
                    </a:lnTo>
                    <a:lnTo>
                      <a:pt x="257175" y="838200"/>
                    </a:lnTo>
                    <a:lnTo>
                      <a:pt x="215900" y="806450"/>
                    </a:lnTo>
                    <a:lnTo>
                      <a:pt x="212725" y="746125"/>
                    </a:lnTo>
                    <a:lnTo>
                      <a:pt x="307975" y="660400"/>
                    </a:lnTo>
                    <a:lnTo>
                      <a:pt x="361950" y="688975"/>
                    </a:lnTo>
                    <a:lnTo>
                      <a:pt x="419100" y="669925"/>
                    </a:lnTo>
                    <a:lnTo>
                      <a:pt x="454025" y="657225"/>
                    </a:lnTo>
                    <a:lnTo>
                      <a:pt x="393700" y="606425"/>
                    </a:lnTo>
                    <a:lnTo>
                      <a:pt x="266700" y="635000"/>
                    </a:lnTo>
                    <a:lnTo>
                      <a:pt x="200025" y="625475"/>
                    </a:lnTo>
                    <a:lnTo>
                      <a:pt x="180975" y="536575"/>
                    </a:lnTo>
                    <a:lnTo>
                      <a:pt x="219075" y="495300"/>
                    </a:lnTo>
                    <a:lnTo>
                      <a:pt x="263525" y="498475"/>
                    </a:lnTo>
                    <a:cubicBezTo>
                      <a:pt x="264583" y="463550"/>
                      <a:pt x="265642" y="428625"/>
                      <a:pt x="266700" y="393700"/>
                    </a:cubicBezTo>
                    <a:lnTo>
                      <a:pt x="314325" y="365125"/>
                    </a:lnTo>
                    <a:lnTo>
                      <a:pt x="314325" y="304800"/>
                    </a:lnTo>
                    <a:lnTo>
                      <a:pt x="323850" y="244475"/>
                    </a:lnTo>
                    <a:lnTo>
                      <a:pt x="400050" y="225425"/>
                    </a:lnTo>
                    <a:lnTo>
                      <a:pt x="447675" y="238125"/>
                    </a:lnTo>
                    <a:lnTo>
                      <a:pt x="457200" y="288925"/>
                    </a:lnTo>
                    <a:lnTo>
                      <a:pt x="536575" y="304800"/>
                    </a:lnTo>
                    <a:lnTo>
                      <a:pt x="536575" y="349250"/>
                    </a:lnTo>
                    <a:lnTo>
                      <a:pt x="631825" y="412750"/>
                    </a:lnTo>
                    <a:lnTo>
                      <a:pt x="657225" y="431800"/>
                    </a:lnTo>
                    <a:lnTo>
                      <a:pt x="733425" y="466725"/>
                    </a:lnTo>
                    <a:lnTo>
                      <a:pt x="793750" y="514350"/>
                    </a:lnTo>
                    <a:lnTo>
                      <a:pt x="796925" y="568325"/>
                    </a:lnTo>
                    <a:lnTo>
                      <a:pt x="793750" y="619125"/>
                    </a:lnTo>
                    <a:lnTo>
                      <a:pt x="822325" y="746125"/>
                    </a:lnTo>
                    <a:lnTo>
                      <a:pt x="993775" y="577850"/>
                    </a:lnTo>
                    <a:lnTo>
                      <a:pt x="993775" y="536575"/>
                    </a:lnTo>
                    <a:lnTo>
                      <a:pt x="885825" y="533400"/>
                    </a:lnTo>
                    <a:lnTo>
                      <a:pt x="841375" y="479425"/>
                    </a:lnTo>
                    <a:lnTo>
                      <a:pt x="854075" y="400050"/>
                    </a:lnTo>
                    <a:lnTo>
                      <a:pt x="920750" y="374650"/>
                    </a:lnTo>
                    <a:lnTo>
                      <a:pt x="993775" y="390525"/>
                    </a:lnTo>
                    <a:lnTo>
                      <a:pt x="1022350" y="454025"/>
                    </a:lnTo>
                    <a:lnTo>
                      <a:pt x="1038225" y="498475"/>
                    </a:lnTo>
                    <a:lnTo>
                      <a:pt x="1041400" y="527050"/>
                    </a:lnTo>
                    <a:lnTo>
                      <a:pt x="1139825" y="447675"/>
                    </a:lnTo>
                    <a:lnTo>
                      <a:pt x="1123950" y="419100"/>
                    </a:lnTo>
                    <a:lnTo>
                      <a:pt x="1069975" y="387350"/>
                    </a:lnTo>
                    <a:lnTo>
                      <a:pt x="1050925" y="355600"/>
                    </a:lnTo>
                    <a:lnTo>
                      <a:pt x="974725" y="352425"/>
                    </a:lnTo>
                    <a:lnTo>
                      <a:pt x="901700" y="244475"/>
                    </a:lnTo>
                    <a:lnTo>
                      <a:pt x="936625" y="209550"/>
                    </a:lnTo>
                    <a:lnTo>
                      <a:pt x="1012825" y="212725"/>
                    </a:lnTo>
                    <a:lnTo>
                      <a:pt x="1079500" y="228600"/>
                    </a:lnTo>
                    <a:lnTo>
                      <a:pt x="1117600" y="257175"/>
                    </a:lnTo>
                    <a:lnTo>
                      <a:pt x="1206500" y="292100"/>
                    </a:lnTo>
                    <a:lnTo>
                      <a:pt x="1212850" y="400050"/>
                    </a:lnTo>
                    <a:lnTo>
                      <a:pt x="1289050" y="327025"/>
                    </a:lnTo>
                    <a:lnTo>
                      <a:pt x="1327150" y="288925"/>
                    </a:lnTo>
                    <a:lnTo>
                      <a:pt x="1320800" y="241300"/>
                    </a:lnTo>
                    <a:lnTo>
                      <a:pt x="1308100" y="219075"/>
                    </a:lnTo>
                    <a:lnTo>
                      <a:pt x="1266825" y="165100"/>
                    </a:lnTo>
                    <a:lnTo>
                      <a:pt x="1203325" y="104775"/>
                    </a:lnTo>
                    <a:lnTo>
                      <a:pt x="1206500" y="635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57465D9C-A7C6-44ED-98A3-E4C20228A2CE}"/>
                  </a:ext>
                </a:extLst>
              </p:cNvPr>
              <p:cNvSpPr/>
              <p:nvPr/>
            </p:nvSpPr>
            <p:spPr>
              <a:xfrm>
                <a:off x="5466932" y="4674196"/>
                <a:ext cx="734534" cy="681616"/>
              </a:xfrm>
              <a:custGeom>
                <a:avLst/>
                <a:gdLst>
                  <a:gd name="connsiteX0" fmla="*/ 5181 w 734534"/>
                  <a:gd name="connsiteY0" fmla="*/ 340717 h 681616"/>
                  <a:gd name="connsiteX1" fmla="*/ 219493 w 734534"/>
                  <a:gd name="connsiteY1" fmla="*/ 450254 h 681616"/>
                  <a:gd name="connsiteX2" fmla="*/ 305218 w 734534"/>
                  <a:gd name="connsiteY2" fmla="*/ 474067 h 681616"/>
                  <a:gd name="connsiteX3" fmla="*/ 424281 w 734534"/>
                  <a:gd name="connsiteY3" fmla="*/ 535979 h 681616"/>
                  <a:gd name="connsiteX4" fmla="*/ 548106 w 734534"/>
                  <a:gd name="connsiteY4" fmla="*/ 678854 h 681616"/>
                  <a:gd name="connsiteX5" fmla="*/ 733843 w 734534"/>
                  <a:gd name="connsiteY5" fmla="*/ 621704 h 681616"/>
                  <a:gd name="connsiteX6" fmla="*/ 605256 w 734534"/>
                  <a:gd name="connsiteY6" fmla="*/ 516929 h 681616"/>
                  <a:gd name="connsiteX7" fmla="*/ 452856 w 734534"/>
                  <a:gd name="connsiteY7" fmla="*/ 426442 h 681616"/>
                  <a:gd name="connsiteX8" fmla="*/ 362368 w 734534"/>
                  <a:gd name="connsiteY8" fmla="*/ 335954 h 681616"/>
                  <a:gd name="connsiteX9" fmla="*/ 229018 w 734534"/>
                  <a:gd name="connsiteY9" fmla="*/ 26392 h 681616"/>
                  <a:gd name="connsiteX10" fmla="*/ 171868 w 734534"/>
                  <a:gd name="connsiteY10" fmla="*/ 50204 h 681616"/>
                  <a:gd name="connsiteX11" fmla="*/ 248068 w 734534"/>
                  <a:gd name="connsiteY11" fmla="*/ 321667 h 681616"/>
                  <a:gd name="connsiteX12" fmla="*/ 124243 w 734534"/>
                  <a:gd name="connsiteY12" fmla="*/ 269279 h 681616"/>
                  <a:gd name="connsiteX13" fmla="*/ 71856 w 734534"/>
                  <a:gd name="connsiteY13" fmla="*/ 307379 h 681616"/>
                  <a:gd name="connsiteX14" fmla="*/ 5181 w 734534"/>
                  <a:gd name="connsiteY14" fmla="*/ 340717 h 681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34534" h="681616">
                    <a:moveTo>
                      <a:pt x="5181" y="340717"/>
                    </a:moveTo>
                    <a:cubicBezTo>
                      <a:pt x="29787" y="364529"/>
                      <a:pt x="169487" y="428029"/>
                      <a:pt x="219493" y="450254"/>
                    </a:cubicBezTo>
                    <a:cubicBezTo>
                      <a:pt x="269499" y="472479"/>
                      <a:pt x="271087" y="459780"/>
                      <a:pt x="305218" y="474067"/>
                    </a:cubicBezTo>
                    <a:cubicBezTo>
                      <a:pt x="339349" y="488354"/>
                      <a:pt x="383800" y="501848"/>
                      <a:pt x="424281" y="535979"/>
                    </a:cubicBezTo>
                    <a:cubicBezTo>
                      <a:pt x="464762" y="570110"/>
                      <a:pt x="496512" y="664567"/>
                      <a:pt x="548106" y="678854"/>
                    </a:cubicBezTo>
                    <a:cubicBezTo>
                      <a:pt x="599700" y="693141"/>
                      <a:pt x="724318" y="648691"/>
                      <a:pt x="733843" y="621704"/>
                    </a:cubicBezTo>
                    <a:cubicBezTo>
                      <a:pt x="743368" y="594717"/>
                      <a:pt x="652087" y="549473"/>
                      <a:pt x="605256" y="516929"/>
                    </a:cubicBezTo>
                    <a:cubicBezTo>
                      <a:pt x="558425" y="484385"/>
                      <a:pt x="493337" y="456604"/>
                      <a:pt x="452856" y="426442"/>
                    </a:cubicBezTo>
                    <a:cubicBezTo>
                      <a:pt x="412375" y="396280"/>
                      <a:pt x="399674" y="402629"/>
                      <a:pt x="362368" y="335954"/>
                    </a:cubicBezTo>
                    <a:cubicBezTo>
                      <a:pt x="325062" y="269279"/>
                      <a:pt x="260768" y="74017"/>
                      <a:pt x="229018" y="26392"/>
                    </a:cubicBezTo>
                    <a:cubicBezTo>
                      <a:pt x="197268" y="-21233"/>
                      <a:pt x="168693" y="992"/>
                      <a:pt x="171868" y="50204"/>
                    </a:cubicBezTo>
                    <a:cubicBezTo>
                      <a:pt x="175043" y="99416"/>
                      <a:pt x="256005" y="285155"/>
                      <a:pt x="248068" y="321667"/>
                    </a:cubicBezTo>
                    <a:cubicBezTo>
                      <a:pt x="240131" y="358179"/>
                      <a:pt x="153612" y="271660"/>
                      <a:pt x="124243" y="269279"/>
                    </a:cubicBezTo>
                    <a:cubicBezTo>
                      <a:pt x="94874" y="266898"/>
                      <a:pt x="93287" y="297854"/>
                      <a:pt x="71856" y="307379"/>
                    </a:cubicBezTo>
                    <a:cubicBezTo>
                      <a:pt x="50425" y="316904"/>
                      <a:pt x="-19425" y="316905"/>
                      <a:pt x="5181" y="34071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EE0E06C7-55DF-4B04-BD37-B78AD7D4F799}"/>
                  </a:ext>
                </a:extLst>
              </p:cNvPr>
              <p:cNvSpPr/>
              <p:nvPr/>
            </p:nvSpPr>
            <p:spPr>
              <a:xfrm>
                <a:off x="3913430" y="4114753"/>
                <a:ext cx="966994" cy="1353234"/>
              </a:xfrm>
              <a:custGeom>
                <a:avLst/>
                <a:gdLst>
                  <a:gd name="connsiteX0" fmla="*/ 410920 w 966994"/>
                  <a:gd name="connsiteY0" fmla="*/ 47 h 1353234"/>
                  <a:gd name="connsiteX1" fmla="*/ 220420 w 966994"/>
                  <a:gd name="connsiteY1" fmla="*/ 152447 h 1353234"/>
                  <a:gd name="connsiteX2" fmla="*/ 220420 w 966994"/>
                  <a:gd name="connsiteY2" fmla="*/ 233410 h 1353234"/>
                  <a:gd name="connsiteX3" fmla="*/ 387108 w 966994"/>
                  <a:gd name="connsiteY3" fmla="*/ 290560 h 1353234"/>
                  <a:gd name="connsiteX4" fmla="*/ 591895 w 966994"/>
                  <a:gd name="connsiteY4" fmla="*/ 390572 h 1353234"/>
                  <a:gd name="connsiteX5" fmla="*/ 653808 w 966994"/>
                  <a:gd name="connsiteY5" fmla="*/ 495347 h 1353234"/>
                  <a:gd name="connsiteX6" fmla="*/ 377583 w 966994"/>
                  <a:gd name="connsiteY6" fmla="*/ 438197 h 1353234"/>
                  <a:gd name="connsiteX7" fmla="*/ 220420 w 966994"/>
                  <a:gd name="connsiteY7" fmla="*/ 490585 h 1353234"/>
                  <a:gd name="connsiteX8" fmla="*/ 87070 w 966994"/>
                  <a:gd name="connsiteY8" fmla="*/ 642985 h 1353234"/>
                  <a:gd name="connsiteX9" fmla="*/ 77545 w 966994"/>
                  <a:gd name="connsiteY9" fmla="*/ 728710 h 1353234"/>
                  <a:gd name="connsiteX10" fmla="*/ 29920 w 966994"/>
                  <a:gd name="connsiteY10" fmla="*/ 776335 h 1353234"/>
                  <a:gd name="connsiteX11" fmla="*/ 1345 w 966994"/>
                  <a:gd name="connsiteY11" fmla="*/ 871585 h 1353234"/>
                  <a:gd name="connsiteX12" fmla="*/ 72783 w 966994"/>
                  <a:gd name="connsiteY12" fmla="*/ 990647 h 1353234"/>
                  <a:gd name="connsiteX13" fmla="*/ 106120 w 966994"/>
                  <a:gd name="connsiteY13" fmla="*/ 800147 h 1353234"/>
                  <a:gd name="connsiteX14" fmla="*/ 196608 w 966994"/>
                  <a:gd name="connsiteY14" fmla="*/ 719185 h 1353234"/>
                  <a:gd name="connsiteX15" fmla="*/ 372820 w 966994"/>
                  <a:gd name="connsiteY15" fmla="*/ 647747 h 1353234"/>
                  <a:gd name="connsiteX16" fmla="*/ 268045 w 966994"/>
                  <a:gd name="connsiteY16" fmla="*/ 809672 h 1353234"/>
                  <a:gd name="connsiteX17" fmla="*/ 282333 w 966994"/>
                  <a:gd name="connsiteY17" fmla="*/ 919210 h 1353234"/>
                  <a:gd name="connsiteX18" fmla="*/ 310908 w 966994"/>
                  <a:gd name="connsiteY18" fmla="*/ 1090660 h 1353234"/>
                  <a:gd name="connsiteX19" fmla="*/ 358533 w 966994"/>
                  <a:gd name="connsiteY19" fmla="*/ 1195435 h 1353234"/>
                  <a:gd name="connsiteX20" fmla="*/ 401395 w 966994"/>
                  <a:gd name="connsiteY20" fmla="*/ 1352597 h 1353234"/>
                  <a:gd name="connsiteX21" fmla="*/ 468070 w 966994"/>
                  <a:gd name="connsiteY21" fmla="*/ 1247822 h 1353234"/>
                  <a:gd name="connsiteX22" fmla="*/ 587133 w 966994"/>
                  <a:gd name="connsiteY22" fmla="*/ 1171622 h 1353234"/>
                  <a:gd name="connsiteX23" fmla="*/ 701433 w 966994"/>
                  <a:gd name="connsiteY23" fmla="*/ 1133522 h 1353234"/>
                  <a:gd name="connsiteX24" fmla="*/ 753820 w 966994"/>
                  <a:gd name="connsiteY24" fmla="*/ 1128760 h 1353234"/>
                  <a:gd name="connsiteX25" fmla="*/ 839545 w 966994"/>
                  <a:gd name="connsiteY25" fmla="*/ 1057322 h 1353234"/>
                  <a:gd name="connsiteX26" fmla="*/ 877645 w 966994"/>
                  <a:gd name="connsiteY26" fmla="*/ 971597 h 1353234"/>
                  <a:gd name="connsiteX27" fmla="*/ 949083 w 966994"/>
                  <a:gd name="connsiteY27" fmla="*/ 971597 h 1353234"/>
                  <a:gd name="connsiteX28" fmla="*/ 934795 w 966994"/>
                  <a:gd name="connsiteY28" fmla="*/ 690610 h 1353234"/>
                  <a:gd name="connsiteX29" fmla="*/ 958608 w 966994"/>
                  <a:gd name="connsiteY29" fmla="*/ 319135 h 1353234"/>
                  <a:gd name="connsiteX30" fmla="*/ 768108 w 966994"/>
                  <a:gd name="connsiteY30" fmla="*/ 138160 h 1353234"/>
                  <a:gd name="connsiteX31" fmla="*/ 410920 w 966994"/>
                  <a:gd name="connsiteY31" fmla="*/ 47 h 135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66994" h="1353234">
                    <a:moveTo>
                      <a:pt x="410920" y="47"/>
                    </a:moveTo>
                    <a:cubicBezTo>
                      <a:pt x="319639" y="2428"/>
                      <a:pt x="252170" y="113553"/>
                      <a:pt x="220420" y="152447"/>
                    </a:cubicBezTo>
                    <a:cubicBezTo>
                      <a:pt x="188670" y="191341"/>
                      <a:pt x="192639" y="210391"/>
                      <a:pt x="220420" y="233410"/>
                    </a:cubicBezTo>
                    <a:cubicBezTo>
                      <a:pt x="248201" y="256429"/>
                      <a:pt x="325195" y="264366"/>
                      <a:pt x="387108" y="290560"/>
                    </a:cubicBezTo>
                    <a:cubicBezTo>
                      <a:pt x="449021" y="316754"/>
                      <a:pt x="547445" y="356441"/>
                      <a:pt x="591895" y="390572"/>
                    </a:cubicBezTo>
                    <a:cubicBezTo>
                      <a:pt x="636345" y="424703"/>
                      <a:pt x="689527" y="487410"/>
                      <a:pt x="653808" y="495347"/>
                    </a:cubicBezTo>
                    <a:cubicBezTo>
                      <a:pt x="618089" y="503284"/>
                      <a:pt x="449814" y="438991"/>
                      <a:pt x="377583" y="438197"/>
                    </a:cubicBezTo>
                    <a:cubicBezTo>
                      <a:pt x="305352" y="437403"/>
                      <a:pt x="268839" y="456454"/>
                      <a:pt x="220420" y="490585"/>
                    </a:cubicBezTo>
                    <a:cubicBezTo>
                      <a:pt x="172001" y="524716"/>
                      <a:pt x="110882" y="603298"/>
                      <a:pt x="87070" y="642985"/>
                    </a:cubicBezTo>
                    <a:cubicBezTo>
                      <a:pt x="63257" y="682673"/>
                      <a:pt x="87070" y="706485"/>
                      <a:pt x="77545" y="728710"/>
                    </a:cubicBezTo>
                    <a:cubicBezTo>
                      <a:pt x="68020" y="750935"/>
                      <a:pt x="42620" y="752523"/>
                      <a:pt x="29920" y="776335"/>
                    </a:cubicBezTo>
                    <a:cubicBezTo>
                      <a:pt x="17220" y="800148"/>
                      <a:pt x="-5799" y="835866"/>
                      <a:pt x="1345" y="871585"/>
                    </a:cubicBezTo>
                    <a:cubicBezTo>
                      <a:pt x="8489" y="907304"/>
                      <a:pt x="55320" y="1002553"/>
                      <a:pt x="72783" y="990647"/>
                    </a:cubicBezTo>
                    <a:cubicBezTo>
                      <a:pt x="90245" y="978741"/>
                      <a:pt x="85483" y="845391"/>
                      <a:pt x="106120" y="800147"/>
                    </a:cubicBezTo>
                    <a:cubicBezTo>
                      <a:pt x="126757" y="754903"/>
                      <a:pt x="152158" y="744585"/>
                      <a:pt x="196608" y="719185"/>
                    </a:cubicBezTo>
                    <a:cubicBezTo>
                      <a:pt x="241058" y="693785"/>
                      <a:pt x="360914" y="632666"/>
                      <a:pt x="372820" y="647747"/>
                    </a:cubicBezTo>
                    <a:cubicBezTo>
                      <a:pt x="384726" y="662828"/>
                      <a:pt x="283126" y="764428"/>
                      <a:pt x="268045" y="809672"/>
                    </a:cubicBezTo>
                    <a:cubicBezTo>
                      <a:pt x="252964" y="854916"/>
                      <a:pt x="275189" y="872379"/>
                      <a:pt x="282333" y="919210"/>
                    </a:cubicBezTo>
                    <a:cubicBezTo>
                      <a:pt x="289477" y="966041"/>
                      <a:pt x="298208" y="1044623"/>
                      <a:pt x="310908" y="1090660"/>
                    </a:cubicBezTo>
                    <a:cubicBezTo>
                      <a:pt x="323608" y="1136697"/>
                      <a:pt x="343452" y="1151779"/>
                      <a:pt x="358533" y="1195435"/>
                    </a:cubicBezTo>
                    <a:cubicBezTo>
                      <a:pt x="373614" y="1239091"/>
                      <a:pt x="383139" y="1343866"/>
                      <a:pt x="401395" y="1352597"/>
                    </a:cubicBezTo>
                    <a:cubicBezTo>
                      <a:pt x="419651" y="1361328"/>
                      <a:pt x="437114" y="1277984"/>
                      <a:pt x="468070" y="1247822"/>
                    </a:cubicBezTo>
                    <a:cubicBezTo>
                      <a:pt x="499026" y="1217660"/>
                      <a:pt x="548239" y="1190672"/>
                      <a:pt x="587133" y="1171622"/>
                    </a:cubicBezTo>
                    <a:cubicBezTo>
                      <a:pt x="626027" y="1152572"/>
                      <a:pt x="673652" y="1140666"/>
                      <a:pt x="701433" y="1133522"/>
                    </a:cubicBezTo>
                    <a:cubicBezTo>
                      <a:pt x="729214" y="1126378"/>
                      <a:pt x="730801" y="1141460"/>
                      <a:pt x="753820" y="1128760"/>
                    </a:cubicBezTo>
                    <a:cubicBezTo>
                      <a:pt x="776839" y="1116060"/>
                      <a:pt x="818908" y="1083516"/>
                      <a:pt x="839545" y="1057322"/>
                    </a:cubicBezTo>
                    <a:cubicBezTo>
                      <a:pt x="860183" y="1031128"/>
                      <a:pt x="859389" y="985885"/>
                      <a:pt x="877645" y="971597"/>
                    </a:cubicBezTo>
                    <a:cubicBezTo>
                      <a:pt x="895901" y="957309"/>
                      <a:pt x="939558" y="1018428"/>
                      <a:pt x="949083" y="971597"/>
                    </a:cubicBezTo>
                    <a:cubicBezTo>
                      <a:pt x="958608" y="924766"/>
                      <a:pt x="933208" y="799354"/>
                      <a:pt x="934795" y="690610"/>
                    </a:cubicBezTo>
                    <a:cubicBezTo>
                      <a:pt x="936382" y="581866"/>
                      <a:pt x="986389" y="411210"/>
                      <a:pt x="958608" y="319135"/>
                    </a:cubicBezTo>
                    <a:cubicBezTo>
                      <a:pt x="930827" y="227060"/>
                      <a:pt x="853833" y="190548"/>
                      <a:pt x="768108" y="138160"/>
                    </a:cubicBezTo>
                    <a:cubicBezTo>
                      <a:pt x="682383" y="85773"/>
                      <a:pt x="502201" y="-2334"/>
                      <a:pt x="410920" y="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779C8511-4D9C-4BC0-AF58-D89BCF9C11AA}"/>
                  </a:ext>
                </a:extLst>
              </p:cNvPr>
              <p:cNvSpPr/>
              <p:nvPr/>
            </p:nvSpPr>
            <p:spPr>
              <a:xfrm>
                <a:off x="4270375" y="4749800"/>
                <a:ext cx="371475" cy="549275"/>
              </a:xfrm>
              <a:custGeom>
                <a:avLst/>
                <a:gdLst>
                  <a:gd name="connsiteX0" fmla="*/ 368300 w 371475"/>
                  <a:gd name="connsiteY0" fmla="*/ 6350 h 549275"/>
                  <a:gd name="connsiteX1" fmla="*/ 298450 w 371475"/>
                  <a:gd name="connsiteY1" fmla="*/ 25400 h 549275"/>
                  <a:gd name="connsiteX2" fmla="*/ 161925 w 371475"/>
                  <a:gd name="connsiteY2" fmla="*/ 0 h 549275"/>
                  <a:gd name="connsiteX3" fmla="*/ 231775 w 371475"/>
                  <a:gd name="connsiteY3" fmla="*/ 34925 h 549275"/>
                  <a:gd name="connsiteX4" fmla="*/ 38100 w 371475"/>
                  <a:gd name="connsiteY4" fmla="*/ 180975 h 549275"/>
                  <a:gd name="connsiteX5" fmla="*/ 73025 w 371475"/>
                  <a:gd name="connsiteY5" fmla="*/ 177800 h 549275"/>
                  <a:gd name="connsiteX6" fmla="*/ 222250 w 371475"/>
                  <a:gd name="connsiteY6" fmla="*/ 79375 h 549275"/>
                  <a:gd name="connsiteX7" fmla="*/ 260350 w 371475"/>
                  <a:gd name="connsiteY7" fmla="*/ 60325 h 549275"/>
                  <a:gd name="connsiteX8" fmla="*/ 282575 w 371475"/>
                  <a:gd name="connsiteY8" fmla="*/ 79375 h 549275"/>
                  <a:gd name="connsiteX9" fmla="*/ 260350 w 371475"/>
                  <a:gd name="connsiteY9" fmla="*/ 107950 h 549275"/>
                  <a:gd name="connsiteX10" fmla="*/ 177800 w 371475"/>
                  <a:gd name="connsiteY10" fmla="*/ 184150 h 549275"/>
                  <a:gd name="connsiteX11" fmla="*/ 152400 w 371475"/>
                  <a:gd name="connsiteY11" fmla="*/ 247650 h 549275"/>
                  <a:gd name="connsiteX12" fmla="*/ 60325 w 371475"/>
                  <a:gd name="connsiteY12" fmla="*/ 304800 h 549275"/>
                  <a:gd name="connsiteX13" fmla="*/ 0 w 371475"/>
                  <a:gd name="connsiteY13" fmla="*/ 409575 h 549275"/>
                  <a:gd name="connsiteX14" fmla="*/ 111125 w 371475"/>
                  <a:gd name="connsiteY14" fmla="*/ 307975 h 549275"/>
                  <a:gd name="connsiteX15" fmla="*/ 76200 w 371475"/>
                  <a:gd name="connsiteY15" fmla="*/ 549275 h 549275"/>
                  <a:gd name="connsiteX16" fmla="*/ 152400 w 371475"/>
                  <a:gd name="connsiteY16" fmla="*/ 330200 h 549275"/>
                  <a:gd name="connsiteX17" fmla="*/ 190500 w 371475"/>
                  <a:gd name="connsiteY17" fmla="*/ 384175 h 549275"/>
                  <a:gd name="connsiteX18" fmla="*/ 206375 w 371475"/>
                  <a:gd name="connsiteY18" fmla="*/ 485775 h 549275"/>
                  <a:gd name="connsiteX19" fmla="*/ 228600 w 371475"/>
                  <a:gd name="connsiteY19" fmla="*/ 390525 h 549275"/>
                  <a:gd name="connsiteX20" fmla="*/ 203200 w 371475"/>
                  <a:gd name="connsiteY20" fmla="*/ 276225 h 549275"/>
                  <a:gd name="connsiteX21" fmla="*/ 298450 w 371475"/>
                  <a:gd name="connsiteY21" fmla="*/ 127000 h 549275"/>
                  <a:gd name="connsiteX22" fmla="*/ 346075 w 371475"/>
                  <a:gd name="connsiteY22" fmla="*/ 200025 h 549275"/>
                  <a:gd name="connsiteX23" fmla="*/ 355600 w 371475"/>
                  <a:gd name="connsiteY23" fmla="*/ 387350 h 549275"/>
                  <a:gd name="connsiteX24" fmla="*/ 371475 w 371475"/>
                  <a:gd name="connsiteY24" fmla="*/ 209550 h 549275"/>
                  <a:gd name="connsiteX25" fmla="*/ 320675 w 371475"/>
                  <a:gd name="connsiteY25" fmla="*/ 82550 h 549275"/>
                  <a:gd name="connsiteX26" fmla="*/ 349250 w 371475"/>
                  <a:gd name="connsiteY26" fmla="*/ 57150 h 549275"/>
                  <a:gd name="connsiteX27" fmla="*/ 368300 w 371475"/>
                  <a:gd name="connsiteY27" fmla="*/ 6350 h 549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71475" h="549275">
                    <a:moveTo>
                      <a:pt x="368300" y="6350"/>
                    </a:moveTo>
                    <a:lnTo>
                      <a:pt x="298450" y="25400"/>
                    </a:lnTo>
                    <a:lnTo>
                      <a:pt x="161925" y="0"/>
                    </a:lnTo>
                    <a:lnTo>
                      <a:pt x="231775" y="34925"/>
                    </a:lnTo>
                    <a:lnTo>
                      <a:pt x="38100" y="180975"/>
                    </a:lnTo>
                    <a:lnTo>
                      <a:pt x="73025" y="177800"/>
                    </a:lnTo>
                    <a:lnTo>
                      <a:pt x="222250" y="79375"/>
                    </a:lnTo>
                    <a:lnTo>
                      <a:pt x="260350" y="60325"/>
                    </a:lnTo>
                    <a:lnTo>
                      <a:pt x="282575" y="79375"/>
                    </a:lnTo>
                    <a:lnTo>
                      <a:pt x="260350" y="107950"/>
                    </a:lnTo>
                    <a:lnTo>
                      <a:pt x="177800" y="184150"/>
                    </a:lnTo>
                    <a:lnTo>
                      <a:pt x="152400" y="247650"/>
                    </a:lnTo>
                    <a:lnTo>
                      <a:pt x="60325" y="304800"/>
                    </a:lnTo>
                    <a:lnTo>
                      <a:pt x="0" y="409575"/>
                    </a:lnTo>
                    <a:lnTo>
                      <a:pt x="111125" y="307975"/>
                    </a:lnTo>
                    <a:lnTo>
                      <a:pt x="76200" y="549275"/>
                    </a:lnTo>
                    <a:lnTo>
                      <a:pt x="152400" y="330200"/>
                    </a:lnTo>
                    <a:lnTo>
                      <a:pt x="190500" y="384175"/>
                    </a:lnTo>
                    <a:lnTo>
                      <a:pt x="206375" y="485775"/>
                    </a:lnTo>
                    <a:lnTo>
                      <a:pt x="228600" y="390525"/>
                    </a:lnTo>
                    <a:lnTo>
                      <a:pt x="203200" y="276225"/>
                    </a:lnTo>
                    <a:lnTo>
                      <a:pt x="298450" y="127000"/>
                    </a:lnTo>
                    <a:lnTo>
                      <a:pt x="346075" y="200025"/>
                    </a:lnTo>
                    <a:lnTo>
                      <a:pt x="355600" y="387350"/>
                    </a:lnTo>
                    <a:lnTo>
                      <a:pt x="371475" y="209550"/>
                    </a:lnTo>
                    <a:lnTo>
                      <a:pt x="320675" y="82550"/>
                    </a:lnTo>
                    <a:lnTo>
                      <a:pt x="349250" y="57150"/>
                    </a:lnTo>
                    <a:lnTo>
                      <a:pt x="368300" y="63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A381C7F1-5E39-40A2-B08E-D4D975662A73}"/>
                  </a:ext>
                </a:extLst>
              </p:cNvPr>
              <p:cNvSpPr/>
              <p:nvPr/>
            </p:nvSpPr>
            <p:spPr>
              <a:xfrm>
                <a:off x="4194175" y="4610100"/>
                <a:ext cx="409575" cy="146050"/>
              </a:xfrm>
              <a:custGeom>
                <a:avLst/>
                <a:gdLst>
                  <a:gd name="connsiteX0" fmla="*/ 409575 w 409575"/>
                  <a:gd name="connsiteY0" fmla="*/ 82550 h 146050"/>
                  <a:gd name="connsiteX1" fmla="*/ 282575 w 409575"/>
                  <a:gd name="connsiteY1" fmla="*/ 41275 h 146050"/>
                  <a:gd name="connsiteX2" fmla="*/ 165100 w 409575"/>
                  <a:gd name="connsiteY2" fmla="*/ 0 h 146050"/>
                  <a:gd name="connsiteX3" fmla="*/ 238125 w 409575"/>
                  <a:gd name="connsiteY3" fmla="*/ 50800 h 146050"/>
                  <a:gd name="connsiteX4" fmla="*/ 180975 w 409575"/>
                  <a:gd name="connsiteY4" fmla="*/ 82550 h 146050"/>
                  <a:gd name="connsiteX5" fmla="*/ 92075 w 409575"/>
                  <a:gd name="connsiteY5" fmla="*/ 34925 h 146050"/>
                  <a:gd name="connsiteX6" fmla="*/ 0 w 409575"/>
                  <a:gd name="connsiteY6" fmla="*/ 47625 h 146050"/>
                  <a:gd name="connsiteX7" fmla="*/ 104775 w 409575"/>
                  <a:gd name="connsiteY7" fmla="*/ 66675 h 146050"/>
                  <a:gd name="connsiteX8" fmla="*/ 130175 w 409575"/>
                  <a:gd name="connsiteY8" fmla="*/ 107950 h 146050"/>
                  <a:gd name="connsiteX9" fmla="*/ 123825 w 409575"/>
                  <a:gd name="connsiteY9" fmla="*/ 146050 h 146050"/>
                  <a:gd name="connsiteX10" fmla="*/ 234950 w 409575"/>
                  <a:gd name="connsiteY10" fmla="*/ 79375 h 146050"/>
                  <a:gd name="connsiteX11" fmla="*/ 409575 w 409575"/>
                  <a:gd name="connsiteY11" fmla="*/ 82550 h 146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9575" h="146050">
                    <a:moveTo>
                      <a:pt x="409575" y="82550"/>
                    </a:moveTo>
                    <a:lnTo>
                      <a:pt x="282575" y="41275"/>
                    </a:lnTo>
                    <a:lnTo>
                      <a:pt x="165100" y="0"/>
                    </a:lnTo>
                    <a:lnTo>
                      <a:pt x="238125" y="50800"/>
                    </a:lnTo>
                    <a:lnTo>
                      <a:pt x="180975" y="82550"/>
                    </a:lnTo>
                    <a:lnTo>
                      <a:pt x="92075" y="34925"/>
                    </a:lnTo>
                    <a:lnTo>
                      <a:pt x="0" y="47625"/>
                    </a:lnTo>
                    <a:lnTo>
                      <a:pt x="104775" y="66675"/>
                    </a:lnTo>
                    <a:lnTo>
                      <a:pt x="130175" y="107950"/>
                    </a:lnTo>
                    <a:lnTo>
                      <a:pt x="123825" y="146050"/>
                    </a:lnTo>
                    <a:lnTo>
                      <a:pt x="234950" y="79375"/>
                    </a:lnTo>
                    <a:lnTo>
                      <a:pt x="409575" y="825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693AAD19-C320-47C3-AB76-FC8D0957B5FD}"/>
                  </a:ext>
                </a:extLst>
              </p:cNvPr>
              <p:cNvSpPr/>
              <p:nvPr/>
            </p:nvSpPr>
            <p:spPr>
              <a:xfrm>
                <a:off x="4033838" y="1123950"/>
                <a:ext cx="1676400" cy="2371725"/>
              </a:xfrm>
              <a:custGeom>
                <a:avLst/>
                <a:gdLst>
                  <a:gd name="connsiteX0" fmla="*/ 416718 w 1676400"/>
                  <a:gd name="connsiteY0" fmla="*/ 1050131 h 2371725"/>
                  <a:gd name="connsiteX1" fmla="*/ 423862 w 1676400"/>
                  <a:gd name="connsiteY1" fmla="*/ 1121569 h 2371725"/>
                  <a:gd name="connsiteX2" fmla="*/ 371475 w 1676400"/>
                  <a:gd name="connsiteY2" fmla="*/ 1135856 h 2371725"/>
                  <a:gd name="connsiteX3" fmla="*/ 369093 w 1676400"/>
                  <a:gd name="connsiteY3" fmla="*/ 1209675 h 2371725"/>
                  <a:gd name="connsiteX4" fmla="*/ 345281 w 1676400"/>
                  <a:gd name="connsiteY4" fmla="*/ 1252538 h 2371725"/>
                  <a:gd name="connsiteX5" fmla="*/ 361950 w 1676400"/>
                  <a:gd name="connsiteY5" fmla="*/ 1300163 h 2371725"/>
                  <a:gd name="connsiteX6" fmla="*/ 428625 w 1676400"/>
                  <a:gd name="connsiteY6" fmla="*/ 1257300 h 2371725"/>
                  <a:gd name="connsiteX7" fmla="*/ 454818 w 1676400"/>
                  <a:gd name="connsiteY7" fmla="*/ 1204913 h 2371725"/>
                  <a:gd name="connsiteX8" fmla="*/ 490537 w 1676400"/>
                  <a:gd name="connsiteY8" fmla="*/ 1181100 h 2371725"/>
                  <a:gd name="connsiteX9" fmla="*/ 533400 w 1676400"/>
                  <a:gd name="connsiteY9" fmla="*/ 1178719 h 2371725"/>
                  <a:gd name="connsiteX10" fmla="*/ 564356 w 1676400"/>
                  <a:gd name="connsiteY10" fmla="*/ 1154906 h 2371725"/>
                  <a:gd name="connsiteX11" fmla="*/ 535781 w 1676400"/>
                  <a:gd name="connsiteY11" fmla="*/ 1116806 h 2371725"/>
                  <a:gd name="connsiteX12" fmla="*/ 497681 w 1676400"/>
                  <a:gd name="connsiteY12" fmla="*/ 1073944 h 2371725"/>
                  <a:gd name="connsiteX13" fmla="*/ 769143 w 1676400"/>
                  <a:gd name="connsiteY13" fmla="*/ 926306 h 2371725"/>
                  <a:gd name="connsiteX14" fmla="*/ 809625 w 1676400"/>
                  <a:gd name="connsiteY14" fmla="*/ 1012031 h 2371725"/>
                  <a:gd name="connsiteX15" fmla="*/ 852487 w 1676400"/>
                  <a:gd name="connsiteY15" fmla="*/ 1050131 h 2371725"/>
                  <a:gd name="connsiteX16" fmla="*/ 873918 w 1676400"/>
                  <a:gd name="connsiteY16" fmla="*/ 1016794 h 2371725"/>
                  <a:gd name="connsiteX17" fmla="*/ 883443 w 1676400"/>
                  <a:gd name="connsiteY17" fmla="*/ 988219 h 2371725"/>
                  <a:gd name="connsiteX18" fmla="*/ 885825 w 1676400"/>
                  <a:gd name="connsiteY18" fmla="*/ 957263 h 2371725"/>
                  <a:gd name="connsiteX19" fmla="*/ 847725 w 1676400"/>
                  <a:gd name="connsiteY19" fmla="*/ 940594 h 2371725"/>
                  <a:gd name="connsiteX20" fmla="*/ 602456 w 1676400"/>
                  <a:gd name="connsiteY20" fmla="*/ 723900 h 2371725"/>
                  <a:gd name="connsiteX21" fmla="*/ 514350 w 1676400"/>
                  <a:gd name="connsiteY21" fmla="*/ 733425 h 2371725"/>
                  <a:gd name="connsiteX22" fmla="*/ 483393 w 1676400"/>
                  <a:gd name="connsiteY22" fmla="*/ 845344 h 2371725"/>
                  <a:gd name="connsiteX23" fmla="*/ 461962 w 1676400"/>
                  <a:gd name="connsiteY23" fmla="*/ 885825 h 2371725"/>
                  <a:gd name="connsiteX24" fmla="*/ 516731 w 1676400"/>
                  <a:gd name="connsiteY24" fmla="*/ 876300 h 2371725"/>
                  <a:gd name="connsiteX25" fmla="*/ 535781 w 1676400"/>
                  <a:gd name="connsiteY25" fmla="*/ 885825 h 2371725"/>
                  <a:gd name="connsiteX26" fmla="*/ 571500 w 1676400"/>
                  <a:gd name="connsiteY26" fmla="*/ 909638 h 2371725"/>
                  <a:gd name="connsiteX27" fmla="*/ 578643 w 1676400"/>
                  <a:gd name="connsiteY27" fmla="*/ 954881 h 2371725"/>
                  <a:gd name="connsiteX28" fmla="*/ 559593 w 1676400"/>
                  <a:gd name="connsiteY28" fmla="*/ 978694 h 2371725"/>
                  <a:gd name="connsiteX29" fmla="*/ 559593 w 1676400"/>
                  <a:gd name="connsiteY29" fmla="*/ 1009650 h 2371725"/>
                  <a:gd name="connsiteX30" fmla="*/ 561975 w 1676400"/>
                  <a:gd name="connsiteY30" fmla="*/ 1031081 h 2371725"/>
                  <a:gd name="connsiteX31" fmla="*/ 628650 w 1676400"/>
                  <a:gd name="connsiteY31" fmla="*/ 1121569 h 2371725"/>
                  <a:gd name="connsiteX32" fmla="*/ 633412 w 1676400"/>
                  <a:gd name="connsiteY32" fmla="*/ 871538 h 2371725"/>
                  <a:gd name="connsiteX33" fmla="*/ 664368 w 1676400"/>
                  <a:gd name="connsiteY33" fmla="*/ 828675 h 2371725"/>
                  <a:gd name="connsiteX34" fmla="*/ 690562 w 1676400"/>
                  <a:gd name="connsiteY34" fmla="*/ 438150 h 2371725"/>
                  <a:gd name="connsiteX35" fmla="*/ 631031 w 1676400"/>
                  <a:gd name="connsiteY35" fmla="*/ 511969 h 2371725"/>
                  <a:gd name="connsiteX36" fmla="*/ 659606 w 1676400"/>
                  <a:gd name="connsiteY36" fmla="*/ 531019 h 2371725"/>
                  <a:gd name="connsiteX37" fmla="*/ 690562 w 1676400"/>
                  <a:gd name="connsiteY37" fmla="*/ 578644 h 2371725"/>
                  <a:gd name="connsiteX38" fmla="*/ 676275 w 1676400"/>
                  <a:gd name="connsiteY38" fmla="*/ 623888 h 2371725"/>
                  <a:gd name="connsiteX39" fmla="*/ 654843 w 1676400"/>
                  <a:gd name="connsiteY39" fmla="*/ 635794 h 2371725"/>
                  <a:gd name="connsiteX40" fmla="*/ 645318 w 1676400"/>
                  <a:gd name="connsiteY40" fmla="*/ 671513 h 2371725"/>
                  <a:gd name="connsiteX41" fmla="*/ 683418 w 1676400"/>
                  <a:gd name="connsiteY41" fmla="*/ 709613 h 2371725"/>
                  <a:gd name="connsiteX42" fmla="*/ 707231 w 1676400"/>
                  <a:gd name="connsiteY42" fmla="*/ 576263 h 2371725"/>
                  <a:gd name="connsiteX43" fmla="*/ 707231 w 1676400"/>
                  <a:gd name="connsiteY43" fmla="*/ 488156 h 2371725"/>
                  <a:gd name="connsiteX44" fmla="*/ 707231 w 1676400"/>
                  <a:gd name="connsiteY44" fmla="*/ 450056 h 2371725"/>
                  <a:gd name="connsiteX45" fmla="*/ 938212 w 1676400"/>
                  <a:gd name="connsiteY45" fmla="*/ 0 h 2371725"/>
                  <a:gd name="connsiteX46" fmla="*/ 966787 w 1676400"/>
                  <a:gd name="connsiteY46" fmla="*/ 57150 h 2371725"/>
                  <a:gd name="connsiteX47" fmla="*/ 971550 w 1676400"/>
                  <a:gd name="connsiteY47" fmla="*/ 133350 h 2371725"/>
                  <a:gd name="connsiteX48" fmla="*/ 985837 w 1676400"/>
                  <a:gd name="connsiteY48" fmla="*/ 176213 h 2371725"/>
                  <a:gd name="connsiteX49" fmla="*/ 962025 w 1676400"/>
                  <a:gd name="connsiteY49" fmla="*/ 180975 h 2371725"/>
                  <a:gd name="connsiteX50" fmla="*/ 871537 w 1676400"/>
                  <a:gd name="connsiteY50" fmla="*/ 176213 h 2371725"/>
                  <a:gd name="connsiteX51" fmla="*/ 842962 w 1676400"/>
                  <a:gd name="connsiteY51" fmla="*/ 219075 h 2371725"/>
                  <a:gd name="connsiteX52" fmla="*/ 828675 w 1676400"/>
                  <a:gd name="connsiteY52" fmla="*/ 266700 h 2371725"/>
                  <a:gd name="connsiteX53" fmla="*/ 952500 w 1676400"/>
                  <a:gd name="connsiteY53" fmla="*/ 228600 h 2371725"/>
                  <a:gd name="connsiteX54" fmla="*/ 1071562 w 1676400"/>
                  <a:gd name="connsiteY54" fmla="*/ 214313 h 2371725"/>
                  <a:gd name="connsiteX55" fmla="*/ 1133475 w 1676400"/>
                  <a:gd name="connsiteY55" fmla="*/ 219075 h 2371725"/>
                  <a:gd name="connsiteX56" fmla="*/ 1157287 w 1676400"/>
                  <a:gd name="connsiteY56" fmla="*/ 319088 h 2371725"/>
                  <a:gd name="connsiteX57" fmla="*/ 1081087 w 1676400"/>
                  <a:gd name="connsiteY57" fmla="*/ 376238 h 2371725"/>
                  <a:gd name="connsiteX58" fmla="*/ 1009650 w 1676400"/>
                  <a:gd name="connsiteY58" fmla="*/ 285750 h 2371725"/>
                  <a:gd name="connsiteX59" fmla="*/ 938212 w 1676400"/>
                  <a:gd name="connsiteY59" fmla="*/ 295275 h 2371725"/>
                  <a:gd name="connsiteX60" fmla="*/ 795337 w 1676400"/>
                  <a:gd name="connsiteY60" fmla="*/ 342900 h 2371725"/>
                  <a:gd name="connsiteX61" fmla="*/ 795337 w 1676400"/>
                  <a:gd name="connsiteY61" fmla="*/ 414338 h 2371725"/>
                  <a:gd name="connsiteX62" fmla="*/ 828675 w 1676400"/>
                  <a:gd name="connsiteY62" fmla="*/ 404813 h 2371725"/>
                  <a:gd name="connsiteX63" fmla="*/ 881062 w 1676400"/>
                  <a:gd name="connsiteY63" fmla="*/ 357188 h 2371725"/>
                  <a:gd name="connsiteX64" fmla="*/ 1014412 w 1676400"/>
                  <a:gd name="connsiteY64" fmla="*/ 404813 h 2371725"/>
                  <a:gd name="connsiteX65" fmla="*/ 1028700 w 1676400"/>
                  <a:gd name="connsiteY65" fmla="*/ 495300 h 2371725"/>
                  <a:gd name="connsiteX66" fmla="*/ 971550 w 1676400"/>
                  <a:gd name="connsiteY66" fmla="*/ 542925 h 2371725"/>
                  <a:gd name="connsiteX67" fmla="*/ 862012 w 1676400"/>
                  <a:gd name="connsiteY67" fmla="*/ 490538 h 2371725"/>
                  <a:gd name="connsiteX68" fmla="*/ 795337 w 1676400"/>
                  <a:gd name="connsiteY68" fmla="*/ 485775 h 2371725"/>
                  <a:gd name="connsiteX69" fmla="*/ 781050 w 1676400"/>
                  <a:gd name="connsiteY69" fmla="*/ 557213 h 2371725"/>
                  <a:gd name="connsiteX70" fmla="*/ 747712 w 1676400"/>
                  <a:gd name="connsiteY70" fmla="*/ 676275 h 2371725"/>
                  <a:gd name="connsiteX71" fmla="*/ 876300 w 1676400"/>
                  <a:gd name="connsiteY71" fmla="*/ 585788 h 2371725"/>
                  <a:gd name="connsiteX72" fmla="*/ 962025 w 1676400"/>
                  <a:gd name="connsiteY72" fmla="*/ 585788 h 2371725"/>
                  <a:gd name="connsiteX73" fmla="*/ 1081087 w 1676400"/>
                  <a:gd name="connsiteY73" fmla="*/ 557213 h 2371725"/>
                  <a:gd name="connsiteX74" fmla="*/ 1128712 w 1676400"/>
                  <a:gd name="connsiteY74" fmla="*/ 542925 h 2371725"/>
                  <a:gd name="connsiteX75" fmla="*/ 1285875 w 1676400"/>
                  <a:gd name="connsiteY75" fmla="*/ 595313 h 2371725"/>
                  <a:gd name="connsiteX76" fmla="*/ 1352550 w 1676400"/>
                  <a:gd name="connsiteY76" fmla="*/ 538163 h 2371725"/>
                  <a:gd name="connsiteX77" fmla="*/ 1428750 w 1676400"/>
                  <a:gd name="connsiteY77" fmla="*/ 600075 h 2371725"/>
                  <a:gd name="connsiteX78" fmla="*/ 1466850 w 1676400"/>
                  <a:gd name="connsiteY78" fmla="*/ 647700 h 2371725"/>
                  <a:gd name="connsiteX79" fmla="*/ 1443037 w 1676400"/>
                  <a:gd name="connsiteY79" fmla="*/ 742950 h 2371725"/>
                  <a:gd name="connsiteX80" fmla="*/ 1414462 w 1676400"/>
                  <a:gd name="connsiteY80" fmla="*/ 771525 h 2371725"/>
                  <a:gd name="connsiteX81" fmla="*/ 1447800 w 1676400"/>
                  <a:gd name="connsiteY81" fmla="*/ 842963 h 2371725"/>
                  <a:gd name="connsiteX82" fmla="*/ 1400175 w 1676400"/>
                  <a:gd name="connsiteY82" fmla="*/ 952500 h 2371725"/>
                  <a:gd name="connsiteX83" fmla="*/ 1323975 w 1676400"/>
                  <a:gd name="connsiteY83" fmla="*/ 1009650 h 2371725"/>
                  <a:gd name="connsiteX84" fmla="*/ 1266825 w 1676400"/>
                  <a:gd name="connsiteY84" fmla="*/ 1019175 h 2371725"/>
                  <a:gd name="connsiteX85" fmla="*/ 1176337 w 1676400"/>
                  <a:gd name="connsiteY85" fmla="*/ 959644 h 2371725"/>
                  <a:gd name="connsiteX86" fmla="*/ 1100137 w 1676400"/>
                  <a:gd name="connsiteY86" fmla="*/ 909638 h 2371725"/>
                  <a:gd name="connsiteX87" fmla="*/ 1114425 w 1676400"/>
                  <a:gd name="connsiteY87" fmla="*/ 828675 h 2371725"/>
                  <a:gd name="connsiteX88" fmla="*/ 1062037 w 1676400"/>
                  <a:gd name="connsiteY88" fmla="*/ 785813 h 2371725"/>
                  <a:gd name="connsiteX89" fmla="*/ 1009650 w 1676400"/>
                  <a:gd name="connsiteY89" fmla="*/ 738188 h 2371725"/>
                  <a:gd name="connsiteX90" fmla="*/ 985837 w 1676400"/>
                  <a:gd name="connsiteY90" fmla="*/ 695325 h 2371725"/>
                  <a:gd name="connsiteX91" fmla="*/ 971550 w 1676400"/>
                  <a:gd name="connsiteY91" fmla="*/ 657225 h 2371725"/>
                  <a:gd name="connsiteX92" fmla="*/ 871537 w 1676400"/>
                  <a:gd name="connsiteY92" fmla="*/ 676275 h 2371725"/>
                  <a:gd name="connsiteX93" fmla="*/ 790575 w 1676400"/>
                  <a:gd name="connsiteY93" fmla="*/ 742950 h 2371725"/>
                  <a:gd name="connsiteX94" fmla="*/ 809625 w 1676400"/>
                  <a:gd name="connsiteY94" fmla="*/ 781050 h 2371725"/>
                  <a:gd name="connsiteX95" fmla="*/ 866775 w 1676400"/>
                  <a:gd name="connsiteY95" fmla="*/ 809625 h 2371725"/>
                  <a:gd name="connsiteX96" fmla="*/ 914400 w 1676400"/>
                  <a:gd name="connsiteY96" fmla="*/ 866775 h 2371725"/>
                  <a:gd name="connsiteX97" fmla="*/ 981075 w 1676400"/>
                  <a:gd name="connsiteY97" fmla="*/ 904875 h 2371725"/>
                  <a:gd name="connsiteX98" fmla="*/ 1014412 w 1676400"/>
                  <a:gd name="connsiteY98" fmla="*/ 942975 h 2371725"/>
                  <a:gd name="connsiteX99" fmla="*/ 1076325 w 1676400"/>
                  <a:gd name="connsiteY99" fmla="*/ 952500 h 2371725"/>
                  <a:gd name="connsiteX100" fmla="*/ 1143000 w 1676400"/>
                  <a:gd name="connsiteY100" fmla="*/ 962025 h 2371725"/>
                  <a:gd name="connsiteX101" fmla="*/ 1204912 w 1676400"/>
                  <a:gd name="connsiteY101" fmla="*/ 1000125 h 2371725"/>
                  <a:gd name="connsiteX102" fmla="*/ 1219200 w 1676400"/>
                  <a:gd name="connsiteY102" fmla="*/ 1052513 h 2371725"/>
                  <a:gd name="connsiteX103" fmla="*/ 1219200 w 1676400"/>
                  <a:gd name="connsiteY103" fmla="*/ 1095375 h 2371725"/>
                  <a:gd name="connsiteX104" fmla="*/ 1214437 w 1676400"/>
                  <a:gd name="connsiteY104" fmla="*/ 1128713 h 2371725"/>
                  <a:gd name="connsiteX105" fmla="*/ 1081087 w 1676400"/>
                  <a:gd name="connsiteY105" fmla="*/ 1081088 h 2371725"/>
                  <a:gd name="connsiteX106" fmla="*/ 1081087 w 1676400"/>
                  <a:gd name="connsiteY106" fmla="*/ 1238250 h 2371725"/>
                  <a:gd name="connsiteX107" fmla="*/ 1038225 w 1676400"/>
                  <a:gd name="connsiteY107" fmla="*/ 1285875 h 2371725"/>
                  <a:gd name="connsiteX108" fmla="*/ 995362 w 1676400"/>
                  <a:gd name="connsiteY108" fmla="*/ 1271588 h 2371725"/>
                  <a:gd name="connsiteX109" fmla="*/ 957262 w 1676400"/>
                  <a:gd name="connsiteY109" fmla="*/ 1195388 h 2371725"/>
                  <a:gd name="connsiteX110" fmla="*/ 928687 w 1676400"/>
                  <a:gd name="connsiteY110" fmla="*/ 1081088 h 2371725"/>
                  <a:gd name="connsiteX111" fmla="*/ 828675 w 1676400"/>
                  <a:gd name="connsiteY111" fmla="*/ 1123950 h 2371725"/>
                  <a:gd name="connsiteX112" fmla="*/ 923925 w 1676400"/>
                  <a:gd name="connsiteY112" fmla="*/ 1238250 h 2371725"/>
                  <a:gd name="connsiteX113" fmla="*/ 985837 w 1676400"/>
                  <a:gd name="connsiteY113" fmla="*/ 1357313 h 2371725"/>
                  <a:gd name="connsiteX114" fmla="*/ 1023937 w 1676400"/>
                  <a:gd name="connsiteY114" fmla="*/ 1376363 h 2371725"/>
                  <a:gd name="connsiteX115" fmla="*/ 1147762 w 1676400"/>
                  <a:gd name="connsiteY115" fmla="*/ 1319213 h 2371725"/>
                  <a:gd name="connsiteX116" fmla="*/ 1285875 w 1676400"/>
                  <a:gd name="connsiteY116" fmla="*/ 1362075 h 2371725"/>
                  <a:gd name="connsiteX117" fmla="*/ 1300162 w 1676400"/>
                  <a:gd name="connsiteY117" fmla="*/ 1409700 h 2371725"/>
                  <a:gd name="connsiteX118" fmla="*/ 1390650 w 1676400"/>
                  <a:gd name="connsiteY118" fmla="*/ 1352550 h 2371725"/>
                  <a:gd name="connsiteX119" fmla="*/ 1443037 w 1676400"/>
                  <a:gd name="connsiteY119" fmla="*/ 1295400 h 2371725"/>
                  <a:gd name="connsiteX120" fmla="*/ 1495425 w 1676400"/>
                  <a:gd name="connsiteY120" fmla="*/ 1304925 h 2371725"/>
                  <a:gd name="connsiteX121" fmla="*/ 1543050 w 1676400"/>
                  <a:gd name="connsiteY121" fmla="*/ 1366838 h 2371725"/>
                  <a:gd name="connsiteX122" fmla="*/ 1585912 w 1676400"/>
                  <a:gd name="connsiteY122" fmla="*/ 1409700 h 2371725"/>
                  <a:gd name="connsiteX123" fmla="*/ 1647825 w 1676400"/>
                  <a:gd name="connsiteY123" fmla="*/ 1447800 h 2371725"/>
                  <a:gd name="connsiteX124" fmla="*/ 1676400 w 1676400"/>
                  <a:gd name="connsiteY124" fmla="*/ 1585913 h 2371725"/>
                  <a:gd name="connsiteX125" fmla="*/ 1666875 w 1676400"/>
                  <a:gd name="connsiteY125" fmla="*/ 1643063 h 2371725"/>
                  <a:gd name="connsiteX126" fmla="*/ 1590675 w 1676400"/>
                  <a:gd name="connsiteY126" fmla="*/ 1614488 h 2371725"/>
                  <a:gd name="connsiteX127" fmla="*/ 1514475 w 1676400"/>
                  <a:gd name="connsiteY127" fmla="*/ 1504950 h 2371725"/>
                  <a:gd name="connsiteX128" fmla="*/ 1471612 w 1676400"/>
                  <a:gd name="connsiteY128" fmla="*/ 1566863 h 2371725"/>
                  <a:gd name="connsiteX129" fmla="*/ 1452562 w 1676400"/>
                  <a:gd name="connsiteY129" fmla="*/ 1638300 h 2371725"/>
                  <a:gd name="connsiteX130" fmla="*/ 1409700 w 1676400"/>
                  <a:gd name="connsiteY130" fmla="*/ 1657350 h 2371725"/>
                  <a:gd name="connsiteX131" fmla="*/ 1371600 w 1676400"/>
                  <a:gd name="connsiteY131" fmla="*/ 1557338 h 2371725"/>
                  <a:gd name="connsiteX132" fmla="*/ 1352550 w 1676400"/>
                  <a:gd name="connsiteY132" fmla="*/ 1481138 h 2371725"/>
                  <a:gd name="connsiteX133" fmla="*/ 1295400 w 1676400"/>
                  <a:gd name="connsiteY133" fmla="*/ 1495425 h 2371725"/>
                  <a:gd name="connsiteX134" fmla="*/ 1281112 w 1676400"/>
                  <a:gd name="connsiteY134" fmla="*/ 1590675 h 2371725"/>
                  <a:gd name="connsiteX135" fmla="*/ 1143000 w 1676400"/>
                  <a:gd name="connsiteY135" fmla="*/ 1643063 h 2371725"/>
                  <a:gd name="connsiteX136" fmla="*/ 1090612 w 1676400"/>
                  <a:gd name="connsiteY136" fmla="*/ 1690688 h 2371725"/>
                  <a:gd name="connsiteX137" fmla="*/ 1085850 w 1676400"/>
                  <a:gd name="connsiteY137" fmla="*/ 1785938 h 2371725"/>
                  <a:gd name="connsiteX138" fmla="*/ 1109662 w 1676400"/>
                  <a:gd name="connsiteY138" fmla="*/ 1819275 h 2371725"/>
                  <a:gd name="connsiteX139" fmla="*/ 1228725 w 1676400"/>
                  <a:gd name="connsiteY139" fmla="*/ 1885950 h 2371725"/>
                  <a:gd name="connsiteX140" fmla="*/ 1300162 w 1676400"/>
                  <a:gd name="connsiteY140" fmla="*/ 1905000 h 2371725"/>
                  <a:gd name="connsiteX141" fmla="*/ 1371600 w 1676400"/>
                  <a:gd name="connsiteY141" fmla="*/ 1871663 h 2371725"/>
                  <a:gd name="connsiteX142" fmla="*/ 1314450 w 1676400"/>
                  <a:gd name="connsiteY142" fmla="*/ 1785938 h 2371725"/>
                  <a:gd name="connsiteX143" fmla="*/ 1366837 w 1676400"/>
                  <a:gd name="connsiteY143" fmla="*/ 1719263 h 2371725"/>
                  <a:gd name="connsiteX144" fmla="*/ 1443037 w 1676400"/>
                  <a:gd name="connsiteY144" fmla="*/ 1714500 h 2371725"/>
                  <a:gd name="connsiteX145" fmla="*/ 1462087 w 1676400"/>
                  <a:gd name="connsiteY145" fmla="*/ 1766888 h 2371725"/>
                  <a:gd name="connsiteX146" fmla="*/ 1514475 w 1676400"/>
                  <a:gd name="connsiteY146" fmla="*/ 1771650 h 2371725"/>
                  <a:gd name="connsiteX147" fmla="*/ 1533525 w 1676400"/>
                  <a:gd name="connsiteY147" fmla="*/ 1833563 h 2371725"/>
                  <a:gd name="connsiteX148" fmla="*/ 1590675 w 1676400"/>
                  <a:gd name="connsiteY148" fmla="*/ 1900238 h 2371725"/>
                  <a:gd name="connsiteX149" fmla="*/ 1624012 w 1676400"/>
                  <a:gd name="connsiteY149" fmla="*/ 1966913 h 2371725"/>
                  <a:gd name="connsiteX150" fmla="*/ 1562100 w 1676400"/>
                  <a:gd name="connsiteY150" fmla="*/ 1962150 h 2371725"/>
                  <a:gd name="connsiteX151" fmla="*/ 1533525 w 1676400"/>
                  <a:gd name="connsiteY151" fmla="*/ 1924050 h 2371725"/>
                  <a:gd name="connsiteX152" fmla="*/ 1509712 w 1676400"/>
                  <a:gd name="connsiteY152" fmla="*/ 1914525 h 2371725"/>
                  <a:gd name="connsiteX153" fmla="*/ 1447800 w 1676400"/>
                  <a:gd name="connsiteY153" fmla="*/ 1928813 h 2371725"/>
                  <a:gd name="connsiteX154" fmla="*/ 1524000 w 1676400"/>
                  <a:gd name="connsiteY154" fmla="*/ 1995488 h 2371725"/>
                  <a:gd name="connsiteX155" fmla="*/ 1514475 w 1676400"/>
                  <a:gd name="connsiteY155" fmla="*/ 2047875 h 2371725"/>
                  <a:gd name="connsiteX156" fmla="*/ 1443037 w 1676400"/>
                  <a:gd name="connsiteY156" fmla="*/ 2057400 h 2371725"/>
                  <a:gd name="connsiteX157" fmla="*/ 1400175 w 1676400"/>
                  <a:gd name="connsiteY157" fmla="*/ 1976438 h 2371725"/>
                  <a:gd name="connsiteX158" fmla="*/ 1300162 w 1676400"/>
                  <a:gd name="connsiteY158" fmla="*/ 2009775 h 2371725"/>
                  <a:gd name="connsiteX159" fmla="*/ 1214437 w 1676400"/>
                  <a:gd name="connsiteY159" fmla="*/ 2105025 h 2371725"/>
                  <a:gd name="connsiteX160" fmla="*/ 995362 w 1676400"/>
                  <a:gd name="connsiteY160" fmla="*/ 2095500 h 2371725"/>
                  <a:gd name="connsiteX161" fmla="*/ 881062 w 1676400"/>
                  <a:gd name="connsiteY161" fmla="*/ 2009775 h 2371725"/>
                  <a:gd name="connsiteX162" fmla="*/ 919162 w 1676400"/>
                  <a:gd name="connsiteY162" fmla="*/ 1928813 h 2371725"/>
                  <a:gd name="connsiteX163" fmla="*/ 933450 w 1676400"/>
                  <a:gd name="connsiteY163" fmla="*/ 1905000 h 2371725"/>
                  <a:gd name="connsiteX164" fmla="*/ 909637 w 1676400"/>
                  <a:gd name="connsiteY164" fmla="*/ 1785938 h 2371725"/>
                  <a:gd name="connsiteX165" fmla="*/ 819150 w 1676400"/>
                  <a:gd name="connsiteY165" fmla="*/ 1819275 h 2371725"/>
                  <a:gd name="connsiteX166" fmla="*/ 890587 w 1676400"/>
                  <a:gd name="connsiteY166" fmla="*/ 2138363 h 2371725"/>
                  <a:gd name="connsiteX167" fmla="*/ 947737 w 1676400"/>
                  <a:gd name="connsiteY167" fmla="*/ 2319338 h 2371725"/>
                  <a:gd name="connsiteX168" fmla="*/ 881062 w 1676400"/>
                  <a:gd name="connsiteY168" fmla="*/ 2371725 h 2371725"/>
                  <a:gd name="connsiteX169" fmla="*/ 771525 w 1676400"/>
                  <a:gd name="connsiteY169" fmla="*/ 1990725 h 2371725"/>
                  <a:gd name="connsiteX170" fmla="*/ 676275 w 1676400"/>
                  <a:gd name="connsiteY170" fmla="*/ 1771650 h 2371725"/>
                  <a:gd name="connsiteX171" fmla="*/ 642937 w 1676400"/>
                  <a:gd name="connsiteY171" fmla="*/ 1590675 h 2371725"/>
                  <a:gd name="connsiteX172" fmla="*/ 638175 w 1676400"/>
                  <a:gd name="connsiteY172" fmla="*/ 1504950 h 2371725"/>
                  <a:gd name="connsiteX173" fmla="*/ 638175 w 1676400"/>
                  <a:gd name="connsiteY173" fmla="*/ 1381125 h 2371725"/>
                  <a:gd name="connsiteX174" fmla="*/ 633412 w 1676400"/>
                  <a:gd name="connsiteY174" fmla="*/ 1238250 h 2371725"/>
                  <a:gd name="connsiteX175" fmla="*/ 600075 w 1676400"/>
                  <a:gd name="connsiteY175" fmla="*/ 1243013 h 2371725"/>
                  <a:gd name="connsiteX176" fmla="*/ 571500 w 1676400"/>
                  <a:gd name="connsiteY176" fmla="*/ 1304925 h 2371725"/>
                  <a:gd name="connsiteX177" fmla="*/ 528637 w 1676400"/>
                  <a:gd name="connsiteY177" fmla="*/ 1328738 h 2371725"/>
                  <a:gd name="connsiteX178" fmla="*/ 495300 w 1676400"/>
                  <a:gd name="connsiteY178" fmla="*/ 1366838 h 2371725"/>
                  <a:gd name="connsiteX179" fmla="*/ 461962 w 1676400"/>
                  <a:gd name="connsiteY179" fmla="*/ 1395413 h 2371725"/>
                  <a:gd name="connsiteX180" fmla="*/ 461962 w 1676400"/>
                  <a:gd name="connsiteY180" fmla="*/ 1481138 h 2371725"/>
                  <a:gd name="connsiteX181" fmla="*/ 447675 w 1676400"/>
                  <a:gd name="connsiteY181" fmla="*/ 1585913 h 2371725"/>
                  <a:gd name="connsiteX182" fmla="*/ 385762 w 1676400"/>
                  <a:gd name="connsiteY182" fmla="*/ 1571625 h 2371725"/>
                  <a:gd name="connsiteX183" fmla="*/ 319087 w 1676400"/>
                  <a:gd name="connsiteY183" fmla="*/ 1571625 h 2371725"/>
                  <a:gd name="connsiteX184" fmla="*/ 290512 w 1676400"/>
                  <a:gd name="connsiteY184" fmla="*/ 1581150 h 2371725"/>
                  <a:gd name="connsiteX185" fmla="*/ 266700 w 1676400"/>
                  <a:gd name="connsiteY185" fmla="*/ 1581150 h 2371725"/>
                  <a:gd name="connsiteX186" fmla="*/ 204787 w 1676400"/>
                  <a:gd name="connsiteY186" fmla="*/ 1433513 h 2371725"/>
                  <a:gd name="connsiteX187" fmla="*/ 128587 w 1676400"/>
                  <a:gd name="connsiteY187" fmla="*/ 1385888 h 2371725"/>
                  <a:gd name="connsiteX188" fmla="*/ 4762 w 1676400"/>
                  <a:gd name="connsiteY188" fmla="*/ 1343025 h 2371725"/>
                  <a:gd name="connsiteX189" fmla="*/ 0 w 1676400"/>
                  <a:gd name="connsiteY189" fmla="*/ 1271588 h 2371725"/>
                  <a:gd name="connsiteX190" fmla="*/ 19050 w 1676400"/>
                  <a:gd name="connsiteY190" fmla="*/ 1233488 h 2371725"/>
                  <a:gd name="connsiteX191" fmla="*/ 4762 w 1676400"/>
                  <a:gd name="connsiteY191" fmla="*/ 1195388 h 2371725"/>
                  <a:gd name="connsiteX192" fmla="*/ 19050 w 1676400"/>
                  <a:gd name="connsiteY192" fmla="*/ 1138238 h 2371725"/>
                  <a:gd name="connsiteX193" fmla="*/ 61912 w 1676400"/>
                  <a:gd name="connsiteY193" fmla="*/ 1128713 h 2371725"/>
                  <a:gd name="connsiteX194" fmla="*/ 104775 w 1676400"/>
                  <a:gd name="connsiteY194" fmla="*/ 1085850 h 2371725"/>
                  <a:gd name="connsiteX195" fmla="*/ 161925 w 1676400"/>
                  <a:gd name="connsiteY195" fmla="*/ 1004888 h 2371725"/>
                  <a:gd name="connsiteX196" fmla="*/ 257175 w 1676400"/>
                  <a:gd name="connsiteY196" fmla="*/ 966788 h 2371725"/>
                  <a:gd name="connsiteX197" fmla="*/ 314325 w 1676400"/>
                  <a:gd name="connsiteY197" fmla="*/ 971550 h 2371725"/>
                  <a:gd name="connsiteX198" fmla="*/ 309562 w 1676400"/>
                  <a:gd name="connsiteY198" fmla="*/ 904875 h 2371725"/>
                  <a:gd name="connsiteX199" fmla="*/ 319087 w 1676400"/>
                  <a:gd name="connsiteY199" fmla="*/ 804863 h 2371725"/>
                  <a:gd name="connsiteX200" fmla="*/ 338137 w 1676400"/>
                  <a:gd name="connsiteY200" fmla="*/ 771525 h 2371725"/>
                  <a:gd name="connsiteX201" fmla="*/ 214312 w 1676400"/>
                  <a:gd name="connsiteY201" fmla="*/ 790575 h 2371725"/>
                  <a:gd name="connsiteX202" fmla="*/ 90487 w 1676400"/>
                  <a:gd name="connsiteY202" fmla="*/ 814388 h 2371725"/>
                  <a:gd name="connsiteX203" fmla="*/ 57150 w 1676400"/>
                  <a:gd name="connsiteY203" fmla="*/ 771525 h 2371725"/>
                  <a:gd name="connsiteX204" fmla="*/ 80962 w 1676400"/>
                  <a:gd name="connsiteY204" fmla="*/ 685800 h 2371725"/>
                  <a:gd name="connsiteX205" fmla="*/ 171450 w 1676400"/>
                  <a:gd name="connsiteY205" fmla="*/ 642938 h 2371725"/>
                  <a:gd name="connsiteX206" fmla="*/ 276225 w 1676400"/>
                  <a:gd name="connsiteY206" fmla="*/ 633413 h 2371725"/>
                  <a:gd name="connsiteX207" fmla="*/ 309562 w 1676400"/>
                  <a:gd name="connsiteY207" fmla="*/ 600075 h 2371725"/>
                  <a:gd name="connsiteX208" fmla="*/ 361950 w 1676400"/>
                  <a:gd name="connsiteY208" fmla="*/ 628650 h 2371725"/>
                  <a:gd name="connsiteX209" fmla="*/ 442912 w 1676400"/>
                  <a:gd name="connsiteY209" fmla="*/ 600075 h 2371725"/>
                  <a:gd name="connsiteX210" fmla="*/ 504825 w 1676400"/>
                  <a:gd name="connsiteY210" fmla="*/ 600075 h 2371725"/>
                  <a:gd name="connsiteX211" fmla="*/ 557212 w 1676400"/>
                  <a:gd name="connsiteY211" fmla="*/ 623888 h 2371725"/>
                  <a:gd name="connsiteX212" fmla="*/ 528637 w 1676400"/>
                  <a:gd name="connsiteY212" fmla="*/ 557213 h 2371725"/>
                  <a:gd name="connsiteX213" fmla="*/ 581025 w 1676400"/>
                  <a:gd name="connsiteY213" fmla="*/ 504825 h 2371725"/>
                  <a:gd name="connsiteX214" fmla="*/ 514350 w 1676400"/>
                  <a:gd name="connsiteY214" fmla="*/ 457200 h 2371725"/>
                  <a:gd name="connsiteX215" fmla="*/ 509587 w 1676400"/>
                  <a:gd name="connsiteY215" fmla="*/ 395288 h 2371725"/>
                  <a:gd name="connsiteX216" fmla="*/ 552450 w 1676400"/>
                  <a:gd name="connsiteY216" fmla="*/ 366713 h 2371725"/>
                  <a:gd name="connsiteX217" fmla="*/ 590550 w 1676400"/>
                  <a:gd name="connsiteY217" fmla="*/ 314325 h 2371725"/>
                  <a:gd name="connsiteX218" fmla="*/ 633412 w 1676400"/>
                  <a:gd name="connsiteY218" fmla="*/ 319088 h 2371725"/>
                  <a:gd name="connsiteX219" fmla="*/ 733425 w 1676400"/>
                  <a:gd name="connsiteY219" fmla="*/ 366713 h 2371725"/>
                  <a:gd name="connsiteX220" fmla="*/ 733425 w 1676400"/>
                  <a:gd name="connsiteY220" fmla="*/ 304800 h 2371725"/>
                  <a:gd name="connsiteX221" fmla="*/ 685800 w 1676400"/>
                  <a:gd name="connsiteY221" fmla="*/ 257175 h 2371725"/>
                  <a:gd name="connsiteX222" fmla="*/ 604837 w 1676400"/>
                  <a:gd name="connsiteY222" fmla="*/ 261938 h 2371725"/>
                  <a:gd name="connsiteX223" fmla="*/ 485775 w 1676400"/>
                  <a:gd name="connsiteY223" fmla="*/ 314325 h 2371725"/>
                  <a:gd name="connsiteX224" fmla="*/ 409575 w 1676400"/>
                  <a:gd name="connsiteY224" fmla="*/ 309563 h 2371725"/>
                  <a:gd name="connsiteX225" fmla="*/ 400050 w 1676400"/>
                  <a:gd name="connsiteY225" fmla="*/ 238125 h 2371725"/>
                  <a:gd name="connsiteX226" fmla="*/ 428625 w 1676400"/>
                  <a:gd name="connsiteY226" fmla="*/ 180975 h 2371725"/>
                  <a:gd name="connsiteX227" fmla="*/ 552450 w 1676400"/>
                  <a:gd name="connsiteY227" fmla="*/ 104775 h 2371725"/>
                  <a:gd name="connsiteX228" fmla="*/ 647700 w 1676400"/>
                  <a:gd name="connsiteY228" fmla="*/ 114300 h 2371725"/>
                  <a:gd name="connsiteX229" fmla="*/ 704850 w 1676400"/>
                  <a:gd name="connsiteY229" fmla="*/ 128588 h 2371725"/>
                  <a:gd name="connsiteX230" fmla="*/ 766762 w 1676400"/>
                  <a:gd name="connsiteY230" fmla="*/ 223838 h 2371725"/>
                  <a:gd name="connsiteX231" fmla="*/ 828675 w 1676400"/>
                  <a:gd name="connsiteY231" fmla="*/ 100013 h 2371725"/>
                  <a:gd name="connsiteX232" fmla="*/ 857250 w 1676400"/>
                  <a:gd name="connsiteY232" fmla="*/ 23813 h 237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</a:cxnLst>
                <a:rect l="l" t="t" r="r" b="b"/>
                <a:pathLst>
                  <a:path w="1676400" h="2371725">
                    <a:moveTo>
                      <a:pt x="416718" y="1050131"/>
                    </a:moveTo>
                    <a:lnTo>
                      <a:pt x="423862" y="1121569"/>
                    </a:lnTo>
                    <a:lnTo>
                      <a:pt x="371475" y="1135856"/>
                    </a:lnTo>
                    <a:lnTo>
                      <a:pt x="369093" y="1209675"/>
                    </a:lnTo>
                    <a:lnTo>
                      <a:pt x="345281" y="1252538"/>
                    </a:lnTo>
                    <a:lnTo>
                      <a:pt x="361950" y="1300163"/>
                    </a:lnTo>
                    <a:lnTo>
                      <a:pt x="428625" y="1257300"/>
                    </a:lnTo>
                    <a:lnTo>
                      <a:pt x="454818" y="1204913"/>
                    </a:lnTo>
                    <a:lnTo>
                      <a:pt x="490537" y="1181100"/>
                    </a:lnTo>
                    <a:lnTo>
                      <a:pt x="533400" y="1178719"/>
                    </a:lnTo>
                    <a:lnTo>
                      <a:pt x="564356" y="1154906"/>
                    </a:lnTo>
                    <a:lnTo>
                      <a:pt x="535781" y="1116806"/>
                    </a:lnTo>
                    <a:lnTo>
                      <a:pt x="497681" y="1073944"/>
                    </a:lnTo>
                    <a:close/>
                    <a:moveTo>
                      <a:pt x="769143" y="926306"/>
                    </a:moveTo>
                    <a:lnTo>
                      <a:pt x="809625" y="1012031"/>
                    </a:lnTo>
                    <a:lnTo>
                      <a:pt x="852487" y="1050131"/>
                    </a:lnTo>
                    <a:lnTo>
                      <a:pt x="873918" y="1016794"/>
                    </a:lnTo>
                    <a:lnTo>
                      <a:pt x="883443" y="988219"/>
                    </a:lnTo>
                    <a:lnTo>
                      <a:pt x="885825" y="957263"/>
                    </a:lnTo>
                    <a:lnTo>
                      <a:pt x="847725" y="940594"/>
                    </a:lnTo>
                    <a:close/>
                    <a:moveTo>
                      <a:pt x="602456" y="723900"/>
                    </a:moveTo>
                    <a:lnTo>
                      <a:pt x="514350" y="733425"/>
                    </a:lnTo>
                    <a:lnTo>
                      <a:pt x="483393" y="845344"/>
                    </a:lnTo>
                    <a:lnTo>
                      <a:pt x="461962" y="885825"/>
                    </a:lnTo>
                    <a:lnTo>
                      <a:pt x="516731" y="876300"/>
                    </a:lnTo>
                    <a:lnTo>
                      <a:pt x="535781" y="885825"/>
                    </a:lnTo>
                    <a:lnTo>
                      <a:pt x="571500" y="909638"/>
                    </a:lnTo>
                    <a:lnTo>
                      <a:pt x="578643" y="954881"/>
                    </a:lnTo>
                    <a:lnTo>
                      <a:pt x="559593" y="978694"/>
                    </a:lnTo>
                    <a:lnTo>
                      <a:pt x="559593" y="1009650"/>
                    </a:lnTo>
                    <a:lnTo>
                      <a:pt x="561975" y="1031081"/>
                    </a:lnTo>
                    <a:lnTo>
                      <a:pt x="628650" y="1121569"/>
                    </a:lnTo>
                    <a:cubicBezTo>
                      <a:pt x="630237" y="1038225"/>
                      <a:pt x="631825" y="954882"/>
                      <a:pt x="633412" y="871538"/>
                    </a:cubicBezTo>
                    <a:lnTo>
                      <a:pt x="664368" y="828675"/>
                    </a:lnTo>
                    <a:close/>
                    <a:moveTo>
                      <a:pt x="690562" y="438150"/>
                    </a:moveTo>
                    <a:lnTo>
                      <a:pt x="631031" y="511969"/>
                    </a:lnTo>
                    <a:lnTo>
                      <a:pt x="659606" y="531019"/>
                    </a:lnTo>
                    <a:lnTo>
                      <a:pt x="690562" y="578644"/>
                    </a:lnTo>
                    <a:lnTo>
                      <a:pt x="676275" y="623888"/>
                    </a:lnTo>
                    <a:lnTo>
                      <a:pt x="654843" y="635794"/>
                    </a:lnTo>
                    <a:lnTo>
                      <a:pt x="645318" y="671513"/>
                    </a:lnTo>
                    <a:lnTo>
                      <a:pt x="683418" y="709613"/>
                    </a:lnTo>
                    <a:lnTo>
                      <a:pt x="707231" y="576263"/>
                    </a:lnTo>
                    <a:lnTo>
                      <a:pt x="707231" y="488156"/>
                    </a:lnTo>
                    <a:lnTo>
                      <a:pt x="707231" y="450056"/>
                    </a:lnTo>
                    <a:close/>
                    <a:moveTo>
                      <a:pt x="938212" y="0"/>
                    </a:moveTo>
                    <a:lnTo>
                      <a:pt x="966787" y="57150"/>
                    </a:lnTo>
                    <a:lnTo>
                      <a:pt x="971550" y="133350"/>
                    </a:lnTo>
                    <a:lnTo>
                      <a:pt x="985837" y="176213"/>
                    </a:lnTo>
                    <a:lnTo>
                      <a:pt x="962025" y="180975"/>
                    </a:lnTo>
                    <a:lnTo>
                      <a:pt x="871537" y="176213"/>
                    </a:lnTo>
                    <a:lnTo>
                      <a:pt x="842962" y="219075"/>
                    </a:lnTo>
                    <a:lnTo>
                      <a:pt x="828675" y="266700"/>
                    </a:lnTo>
                    <a:lnTo>
                      <a:pt x="952500" y="228600"/>
                    </a:lnTo>
                    <a:lnTo>
                      <a:pt x="1071562" y="214313"/>
                    </a:lnTo>
                    <a:lnTo>
                      <a:pt x="1133475" y="219075"/>
                    </a:lnTo>
                    <a:lnTo>
                      <a:pt x="1157287" y="319088"/>
                    </a:lnTo>
                    <a:lnTo>
                      <a:pt x="1081087" y="376238"/>
                    </a:lnTo>
                    <a:lnTo>
                      <a:pt x="1009650" y="285750"/>
                    </a:lnTo>
                    <a:lnTo>
                      <a:pt x="938212" y="295275"/>
                    </a:lnTo>
                    <a:lnTo>
                      <a:pt x="795337" y="342900"/>
                    </a:lnTo>
                    <a:lnTo>
                      <a:pt x="795337" y="414338"/>
                    </a:lnTo>
                    <a:lnTo>
                      <a:pt x="828675" y="404813"/>
                    </a:lnTo>
                    <a:lnTo>
                      <a:pt x="881062" y="357188"/>
                    </a:lnTo>
                    <a:lnTo>
                      <a:pt x="1014412" y="404813"/>
                    </a:lnTo>
                    <a:lnTo>
                      <a:pt x="1028700" y="495300"/>
                    </a:lnTo>
                    <a:lnTo>
                      <a:pt x="971550" y="542925"/>
                    </a:lnTo>
                    <a:lnTo>
                      <a:pt x="862012" y="490538"/>
                    </a:lnTo>
                    <a:lnTo>
                      <a:pt x="795337" y="485775"/>
                    </a:lnTo>
                    <a:lnTo>
                      <a:pt x="781050" y="557213"/>
                    </a:lnTo>
                    <a:lnTo>
                      <a:pt x="747712" y="676275"/>
                    </a:lnTo>
                    <a:lnTo>
                      <a:pt x="876300" y="585788"/>
                    </a:lnTo>
                    <a:lnTo>
                      <a:pt x="962025" y="585788"/>
                    </a:lnTo>
                    <a:lnTo>
                      <a:pt x="1081087" y="557213"/>
                    </a:lnTo>
                    <a:lnTo>
                      <a:pt x="1128712" y="542925"/>
                    </a:lnTo>
                    <a:lnTo>
                      <a:pt x="1285875" y="595313"/>
                    </a:lnTo>
                    <a:lnTo>
                      <a:pt x="1352550" y="538163"/>
                    </a:lnTo>
                    <a:lnTo>
                      <a:pt x="1428750" y="600075"/>
                    </a:lnTo>
                    <a:lnTo>
                      <a:pt x="1466850" y="647700"/>
                    </a:lnTo>
                    <a:lnTo>
                      <a:pt x="1443037" y="742950"/>
                    </a:lnTo>
                    <a:lnTo>
                      <a:pt x="1414462" y="771525"/>
                    </a:lnTo>
                    <a:lnTo>
                      <a:pt x="1447800" y="842963"/>
                    </a:lnTo>
                    <a:lnTo>
                      <a:pt x="1400175" y="952500"/>
                    </a:lnTo>
                    <a:lnTo>
                      <a:pt x="1323975" y="1009650"/>
                    </a:lnTo>
                    <a:lnTo>
                      <a:pt x="1266825" y="1019175"/>
                    </a:lnTo>
                    <a:lnTo>
                      <a:pt x="1176337" y="959644"/>
                    </a:lnTo>
                    <a:lnTo>
                      <a:pt x="1100137" y="909638"/>
                    </a:lnTo>
                    <a:lnTo>
                      <a:pt x="1114425" y="828675"/>
                    </a:lnTo>
                    <a:lnTo>
                      <a:pt x="1062037" y="785813"/>
                    </a:lnTo>
                    <a:lnTo>
                      <a:pt x="1009650" y="738188"/>
                    </a:lnTo>
                    <a:lnTo>
                      <a:pt x="985837" y="695325"/>
                    </a:lnTo>
                    <a:lnTo>
                      <a:pt x="971550" y="657225"/>
                    </a:lnTo>
                    <a:lnTo>
                      <a:pt x="871537" y="676275"/>
                    </a:lnTo>
                    <a:lnTo>
                      <a:pt x="790575" y="742950"/>
                    </a:lnTo>
                    <a:lnTo>
                      <a:pt x="809625" y="781050"/>
                    </a:lnTo>
                    <a:lnTo>
                      <a:pt x="866775" y="809625"/>
                    </a:lnTo>
                    <a:lnTo>
                      <a:pt x="914400" y="866775"/>
                    </a:lnTo>
                    <a:lnTo>
                      <a:pt x="981075" y="904875"/>
                    </a:lnTo>
                    <a:lnTo>
                      <a:pt x="1014412" y="942975"/>
                    </a:lnTo>
                    <a:lnTo>
                      <a:pt x="1076325" y="952500"/>
                    </a:lnTo>
                    <a:lnTo>
                      <a:pt x="1143000" y="962025"/>
                    </a:lnTo>
                    <a:lnTo>
                      <a:pt x="1204912" y="1000125"/>
                    </a:lnTo>
                    <a:lnTo>
                      <a:pt x="1219200" y="1052513"/>
                    </a:lnTo>
                    <a:lnTo>
                      <a:pt x="1219200" y="1095375"/>
                    </a:lnTo>
                    <a:lnTo>
                      <a:pt x="1214437" y="1128713"/>
                    </a:lnTo>
                    <a:lnTo>
                      <a:pt x="1081087" y="1081088"/>
                    </a:lnTo>
                    <a:lnTo>
                      <a:pt x="1081087" y="1238250"/>
                    </a:lnTo>
                    <a:lnTo>
                      <a:pt x="1038225" y="1285875"/>
                    </a:lnTo>
                    <a:lnTo>
                      <a:pt x="995362" y="1271588"/>
                    </a:lnTo>
                    <a:cubicBezTo>
                      <a:pt x="964361" y="1221986"/>
                      <a:pt x="976809" y="1247511"/>
                      <a:pt x="957262" y="1195388"/>
                    </a:cubicBezTo>
                    <a:lnTo>
                      <a:pt x="928687" y="1081088"/>
                    </a:lnTo>
                    <a:lnTo>
                      <a:pt x="828675" y="1123950"/>
                    </a:lnTo>
                    <a:lnTo>
                      <a:pt x="923925" y="1238250"/>
                    </a:lnTo>
                    <a:lnTo>
                      <a:pt x="985837" y="1357313"/>
                    </a:lnTo>
                    <a:lnTo>
                      <a:pt x="1023937" y="1376363"/>
                    </a:lnTo>
                    <a:lnTo>
                      <a:pt x="1147762" y="1319213"/>
                    </a:lnTo>
                    <a:lnTo>
                      <a:pt x="1285875" y="1362075"/>
                    </a:lnTo>
                    <a:lnTo>
                      <a:pt x="1300162" y="1409700"/>
                    </a:lnTo>
                    <a:lnTo>
                      <a:pt x="1390650" y="1352550"/>
                    </a:lnTo>
                    <a:lnTo>
                      <a:pt x="1443037" y="1295400"/>
                    </a:lnTo>
                    <a:lnTo>
                      <a:pt x="1495425" y="1304925"/>
                    </a:lnTo>
                    <a:lnTo>
                      <a:pt x="1543050" y="1366838"/>
                    </a:lnTo>
                    <a:lnTo>
                      <a:pt x="1585912" y="1409700"/>
                    </a:lnTo>
                    <a:lnTo>
                      <a:pt x="1647825" y="1447800"/>
                    </a:lnTo>
                    <a:lnTo>
                      <a:pt x="1676400" y="1585913"/>
                    </a:lnTo>
                    <a:lnTo>
                      <a:pt x="1666875" y="1643063"/>
                    </a:lnTo>
                    <a:lnTo>
                      <a:pt x="1590675" y="1614488"/>
                    </a:lnTo>
                    <a:lnTo>
                      <a:pt x="1514475" y="1504950"/>
                    </a:lnTo>
                    <a:lnTo>
                      <a:pt x="1471612" y="1566863"/>
                    </a:lnTo>
                    <a:lnTo>
                      <a:pt x="1452562" y="1638300"/>
                    </a:lnTo>
                    <a:lnTo>
                      <a:pt x="1409700" y="1657350"/>
                    </a:lnTo>
                    <a:lnTo>
                      <a:pt x="1371600" y="1557338"/>
                    </a:lnTo>
                    <a:lnTo>
                      <a:pt x="1352550" y="1481138"/>
                    </a:lnTo>
                    <a:lnTo>
                      <a:pt x="1295400" y="1495425"/>
                    </a:lnTo>
                    <a:lnTo>
                      <a:pt x="1281112" y="1590675"/>
                    </a:lnTo>
                    <a:lnTo>
                      <a:pt x="1143000" y="1643063"/>
                    </a:lnTo>
                    <a:lnTo>
                      <a:pt x="1090612" y="1690688"/>
                    </a:lnTo>
                    <a:lnTo>
                      <a:pt x="1085850" y="1785938"/>
                    </a:lnTo>
                    <a:lnTo>
                      <a:pt x="1109662" y="1819275"/>
                    </a:lnTo>
                    <a:lnTo>
                      <a:pt x="1228725" y="1885950"/>
                    </a:lnTo>
                    <a:lnTo>
                      <a:pt x="1300162" y="1905000"/>
                    </a:lnTo>
                    <a:lnTo>
                      <a:pt x="1371600" y="1871663"/>
                    </a:lnTo>
                    <a:lnTo>
                      <a:pt x="1314450" y="1785938"/>
                    </a:lnTo>
                    <a:lnTo>
                      <a:pt x="1366837" y="1719263"/>
                    </a:lnTo>
                    <a:lnTo>
                      <a:pt x="1443037" y="1714500"/>
                    </a:lnTo>
                    <a:lnTo>
                      <a:pt x="1462087" y="1766888"/>
                    </a:lnTo>
                    <a:lnTo>
                      <a:pt x="1514475" y="1771650"/>
                    </a:lnTo>
                    <a:lnTo>
                      <a:pt x="1533525" y="1833563"/>
                    </a:lnTo>
                    <a:lnTo>
                      <a:pt x="1590675" y="1900238"/>
                    </a:lnTo>
                    <a:lnTo>
                      <a:pt x="1624012" y="1966913"/>
                    </a:lnTo>
                    <a:lnTo>
                      <a:pt x="1562100" y="1962150"/>
                    </a:lnTo>
                    <a:cubicBezTo>
                      <a:pt x="1536982" y="1926986"/>
                      <a:pt x="1547942" y="1938470"/>
                      <a:pt x="1533525" y="1924050"/>
                    </a:cubicBezTo>
                    <a:lnTo>
                      <a:pt x="1509712" y="1914525"/>
                    </a:lnTo>
                    <a:lnTo>
                      <a:pt x="1447800" y="1928813"/>
                    </a:lnTo>
                    <a:lnTo>
                      <a:pt x="1524000" y="1995488"/>
                    </a:lnTo>
                    <a:lnTo>
                      <a:pt x="1514475" y="2047875"/>
                    </a:lnTo>
                    <a:lnTo>
                      <a:pt x="1443037" y="2057400"/>
                    </a:lnTo>
                    <a:lnTo>
                      <a:pt x="1400175" y="1976438"/>
                    </a:lnTo>
                    <a:lnTo>
                      <a:pt x="1300162" y="2009775"/>
                    </a:lnTo>
                    <a:lnTo>
                      <a:pt x="1214437" y="2105025"/>
                    </a:lnTo>
                    <a:lnTo>
                      <a:pt x="995362" y="2095500"/>
                    </a:lnTo>
                    <a:lnTo>
                      <a:pt x="881062" y="2009775"/>
                    </a:lnTo>
                    <a:lnTo>
                      <a:pt x="919162" y="1928813"/>
                    </a:lnTo>
                    <a:lnTo>
                      <a:pt x="933450" y="1905000"/>
                    </a:lnTo>
                    <a:lnTo>
                      <a:pt x="909637" y="1785938"/>
                    </a:lnTo>
                    <a:lnTo>
                      <a:pt x="819150" y="1819275"/>
                    </a:lnTo>
                    <a:lnTo>
                      <a:pt x="890587" y="2138363"/>
                    </a:lnTo>
                    <a:lnTo>
                      <a:pt x="947737" y="2319338"/>
                    </a:lnTo>
                    <a:lnTo>
                      <a:pt x="881062" y="2371725"/>
                    </a:lnTo>
                    <a:lnTo>
                      <a:pt x="771525" y="1990725"/>
                    </a:lnTo>
                    <a:lnTo>
                      <a:pt x="676275" y="1771650"/>
                    </a:lnTo>
                    <a:lnTo>
                      <a:pt x="642937" y="1590675"/>
                    </a:lnTo>
                    <a:cubicBezTo>
                      <a:pt x="636911" y="1530413"/>
                      <a:pt x="638175" y="1559004"/>
                      <a:pt x="638175" y="1504950"/>
                    </a:cubicBezTo>
                    <a:lnTo>
                      <a:pt x="638175" y="1381125"/>
                    </a:lnTo>
                    <a:lnTo>
                      <a:pt x="633412" y="1238250"/>
                    </a:lnTo>
                    <a:lnTo>
                      <a:pt x="600075" y="1243013"/>
                    </a:lnTo>
                    <a:lnTo>
                      <a:pt x="571500" y="1304925"/>
                    </a:lnTo>
                    <a:lnTo>
                      <a:pt x="528637" y="1328738"/>
                    </a:lnTo>
                    <a:lnTo>
                      <a:pt x="495300" y="1366838"/>
                    </a:lnTo>
                    <a:lnTo>
                      <a:pt x="461962" y="1395413"/>
                    </a:lnTo>
                    <a:lnTo>
                      <a:pt x="461962" y="1481138"/>
                    </a:lnTo>
                    <a:lnTo>
                      <a:pt x="447675" y="1585913"/>
                    </a:lnTo>
                    <a:lnTo>
                      <a:pt x="385762" y="1571625"/>
                    </a:lnTo>
                    <a:cubicBezTo>
                      <a:pt x="331624" y="1566212"/>
                      <a:pt x="353615" y="1562994"/>
                      <a:pt x="319087" y="1571625"/>
                    </a:cubicBezTo>
                    <a:lnTo>
                      <a:pt x="290512" y="1581150"/>
                    </a:lnTo>
                    <a:lnTo>
                      <a:pt x="266700" y="1581150"/>
                    </a:lnTo>
                    <a:lnTo>
                      <a:pt x="204787" y="1433513"/>
                    </a:lnTo>
                    <a:lnTo>
                      <a:pt x="128587" y="1385888"/>
                    </a:lnTo>
                    <a:lnTo>
                      <a:pt x="4762" y="1343025"/>
                    </a:lnTo>
                    <a:lnTo>
                      <a:pt x="0" y="1271588"/>
                    </a:lnTo>
                    <a:lnTo>
                      <a:pt x="19050" y="1233488"/>
                    </a:lnTo>
                    <a:lnTo>
                      <a:pt x="4762" y="1195388"/>
                    </a:lnTo>
                    <a:lnTo>
                      <a:pt x="19050" y="1138238"/>
                    </a:lnTo>
                    <a:lnTo>
                      <a:pt x="61912" y="1128713"/>
                    </a:lnTo>
                    <a:lnTo>
                      <a:pt x="104775" y="1085850"/>
                    </a:lnTo>
                    <a:lnTo>
                      <a:pt x="161925" y="1004888"/>
                    </a:lnTo>
                    <a:lnTo>
                      <a:pt x="257175" y="966788"/>
                    </a:lnTo>
                    <a:lnTo>
                      <a:pt x="314325" y="971550"/>
                    </a:lnTo>
                    <a:lnTo>
                      <a:pt x="309562" y="904875"/>
                    </a:lnTo>
                    <a:lnTo>
                      <a:pt x="319087" y="804863"/>
                    </a:lnTo>
                    <a:lnTo>
                      <a:pt x="338137" y="771525"/>
                    </a:lnTo>
                    <a:lnTo>
                      <a:pt x="214312" y="790575"/>
                    </a:lnTo>
                    <a:lnTo>
                      <a:pt x="90487" y="814388"/>
                    </a:lnTo>
                    <a:lnTo>
                      <a:pt x="57150" y="771525"/>
                    </a:lnTo>
                    <a:lnTo>
                      <a:pt x="80962" y="685800"/>
                    </a:lnTo>
                    <a:lnTo>
                      <a:pt x="171450" y="642938"/>
                    </a:lnTo>
                    <a:lnTo>
                      <a:pt x="276225" y="633413"/>
                    </a:lnTo>
                    <a:lnTo>
                      <a:pt x="309562" y="600075"/>
                    </a:lnTo>
                    <a:lnTo>
                      <a:pt x="361950" y="628650"/>
                    </a:lnTo>
                    <a:lnTo>
                      <a:pt x="442912" y="600075"/>
                    </a:lnTo>
                    <a:lnTo>
                      <a:pt x="504825" y="600075"/>
                    </a:lnTo>
                    <a:lnTo>
                      <a:pt x="557212" y="623888"/>
                    </a:lnTo>
                    <a:lnTo>
                      <a:pt x="528637" y="557213"/>
                    </a:lnTo>
                    <a:lnTo>
                      <a:pt x="581025" y="504825"/>
                    </a:lnTo>
                    <a:lnTo>
                      <a:pt x="514350" y="457200"/>
                    </a:lnTo>
                    <a:lnTo>
                      <a:pt x="509587" y="395288"/>
                    </a:lnTo>
                    <a:lnTo>
                      <a:pt x="552450" y="366713"/>
                    </a:lnTo>
                    <a:lnTo>
                      <a:pt x="590550" y="314325"/>
                    </a:lnTo>
                    <a:lnTo>
                      <a:pt x="633412" y="319088"/>
                    </a:lnTo>
                    <a:lnTo>
                      <a:pt x="733425" y="366713"/>
                    </a:lnTo>
                    <a:lnTo>
                      <a:pt x="733425" y="304800"/>
                    </a:lnTo>
                    <a:lnTo>
                      <a:pt x="685800" y="257175"/>
                    </a:lnTo>
                    <a:lnTo>
                      <a:pt x="604837" y="261938"/>
                    </a:lnTo>
                    <a:lnTo>
                      <a:pt x="485775" y="314325"/>
                    </a:lnTo>
                    <a:lnTo>
                      <a:pt x="409575" y="309563"/>
                    </a:lnTo>
                    <a:lnTo>
                      <a:pt x="400050" y="238125"/>
                    </a:lnTo>
                    <a:lnTo>
                      <a:pt x="428625" y="180975"/>
                    </a:lnTo>
                    <a:lnTo>
                      <a:pt x="552450" y="104775"/>
                    </a:lnTo>
                    <a:lnTo>
                      <a:pt x="647700" y="114300"/>
                    </a:lnTo>
                    <a:lnTo>
                      <a:pt x="704850" y="128588"/>
                    </a:lnTo>
                    <a:lnTo>
                      <a:pt x="766762" y="223838"/>
                    </a:lnTo>
                    <a:lnTo>
                      <a:pt x="828675" y="100013"/>
                    </a:lnTo>
                    <a:lnTo>
                      <a:pt x="857250" y="238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C49AF45A-C7FE-447B-A591-7750646E4C3E}"/>
                  </a:ext>
                </a:extLst>
              </p:cNvPr>
              <p:cNvSpPr/>
              <p:nvPr/>
            </p:nvSpPr>
            <p:spPr>
              <a:xfrm>
                <a:off x="2472246" y="3319095"/>
                <a:ext cx="1715346" cy="1757730"/>
              </a:xfrm>
              <a:custGeom>
                <a:avLst/>
                <a:gdLst>
                  <a:gd name="connsiteX0" fmla="*/ 1228217 w 1715346"/>
                  <a:gd name="connsiteY0" fmla="*/ 205155 h 1757730"/>
                  <a:gd name="connsiteX1" fmla="*/ 1080579 w 1715346"/>
                  <a:gd name="connsiteY1" fmla="*/ 76568 h 1757730"/>
                  <a:gd name="connsiteX2" fmla="*/ 880554 w 1715346"/>
                  <a:gd name="connsiteY2" fmla="*/ 368 h 1757730"/>
                  <a:gd name="connsiteX3" fmla="*/ 761492 w 1715346"/>
                  <a:gd name="connsiteY3" fmla="*/ 47993 h 1757730"/>
                  <a:gd name="connsiteX4" fmla="*/ 437642 w 1715346"/>
                  <a:gd name="connsiteY4" fmla="*/ 57518 h 1757730"/>
                  <a:gd name="connsiteX5" fmla="*/ 313817 w 1715346"/>
                  <a:gd name="connsiteY5" fmla="*/ 152768 h 1757730"/>
                  <a:gd name="connsiteX6" fmla="*/ 313817 w 1715346"/>
                  <a:gd name="connsiteY6" fmla="*/ 195630 h 1757730"/>
                  <a:gd name="connsiteX7" fmla="*/ 85217 w 1715346"/>
                  <a:gd name="connsiteY7" fmla="*/ 495668 h 1757730"/>
                  <a:gd name="connsiteX8" fmla="*/ 51879 w 1715346"/>
                  <a:gd name="connsiteY8" fmla="*/ 609968 h 1757730"/>
                  <a:gd name="connsiteX9" fmla="*/ 66167 w 1715346"/>
                  <a:gd name="connsiteY9" fmla="*/ 738555 h 1757730"/>
                  <a:gd name="connsiteX10" fmla="*/ 9017 w 1715346"/>
                  <a:gd name="connsiteY10" fmla="*/ 814755 h 1757730"/>
                  <a:gd name="connsiteX11" fmla="*/ 9017 w 1715346"/>
                  <a:gd name="connsiteY11" fmla="*/ 933818 h 1757730"/>
                  <a:gd name="connsiteX12" fmla="*/ 94742 w 1715346"/>
                  <a:gd name="connsiteY12" fmla="*/ 952868 h 1757730"/>
                  <a:gd name="connsiteX13" fmla="*/ 151892 w 1715346"/>
                  <a:gd name="connsiteY13" fmla="*/ 1019543 h 1757730"/>
                  <a:gd name="connsiteX14" fmla="*/ 189992 w 1715346"/>
                  <a:gd name="connsiteY14" fmla="*/ 1048118 h 1757730"/>
                  <a:gd name="connsiteX15" fmla="*/ 151892 w 1715346"/>
                  <a:gd name="connsiteY15" fmla="*/ 1319580 h 1757730"/>
                  <a:gd name="connsiteX16" fmla="*/ 166179 w 1715346"/>
                  <a:gd name="connsiteY16" fmla="*/ 1462455 h 1757730"/>
                  <a:gd name="connsiteX17" fmla="*/ 204279 w 1715346"/>
                  <a:gd name="connsiteY17" fmla="*/ 1500555 h 1757730"/>
                  <a:gd name="connsiteX18" fmla="*/ 242379 w 1715346"/>
                  <a:gd name="connsiteY18" fmla="*/ 1600568 h 1757730"/>
                  <a:gd name="connsiteX19" fmla="*/ 275717 w 1715346"/>
                  <a:gd name="connsiteY19" fmla="*/ 1657718 h 1757730"/>
                  <a:gd name="connsiteX20" fmla="*/ 328104 w 1715346"/>
                  <a:gd name="connsiteY20" fmla="*/ 1757730 h 1757730"/>
                  <a:gd name="connsiteX21" fmla="*/ 390017 w 1715346"/>
                  <a:gd name="connsiteY21" fmla="*/ 1657718 h 1757730"/>
                  <a:gd name="connsiteX22" fmla="*/ 494792 w 1715346"/>
                  <a:gd name="connsiteY22" fmla="*/ 1657718 h 1757730"/>
                  <a:gd name="connsiteX23" fmla="*/ 613854 w 1715346"/>
                  <a:gd name="connsiteY23" fmla="*/ 1657718 h 1757730"/>
                  <a:gd name="connsiteX24" fmla="*/ 728154 w 1715346"/>
                  <a:gd name="connsiteY24" fmla="*/ 1600568 h 1757730"/>
                  <a:gd name="connsiteX25" fmla="*/ 828167 w 1715346"/>
                  <a:gd name="connsiteY25" fmla="*/ 1524368 h 1757730"/>
                  <a:gd name="connsiteX26" fmla="*/ 1004379 w 1715346"/>
                  <a:gd name="connsiteY26" fmla="*/ 1462455 h 1757730"/>
                  <a:gd name="connsiteX27" fmla="*/ 1123442 w 1715346"/>
                  <a:gd name="connsiteY27" fmla="*/ 1462455 h 1757730"/>
                  <a:gd name="connsiteX28" fmla="*/ 1199642 w 1715346"/>
                  <a:gd name="connsiteY28" fmla="*/ 1471980 h 1757730"/>
                  <a:gd name="connsiteX29" fmla="*/ 1294892 w 1715346"/>
                  <a:gd name="connsiteY29" fmla="*/ 1438643 h 1757730"/>
                  <a:gd name="connsiteX30" fmla="*/ 1418717 w 1715346"/>
                  <a:gd name="connsiteY30" fmla="*/ 1381493 h 1757730"/>
                  <a:gd name="connsiteX31" fmla="*/ 1471104 w 1715346"/>
                  <a:gd name="connsiteY31" fmla="*/ 1329105 h 1757730"/>
                  <a:gd name="connsiteX32" fmla="*/ 1499679 w 1715346"/>
                  <a:gd name="connsiteY32" fmla="*/ 1262430 h 1757730"/>
                  <a:gd name="connsiteX33" fmla="*/ 1618742 w 1715346"/>
                  <a:gd name="connsiteY33" fmla="*/ 1200518 h 1757730"/>
                  <a:gd name="connsiteX34" fmla="*/ 1671129 w 1715346"/>
                  <a:gd name="connsiteY34" fmla="*/ 1162418 h 1757730"/>
                  <a:gd name="connsiteX35" fmla="*/ 1713992 w 1715346"/>
                  <a:gd name="connsiteY35" fmla="*/ 890955 h 1757730"/>
                  <a:gd name="connsiteX36" fmla="*/ 1618742 w 1715346"/>
                  <a:gd name="connsiteY36" fmla="*/ 243255 h 1757730"/>
                  <a:gd name="connsiteX37" fmla="*/ 1480629 w 1715346"/>
                  <a:gd name="connsiteY37" fmla="*/ 186105 h 1757730"/>
                  <a:gd name="connsiteX38" fmla="*/ 1347279 w 1715346"/>
                  <a:gd name="connsiteY38" fmla="*/ 171818 h 1757730"/>
                  <a:gd name="connsiteX39" fmla="*/ 1228217 w 1715346"/>
                  <a:gd name="connsiteY39" fmla="*/ 205155 h 175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715346" h="1757730">
                    <a:moveTo>
                      <a:pt x="1228217" y="205155"/>
                    </a:moveTo>
                    <a:cubicBezTo>
                      <a:pt x="1183767" y="189280"/>
                      <a:pt x="1138523" y="110699"/>
                      <a:pt x="1080579" y="76568"/>
                    </a:cubicBezTo>
                    <a:cubicBezTo>
                      <a:pt x="1022635" y="42437"/>
                      <a:pt x="933735" y="5130"/>
                      <a:pt x="880554" y="368"/>
                    </a:cubicBezTo>
                    <a:cubicBezTo>
                      <a:pt x="827373" y="-4395"/>
                      <a:pt x="835310" y="38468"/>
                      <a:pt x="761492" y="47993"/>
                    </a:cubicBezTo>
                    <a:cubicBezTo>
                      <a:pt x="687674" y="57518"/>
                      <a:pt x="512254" y="40056"/>
                      <a:pt x="437642" y="57518"/>
                    </a:cubicBezTo>
                    <a:cubicBezTo>
                      <a:pt x="363030" y="74980"/>
                      <a:pt x="334454" y="129749"/>
                      <a:pt x="313817" y="152768"/>
                    </a:cubicBezTo>
                    <a:cubicBezTo>
                      <a:pt x="293180" y="175787"/>
                      <a:pt x="351917" y="138480"/>
                      <a:pt x="313817" y="195630"/>
                    </a:cubicBezTo>
                    <a:cubicBezTo>
                      <a:pt x="275717" y="252780"/>
                      <a:pt x="128873" y="426612"/>
                      <a:pt x="85217" y="495668"/>
                    </a:cubicBezTo>
                    <a:cubicBezTo>
                      <a:pt x="41561" y="564724"/>
                      <a:pt x="55054" y="569487"/>
                      <a:pt x="51879" y="609968"/>
                    </a:cubicBezTo>
                    <a:cubicBezTo>
                      <a:pt x="48704" y="650449"/>
                      <a:pt x="73311" y="704424"/>
                      <a:pt x="66167" y="738555"/>
                    </a:cubicBezTo>
                    <a:cubicBezTo>
                      <a:pt x="59023" y="772686"/>
                      <a:pt x="18542" y="782211"/>
                      <a:pt x="9017" y="814755"/>
                    </a:cubicBezTo>
                    <a:cubicBezTo>
                      <a:pt x="-508" y="847299"/>
                      <a:pt x="-5270" y="910799"/>
                      <a:pt x="9017" y="933818"/>
                    </a:cubicBezTo>
                    <a:cubicBezTo>
                      <a:pt x="23304" y="956837"/>
                      <a:pt x="70930" y="938581"/>
                      <a:pt x="94742" y="952868"/>
                    </a:cubicBezTo>
                    <a:cubicBezTo>
                      <a:pt x="118554" y="967155"/>
                      <a:pt x="136017" y="1003668"/>
                      <a:pt x="151892" y="1019543"/>
                    </a:cubicBezTo>
                    <a:cubicBezTo>
                      <a:pt x="167767" y="1035418"/>
                      <a:pt x="189992" y="998112"/>
                      <a:pt x="189992" y="1048118"/>
                    </a:cubicBezTo>
                    <a:cubicBezTo>
                      <a:pt x="189992" y="1098124"/>
                      <a:pt x="155861" y="1250524"/>
                      <a:pt x="151892" y="1319580"/>
                    </a:cubicBezTo>
                    <a:cubicBezTo>
                      <a:pt x="147923" y="1388636"/>
                      <a:pt x="157448" y="1432293"/>
                      <a:pt x="166179" y="1462455"/>
                    </a:cubicBezTo>
                    <a:cubicBezTo>
                      <a:pt x="174910" y="1492617"/>
                      <a:pt x="191579" y="1477536"/>
                      <a:pt x="204279" y="1500555"/>
                    </a:cubicBezTo>
                    <a:cubicBezTo>
                      <a:pt x="216979" y="1523574"/>
                      <a:pt x="230473" y="1574374"/>
                      <a:pt x="242379" y="1600568"/>
                    </a:cubicBezTo>
                    <a:cubicBezTo>
                      <a:pt x="254285" y="1626762"/>
                      <a:pt x="261430" y="1631524"/>
                      <a:pt x="275717" y="1657718"/>
                    </a:cubicBezTo>
                    <a:cubicBezTo>
                      <a:pt x="290004" y="1683912"/>
                      <a:pt x="309054" y="1757730"/>
                      <a:pt x="328104" y="1757730"/>
                    </a:cubicBezTo>
                    <a:cubicBezTo>
                      <a:pt x="347154" y="1757730"/>
                      <a:pt x="362236" y="1674387"/>
                      <a:pt x="390017" y="1657718"/>
                    </a:cubicBezTo>
                    <a:cubicBezTo>
                      <a:pt x="417798" y="1641049"/>
                      <a:pt x="494792" y="1657718"/>
                      <a:pt x="494792" y="1657718"/>
                    </a:cubicBezTo>
                    <a:cubicBezTo>
                      <a:pt x="532098" y="1657718"/>
                      <a:pt x="574960" y="1667243"/>
                      <a:pt x="613854" y="1657718"/>
                    </a:cubicBezTo>
                    <a:cubicBezTo>
                      <a:pt x="652748" y="1648193"/>
                      <a:pt x="692435" y="1622793"/>
                      <a:pt x="728154" y="1600568"/>
                    </a:cubicBezTo>
                    <a:cubicBezTo>
                      <a:pt x="763873" y="1578343"/>
                      <a:pt x="782129" y="1547387"/>
                      <a:pt x="828167" y="1524368"/>
                    </a:cubicBezTo>
                    <a:cubicBezTo>
                      <a:pt x="874205" y="1501349"/>
                      <a:pt x="955167" y="1472774"/>
                      <a:pt x="1004379" y="1462455"/>
                    </a:cubicBezTo>
                    <a:cubicBezTo>
                      <a:pt x="1053591" y="1452136"/>
                      <a:pt x="1090898" y="1460868"/>
                      <a:pt x="1123442" y="1462455"/>
                    </a:cubicBezTo>
                    <a:cubicBezTo>
                      <a:pt x="1155986" y="1464042"/>
                      <a:pt x="1171067" y="1475949"/>
                      <a:pt x="1199642" y="1471980"/>
                    </a:cubicBezTo>
                    <a:cubicBezTo>
                      <a:pt x="1228217" y="1468011"/>
                      <a:pt x="1258379" y="1453724"/>
                      <a:pt x="1294892" y="1438643"/>
                    </a:cubicBezTo>
                    <a:cubicBezTo>
                      <a:pt x="1331405" y="1423562"/>
                      <a:pt x="1389348" y="1399749"/>
                      <a:pt x="1418717" y="1381493"/>
                    </a:cubicBezTo>
                    <a:cubicBezTo>
                      <a:pt x="1448086" y="1363237"/>
                      <a:pt x="1457610" y="1348949"/>
                      <a:pt x="1471104" y="1329105"/>
                    </a:cubicBezTo>
                    <a:cubicBezTo>
                      <a:pt x="1484598" y="1309261"/>
                      <a:pt x="1475073" y="1283861"/>
                      <a:pt x="1499679" y="1262430"/>
                    </a:cubicBezTo>
                    <a:cubicBezTo>
                      <a:pt x="1524285" y="1240999"/>
                      <a:pt x="1590167" y="1217187"/>
                      <a:pt x="1618742" y="1200518"/>
                    </a:cubicBezTo>
                    <a:cubicBezTo>
                      <a:pt x="1647317" y="1183849"/>
                      <a:pt x="1655254" y="1214012"/>
                      <a:pt x="1671129" y="1162418"/>
                    </a:cubicBezTo>
                    <a:cubicBezTo>
                      <a:pt x="1687004" y="1110824"/>
                      <a:pt x="1722723" y="1044149"/>
                      <a:pt x="1713992" y="890955"/>
                    </a:cubicBezTo>
                    <a:cubicBezTo>
                      <a:pt x="1705261" y="737761"/>
                      <a:pt x="1657636" y="360730"/>
                      <a:pt x="1618742" y="243255"/>
                    </a:cubicBezTo>
                    <a:cubicBezTo>
                      <a:pt x="1579848" y="125780"/>
                      <a:pt x="1525873" y="198011"/>
                      <a:pt x="1480629" y="186105"/>
                    </a:cubicBezTo>
                    <a:cubicBezTo>
                      <a:pt x="1435385" y="174199"/>
                      <a:pt x="1383792" y="171024"/>
                      <a:pt x="1347279" y="171818"/>
                    </a:cubicBezTo>
                    <a:cubicBezTo>
                      <a:pt x="1310767" y="172612"/>
                      <a:pt x="1272667" y="221030"/>
                      <a:pt x="1228217" y="20515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45B6C7B4-22A8-429C-A0FB-4A214ED77BBD}"/>
                  </a:ext>
                </a:extLst>
              </p:cNvPr>
              <p:cNvSpPr/>
              <p:nvPr/>
            </p:nvSpPr>
            <p:spPr>
              <a:xfrm>
                <a:off x="5679351" y="3058136"/>
                <a:ext cx="1807595" cy="1769638"/>
              </a:xfrm>
              <a:custGeom>
                <a:avLst/>
                <a:gdLst>
                  <a:gd name="connsiteX0" fmla="*/ 216624 w 1807595"/>
                  <a:gd name="connsiteY0" fmla="*/ 704239 h 1769638"/>
                  <a:gd name="connsiteX1" fmla="*/ 407124 w 1807595"/>
                  <a:gd name="connsiteY1" fmla="*/ 461352 h 1769638"/>
                  <a:gd name="connsiteX2" fmla="*/ 549999 w 1807595"/>
                  <a:gd name="connsiteY2" fmla="*/ 451827 h 1769638"/>
                  <a:gd name="connsiteX3" fmla="*/ 740499 w 1807595"/>
                  <a:gd name="connsiteY3" fmla="*/ 180364 h 1769638"/>
                  <a:gd name="connsiteX4" fmla="*/ 969099 w 1807595"/>
                  <a:gd name="connsiteY4" fmla="*/ 13677 h 1769638"/>
                  <a:gd name="connsiteX5" fmla="*/ 1164362 w 1807595"/>
                  <a:gd name="connsiteY5" fmla="*/ 13677 h 1769638"/>
                  <a:gd name="connsiteX6" fmla="*/ 1297712 w 1807595"/>
                  <a:gd name="connsiteY6" fmla="*/ 47014 h 1769638"/>
                  <a:gd name="connsiteX7" fmla="*/ 1307237 w 1807595"/>
                  <a:gd name="connsiteY7" fmla="*/ 104164 h 1769638"/>
                  <a:gd name="connsiteX8" fmla="*/ 1421537 w 1807595"/>
                  <a:gd name="connsiteY8" fmla="*/ 237514 h 1769638"/>
                  <a:gd name="connsiteX9" fmla="*/ 1483449 w 1807595"/>
                  <a:gd name="connsiteY9" fmla="*/ 323239 h 1769638"/>
                  <a:gd name="connsiteX10" fmla="*/ 1578699 w 1807595"/>
                  <a:gd name="connsiteY10" fmla="*/ 399439 h 1769638"/>
                  <a:gd name="connsiteX11" fmla="*/ 1664424 w 1807595"/>
                  <a:gd name="connsiteY11" fmla="*/ 461352 h 1769638"/>
                  <a:gd name="connsiteX12" fmla="*/ 1735862 w 1807595"/>
                  <a:gd name="connsiteY12" fmla="*/ 518502 h 1769638"/>
                  <a:gd name="connsiteX13" fmla="*/ 1631087 w 1807595"/>
                  <a:gd name="connsiteY13" fmla="*/ 680427 h 1769638"/>
                  <a:gd name="connsiteX14" fmla="*/ 1607274 w 1807595"/>
                  <a:gd name="connsiteY14" fmla="*/ 780439 h 1769638"/>
                  <a:gd name="connsiteX15" fmla="*/ 1626324 w 1807595"/>
                  <a:gd name="connsiteY15" fmla="*/ 870927 h 1769638"/>
                  <a:gd name="connsiteX16" fmla="*/ 1559649 w 1807595"/>
                  <a:gd name="connsiteY16" fmla="*/ 966177 h 1769638"/>
                  <a:gd name="connsiteX17" fmla="*/ 1592987 w 1807595"/>
                  <a:gd name="connsiteY17" fmla="*/ 1090002 h 1769638"/>
                  <a:gd name="connsiteX18" fmla="*/ 1607274 w 1807595"/>
                  <a:gd name="connsiteY18" fmla="*/ 1142389 h 1769638"/>
                  <a:gd name="connsiteX19" fmla="*/ 1645374 w 1807595"/>
                  <a:gd name="connsiteY19" fmla="*/ 1199539 h 1769638"/>
                  <a:gd name="connsiteX20" fmla="*/ 1654899 w 1807595"/>
                  <a:gd name="connsiteY20" fmla="*/ 1304314 h 1769638"/>
                  <a:gd name="connsiteX21" fmla="*/ 1669187 w 1807595"/>
                  <a:gd name="connsiteY21" fmla="*/ 1399564 h 1769638"/>
                  <a:gd name="connsiteX22" fmla="*/ 1692999 w 1807595"/>
                  <a:gd name="connsiteY22" fmla="*/ 1494814 h 1769638"/>
                  <a:gd name="connsiteX23" fmla="*/ 1807299 w 1807595"/>
                  <a:gd name="connsiteY23" fmla="*/ 1594827 h 1769638"/>
                  <a:gd name="connsiteX24" fmla="*/ 1654899 w 1807595"/>
                  <a:gd name="connsiteY24" fmla="*/ 1632927 h 1769638"/>
                  <a:gd name="connsiteX25" fmla="*/ 1540599 w 1807595"/>
                  <a:gd name="connsiteY25" fmla="*/ 1690077 h 1769638"/>
                  <a:gd name="connsiteX26" fmla="*/ 1397724 w 1807595"/>
                  <a:gd name="connsiteY26" fmla="*/ 1742464 h 1769638"/>
                  <a:gd name="connsiteX27" fmla="*/ 1307237 w 1807595"/>
                  <a:gd name="connsiteY27" fmla="*/ 1751989 h 1769638"/>
                  <a:gd name="connsiteX28" fmla="*/ 1269137 w 1807595"/>
                  <a:gd name="connsiteY28" fmla="*/ 1737702 h 1769638"/>
                  <a:gd name="connsiteX29" fmla="*/ 1173887 w 1807595"/>
                  <a:gd name="connsiteY29" fmla="*/ 1747227 h 1769638"/>
                  <a:gd name="connsiteX30" fmla="*/ 1097687 w 1807595"/>
                  <a:gd name="connsiteY30" fmla="*/ 1713889 h 1769638"/>
                  <a:gd name="connsiteX31" fmla="*/ 1026249 w 1807595"/>
                  <a:gd name="connsiteY31" fmla="*/ 1685314 h 1769638"/>
                  <a:gd name="connsiteX32" fmla="*/ 892899 w 1807595"/>
                  <a:gd name="connsiteY32" fmla="*/ 1751989 h 1769638"/>
                  <a:gd name="connsiteX33" fmla="*/ 821462 w 1807595"/>
                  <a:gd name="connsiteY33" fmla="*/ 1766277 h 1769638"/>
                  <a:gd name="connsiteX34" fmla="*/ 702399 w 1807595"/>
                  <a:gd name="connsiteY34" fmla="*/ 1699602 h 1769638"/>
                  <a:gd name="connsiteX35" fmla="*/ 592862 w 1807595"/>
                  <a:gd name="connsiteY35" fmla="*/ 1694839 h 1769638"/>
                  <a:gd name="connsiteX36" fmla="*/ 569049 w 1807595"/>
                  <a:gd name="connsiteY36" fmla="*/ 1694839 h 1769638"/>
                  <a:gd name="connsiteX37" fmla="*/ 464274 w 1807595"/>
                  <a:gd name="connsiteY37" fmla="*/ 1704364 h 1769638"/>
                  <a:gd name="connsiteX38" fmla="*/ 411887 w 1807595"/>
                  <a:gd name="connsiteY38" fmla="*/ 1604352 h 1769638"/>
                  <a:gd name="connsiteX39" fmla="*/ 373787 w 1807595"/>
                  <a:gd name="connsiteY39" fmla="*/ 1551964 h 1769638"/>
                  <a:gd name="connsiteX40" fmla="*/ 226149 w 1807595"/>
                  <a:gd name="connsiteY40" fmla="*/ 1475764 h 1769638"/>
                  <a:gd name="connsiteX41" fmla="*/ 7074 w 1807595"/>
                  <a:gd name="connsiteY41" fmla="*/ 1356702 h 1769638"/>
                  <a:gd name="connsiteX42" fmla="*/ 68987 w 1807595"/>
                  <a:gd name="connsiteY42" fmla="*/ 1042377 h 1769638"/>
                  <a:gd name="connsiteX43" fmla="*/ 216624 w 1807595"/>
                  <a:gd name="connsiteY43" fmla="*/ 704239 h 1769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807595" h="1769638">
                    <a:moveTo>
                      <a:pt x="216624" y="704239"/>
                    </a:moveTo>
                    <a:cubicBezTo>
                      <a:pt x="272980" y="607402"/>
                      <a:pt x="351562" y="503421"/>
                      <a:pt x="407124" y="461352"/>
                    </a:cubicBezTo>
                    <a:cubicBezTo>
                      <a:pt x="462686" y="419283"/>
                      <a:pt x="494437" y="498658"/>
                      <a:pt x="549999" y="451827"/>
                    </a:cubicBezTo>
                    <a:cubicBezTo>
                      <a:pt x="605561" y="404996"/>
                      <a:pt x="670649" y="253389"/>
                      <a:pt x="740499" y="180364"/>
                    </a:cubicBezTo>
                    <a:cubicBezTo>
                      <a:pt x="810349" y="107339"/>
                      <a:pt x="898455" y="41458"/>
                      <a:pt x="969099" y="13677"/>
                    </a:cubicBezTo>
                    <a:cubicBezTo>
                      <a:pt x="1039743" y="-14104"/>
                      <a:pt x="1109593" y="8121"/>
                      <a:pt x="1164362" y="13677"/>
                    </a:cubicBezTo>
                    <a:cubicBezTo>
                      <a:pt x="1219131" y="19233"/>
                      <a:pt x="1273900" y="31933"/>
                      <a:pt x="1297712" y="47014"/>
                    </a:cubicBezTo>
                    <a:cubicBezTo>
                      <a:pt x="1321524" y="62095"/>
                      <a:pt x="1286600" y="72414"/>
                      <a:pt x="1307237" y="104164"/>
                    </a:cubicBezTo>
                    <a:cubicBezTo>
                      <a:pt x="1327874" y="135914"/>
                      <a:pt x="1392168" y="201002"/>
                      <a:pt x="1421537" y="237514"/>
                    </a:cubicBezTo>
                    <a:cubicBezTo>
                      <a:pt x="1450906" y="274026"/>
                      <a:pt x="1457255" y="296252"/>
                      <a:pt x="1483449" y="323239"/>
                    </a:cubicBezTo>
                    <a:cubicBezTo>
                      <a:pt x="1509643" y="350226"/>
                      <a:pt x="1548537" y="376420"/>
                      <a:pt x="1578699" y="399439"/>
                    </a:cubicBezTo>
                    <a:cubicBezTo>
                      <a:pt x="1608861" y="422458"/>
                      <a:pt x="1664424" y="461352"/>
                      <a:pt x="1664424" y="461352"/>
                    </a:cubicBezTo>
                    <a:cubicBezTo>
                      <a:pt x="1690618" y="481196"/>
                      <a:pt x="1741418" y="481990"/>
                      <a:pt x="1735862" y="518502"/>
                    </a:cubicBezTo>
                    <a:cubicBezTo>
                      <a:pt x="1730306" y="555014"/>
                      <a:pt x="1652518" y="636771"/>
                      <a:pt x="1631087" y="680427"/>
                    </a:cubicBezTo>
                    <a:cubicBezTo>
                      <a:pt x="1609656" y="724083"/>
                      <a:pt x="1608068" y="748689"/>
                      <a:pt x="1607274" y="780439"/>
                    </a:cubicBezTo>
                    <a:cubicBezTo>
                      <a:pt x="1606480" y="812189"/>
                      <a:pt x="1634261" y="839971"/>
                      <a:pt x="1626324" y="870927"/>
                    </a:cubicBezTo>
                    <a:cubicBezTo>
                      <a:pt x="1618387" y="901883"/>
                      <a:pt x="1565205" y="929665"/>
                      <a:pt x="1559649" y="966177"/>
                    </a:cubicBezTo>
                    <a:cubicBezTo>
                      <a:pt x="1554093" y="1002689"/>
                      <a:pt x="1585050" y="1060633"/>
                      <a:pt x="1592987" y="1090002"/>
                    </a:cubicBezTo>
                    <a:cubicBezTo>
                      <a:pt x="1600925" y="1119371"/>
                      <a:pt x="1598543" y="1124133"/>
                      <a:pt x="1607274" y="1142389"/>
                    </a:cubicBezTo>
                    <a:cubicBezTo>
                      <a:pt x="1616005" y="1160645"/>
                      <a:pt x="1637437" y="1172552"/>
                      <a:pt x="1645374" y="1199539"/>
                    </a:cubicBezTo>
                    <a:cubicBezTo>
                      <a:pt x="1653311" y="1226526"/>
                      <a:pt x="1650930" y="1270977"/>
                      <a:pt x="1654899" y="1304314"/>
                    </a:cubicBezTo>
                    <a:cubicBezTo>
                      <a:pt x="1658868" y="1337651"/>
                      <a:pt x="1662837" y="1367814"/>
                      <a:pt x="1669187" y="1399564"/>
                    </a:cubicBezTo>
                    <a:cubicBezTo>
                      <a:pt x="1675537" y="1431314"/>
                      <a:pt x="1669980" y="1462270"/>
                      <a:pt x="1692999" y="1494814"/>
                    </a:cubicBezTo>
                    <a:cubicBezTo>
                      <a:pt x="1716018" y="1527358"/>
                      <a:pt x="1813649" y="1571808"/>
                      <a:pt x="1807299" y="1594827"/>
                    </a:cubicBezTo>
                    <a:cubicBezTo>
                      <a:pt x="1800949" y="1617846"/>
                      <a:pt x="1699349" y="1617052"/>
                      <a:pt x="1654899" y="1632927"/>
                    </a:cubicBezTo>
                    <a:cubicBezTo>
                      <a:pt x="1610449" y="1648802"/>
                      <a:pt x="1583461" y="1671821"/>
                      <a:pt x="1540599" y="1690077"/>
                    </a:cubicBezTo>
                    <a:cubicBezTo>
                      <a:pt x="1497737" y="1708333"/>
                      <a:pt x="1436618" y="1732145"/>
                      <a:pt x="1397724" y="1742464"/>
                    </a:cubicBezTo>
                    <a:cubicBezTo>
                      <a:pt x="1358830" y="1752783"/>
                      <a:pt x="1328668" y="1752783"/>
                      <a:pt x="1307237" y="1751989"/>
                    </a:cubicBezTo>
                    <a:cubicBezTo>
                      <a:pt x="1285806" y="1751195"/>
                      <a:pt x="1291362" y="1738496"/>
                      <a:pt x="1269137" y="1737702"/>
                    </a:cubicBezTo>
                    <a:cubicBezTo>
                      <a:pt x="1246912" y="1736908"/>
                      <a:pt x="1202462" y="1751196"/>
                      <a:pt x="1173887" y="1747227"/>
                    </a:cubicBezTo>
                    <a:cubicBezTo>
                      <a:pt x="1145312" y="1743258"/>
                      <a:pt x="1122293" y="1724208"/>
                      <a:pt x="1097687" y="1713889"/>
                    </a:cubicBezTo>
                    <a:cubicBezTo>
                      <a:pt x="1073081" y="1703570"/>
                      <a:pt x="1060380" y="1678964"/>
                      <a:pt x="1026249" y="1685314"/>
                    </a:cubicBezTo>
                    <a:cubicBezTo>
                      <a:pt x="992118" y="1691664"/>
                      <a:pt x="927030" y="1738495"/>
                      <a:pt x="892899" y="1751989"/>
                    </a:cubicBezTo>
                    <a:cubicBezTo>
                      <a:pt x="858768" y="1765483"/>
                      <a:pt x="853212" y="1775008"/>
                      <a:pt x="821462" y="1766277"/>
                    </a:cubicBezTo>
                    <a:cubicBezTo>
                      <a:pt x="789712" y="1757546"/>
                      <a:pt x="740499" y="1711508"/>
                      <a:pt x="702399" y="1699602"/>
                    </a:cubicBezTo>
                    <a:cubicBezTo>
                      <a:pt x="664299" y="1687696"/>
                      <a:pt x="592862" y="1694839"/>
                      <a:pt x="592862" y="1694839"/>
                    </a:cubicBezTo>
                    <a:cubicBezTo>
                      <a:pt x="570637" y="1694045"/>
                      <a:pt x="590480" y="1693251"/>
                      <a:pt x="569049" y="1694839"/>
                    </a:cubicBezTo>
                    <a:cubicBezTo>
                      <a:pt x="547618" y="1696427"/>
                      <a:pt x="490468" y="1719445"/>
                      <a:pt x="464274" y="1704364"/>
                    </a:cubicBezTo>
                    <a:cubicBezTo>
                      <a:pt x="438080" y="1689283"/>
                      <a:pt x="426968" y="1629752"/>
                      <a:pt x="411887" y="1604352"/>
                    </a:cubicBezTo>
                    <a:cubicBezTo>
                      <a:pt x="396806" y="1578952"/>
                      <a:pt x="404743" y="1573395"/>
                      <a:pt x="373787" y="1551964"/>
                    </a:cubicBezTo>
                    <a:cubicBezTo>
                      <a:pt x="342831" y="1530533"/>
                      <a:pt x="287268" y="1508308"/>
                      <a:pt x="226149" y="1475764"/>
                    </a:cubicBezTo>
                    <a:cubicBezTo>
                      <a:pt x="165030" y="1443220"/>
                      <a:pt x="33268" y="1428933"/>
                      <a:pt x="7074" y="1356702"/>
                    </a:cubicBezTo>
                    <a:cubicBezTo>
                      <a:pt x="-19120" y="1284471"/>
                      <a:pt x="33268" y="1152708"/>
                      <a:pt x="68987" y="1042377"/>
                    </a:cubicBezTo>
                    <a:cubicBezTo>
                      <a:pt x="104706" y="932046"/>
                      <a:pt x="160268" y="801076"/>
                      <a:pt x="216624" y="70423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4F34D6E6-7C00-452F-B533-300AE4203D86}"/>
                  </a:ext>
                </a:extLst>
              </p:cNvPr>
              <p:cNvSpPr/>
              <p:nvPr/>
            </p:nvSpPr>
            <p:spPr>
              <a:xfrm>
                <a:off x="3819463" y="3120887"/>
                <a:ext cx="2340953" cy="2170364"/>
              </a:xfrm>
              <a:custGeom>
                <a:avLst/>
                <a:gdLst>
                  <a:gd name="connsiteX0" fmla="*/ 1143062 w 2340953"/>
                  <a:gd name="connsiteY0" fmla="*/ 260488 h 2170364"/>
                  <a:gd name="connsiteX1" fmla="*/ 866837 w 2340953"/>
                  <a:gd name="connsiteY1" fmla="*/ 150951 h 2170364"/>
                  <a:gd name="connsiteX2" fmla="*/ 771587 w 2340953"/>
                  <a:gd name="connsiteY2" fmla="*/ 41413 h 2170364"/>
                  <a:gd name="connsiteX3" fmla="*/ 581087 w 2340953"/>
                  <a:gd name="connsiteY3" fmla="*/ 3313 h 2170364"/>
                  <a:gd name="connsiteX4" fmla="*/ 395350 w 2340953"/>
                  <a:gd name="connsiteY4" fmla="*/ 117613 h 2170364"/>
                  <a:gd name="connsiteX5" fmla="*/ 271525 w 2340953"/>
                  <a:gd name="connsiteY5" fmla="*/ 198576 h 2170364"/>
                  <a:gd name="connsiteX6" fmla="*/ 247712 w 2340953"/>
                  <a:gd name="connsiteY6" fmla="*/ 403363 h 2170364"/>
                  <a:gd name="connsiteX7" fmla="*/ 109600 w 2340953"/>
                  <a:gd name="connsiteY7" fmla="*/ 527188 h 2170364"/>
                  <a:gd name="connsiteX8" fmla="*/ 90550 w 2340953"/>
                  <a:gd name="connsiteY8" fmla="*/ 603388 h 2170364"/>
                  <a:gd name="connsiteX9" fmla="*/ 62 w 2340953"/>
                  <a:gd name="connsiteY9" fmla="*/ 765313 h 2170364"/>
                  <a:gd name="connsiteX10" fmla="*/ 76262 w 2340953"/>
                  <a:gd name="connsiteY10" fmla="*/ 936763 h 2170364"/>
                  <a:gd name="connsiteX11" fmla="*/ 71500 w 2340953"/>
                  <a:gd name="connsiteY11" fmla="*/ 1027251 h 2170364"/>
                  <a:gd name="connsiteX12" fmla="*/ 171512 w 2340953"/>
                  <a:gd name="connsiteY12" fmla="*/ 1079638 h 2170364"/>
                  <a:gd name="connsiteX13" fmla="*/ 300100 w 2340953"/>
                  <a:gd name="connsiteY13" fmla="*/ 1255851 h 2170364"/>
                  <a:gd name="connsiteX14" fmla="*/ 400112 w 2340953"/>
                  <a:gd name="connsiteY14" fmla="*/ 1279663 h 2170364"/>
                  <a:gd name="connsiteX15" fmla="*/ 523937 w 2340953"/>
                  <a:gd name="connsiteY15" fmla="*/ 1203463 h 2170364"/>
                  <a:gd name="connsiteX16" fmla="*/ 704912 w 2340953"/>
                  <a:gd name="connsiteY16" fmla="*/ 1212988 h 2170364"/>
                  <a:gd name="connsiteX17" fmla="*/ 771587 w 2340953"/>
                  <a:gd name="connsiteY17" fmla="*/ 1346338 h 2170364"/>
                  <a:gd name="connsiteX18" fmla="*/ 814450 w 2340953"/>
                  <a:gd name="connsiteY18" fmla="*/ 1470163 h 2170364"/>
                  <a:gd name="connsiteX19" fmla="*/ 866837 w 2340953"/>
                  <a:gd name="connsiteY19" fmla="*/ 1570176 h 2170364"/>
                  <a:gd name="connsiteX20" fmla="*/ 890650 w 2340953"/>
                  <a:gd name="connsiteY20" fmla="*/ 1655901 h 2170364"/>
                  <a:gd name="connsiteX21" fmla="*/ 928750 w 2340953"/>
                  <a:gd name="connsiteY21" fmla="*/ 1717813 h 2170364"/>
                  <a:gd name="connsiteX22" fmla="*/ 1057337 w 2340953"/>
                  <a:gd name="connsiteY22" fmla="*/ 1770201 h 2170364"/>
                  <a:gd name="connsiteX23" fmla="*/ 1143062 w 2340953"/>
                  <a:gd name="connsiteY23" fmla="*/ 1741626 h 2170364"/>
                  <a:gd name="connsiteX24" fmla="*/ 1214500 w 2340953"/>
                  <a:gd name="connsiteY24" fmla="*/ 1803538 h 2170364"/>
                  <a:gd name="connsiteX25" fmla="*/ 1290700 w 2340953"/>
                  <a:gd name="connsiteY25" fmla="*/ 1884501 h 2170364"/>
                  <a:gd name="connsiteX26" fmla="*/ 1381187 w 2340953"/>
                  <a:gd name="connsiteY26" fmla="*/ 1927363 h 2170364"/>
                  <a:gd name="connsiteX27" fmla="*/ 1543112 w 2340953"/>
                  <a:gd name="connsiteY27" fmla="*/ 2032138 h 2170364"/>
                  <a:gd name="connsiteX28" fmla="*/ 1633600 w 2340953"/>
                  <a:gd name="connsiteY28" fmla="*/ 2170251 h 2170364"/>
                  <a:gd name="connsiteX29" fmla="*/ 1738375 w 2340953"/>
                  <a:gd name="connsiteY29" fmla="*/ 2008326 h 2170364"/>
                  <a:gd name="connsiteX30" fmla="*/ 1800287 w 2340953"/>
                  <a:gd name="connsiteY30" fmla="*/ 1998801 h 2170364"/>
                  <a:gd name="connsiteX31" fmla="*/ 1809812 w 2340953"/>
                  <a:gd name="connsiteY31" fmla="*/ 1789251 h 2170364"/>
                  <a:gd name="connsiteX32" fmla="*/ 1876487 w 2340953"/>
                  <a:gd name="connsiteY32" fmla="*/ 1703526 h 2170364"/>
                  <a:gd name="connsiteX33" fmla="*/ 1909825 w 2340953"/>
                  <a:gd name="connsiteY33" fmla="*/ 1660663 h 2170364"/>
                  <a:gd name="connsiteX34" fmla="*/ 1957450 w 2340953"/>
                  <a:gd name="connsiteY34" fmla="*/ 1536838 h 2170364"/>
                  <a:gd name="connsiteX35" fmla="*/ 1962212 w 2340953"/>
                  <a:gd name="connsiteY35" fmla="*/ 1436826 h 2170364"/>
                  <a:gd name="connsiteX36" fmla="*/ 2024125 w 2340953"/>
                  <a:gd name="connsiteY36" fmla="*/ 1441588 h 2170364"/>
                  <a:gd name="connsiteX37" fmla="*/ 2024125 w 2340953"/>
                  <a:gd name="connsiteY37" fmla="*/ 1341576 h 2170364"/>
                  <a:gd name="connsiteX38" fmla="*/ 2062225 w 2340953"/>
                  <a:gd name="connsiteY38" fmla="*/ 1270138 h 2170364"/>
                  <a:gd name="connsiteX39" fmla="*/ 2062225 w 2340953"/>
                  <a:gd name="connsiteY39" fmla="*/ 1070113 h 2170364"/>
                  <a:gd name="connsiteX40" fmla="*/ 2209862 w 2340953"/>
                  <a:gd name="connsiteY40" fmla="*/ 1079638 h 2170364"/>
                  <a:gd name="connsiteX41" fmla="*/ 2257487 w 2340953"/>
                  <a:gd name="connsiteY41" fmla="*/ 1079638 h 2170364"/>
                  <a:gd name="connsiteX42" fmla="*/ 2338450 w 2340953"/>
                  <a:gd name="connsiteY42" fmla="*/ 1093926 h 2170364"/>
                  <a:gd name="connsiteX43" fmla="*/ 2319400 w 2340953"/>
                  <a:gd name="connsiteY43" fmla="*/ 927238 h 2170364"/>
                  <a:gd name="connsiteX44" fmla="*/ 2309875 w 2340953"/>
                  <a:gd name="connsiteY44" fmla="*/ 684351 h 2170364"/>
                  <a:gd name="connsiteX45" fmla="*/ 2205100 w 2340953"/>
                  <a:gd name="connsiteY45" fmla="*/ 531951 h 2170364"/>
                  <a:gd name="connsiteX46" fmla="*/ 1909825 w 2340953"/>
                  <a:gd name="connsiteY46" fmla="*/ 441463 h 2170364"/>
                  <a:gd name="connsiteX47" fmla="*/ 1838387 w 2340953"/>
                  <a:gd name="connsiteY47" fmla="*/ 212863 h 2170364"/>
                  <a:gd name="connsiteX48" fmla="*/ 1719325 w 2340953"/>
                  <a:gd name="connsiteY48" fmla="*/ 93801 h 2170364"/>
                  <a:gd name="connsiteX49" fmla="*/ 1481200 w 2340953"/>
                  <a:gd name="connsiteY49" fmla="*/ 31888 h 2170364"/>
                  <a:gd name="connsiteX50" fmla="*/ 1281175 w 2340953"/>
                  <a:gd name="connsiteY50" fmla="*/ 46176 h 2170364"/>
                  <a:gd name="connsiteX51" fmla="*/ 1176400 w 2340953"/>
                  <a:gd name="connsiteY51" fmla="*/ 127138 h 2170364"/>
                  <a:gd name="connsiteX52" fmla="*/ 1143062 w 2340953"/>
                  <a:gd name="connsiteY52" fmla="*/ 260488 h 2170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340953" h="2170364">
                    <a:moveTo>
                      <a:pt x="1143062" y="260488"/>
                    </a:moveTo>
                    <a:cubicBezTo>
                      <a:pt x="1091468" y="264457"/>
                      <a:pt x="928749" y="187463"/>
                      <a:pt x="866837" y="150951"/>
                    </a:cubicBezTo>
                    <a:cubicBezTo>
                      <a:pt x="804925" y="114439"/>
                      <a:pt x="819212" y="66019"/>
                      <a:pt x="771587" y="41413"/>
                    </a:cubicBezTo>
                    <a:cubicBezTo>
                      <a:pt x="723962" y="16807"/>
                      <a:pt x="643793" y="-9387"/>
                      <a:pt x="581087" y="3313"/>
                    </a:cubicBezTo>
                    <a:cubicBezTo>
                      <a:pt x="518381" y="16013"/>
                      <a:pt x="446944" y="85069"/>
                      <a:pt x="395350" y="117613"/>
                    </a:cubicBezTo>
                    <a:cubicBezTo>
                      <a:pt x="343756" y="150157"/>
                      <a:pt x="296131" y="150951"/>
                      <a:pt x="271525" y="198576"/>
                    </a:cubicBezTo>
                    <a:cubicBezTo>
                      <a:pt x="246919" y="246201"/>
                      <a:pt x="274699" y="348594"/>
                      <a:pt x="247712" y="403363"/>
                    </a:cubicBezTo>
                    <a:cubicBezTo>
                      <a:pt x="220725" y="458132"/>
                      <a:pt x="135794" y="493851"/>
                      <a:pt x="109600" y="527188"/>
                    </a:cubicBezTo>
                    <a:cubicBezTo>
                      <a:pt x="83406" y="560525"/>
                      <a:pt x="108806" y="563701"/>
                      <a:pt x="90550" y="603388"/>
                    </a:cubicBezTo>
                    <a:cubicBezTo>
                      <a:pt x="72294" y="643075"/>
                      <a:pt x="2443" y="709751"/>
                      <a:pt x="62" y="765313"/>
                    </a:cubicBezTo>
                    <a:cubicBezTo>
                      <a:pt x="-2319" y="820875"/>
                      <a:pt x="64356" y="893107"/>
                      <a:pt x="76262" y="936763"/>
                    </a:cubicBezTo>
                    <a:cubicBezTo>
                      <a:pt x="88168" y="980419"/>
                      <a:pt x="55625" y="1003439"/>
                      <a:pt x="71500" y="1027251"/>
                    </a:cubicBezTo>
                    <a:cubicBezTo>
                      <a:pt x="87375" y="1051064"/>
                      <a:pt x="133412" y="1041538"/>
                      <a:pt x="171512" y="1079638"/>
                    </a:cubicBezTo>
                    <a:cubicBezTo>
                      <a:pt x="209612" y="1117738"/>
                      <a:pt x="262000" y="1222514"/>
                      <a:pt x="300100" y="1255851"/>
                    </a:cubicBezTo>
                    <a:cubicBezTo>
                      <a:pt x="338200" y="1289188"/>
                      <a:pt x="362806" y="1288394"/>
                      <a:pt x="400112" y="1279663"/>
                    </a:cubicBezTo>
                    <a:cubicBezTo>
                      <a:pt x="437418" y="1270932"/>
                      <a:pt x="473137" y="1214576"/>
                      <a:pt x="523937" y="1203463"/>
                    </a:cubicBezTo>
                    <a:cubicBezTo>
                      <a:pt x="574737" y="1192351"/>
                      <a:pt x="663637" y="1189176"/>
                      <a:pt x="704912" y="1212988"/>
                    </a:cubicBezTo>
                    <a:cubicBezTo>
                      <a:pt x="746187" y="1236800"/>
                      <a:pt x="753331" y="1303476"/>
                      <a:pt x="771587" y="1346338"/>
                    </a:cubicBezTo>
                    <a:cubicBezTo>
                      <a:pt x="789843" y="1389201"/>
                      <a:pt x="798575" y="1432857"/>
                      <a:pt x="814450" y="1470163"/>
                    </a:cubicBezTo>
                    <a:cubicBezTo>
                      <a:pt x="830325" y="1507469"/>
                      <a:pt x="854137" y="1539220"/>
                      <a:pt x="866837" y="1570176"/>
                    </a:cubicBezTo>
                    <a:cubicBezTo>
                      <a:pt x="879537" y="1601132"/>
                      <a:pt x="880331" y="1631295"/>
                      <a:pt x="890650" y="1655901"/>
                    </a:cubicBezTo>
                    <a:cubicBezTo>
                      <a:pt x="900969" y="1680507"/>
                      <a:pt x="900969" y="1698763"/>
                      <a:pt x="928750" y="1717813"/>
                    </a:cubicBezTo>
                    <a:cubicBezTo>
                      <a:pt x="956531" y="1736863"/>
                      <a:pt x="1021618" y="1766232"/>
                      <a:pt x="1057337" y="1770201"/>
                    </a:cubicBezTo>
                    <a:cubicBezTo>
                      <a:pt x="1093056" y="1774170"/>
                      <a:pt x="1116868" y="1736070"/>
                      <a:pt x="1143062" y="1741626"/>
                    </a:cubicBezTo>
                    <a:cubicBezTo>
                      <a:pt x="1169256" y="1747182"/>
                      <a:pt x="1189894" y="1779726"/>
                      <a:pt x="1214500" y="1803538"/>
                    </a:cubicBezTo>
                    <a:cubicBezTo>
                      <a:pt x="1239106" y="1827350"/>
                      <a:pt x="1262919" y="1863864"/>
                      <a:pt x="1290700" y="1884501"/>
                    </a:cubicBezTo>
                    <a:cubicBezTo>
                      <a:pt x="1318481" y="1905138"/>
                      <a:pt x="1339118" y="1902757"/>
                      <a:pt x="1381187" y="1927363"/>
                    </a:cubicBezTo>
                    <a:cubicBezTo>
                      <a:pt x="1423256" y="1951969"/>
                      <a:pt x="1501043" y="1991657"/>
                      <a:pt x="1543112" y="2032138"/>
                    </a:cubicBezTo>
                    <a:cubicBezTo>
                      <a:pt x="1585181" y="2072619"/>
                      <a:pt x="1601056" y="2174220"/>
                      <a:pt x="1633600" y="2170251"/>
                    </a:cubicBezTo>
                    <a:cubicBezTo>
                      <a:pt x="1666144" y="2166282"/>
                      <a:pt x="1710594" y="2036901"/>
                      <a:pt x="1738375" y="2008326"/>
                    </a:cubicBezTo>
                    <a:cubicBezTo>
                      <a:pt x="1766156" y="1979751"/>
                      <a:pt x="1788381" y="2035313"/>
                      <a:pt x="1800287" y="1998801"/>
                    </a:cubicBezTo>
                    <a:cubicBezTo>
                      <a:pt x="1812193" y="1962289"/>
                      <a:pt x="1797112" y="1838463"/>
                      <a:pt x="1809812" y="1789251"/>
                    </a:cubicBezTo>
                    <a:cubicBezTo>
                      <a:pt x="1822512" y="1740039"/>
                      <a:pt x="1859818" y="1724957"/>
                      <a:pt x="1876487" y="1703526"/>
                    </a:cubicBezTo>
                    <a:cubicBezTo>
                      <a:pt x="1893156" y="1682095"/>
                      <a:pt x="1896331" y="1688444"/>
                      <a:pt x="1909825" y="1660663"/>
                    </a:cubicBezTo>
                    <a:cubicBezTo>
                      <a:pt x="1923319" y="1632882"/>
                      <a:pt x="1948719" y="1574144"/>
                      <a:pt x="1957450" y="1536838"/>
                    </a:cubicBezTo>
                    <a:cubicBezTo>
                      <a:pt x="1966181" y="1499532"/>
                      <a:pt x="1951100" y="1452701"/>
                      <a:pt x="1962212" y="1436826"/>
                    </a:cubicBezTo>
                    <a:cubicBezTo>
                      <a:pt x="1973325" y="1420951"/>
                      <a:pt x="2013806" y="1457463"/>
                      <a:pt x="2024125" y="1441588"/>
                    </a:cubicBezTo>
                    <a:cubicBezTo>
                      <a:pt x="2034444" y="1425713"/>
                      <a:pt x="2017775" y="1370151"/>
                      <a:pt x="2024125" y="1341576"/>
                    </a:cubicBezTo>
                    <a:cubicBezTo>
                      <a:pt x="2030475" y="1313001"/>
                      <a:pt x="2055875" y="1315382"/>
                      <a:pt x="2062225" y="1270138"/>
                    </a:cubicBezTo>
                    <a:cubicBezTo>
                      <a:pt x="2068575" y="1224894"/>
                      <a:pt x="2037619" y="1101863"/>
                      <a:pt x="2062225" y="1070113"/>
                    </a:cubicBezTo>
                    <a:cubicBezTo>
                      <a:pt x="2086831" y="1038363"/>
                      <a:pt x="2177318" y="1078051"/>
                      <a:pt x="2209862" y="1079638"/>
                    </a:cubicBezTo>
                    <a:cubicBezTo>
                      <a:pt x="2242406" y="1081226"/>
                      <a:pt x="2236056" y="1077257"/>
                      <a:pt x="2257487" y="1079638"/>
                    </a:cubicBezTo>
                    <a:cubicBezTo>
                      <a:pt x="2278918" y="1082019"/>
                      <a:pt x="2328131" y="1119326"/>
                      <a:pt x="2338450" y="1093926"/>
                    </a:cubicBezTo>
                    <a:cubicBezTo>
                      <a:pt x="2348769" y="1068526"/>
                      <a:pt x="2324162" y="995500"/>
                      <a:pt x="2319400" y="927238"/>
                    </a:cubicBezTo>
                    <a:cubicBezTo>
                      <a:pt x="2314638" y="858976"/>
                      <a:pt x="2328925" y="750232"/>
                      <a:pt x="2309875" y="684351"/>
                    </a:cubicBezTo>
                    <a:cubicBezTo>
                      <a:pt x="2290825" y="618470"/>
                      <a:pt x="2271775" y="572432"/>
                      <a:pt x="2205100" y="531951"/>
                    </a:cubicBezTo>
                    <a:cubicBezTo>
                      <a:pt x="2138425" y="491470"/>
                      <a:pt x="1970944" y="494644"/>
                      <a:pt x="1909825" y="441463"/>
                    </a:cubicBezTo>
                    <a:cubicBezTo>
                      <a:pt x="1848706" y="388282"/>
                      <a:pt x="1870137" y="270807"/>
                      <a:pt x="1838387" y="212863"/>
                    </a:cubicBezTo>
                    <a:cubicBezTo>
                      <a:pt x="1806637" y="154919"/>
                      <a:pt x="1778856" y="123963"/>
                      <a:pt x="1719325" y="93801"/>
                    </a:cubicBezTo>
                    <a:cubicBezTo>
                      <a:pt x="1659794" y="63638"/>
                      <a:pt x="1554225" y="39825"/>
                      <a:pt x="1481200" y="31888"/>
                    </a:cubicBezTo>
                    <a:cubicBezTo>
                      <a:pt x="1408175" y="23951"/>
                      <a:pt x="1331975" y="30301"/>
                      <a:pt x="1281175" y="46176"/>
                    </a:cubicBezTo>
                    <a:cubicBezTo>
                      <a:pt x="1230375" y="62051"/>
                      <a:pt x="1198625" y="92213"/>
                      <a:pt x="1176400" y="127138"/>
                    </a:cubicBezTo>
                    <a:cubicBezTo>
                      <a:pt x="1154175" y="162063"/>
                      <a:pt x="1194656" y="256519"/>
                      <a:pt x="1143062" y="2604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5A5EE172-8057-422F-8CC3-FBFCD581FBFD}"/>
                  </a:ext>
                </a:extLst>
              </p:cNvPr>
              <p:cNvSpPr/>
              <p:nvPr/>
            </p:nvSpPr>
            <p:spPr>
              <a:xfrm>
                <a:off x="2836069" y="2226469"/>
                <a:ext cx="1254919" cy="1323975"/>
              </a:xfrm>
              <a:custGeom>
                <a:avLst/>
                <a:gdLst>
                  <a:gd name="connsiteX0" fmla="*/ 990600 w 1254919"/>
                  <a:gd name="connsiteY0" fmla="*/ 1323975 h 1323975"/>
                  <a:gd name="connsiteX1" fmla="*/ 1026319 w 1254919"/>
                  <a:gd name="connsiteY1" fmla="*/ 1271587 h 1323975"/>
                  <a:gd name="connsiteX2" fmla="*/ 888206 w 1254919"/>
                  <a:gd name="connsiteY2" fmla="*/ 1164431 h 1323975"/>
                  <a:gd name="connsiteX3" fmla="*/ 890587 w 1254919"/>
                  <a:gd name="connsiteY3" fmla="*/ 1133475 h 1323975"/>
                  <a:gd name="connsiteX4" fmla="*/ 933450 w 1254919"/>
                  <a:gd name="connsiteY4" fmla="*/ 1171575 h 1323975"/>
                  <a:gd name="connsiteX5" fmla="*/ 945356 w 1254919"/>
                  <a:gd name="connsiteY5" fmla="*/ 1188244 h 1323975"/>
                  <a:gd name="connsiteX6" fmla="*/ 1026319 w 1254919"/>
                  <a:gd name="connsiteY6" fmla="*/ 1243012 h 1323975"/>
                  <a:gd name="connsiteX7" fmla="*/ 1112044 w 1254919"/>
                  <a:gd name="connsiteY7" fmla="*/ 1269206 h 1323975"/>
                  <a:gd name="connsiteX8" fmla="*/ 1188244 w 1254919"/>
                  <a:gd name="connsiteY8" fmla="*/ 1278731 h 1323975"/>
                  <a:gd name="connsiteX9" fmla="*/ 1219200 w 1254919"/>
                  <a:gd name="connsiteY9" fmla="*/ 1209675 h 1323975"/>
                  <a:gd name="connsiteX10" fmla="*/ 1195387 w 1254919"/>
                  <a:gd name="connsiteY10" fmla="*/ 1171575 h 1323975"/>
                  <a:gd name="connsiteX11" fmla="*/ 1097756 w 1254919"/>
                  <a:gd name="connsiteY11" fmla="*/ 1159669 h 1323975"/>
                  <a:gd name="connsiteX12" fmla="*/ 1057275 w 1254919"/>
                  <a:gd name="connsiteY12" fmla="*/ 1140619 h 1323975"/>
                  <a:gd name="connsiteX13" fmla="*/ 1002506 w 1254919"/>
                  <a:gd name="connsiteY13" fmla="*/ 1095375 h 1323975"/>
                  <a:gd name="connsiteX14" fmla="*/ 957262 w 1254919"/>
                  <a:gd name="connsiteY14" fmla="*/ 1100137 h 1323975"/>
                  <a:gd name="connsiteX15" fmla="*/ 904875 w 1254919"/>
                  <a:gd name="connsiteY15" fmla="*/ 1059656 h 1323975"/>
                  <a:gd name="connsiteX16" fmla="*/ 933450 w 1254919"/>
                  <a:gd name="connsiteY16" fmla="*/ 1028700 h 1323975"/>
                  <a:gd name="connsiteX17" fmla="*/ 992981 w 1254919"/>
                  <a:gd name="connsiteY17" fmla="*/ 1050131 h 1323975"/>
                  <a:gd name="connsiteX18" fmla="*/ 1042987 w 1254919"/>
                  <a:gd name="connsiteY18" fmla="*/ 1092994 h 1323975"/>
                  <a:gd name="connsiteX19" fmla="*/ 1114425 w 1254919"/>
                  <a:gd name="connsiteY19" fmla="*/ 1140619 h 1323975"/>
                  <a:gd name="connsiteX20" fmla="*/ 1171575 w 1254919"/>
                  <a:gd name="connsiteY20" fmla="*/ 1140619 h 1323975"/>
                  <a:gd name="connsiteX21" fmla="*/ 1202531 w 1254919"/>
                  <a:gd name="connsiteY21" fmla="*/ 1088231 h 1323975"/>
                  <a:gd name="connsiteX22" fmla="*/ 1154906 w 1254919"/>
                  <a:gd name="connsiteY22" fmla="*/ 1035844 h 1323975"/>
                  <a:gd name="connsiteX23" fmla="*/ 1102519 w 1254919"/>
                  <a:gd name="connsiteY23" fmla="*/ 1023937 h 1323975"/>
                  <a:gd name="connsiteX24" fmla="*/ 1026319 w 1254919"/>
                  <a:gd name="connsiteY24" fmla="*/ 990600 h 1323975"/>
                  <a:gd name="connsiteX25" fmla="*/ 1062037 w 1254919"/>
                  <a:gd name="connsiteY25" fmla="*/ 981075 h 1323975"/>
                  <a:gd name="connsiteX26" fmla="*/ 1207294 w 1254919"/>
                  <a:gd name="connsiteY26" fmla="*/ 1023937 h 1323975"/>
                  <a:gd name="connsiteX27" fmla="*/ 1254919 w 1254919"/>
                  <a:gd name="connsiteY27" fmla="*/ 981075 h 1323975"/>
                  <a:gd name="connsiteX28" fmla="*/ 1216819 w 1254919"/>
                  <a:gd name="connsiteY28" fmla="*/ 935831 h 1323975"/>
                  <a:gd name="connsiteX29" fmla="*/ 1159669 w 1254919"/>
                  <a:gd name="connsiteY29" fmla="*/ 895350 h 1323975"/>
                  <a:gd name="connsiteX30" fmla="*/ 1042987 w 1254919"/>
                  <a:gd name="connsiteY30" fmla="*/ 876300 h 1323975"/>
                  <a:gd name="connsiteX31" fmla="*/ 1002506 w 1254919"/>
                  <a:gd name="connsiteY31" fmla="*/ 928687 h 1323975"/>
                  <a:gd name="connsiteX32" fmla="*/ 954881 w 1254919"/>
                  <a:gd name="connsiteY32" fmla="*/ 971550 h 1323975"/>
                  <a:gd name="connsiteX33" fmla="*/ 909637 w 1254919"/>
                  <a:gd name="connsiteY33" fmla="*/ 997744 h 1323975"/>
                  <a:gd name="connsiteX34" fmla="*/ 890587 w 1254919"/>
                  <a:gd name="connsiteY34" fmla="*/ 1071562 h 1323975"/>
                  <a:gd name="connsiteX35" fmla="*/ 869156 w 1254919"/>
                  <a:gd name="connsiteY35" fmla="*/ 1126331 h 1323975"/>
                  <a:gd name="connsiteX36" fmla="*/ 776287 w 1254919"/>
                  <a:gd name="connsiteY36" fmla="*/ 1038225 h 1323975"/>
                  <a:gd name="connsiteX37" fmla="*/ 642937 w 1254919"/>
                  <a:gd name="connsiteY37" fmla="*/ 904875 h 1323975"/>
                  <a:gd name="connsiteX38" fmla="*/ 754856 w 1254919"/>
                  <a:gd name="connsiteY38" fmla="*/ 973931 h 1323975"/>
                  <a:gd name="connsiteX39" fmla="*/ 828675 w 1254919"/>
                  <a:gd name="connsiteY39" fmla="*/ 1035844 h 1323975"/>
                  <a:gd name="connsiteX40" fmla="*/ 854869 w 1254919"/>
                  <a:gd name="connsiteY40" fmla="*/ 1002506 h 1323975"/>
                  <a:gd name="connsiteX41" fmla="*/ 895350 w 1254919"/>
                  <a:gd name="connsiteY41" fmla="*/ 992981 h 1323975"/>
                  <a:gd name="connsiteX42" fmla="*/ 947737 w 1254919"/>
                  <a:gd name="connsiteY42" fmla="*/ 969169 h 1323975"/>
                  <a:gd name="connsiteX43" fmla="*/ 962025 w 1254919"/>
                  <a:gd name="connsiteY43" fmla="*/ 885825 h 1323975"/>
                  <a:gd name="connsiteX44" fmla="*/ 957262 w 1254919"/>
                  <a:gd name="connsiteY44" fmla="*/ 842962 h 1323975"/>
                  <a:gd name="connsiteX45" fmla="*/ 904875 w 1254919"/>
                  <a:gd name="connsiteY45" fmla="*/ 809625 h 1323975"/>
                  <a:gd name="connsiteX46" fmla="*/ 878681 w 1254919"/>
                  <a:gd name="connsiteY46" fmla="*/ 807244 h 1323975"/>
                  <a:gd name="connsiteX47" fmla="*/ 833437 w 1254919"/>
                  <a:gd name="connsiteY47" fmla="*/ 852487 h 1323975"/>
                  <a:gd name="connsiteX48" fmla="*/ 795337 w 1254919"/>
                  <a:gd name="connsiteY48" fmla="*/ 852487 h 1323975"/>
                  <a:gd name="connsiteX49" fmla="*/ 731044 w 1254919"/>
                  <a:gd name="connsiteY49" fmla="*/ 823912 h 1323975"/>
                  <a:gd name="connsiteX50" fmla="*/ 683419 w 1254919"/>
                  <a:gd name="connsiteY50" fmla="*/ 797719 h 1323975"/>
                  <a:gd name="connsiteX51" fmla="*/ 597694 w 1254919"/>
                  <a:gd name="connsiteY51" fmla="*/ 797719 h 1323975"/>
                  <a:gd name="connsiteX52" fmla="*/ 571500 w 1254919"/>
                  <a:gd name="connsiteY52" fmla="*/ 797719 h 1323975"/>
                  <a:gd name="connsiteX53" fmla="*/ 564356 w 1254919"/>
                  <a:gd name="connsiteY53" fmla="*/ 754856 h 1323975"/>
                  <a:gd name="connsiteX54" fmla="*/ 588169 w 1254919"/>
                  <a:gd name="connsiteY54" fmla="*/ 709612 h 1323975"/>
                  <a:gd name="connsiteX55" fmla="*/ 616744 w 1254919"/>
                  <a:gd name="connsiteY55" fmla="*/ 742950 h 1323975"/>
                  <a:gd name="connsiteX56" fmla="*/ 683419 w 1254919"/>
                  <a:gd name="connsiteY56" fmla="*/ 773906 h 1323975"/>
                  <a:gd name="connsiteX57" fmla="*/ 742950 w 1254919"/>
                  <a:gd name="connsiteY57" fmla="*/ 790575 h 1323975"/>
                  <a:gd name="connsiteX58" fmla="*/ 766762 w 1254919"/>
                  <a:gd name="connsiteY58" fmla="*/ 752475 h 1323975"/>
                  <a:gd name="connsiteX59" fmla="*/ 759619 w 1254919"/>
                  <a:gd name="connsiteY59" fmla="*/ 707231 h 1323975"/>
                  <a:gd name="connsiteX60" fmla="*/ 735806 w 1254919"/>
                  <a:gd name="connsiteY60" fmla="*/ 685800 h 1323975"/>
                  <a:gd name="connsiteX61" fmla="*/ 711994 w 1254919"/>
                  <a:gd name="connsiteY61" fmla="*/ 681037 h 1323975"/>
                  <a:gd name="connsiteX62" fmla="*/ 711994 w 1254919"/>
                  <a:gd name="connsiteY62" fmla="*/ 681037 h 1323975"/>
                  <a:gd name="connsiteX63" fmla="*/ 688181 w 1254919"/>
                  <a:gd name="connsiteY63" fmla="*/ 661987 h 1323975"/>
                  <a:gd name="connsiteX64" fmla="*/ 619125 w 1254919"/>
                  <a:gd name="connsiteY64" fmla="*/ 640556 h 1323975"/>
                  <a:gd name="connsiteX65" fmla="*/ 659606 w 1254919"/>
                  <a:gd name="connsiteY65" fmla="*/ 619125 h 1323975"/>
                  <a:gd name="connsiteX66" fmla="*/ 721519 w 1254919"/>
                  <a:gd name="connsiteY66" fmla="*/ 652462 h 1323975"/>
                  <a:gd name="connsiteX67" fmla="*/ 819150 w 1254919"/>
                  <a:gd name="connsiteY67" fmla="*/ 611981 h 1323975"/>
                  <a:gd name="connsiteX68" fmla="*/ 823912 w 1254919"/>
                  <a:gd name="connsiteY68" fmla="*/ 523875 h 1323975"/>
                  <a:gd name="connsiteX69" fmla="*/ 750094 w 1254919"/>
                  <a:gd name="connsiteY69" fmla="*/ 490537 h 1323975"/>
                  <a:gd name="connsiteX70" fmla="*/ 652462 w 1254919"/>
                  <a:gd name="connsiteY70" fmla="*/ 507206 h 1323975"/>
                  <a:gd name="connsiteX71" fmla="*/ 645319 w 1254919"/>
                  <a:gd name="connsiteY71" fmla="*/ 564356 h 1323975"/>
                  <a:gd name="connsiteX72" fmla="*/ 500062 w 1254919"/>
                  <a:gd name="connsiteY72" fmla="*/ 671512 h 1323975"/>
                  <a:gd name="connsiteX73" fmla="*/ 476250 w 1254919"/>
                  <a:gd name="connsiteY73" fmla="*/ 611981 h 1323975"/>
                  <a:gd name="connsiteX74" fmla="*/ 471487 w 1254919"/>
                  <a:gd name="connsiteY74" fmla="*/ 566737 h 1323975"/>
                  <a:gd name="connsiteX75" fmla="*/ 523875 w 1254919"/>
                  <a:gd name="connsiteY75" fmla="*/ 542925 h 1323975"/>
                  <a:gd name="connsiteX76" fmla="*/ 569119 w 1254919"/>
                  <a:gd name="connsiteY76" fmla="*/ 485775 h 1323975"/>
                  <a:gd name="connsiteX77" fmla="*/ 552450 w 1254919"/>
                  <a:gd name="connsiteY77" fmla="*/ 407194 h 1323975"/>
                  <a:gd name="connsiteX78" fmla="*/ 526256 w 1254919"/>
                  <a:gd name="connsiteY78" fmla="*/ 404812 h 1323975"/>
                  <a:gd name="connsiteX79" fmla="*/ 428625 w 1254919"/>
                  <a:gd name="connsiteY79" fmla="*/ 502444 h 1323975"/>
                  <a:gd name="connsiteX80" fmla="*/ 404812 w 1254919"/>
                  <a:gd name="connsiteY80" fmla="*/ 452437 h 1323975"/>
                  <a:gd name="connsiteX81" fmla="*/ 440531 w 1254919"/>
                  <a:gd name="connsiteY81" fmla="*/ 383381 h 1323975"/>
                  <a:gd name="connsiteX82" fmla="*/ 402431 w 1254919"/>
                  <a:gd name="connsiteY82" fmla="*/ 316706 h 1323975"/>
                  <a:gd name="connsiteX83" fmla="*/ 350044 w 1254919"/>
                  <a:gd name="connsiteY83" fmla="*/ 311944 h 1323975"/>
                  <a:gd name="connsiteX84" fmla="*/ 328612 w 1254919"/>
                  <a:gd name="connsiteY84" fmla="*/ 314325 h 1323975"/>
                  <a:gd name="connsiteX85" fmla="*/ 311944 w 1254919"/>
                  <a:gd name="connsiteY85" fmla="*/ 242887 h 1323975"/>
                  <a:gd name="connsiteX86" fmla="*/ 366712 w 1254919"/>
                  <a:gd name="connsiteY86" fmla="*/ 197644 h 1323975"/>
                  <a:gd name="connsiteX87" fmla="*/ 383381 w 1254919"/>
                  <a:gd name="connsiteY87" fmla="*/ 200025 h 1323975"/>
                  <a:gd name="connsiteX88" fmla="*/ 404812 w 1254919"/>
                  <a:gd name="connsiteY88" fmla="*/ 219075 h 1323975"/>
                  <a:gd name="connsiteX89" fmla="*/ 428625 w 1254919"/>
                  <a:gd name="connsiteY89" fmla="*/ 269081 h 1323975"/>
                  <a:gd name="connsiteX90" fmla="*/ 485775 w 1254919"/>
                  <a:gd name="connsiteY90" fmla="*/ 335756 h 1323975"/>
                  <a:gd name="connsiteX91" fmla="*/ 528637 w 1254919"/>
                  <a:gd name="connsiteY91" fmla="*/ 359569 h 1323975"/>
                  <a:gd name="connsiteX92" fmla="*/ 557212 w 1254919"/>
                  <a:gd name="connsiteY92" fmla="*/ 364331 h 1323975"/>
                  <a:gd name="connsiteX93" fmla="*/ 597694 w 1254919"/>
                  <a:gd name="connsiteY93" fmla="*/ 364331 h 1323975"/>
                  <a:gd name="connsiteX94" fmla="*/ 623887 w 1254919"/>
                  <a:gd name="connsiteY94" fmla="*/ 335756 h 1323975"/>
                  <a:gd name="connsiteX95" fmla="*/ 626269 w 1254919"/>
                  <a:gd name="connsiteY95" fmla="*/ 221456 h 1323975"/>
                  <a:gd name="connsiteX96" fmla="*/ 573881 w 1254919"/>
                  <a:gd name="connsiteY96" fmla="*/ 176212 h 1323975"/>
                  <a:gd name="connsiteX97" fmla="*/ 521494 w 1254919"/>
                  <a:gd name="connsiteY97" fmla="*/ 176212 h 1323975"/>
                  <a:gd name="connsiteX98" fmla="*/ 485775 w 1254919"/>
                  <a:gd name="connsiteY98" fmla="*/ 135731 h 1323975"/>
                  <a:gd name="connsiteX99" fmla="*/ 440531 w 1254919"/>
                  <a:gd name="connsiteY99" fmla="*/ 135731 h 1323975"/>
                  <a:gd name="connsiteX100" fmla="*/ 392906 w 1254919"/>
                  <a:gd name="connsiteY100" fmla="*/ 138112 h 1323975"/>
                  <a:gd name="connsiteX101" fmla="*/ 504825 w 1254919"/>
                  <a:gd name="connsiteY101" fmla="*/ 71437 h 1323975"/>
                  <a:gd name="connsiteX102" fmla="*/ 452437 w 1254919"/>
                  <a:gd name="connsiteY102" fmla="*/ 11906 h 1323975"/>
                  <a:gd name="connsiteX103" fmla="*/ 350044 w 1254919"/>
                  <a:gd name="connsiteY103" fmla="*/ 21431 h 1323975"/>
                  <a:gd name="connsiteX104" fmla="*/ 309562 w 1254919"/>
                  <a:gd name="connsiteY104" fmla="*/ 61912 h 1323975"/>
                  <a:gd name="connsiteX105" fmla="*/ 302419 w 1254919"/>
                  <a:gd name="connsiteY105" fmla="*/ 90487 h 1323975"/>
                  <a:gd name="connsiteX106" fmla="*/ 250031 w 1254919"/>
                  <a:gd name="connsiteY106" fmla="*/ 119062 h 1323975"/>
                  <a:gd name="connsiteX107" fmla="*/ 185737 w 1254919"/>
                  <a:gd name="connsiteY107" fmla="*/ 85725 h 1323975"/>
                  <a:gd name="connsiteX108" fmla="*/ 140494 w 1254919"/>
                  <a:gd name="connsiteY108" fmla="*/ 4762 h 1323975"/>
                  <a:gd name="connsiteX109" fmla="*/ 2381 w 1254919"/>
                  <a:gd name="connsiteY109" fmla="*/ 0 h 1323975"/>
                  <a:gd name="connsiteX110" fmla="*/ 0 w 1254919"/>
                  <a:gd name="connsiteY110" fmla="*/ 76200 h 1323975"/>
                  <a:gd name="connsiteX111" fmla="*/ 21431 w 1254919"/>
                  <a:gd name="connsiteY111" fmla="*/ 97631 h 1323975"/>
                  <a:gd name="connsiteX112" fmla="*/ 26194 w 1254919"/>
                  <a:gd name="connsiteY112" fmla="*/ 130969 h 1323975"/>
                  <a:gd name="connsiteX113" fmla="*/ 64294 w 1254919"/>
                  <a:gd name="connsiteY113" fmla="*/ 166687 h 1323975"/>
                  <a:gd name="connsiteX114" fmla="*/ 111919 w 1254919"/>
                  <a:gd name="connsiteY114" fmla="*/ 166687 h 1323975"/>
                  <a:gd name="connsiteX115" fmla="*/ 161925 w 1254919"/>
                  <a:gd name="connsiteY115" fmla="*/ 140494 h 1323975"/>
                  <a:gd name="connsiteX116" fmla="*/ 204787 w 1254919"/>
                  <a:gd name="connsiteY116" fmla="*/ 166687 h 1323975"/>
                  <a:gd name="connsiteX117" fmla="*/ 214312 w 1254919"/>
                  <a:gd name="connsiteY117" fmla="*/ 230981 h 1323975"/>
                  <a:gd name="connsiteX118" fmla="*/ 104775 w 1254919"/>
                  <a:gd name="connsiteY118" fmla="*/ 233362 h 1323975"/>
                  <a:gd name="connsiteX119" fmla="*/ 92869 w 1254919"/>
                  <a:gd name="connsiteY119" fmla="*/ 264319 h 1323975"/>
                  <a:gd name="connsiteX120" fmla="*/ 45244 w 1254919"/>
                  <a:gd name="connsiteY120" fmla="*/ 390525 h 1323975"/>
                  <a:gd name="connsiteX121" fmla="*/ 23812 w 1254919"/>
                  <a:gd name="connsiteY121" fmla="*/ 473869 h 1323975"/>
                  <a:gd name="connsiteX122" fmla="*/ 64294 w 1254919"/>
                  <a:gd name="connsiteY122" fmla="*/ 547687 h 1323975"/>
                  <a:gd name="connsiteX123" fmla="*/ 95250 w 1254919"/>
                  <a:gd name="connsiteY123" fmla="*/ 566737 h 1323975"/>
                  <a:gd name="connsiteX124" fmla="*/ 128587 w 1254919"/>
                  <a:gd name="connsiteY124" fmla="*/ 540544 h 1323975"/>
                  <a:gd name="connsiteX125" fmla="*/ 154781 w 1254919"/>
                  <a:gd name="connsiteY125" fmla="*/ 478631 h 1323975"/>
                  <a:gd name="connsiteX126" fmla="*/ 159544 w 1254919"/>
                  <a:gd name="connsiteY126" fmla="*/ 383381 h 1323975"/>
                  <a:gd name="connsiteX127" fmla="*/ 200025 w 1254919"/>
                  <a:gd name="connsiteY127" fmla="*/ 276225 h 1323975"/>
                  <a:gd name="connsiteX128" fmla="*/ 235744 w 1254919"/>
                  <a:gd name="connsiteY128" fmla="*/ 290512 h 1323975"/>
                  <a:gd name="connsiteX129" fmla="*/ 242887 w 1254919"/>
                  <a:gd name="connsiteY129" fmla="*/ 335756 h 1323975"/>
                  <a:gd name="connsiteX130" fmla="*/ 252412 w 1254919"/>
                  <a:gd name="connsiteY130" fmla="*/ 371475 h 1323975"/>
                  <a:gd name="connsiteX131" fmla="*/ 321469 w 1254919"/>
                  <a:gd name="connsiteY131" fmla="*/ 435769 h 1323975"/>
                  <a:gd name="connsiteX132" fmla="*/ 321469 w 1254919"/>
                  <a:gd name="connsiteY132" fmla="*/ 476250 h 1323975"/>
                  <a:gd name="connsiteX133" fmla="*/ 233362 w 1254919"/>
                  <a:gd name="connsiteY133" fmla="*/ 457200 h 1323975"/>
                  <a:gd name="connsiteX134" fmla="*/ 211931 w 1254919"/>
                  <a:gd name="connsiteY134" fmla="*/ 452437 h 1323975"/>
                  <a:gd name="connsiteX135" fmla="*/ 169069 w 1254919"/>
                  <a:gd name="connsiteY135" fmla="*/ 516731 h 1323975"/>
                  <a:gd name="connsiteX136" fmla="*/ 169069 w 1254919"/>
                  <a:gd name="connsiteY136" fmla="*/ 595312 h 1323975"/>
                  <a:gd name="connsiteX137" fmla="*/ 200025 w 1254919"/>
                  <a:gd name="connsiteY137" fmla="*/ 635794 h 1323975"/>
                  <a:gd name="connsiteX138" fmla="*/ 245269 w 1254919"/>
                  <a:gd name="connsiteY138" fmla="*/ 616744 h 1323975"/>
                  <a:gd name="connsiteX139" fmla="*/ 276225 w 1254919"/>
                  <a:gd name="connsiteY139" fmla="*/ 583406 h 1323975"/>
                  <a:gd name="connsiteX140" fmla="*/ 285750 w 1254919"/>
                  <a:gd name="connsiteY140" fmla="*/ 535781 h 1323975"/>
                  <a:gd name="connsiteX141" fmla="*/ 333375 w 1254919"/>
                  <a:gd name="connsiteY141" fmla="*/ 526256 h 1323975"/>
                  <a:gd name="connsiteX142" fmla="*/ 373856 w 1254919"/>
                  <a:gd name="connsiteY142" fmla="*/ 566737 h 1323975"/>
                  <a:gd name="connsiteX143" fmla="*/ 373856 w 1254919"/>
                  <a:gd name="connsiteY143" fmla="*/ 566737 h 1323975"/>
                  <a:gd name="connsiteX144" fmla="*/ 342900 w 1254919"/>
                  <a:gd name="connsiteY144" fmla="*/ 607219 h 1323975"/>
                  <a:gd name="connsiteX145" fmla="*/ 304800 w 1254919"/>
                  <a:gd name="connsiteY145" fmla="*/ 604837 h 1323975"/>
                  <a:gd name="connsiteX146" fmla="*/ 269081 w 1254919"/>
                  <a:gd name="connsiteY146" fmla="*/ 654844 h 1323975"/>
                  <a:gd name="connsiteX147" fmla="*/ 273844 w 1254919"/>
                  <a:gd name="connsiteY147" fmla="*/ 688181 h 1323975"/>
                  <a:gd name="connsiteX148" fmla="*/ 354806 w 1254919"/>
                  <a:gd name="connsiteY148" fmla="*/ 771525 h 1323975"/>
                  <a:gd name="connsiteX149" fmla="*/ 400050 w 1254919"/>
                  <a:gd name="connsiteY149" fmla="*/ 764381 h 1323975"/>
                  <a:gd name="connsiteX150" fmla="*/ 402431 w 1254919"/>
                  <a:gd name="connsiteY150" fmla="*/ 721519 h 1323975"/>
                  <a:gd name="connsiteX151" fmla="*/ 404812 w 1254919"/>
                  <a:gd name="connsiteY151" fmla="*/ 635794 h 1323975"/>
                  <a:gd name="connsiteX152" fmla="*/ 445294 w 1254919"/>
                  <a:gd name="connsiteY152" fmla="*/ 728662 h 1323975"/>
                  <a:gd name="connsiteX153" fmla="*/ 476250 w 1254919"/>
                  <a:gd name="connsiteY153" fmla="*/ 778669 h 1323975"/>
                  <a:gd name="connsiteX154" fmla="*/ 366712 w 1254919"/>
                  <a:gd name="connsiteY154" fmla="*/ 797719 h 1323975"/>
                  <a:gd name="connsiteX155" fmla="*/ 314325 w 1254919"/>
                  <a:gd name="connsiteY155" fmla="*/ 816769 h 1323975"/>
                  <a:gd name="connsiteX156" fmla="*/ 269081 w 1254919"/>
                  <a:gd name="connsiteY156" fmla="*/ 819150 h 1323975"/>
                  <a:gd name="connsiteX157" fmla="*/ 207169 w 1254919"/>
                  <a:gd name="connsiteY157" fmla="*/ 802481 h 1323975"/>
                  <a:gd name="connsiteX158" fmla="*/ 152400 w 1254919"/>
                  <a:gd name="connsiteY158" fmla="*/ 842962 h 1323975"/>
                  <a:gd name="connsiteX159" fmla="*/ 147637 w 1254919"/>
                  <a:gd name="connsiteY159" fmla="*/ 885825 h 1323975"/>
                  <a:gd name="connsiteX160" fmla="*/ 97631 w 1254919"/>
                  <a:gd name="connsiteY160" fmla="*/ 876300 h 1323975"/>
                  <a:gd name="connsiteX161" fmla="*/ 64294 w 1254919"/>
                  <a:gd name="connsiteY161" fmla="*/ 904875 h 1323975"/>
                  <a:gd name="connsiteX162" fmla="*/ 69056 w 1254919"/>
                  <a:gd name="connsiteY162" fmla="*/ 959644 h 1323975"/>
                  <a:gd name="connsiteX163" fmla="*/ 114300 w 1254919"/>
                  <a:gd name="connsiteY163" fmla="*/ 992981 h 1323975"/>
                  <a:gd name="connsiteX164" fmla="*/ 135731 w 1254919"/>
                  <a:gd name="connsiteY164" fmla="*/ 1000125 h 1323975"/>
                  <a:gd name="connsiteX165" fmla="*/ 164306 w 1254919"/>
                  <a:gd name="connsiteY165" fmla="*/ 1109662 h 1323975"/>
                  <a:gd name="connsiteX166" fmla="*/ 204787 w 1254919"/>
                  <a:gd name="connsiteY166" fmla="*/ 1112044 h 1323975"/>
                  <a:gd name="connsiteX167" fmla="*/ 273844 w 1254919"/>
                  <a:gd name="connsiteY167" fmla="*/ 1095375 h 1323975"/>
                  <a:gd name="connsiteX168" fmla="*/ 342900 w 1254919"/>
                  <a:gd name="connsiteY168" fmla="*/ 1042987 h 1323975"/>
                  <a:gd name="connsiteX169" fmla="*/ 369094 w 1254919"/>
                  <a:gd name="connsiteY169" fmla="*/ 997744 h 1323975"/>
                  <a:gd name="connsiteX170" fmla="*/ 373856 w 1254919"/>
                  <a:gd name="connsiteY170" fmla="*/ 945356 h 1323975"/>
                  <a:gd name="connsiteX171" fmla="*/ 388144 w 1254919"/>
                  <a:gd name="connsiteY171" fmla="*/ 909637 h 1323975"/>
                  <a:gd name="connsiteX172" fmla="*/ 421481 w 1254919"/>
                  <a:gd name="connsiteY172" fmla="*/ 883444 h 1323975"/>
                  <a:gd name="connsiteX173" fmla="*/ 450056 w 1254919"/>
                  <a:gd name="connsiteY173" fmla="*/ 859631 h 1323975"/>
                  <a:gd name="connsiteX174" fmla="*/ 476250 w 1254919"/>
                  <a:gd name="connsiteY174" fmla="*/ 842962 h 1323975"/>
                  <a:gd name="connsiteX175" fmla="*/ 507206 w 1254919"/>
                  <a:gd name="connsiteY175" fmla="*/ 842962 h 1323975"/>
                  <a:gd name="connsiteX176" fmla="*/ 535781 w 1254919"/>
                  <a:gd name="connsiteY176" fmla="*/ 888206 h 1323975"/>
                  <a:gd name="connsiteX177" fmla="*/ 509587 w 1254919"/>
                  <a:gd name="connsiteY177" fmla="*/ 931069 h 1323975"/>
                  <a:gd name="connsiteX178" fmla="*/ 464344 w 1254919"/>
                  <a:gd name="connsiteY178" fmla="*/ 973931 h 1323975"/>
                  <a:gd name="connsiteX179" fmla="*/ 464344 w 1254919"/>
                  <a:gd name="connsiteY179" fmla="*/ 1023937 h 1323975"/>
                  <a:gd name="connsiteX180" fmla="*/ 385762 w 1254919"/>
                  <a:gd name="connsiteY180" fmla="*/ 1092994 h 1323975"/>
                  <a:gd name="connsiteX181" fmla="*/ 302419 w 1254919"/>
                  <a:gd name="connsiteY181" fmla="*/ 1100137 h 1323975"/>
                  <a:gd name="connsiteX182" fmla="*/ 321469 w 1254919"/>
                  <a:gd name="connsiteY182" fmla="*/ 1145381 h 1323975"/>
                  <a:gd name="connsiteX183" fmla="*/ 342900 w 1254919"/>
                  <a:gd name="connsiteY183" fmla="*/ 1152525 h 1323975"/>
                  <a:gd name="connsiteX184" fmla="*/ 402431 w 1254919"/>
                  <a:gd name="connsiteY184" fmla="*/ 1159669 h 1323975"/>
                  <a:gd name="connsiteX185" fmla="*/ 426244 w 1254919"/>
                  <a:gd name="connsiteY185" fmla="*/ 1181100 h 1323975"/>
                  <a:gd name="connsiteX186" fmla="*/ 452437 w 1254919"/>
                  <a:gd name="connsiteY186" fmla="*/ 1200150 h 1323975"/>
                  <a:gd name="connsiteX187" fmla="*/ 471487 w 1254919"/>
                  <a:gd name="connsiteY187" fmla="*/ 1216819 h 1323975"/>
                  <a:gd name="connsiteX188" fmla="*/ 526256 w 1254919"/>
                  <a:gd name="connsiteY188" fmla="*/ 1228725 h 1323975"/>
                  <a:gd name="connsiteX189" fmla="*/ 545306 w 1254919"/>
                  <a:gd name="connsiteY189" fmla="*/ 1216819 h 1323975"/>
                  <a:gd name="connsiteX190" fmla="*/ 542925 w 1254919"/>
                  <a:gd name="connsiteY190" fmla="*/ 1164431 h 1323975"/>
                  <a:gd name="connsiteX191" fmla="*/ 542925 w 1254919"/>
                  <a:gd name="connsiteY191" fmla="*/ 1128712 h 1323975"/>
                  <a:gd name="connsiteX192" fmla="*/ 559594 w 1254919"/>
                  <a:gd name="connsiteY192" fmla="*/ 1092994 h 1323975"/>
                  <a:gd name="connsiteX193" fmla="*/ 569119 w 1254919"/>
                  <a:gd name="connsiteY193" fmla="*/ 1062037 h 1323975"/>
                  <a:gd name="connsiteX194" fmla="*/ 581025 w 1254919"/>
                  <a:gd name="connsiteY194" fmla="*/ 1028700 h 1323975"/>
                  <a:gd name="connsiteX195" fmla="*/ 581025 w 1254919"/>
                  <a:gd name="connsiteY195" fmla="*/ 1000125 h 1323975"/>
                  <a:gd name="connsiteX196" fmla="*/ 576262 w 1254919"/>
                  <a:gd name="connsiteY196" fmla="*/ 947737 h 1323975"/>
                  <a:gd name="connsiteX197" fmla="*/ 626269 w 1254919"/>
                  <a:gd name="connsiteY197" fmla="*/ 990600 h 1323975"/>
                  <a:gd name="connsiteX198" fmla="*/ 597694 w 1254919"/>
                  <a:gd name="connsiteY198" fmla="*/ 1023937 h 1323975"/>
                  <a:gd name="connsiteX199" fmla="*/ 578644 w 1254919"/>
                  <a:gd name="connsiteY199" fmla="*/ 1095375 h 1323975"/>
                  <a:gd name="connsiteX200" fmla="*/ 597694 w 1254919"/>
                  <a:gd name="connsiteY200" fmla="*/ 1119187 h 1323975"/>
                  <a:gd name="connsiteX201" fmla="*/ 616744 w 1254919"/>
                  <a:gd name="connsiteY201" fmla="*/ 1114425 h 1323975"/>
                  <a:gd name="connsiteX202" fmla="*/ 650081 w 1254919"/>
                  <a:gd name="connsiteY202" fmla="*/ 1076325 h 1323975"/>
                  <a:gd name="connsiteX203" fmla="*/ 647700 w 1254919"/>
                  <a:gd name="connsiteY203" fmla="*/ 1019175 h 1323975"/>
                  <a:gd name="connsiteX204" fmla="*/ 695325 w 1254919"/>
                  <a:gd name="connsiteY204" fmla="*/ 1064419 h 1323975"/>
                  <a:gd name="connsiteX205" fmla="*/ 707231 w 1254919"/>
                  <a:gd name="connsiteY205" fmla="*/ 1083469 h 1323975"/>
                  <a:gd name="connsiteX206" fmla="*/ 671512 w 1254919"/>
                  <a:gd name="connsiteY206" fmla="*/ 1092994 h 1323975"/>
                  <a:gd name="connsiteX207" fmla="*/ 645319 w 1254919"/>
                  <a:gd name="connsiteY207" fmla="*/ 1119187 h 1323975"/>
                  <a:gd name="connsiteX208" fmla="*/ 614362 w 1254919"/>
                  <a:gd name="connsiteY208" fmla="*/ 1166812 h 1323975"/>
                  <a:gd name="connsiteX209" fmla="*/ 597694 w 1254919"/>
                  <a:gd name="connsiteY209" fmla="*/ 1188244 h 1323975"/>
                  <a:gd name="connsiteX210" fmla="*/ 666750 w 1254919"/>
                  <a:gd name="connsiteY210" fmla="*/ 1254919 h 1323975"/>
                  <a:gd name="connsiteX211" fmla="*/ 666750 w 1254919"/>
                  <a:gd name="connsiteY211" fmla="*/ 1254919 h 1323975"/>
                  <a:gd name="connsiteX212" fmla="*/ 704850 w 1254919"/>
                  <a:gd name="connsiteY212" fmla="*/ 1226344 h 1323975"/>
                  <a:gd name="connsiteX213" fmla="*/ 742950 w 1254919"/>
                  <a:gd name="connsiteY213" fmla="*/ 1162050 h 1323975"/>
                  <a:gd name="connsiteX214" fmla="*/ 773906 w 1254919"/>
                  <a:gd name="connsiteY214" fmla="*/ 1126331 h 1323975"/>
                  <a:gd name="connsiteX215" fmla="*/ 838200 w 1254919"/>
                  <a:gd name="connsiteY215" fmla="*/ 1185862 h 1323975"/>
                  <a:gd name="connsiteX216" fmla="*/ 926306 w 1254919"/>
                  <a:gd name="connsiteY216" fmla="*/ 1266825 h 1323975"/>
                  <a:gd name="connsiteX217" fmla="*/ 990600 w 1254919"/>
                  <a:gd name="connsiteY217" fmla="*/ 1323975 h 13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</a:cxnLst>
                <a:rect l="l" t="t" r="r" b="b"/>
                <a:pathLst>
                  <a:path w="1254919" h="1323975">
                    <a:moveTo>
                      <a:pt x="990600" y="1323975"/>
                    </a:moveTo>
                    <a:lnTo>
                      <a:pt x="1026319" y="1271587"/>
                    </a:lnTo>
                    <a:lnTo>
                      <a:pt x="888206" y="1164431"/>
                    </a:lnTo>
                    <a:lnTo>
                      <a:pt x="890587" y="1133475"/>
                    </a:lnTo>
                    <a:lnTo>
                      <a:pt x="933450" y="1171575"/>
                    </a:lnTo>
                    <a:lnTo>
                      <a:pt x="945356" y="1188244"/>
                    </a:lnTo>
                    <a:lnTo>
                      <a:pt x="1026319" y="1243012"/>
                    </a:lnTo>
                    <a:lnTo>
                      <a:pt x="1112044" y="1269206"/>
                    </a:lnTo>
                    <a:lnTo>
                      <a:pt x="1188244" y="1278731"/>
                    </a:lnTo>
                    <a:lnTo>
                      <a:pt x="1219200" y="1209675"/>
                    </a:lnTo>
                    <a:lnTo>
                      <a:pt x="1195387" y="1171575"/>
                    </a:lnTo>
                    <a:lnTo>
                      <a:pt x="1097756" y="1159669"/>
                    </a:lnTo>
                    <a:lnTo>
                      <a:pt x="1057275" y="1140619"/>
                    </a:lnTo>
                    <a:lnTo>
                      <a:pt x="1002506" y="1095375"/>
                    </a:lnTo>
                    <a:lnTo>
                      <a:pt x="957262" y="1100137"/>
                    </a:lnTo>
                    <a:lnTo>
                      <a:pt x="904875" y="1059656"/>
                    </a:lnTo>
                    <a:lnTo>
                      <a:pt x="933450" y="1028700"/>
                    </a:lnTo>
                    <a:lnTo>
                      <a:pt x="992981" y="1050131"/>
                    </a:lnTo>
                    <a:lnTo>
                      <a:pt x="1042987" y="1092994"/>
                    </a:lnTo>
                    <a:lnTo>
                      <a:pt x="1114425" y="1140619"/>
                    </a:lnTo>
                    <a:lnTo>
                      <a:pt x="1171575" y="1140619"/>
                    </a:lnTo>
                    <a:lnTo>
                      <a:pt x="1202531" y="1088231"/>
                    </a:lnTo>
                    <a:lnTo>
                      <a:pt x="1154906" y="1035844"/>
                    </a:lnTo>
                    <a:lnTo>
                      <a:pt x="1102519" y="1023937"/>
                    </a:lnTo>
                    <a:lnTo>
                      <a:pt x="1026319" y="990600"/>
                    </a:lnTo>
                    <a:lnTo>
                      <a:pt x="1062037" y="981075"/>
                    </a:lnTo>
                    <a:lnTo>
                      <a:pt x="1207294" y="1023937"/>
                    </a:lnTo>
                    <a:lnTo>
                      <a:pt x="1254919" y="981075"/>
                    </a:lnTo>
                    <a:lnTo>
                      <a:pt x="1216819" y="935831"/>
                    </a:lnTo>
                    <a:lnTo>
                      <a:pt x="1159669" y="895350"/>
                    </a:lnTo>
                    <a:lnTo>
                      <a:pt x="1042987" y="876300"/>
                    </a:lnTo>
                    <a:lnTo>
                      <a:pt x="1002506" y="928687"/>
                    </a:lnTo>
                    <a:lnTo>
                      <a:pt x="954881" y="971550"/>
                    </a:lnTo>
                    <a:lnTo>
                      <a:pt x="909637" y="997744"/>
                    </a:lnTo>
                    <a:lnTo>
                      <a:pt x="890587" y="1071562"/>
                    </a:lnTo>
                    <a:lnTo>
                      <a:pt x="869156" y="1126331"/>
                    </a:lnTo>
                    <a:lnTo>
                      <a:pt x="776287" y="1038225"/>
                    </a:lnTo>
                    <a:lnTo>
                      <a:pt x="642937" y="904875"/>
                    </a:lnTo>
                    <a:lnTo>
                      <a:pt x="754856" y="973931"/>
                    </a:lnTo>
                    <a:lnTo>
                      <a:pt x="828675" y="1035844"/>
                    </a:lnTo>
                    <a:lnTo>
                      <a:pt x="854869" y="1002506"/>
                    </a:lnTo>
                    <a:lnTo>
                      <a:pt x="895350" y="992981"/>
                    </a:lnTo>
                    <a:lnTo>
                      <a:pt x="947737" y="969169"/>
                    </a:lnTo>
                    <a:lnTo>
                      <a:pt x="962025" y="885825"/>
                    </a:lnTo>
                    <a:lnTo>
                      <a:pt x="957262" y="842962"/>
                    </a:lnTo>
                    <a:lnTo>
                      <a:pt x="904875" y="809625"/>
                    </a:lnTo>
                    <a:lnTo>
                      <a:pt x="878681" y="807244"/>
                    </a:lnTo>
                    <a:lnTo>
                      <a:pt x="833437" y="852487"/>
                    </a:lnTo>
                    <a:lnTo>
                      <a:pt x="795337" y="852487"/>
                    </a:lnTo>
                    <a:lnTo>
                      <a:pt x="731044" y="823912"/>
                    </a:lnTo>
                    <a:lnTo>
                      <a:pt x="683419" y="797719"/>
                    </a:lnTo>
                    <a:lnTo>
                      <a:pt x="597694" y="797719"/>
                    </a:lnTo>
                    <a:lnTo>
                      <a:pt x="571500" y="797719"/>
                    </a:lnTo>
                    <a:lnTo>
                      <a:pt x="564356" y="754856"/>
                    </a:lnTo>
                    <a:lnTo>
                      <a:pt x="588169" y="709612"/>
                    </a:lnTo>
                    <a:lnTo>
                      <a:pt x="616744" y="742950"/>
                    </a:lnTo>
                    <a:lnTo>
                      <a:pt x="683419" y="773906"/>
                    </a:lnTo>
                    <a:lnTo>
                      <a:pt x="742950" y="790575"/>
                    </a:lnTo>
                    <a:lnTo>
                      <a:pt x="766762" y="752475"/>
                    </a:lnTo>
                    <a:lnTo>
                      <a:pt x="759619" y="707231"/>
                    </a:lnTo>
                    <a:lnTo>
                      <a:pt x="735806" y="685800"/>
                    </a:lnTo>
                    <a:lnTo>
                      <a:pt x="711994" y="681037"/>
                    </a:lnTo>
                    <a:lnTo>
                      <a:pt x="711994" y="681037"/>
                    </a:lnTo>
                    <a:lnTo>
                      <a:pt x="688181" y="661987"/>
                    </a:lnTo>
                    <a:lnTo>
                      <a:pt x="619125" y="640556"/>
                    </a:lnTo>
                    <a:lnTo>
                      <a:pt x="659606" y="619125"/>
                    </a:lnTo>
                    <a:lnTo>
                      <a:pt x="721519" y="652462"/>
                    </a:lnTo>
                    <a:lnTo>
                      <a:pt x="819150" y="611981"/>
                    </a:lnTo>
                    <a:lnTo>
                      <a:pt x="823912" y="523875"/>
                    </a:lnTo>
                    <a:lnTo>
                      <a:pt x="750094" y="490537"/>
                    </a:lnTo>
                    <a:lnTo>
                      <a:pt x="652462" y="507206"/>
                    </a:lnTo>
                    <a:lnTo>
                      <a:pt x="645319" y="564356"/>
                    </a:lnTo>
                    <a:lnTo>
                      <a:pt x="500062" y="671512"/>
                    </a:lnTo>
                    <a:lnTo>
                      <a:pt x="476250" y="611981"/>
                    </a:lnTo>
                    <a:lnTo>
                      <a:pt x="471487" y="566737"/>
                    </a:lnTo>
                    <a:lnTo>
                      <a:pt x="523875" y="542925"/>
                    </a:lnTo>
                    <a:lnTo>
                      <a:pt x="569119" y="485775"/>
                    </a:lnTo>
                    <a:lnTo>
                      <a:pt x="552450" y="407194"/>
                    </a:lnTo>
                    <a:lnTo>
                      <a:pt x="526256" y="404812"/>
                    </a:lnTo>
                    <a:lnTo>
                      <a:pt x="428625" y="502444"/>
                    </a:lnTo>
                    <a:lnTo>
                      <a:pt x="404812" y="452437"/>
                    </a:lnTo>
                    <a:lnTo>
                      <a:pt x="440531" y="383381"/>
                    </a:lnTo>
                    <a:lnTo>
                      <a:pt x="402431" y="316706"/>
                    </a:lnTo>
                    <a:lnTo>
                      <a:pt x="350044" y="311944"/>
                    </a:lnTo>
                    <a:lnTo>
                      <a:pt x="328612" y="314325"/>
                    </a:lnTo>
                    <a:lnTo>
                      <a:pt x="311944" y="242887"/>
                    </a:lnTo>
                    <a:lnTo>
                      <a:pt x="366712" y="197644"/>
                    </a:lnTo>
                    <a:lnTo>
                      <a:pt x="383381" y="200025"/>
                    </a:lnTo>
                    <a:lnTo>
                      <a:pt x="404812" y="219075"/>
                    </a:lnTo>
                    <a:lnTo>
                      <a:pt x="428625" y="269081"/>
                    </a:lnTo>
                    <a:lnTo>
                      <a:pt x="485775" y="335756"/>
                    </a:lnTo>
                    <a:lnTo>
                      <a:pt x="528637" y="359569"/>
                    </a:lnTo>
                    <a:lnTo>
                      <a:pt x="557212" y="364331"/>
                    </a:lnTo>
                    <a:lnTo>
                      <a:pt x="597694" y="364331"/>
                    </a:lnTo>
                    <a:lnTo>
                      <a:pt x="623887" y="335756"/>
                    </a:lnTo>
                    <a:lnTo>
                      <a:pt x="626269" y="221456"/>
                    </a:lnTo>
                    <a:lnTo>
                      <a:pt x="573881" y="176212"/>
                    </a:lnTo>
                    <a:lnTo>
                      <a:pt x="521494" y="176212"/>
                    </a:lnTo>
                    <a:lnTo>
                      <a:pt x="485775" y="135731"/>
                    </a:lnTo>
                    <a:lnTo>
                      <a:pt x="440531" y="135731"/>
                    </a:lnTo>
                    <a:lnTo>
                      <a:pt x="392906" y="138112"/>
                    </a:lnTo>
                    <a:lnTo>
                      <a:pt x="504825" y="71437"/>
                    </a:lnTo>
                    <a:lnTo>
                      <a:pt x="452437" y="11906"/>
                    </a:lnTo>
                    <a:lnTo>
                      <a:pt x="350044" y="21431"/>
                    </a:lnTo>
                    <a:lnTo>
                      <a:pt x="309562" y="61912"/>
                    </a:lnTo>
                    <a:lnTo>
                      <a:pt x="302419" y="90487"/>
                    </a:lnTo>
                    <a:lnTo>
                      <a:pt x="250031" y="119062"/>
                    </a:lnTo>
                    <a:lnTo>
                      <a:pt x="185737" y="85725"/>
                    </a:lnTo>
                    <a:lnTo>
                      <a:pt x="140494" y="4762"/>
                    </a:lnTo>
                    <a:lnTo>
                      <a:pt x="2381" y="0"/>
                    </a:lnTo>
                    <a:cubicBezTo>
                      <a:pt x="1587" y="25400"/>
                      <a:pt x="794" y="50800"/>
                      <a:pt x="0" y="76200"/>
                    </a:cubicBezTo>
                    <a:lnTo>
                      <a:pt x="21431" y="97631"/>
                    </a:lnTo>
                    <a:lnTo>
                      <a:pt x="26194" y="130969"/>
                    </a:lnTo>
                    <a:lnTo>
                      <a:pt x="64294" y="166687"/>
                    </a:lnTo>
                    <a:lnTo>
                      <a:pt x="111919" y="166687"/>
                    </a:lnTo>
                    <a:lnTo>
                      <a:pt x="161925" y="140494"/>
                    </a:lnTo>
                    <a:lnTo>
                      <a:pt x="204787" y="166687"/>
                    </a:lnTo>
                    <a:lnTo>
                      <a:pt x="214312" y="230981"/>
                    </a:lnTo>
                    <a:lnTo>
                      <a:pt x="104775" y="233362"/>
                    </a:lnTo>
                    <a:lnTo>
                      <a:pt x="92869" y="264319"/>
                    </a:lnTo>
                    <a:lnTo>
                      <a:pt x="45244" y="390525"/>
                    </a:lnTo>
                    <a:lnTo>
                      <a:pt x="23812" y="473869"/>
                    </a:lnTo>
                    <a:lnTo>
                      <a:pt x="64294" y="547687"/>
                    </a:lnTo>
                    <a:lnTo>
                      <a:pt x="95250" y="566737"/>
                    </a:lnTo>
                    <a:lnTo>
                      <a:pt x="128587" y="540544"/>
                    </a:lnTo>
                    <a:lnTo>
                      <a:pt x="154781" y="478631"/>
                    </a:lnTo>
                    <a:lnTo>
                      <a:pt x="159544" y="383381"/>
                    </a:lnTo>
                    <a:lnTo>
                      <a:pt x="200025" y="276225"/>
                    </a:lnTo>
                    <a:lnTo>
                      <a:pt x="235744" y="290512"/>
                    </a:lnTo>
                    <a:lnTo>
                      <a:pt x="242887" y="335756"/>
                    </a:lnTo>
                    <a:lnTo>
                      <a:pt x="252412" y="371475"/>
                    </a:lnTo>
                    <a:lnTo>
                      <a:pt x="321469" y="435769"/>
                    </a:lnTo>
                    <a:lnTo>
                      <a:pt x="321469" y="476250"/>
                    </a:lnTo>
                    <a:lnTo>
                      <a:pt x="233362" y="457200"/>
                    </a:lnTo>
                    <a:lnTo>
                      <a:pt x="211931" y="452437"/>
                    </a:lnTo>
                    <a:lnTo>
                      <a:pt x="169069" y="516731"/>
                    </a:lnTo>
                    <a:lnTo>
                      <a:pt x="169069" y="595312"/>
                    </a:lnTo>
                    <a:lnTo>
                      <a:pt x="200025" y="635794"/>
                    </a:lnTo>
                    <a:lnTo>
                      <a:pt x="245269" y="616744"/>
                    </a:lnTo>
                    <a:lnTo>
                      <a:pt x="276225" y="583406"/>
                    </a:lnTo>
                    <a:lnTo>
                      <a:pt x="285750" y="535781"/>
                    </a:lnTo>
                    <a:lnTo>
                      <a:pt x="333375" y="526256"/>
                    </a:lnTo>
                    <a:lnTo>
                      <a:pt x="373856" y="566737"/>
                    </a:lnTo>
                    <a:lnTo>
                      <a:pt x="373856" y="566737"/>
                    </a:lnTo>
                    <a:lnTo>
                      <a:pt x="342900" y="607219"/>
                    </a:lnTo>
                    <a:lnTo>
                      <a:pt x="304800" y="604837"/>
                    </a:lnTo>
                    <a:lnTo>
                      <a:pt x="269081" y="654844"/>
                    </a:lnTo>
                    <a:lnTo>
                      <a:pt x="273844" y="688181"/>
                    </a:lnTo>
                    <a:lnTo>
                      <a:pt x="354806" y="771525"/>
                    </a:lnTo>
                    <a:lnTo>
                      <a:pt x="400050" y="764381"/>
                    </a:lnTo>
                    <a:lnTo>
                      <a:pt x="402431" y="721519"/>
                    </a:lnTo>
                    <a:cubicBezTo>
                      <a:pt x="403225" y="692944"/>
                      <a:pt x="404018" y="664369"/>
                      <a:pt x="404812" y="635794"/>
                    </a:cubicBezTo>
                    <a:lnTo>
                      <a:pt x="445294" y="728662"/>
                    </a:lnTo>
                    <a:lnTo>
                      <a:pt x="476250" y="778669"/>
                    </a:lnTo>
                    <a:lnTo>
                      <a:pt x="366712" y="797719"/>
                    </a:lnTo>
                    <a:lnTo>
                      <a:pt x="314325" y="816769"/>
                    </a:lnTo>
                    <a:lnTo>
                      <a:pt x="269081" y="819150"/>
                    </a:lnTo>
                    <a:lnTo>
                      <a:pt x="207169" y="802481"/>
                    </a:lnTo>
                    <a:lnTo>
                      <a:pt x="152400" y="842962"/>
                    </a:lnTo>
                    <a:lnTo>
                      <a:pt x="147637" y="885825"/>
                    </a:lnTo>
                    <a:lnTo>
                      <a:pt x="97631" y="876300"/>
                    </a:lnTo>
                    <a:lnTo>
                      <a:pt x="64294" y="904875"/>
                    </a:lnTo>
                    <a:lnTo>
                      <a:pt x="69056" y="959644"/>
                    </a:lnTo>
                    <a:lnTo>
                      <a:pt x="114300" y="992981"/>
                    </a:lnTo>
                    <a:lnTo>
                      <a:pt x="135731" y="1000125"/>
                    </a:lnTo>
                    <a:lnTo>
                      <a:pt x="164306" y="1109662"/>
                    </a:lnTo>
                    <a:lnTo>
                      <a:pt x="204787" y="1112044"/>
                    </a:lnTo>
                    <a:lnTo>
                      <a:pt x="273844" y="1095375"/>
                    </a:lnTo>
                    <a:lnTo>
                      <a:pt x="342900" y="1042987"/>
                    </a:lnTo>
                    <a:lnTo>
                      <a:pt x="369094" y="997744"/>
                    </a:lnTo>
                    <a:lnTo>
                      <a:pt x="373856" y="945356"/>
                    </a:lnTo>
                    <a:lnTo>
                      <a:pt x="388144" y="909637"/>
                    </a:lnTo>
                    <a:lnTo>
                      <a:pt x="421481" y="883444"/>
                    </a:lnTo>
                    <a:lnTo>
                      <a:pt x="450056" y="859631"/>
                    </a:lnTo>
                    <a:lnTo>
                      <a:pt x="476250" y="842962"/>
                    </a:lnTo>
                    <a:lnTo>
                      <a:pt x="507206" y="842962"/>
                    </a:lnTo>
                    <a:lnTo>
                      <a:pt x="535781" y="888206"/>
                    </a:lnTo>
                    <a:lnTo>
                      <a:pt x="509587" y="931069"/>
                    </a:lnTo>
                    <a:lnTo>
                      <a:pt x="464344" y="973931"/>
                    </a:lnTo>
                    <a:lnTo>
                      <a:pt x="464344" y="1023937"/>
                    </a:lnTo>
                    <a:lnTo>
                      <a:pt x="385762" y="1092994"/>
                    </a:lnTo>
                    <a:lnTo>
                      <a:pt x="302419" y="1100137"/>
                    </a:lnTo>
                    <a:lnTo>
                      <a:pt x="321469" y="1145381"/>
                    </a:lnTo>
                    <a:lnTo>
                      <a:pt x="342900" y="1152525"/>
                    </a:lnTo>
                    <a:lnTo>
                      <a:pt x="402431" y="1159669"/>
                    </a:lnTo>
                    <a:cubicBezTo>
                      <a:pt x="426864" y="1179215"/>
                      <a:pt x="426244" y="1168554"/>
                      <a:pt x="426244" y="1181100"/>
                    </a:cubicBezTo>
                    <a:lnTo>
                      <a:pt x="452437" y="1200150"/>
                    </a:lnTo>
                    <a:lnTo>
                      <a:pt x="471487" y="1216819"/>
                    </a:lnTo>
                    <a:lnTo>
                      <a:pt x="526256" y="1228725"/>
                    </a:lnTo>
                    <a:lnTo>
                      <a:pt x="545306" y="1216819"/>
                    </a:lnTo>
                    <a:lnTo>
                      <a:pt x="542925" y="1164431"/>
                    </a:lnTo>
                    <a:lnTo>
                      <a:pt x="542925" y="1128712"/>
                    </a:lnTo>
                    <a:lnTo>
                      <a:pt x="559594" y="1092994"/>
                    </a:lnTo>
                    <a:lnTo>
                      <a:pt x="569119" y="1062037"/>
                    </a:lnTo>
                    <a:lnTo>
                      <a:pt x="581025" y="1028700"/>
                    </a:lnTo>
                    <a:lnTo>
                      <a:pt x="581025" y="1000125"/>
                    </a:lnTo>
                    <a:lnTo>
                      <a:pt x="576262" y="947737"/>
                    </a:lnTo>
                    <a:lnTo>
                      <a:pt x="626269" y="990600"/>
                    </a:lnTo>
                    <a:lnTo>
                      <a:pt x="597694" y="1023937"/>
                    </a:lnTo>
                    <a:lnTo>
                      <a:pt x="578644" y="1095375"/>
                    </a:lnTo>
                    <a:lnTo>
                      <a:pt x="597694" y="1119187"/>
                    </a:lnTo>
                    <a:lnTo>
                      <a:pt x="616744" y="1114425"/>
                    </a:lnTo>
                    <a:lnTo>
                      <a:pt x="650081" y="1076325"/>
                    </a:lnTo>
                    <a:cubicBezTo>
                      <a:pt x="649287" y="1057275"/>
                      <a:pt x="648494" y="1038225"/>
                      <a:pt x="647700" y="1019175"/>
                    </a:cubicBezTo>
                    <a:lnTo>
                      <a:pt x="695325" y="1064419"/>
                    </a:lnTo>
                    <a:lnTo>
                      <a:pt x="707231" y="1083469"/>
                    </a:lnTo>
                    <a:lnTo>
                      <a:pt x="671512" y="1092994"/>
                    </a:lnTo>
                    <a:lnTo>
                      <a:pt x="645319" y="1119187"/>
                    </a:lnTo>
                    <a:lnTo>
                      <a:pt x="614362" y="1166812"/>
                    </a:lnTo>
                    <a:lnTo>
                      <a:pt x="597694" y="1188244"/>
                    </a:lnTo>
                    <a:lnTo>
                      <a:pt x="666750" y="1254919"/>
                    </a:lnTo>
                    <a:lnTo>
                      <a:pt x="666750" y="1254919"/>
                    </a:lnTo>
                    <a:lnTo>
                      <a:pt x="704850" y="1226344"/>
                    </a:lnTo>
                    <a:lnTo>
                      <a:pt x="742950" y="1162050"/>
                    </a:lnTo>
                    <a:lnTo>
                      <a:pt x="773906" y="1126331"/>
                    </a:lnTo>
                    <a:lnTo>
                      <a:pt x="838200" y="1185862"/>
                    </a:lnTo>
                    <a:lnTo>
                      <a:pt x="926306" y="1266825"/>
                    </a:lnTo>
                    <a:lnTo>
                      <a:pt x="990600" y="132397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0148C54D-D1B5-4B96-A4AE-0C01099CCC0B}"/>
                  </a:ext>
                </a:extLst>
              </p:cNvPr>
              <p:cNvSpPr/>
              <p:nvPr/>
            </p:nvSpPr>
            <p:spPr>
              <a:xfrm>
                <a:off x="6099175" y="3044825"/>
                <a:ext cx="549275" cy="733425"/>
              </a:xfrm>
              <a:custGeom>
                <a:avLst/>
                <a:gdLst>
                  <a:gd name="connsiteX0" fmla="*/ 317500 w 549275"/>
                  <a:gd name="connsiteY0" fmla="*/ 0 h 733425"/>
                  <a:gd name="connsiteX1" fmla="*/ 276225 w 549275"/>
                  <a:gd name="connsiteY1" fmla="*/ 88900 h 733425"/>
                  <a:gd name="connsiteX2" fmla="*/ 276225 w 549275"/>
                  <a:gd name="connsiteY2" fmla="*/ 117475 h 733425"/>
                  <a:gd name="connsiteX3" fmla="*/ 276225 w 549275"/>
                  <a:gd name="connsiteY3" fmla="*/ 222250 h 733425"/>
                  <a:gd name="connsiteX4" fmla="*/ 295275 w 549275"/>
                  <a:gd name="connsiteY4" fmla="*/ 365125 h 733425"/>
                  <a:gd name="connsiteX5" fmla="*/ 174625 w 549275"/>
                  <a:gd name="connsiteY5" fmla="*/ 425450 h 733425"/>
                  <a:gd name="connsiteX6" fmla="*/ 76200 w 549275"/>
                  <a:gd name="connsiteY6" fmla="*/ 419100 h 733425"/>
                  <a:gd name="connsiteX7" fmla="*/ 53975 w 549275"/>
                  <a:gd name="connsiteY7" fmla="*/ 501650 h 733425"/>
                  <a:gd name="connsiteX8" fmla="*/ 15875 w 549275"/>
                  <a:gd name="connsiteY8" fmla="*/ 530225 h 733425"/>
                  <a:gd name="connsiteX9" fmla="*/ 0 w 549275"/>
                  <a:gd name="connsiteY9" fmla="*/ 555625 h 733425"/>
                  <a:gd name="connsiteX10" fmla="*/ 9525 w 549275"/>
                  <a:gd name="connsiteY10" fmla="*/ 609600 h 733425"/>
                  <a:gd name="connsiteX11" fmla="*/ 15875 w 549275"/>
                  <a:gd name="connsiteY11" fmla="*/ 628650 h 733425"/>
                  <a:gd name="connsiteX12" fmla="*/ 44450 w 549275"/>
                  <a:gd name="connsiteY12" fmla="*/ 635000 h 733425"/>
                  <a:gd name="connsiteX13" fmla="*/ 66675 w 549275"/>
                  <a:gd name="connsiteY13" fmla="*/ 708025 h 733425"/>
                  <a:gd name="connsiteX14" fmla="*/ 123825 w 549275"/>
                  <a:gd name="connsiteY14" fmla="*/ 733425 h 733425"/>
                  <a:gd name="connsiteX15" fmla="*/ 155575 w 549275"/>
                  <a:gd name="connsiteY15" fmla="*/ 733425 h 733425"/>
                  <a:gd name="connsiteX16" fmla="*/ 200025 w 549275"/>
                  <a:gd name="connsiteY16" fmla="*/ 708025 h 733425"/>
                  <a:gd name="connsiteX17" fmla="*/ 260350 w 549275"/>
                  <a:gd name="connsiteY17" fmla="*/ 657225 h 733425"/>
                  <a:gd name="connsiteX18" fmla="*/ 298450 w 549275"/>
                  <a:gd name="connsiteY18" fmla="*/ 660400 h 733425"/>
                  <a:gd name="connsiteX19" fmla="*/ 374650 w 549275"/>
                  <a:gd name="connsiteY19" fmla="*/ 660400 h 733425"/>
                  <a:gd name="connsiteX20" fmla="*/ 428625 w 549275"/>
                  <a:gd name="connsiteY20" fmla="*/ 561975 h 733425"/>
                  <a:gd name="connsiteX21" fmla="*/ 488950 w 549275"/>
                  <a:gd name="connsiteY21" fmla="*/ 533400 h 733425"/>
                  <a:gd name="connsiteX22" fmla="*/ 542925 w 549275"/>
                  <a:gd name="connsiteY22" fmla="*/ 441325 h 733425"/>
                  <a:gd name="connsiteX23" fmla="*/ 549275 w 549275"/>
                  <a:gd name="connsiteY23" fmla="*/ 361950 h 733425"/>
                  <a:gd name="connsiteX24" fmla="*/ 457200 w 549275"/>
                  <a:gd name="connsiteY24" fmla="*/ 304800 h 733425"/>
                  <a:gd name="connsiteX25" fmla="*/ 415925 w 549275"/>
                  <a:gd name="connsiteY25" fmla="*/ 117475 h 733425"/>
                  <a:gd name="connsiteX26" fmla="*/ 393700 w 549275"/>
                  <a:gd name="connsiteY26" fmla="*/ 31750 h 733425"/>
                  <a:gd name="connsiteX27" fmla="*/ 317500 w 549275"/>
                  <a:gd name="connsiteY27" fmla="*/ 0 h 73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9275" h="733425">
                    <a:moveTo>
                      <a:pt x="317500" y="0"/>
                    </a:moveTo>
                    <a:lnTo>
                      <a:pt x="276225" y="88900"/>
                    </a:lnTo>
                    <a:lnTo>
                      <a:pt x="276225" y="117475"/>
                    </a:lnTo>
                    <a:lnTo>
                      <a:pt x="276225" y="222250"/>
                    </a:lnTo>
                    <a:lnTo>
                      <a:pt x="295275" y="365125"/>
                    </a:lnTo>
                    <a:lnTo>
                      <a:pt x="174625" y="425450"/>
                    </a:lnTo>
                    <a:lnTo>
                      <a:pt x="76200" y="419100"/>
                    </a:lnTo>
                    <a:lnTo>
                      <a:pt x="53975" y="501650"/>
                    </a:lnTo>
                    <a:lnTo>
                      <a:pt x="15875" y="530225"/>
                    </a:lnTo>
                    <a:lnTo>
                      <a:pt x="0" y="555625"/>
                    </a:lnTo>
                    <a:cubicBezTo>
                      <a:pt x="10190" y="603180"/>
                      <a:pt x="9525" y="584922"/>
                      <a:pt x="9525" y="609600"/>
                    </a:cubicBezTo>
                    <a:lnTo>
                      <a:pt x="15875" y="628650"/>
                    </a:lnTo>
                    <a:lnTo>
                      <a:pt x="44450" y="635000"/>
                    </a:lnTo>
                    <a:lnTo>
                      <a:pt x="66675" y="708025"/>
                    </a:lnTo>
                    <a:lnTo>
                      <a:pt x="123825" y="733425"/>
                    </a:lnTo>
                    <a:lnTo>
                      <a:pt x="155575" y="733425"/>
                    </a:lnTo>
                    <a:lnTo>
                      <a:pt x="200025" y="708025"/>
                    </a:lnTo>
                    <a:lnTo>
                      <a:pt x="260350" y="657225"/>
                    </a:lnTo>
                    <a:lnTo>
                      <a:pt x="298450" y="660400"/>
                    </a:lnTo>
                    <a:lnTo>
                      <a:pt x="374650" y="660400"/>
                    </a:lnTo>
                    <a:lnTo>
                      <a:pt x="428625" y="561975"/>
                    </a:lnTo>
                    <a:lnTo>
                      <a:pt x="488950" y="533400"/>
                    </a:lnTo>
                    <a:lnTo>
                      <a:pt x="542925" y="441325"/>
                    </a:lnTo>
                    <a:lnTo>
                      <a:pt x="549275" y="361950"/>
                    </a:lnTo>
                    <a:lnTo>
                      <a:pt x="457200" y="304800"/>
                    </a:lnTo>
                    <a:lnTo>
                      <a:pt x="415925" y="117475"/>
                    </a:lnTo>
                    <a:lnTo>
                      <a:pt x="393700" y="31750"/>
                    </a:lnTo>
                    <a:lnTo>
                      <a:pt x="3175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3CCC0B1-6DE7-46F9-A0BD-FC997D51B9E9}"/>
                  </a:ext>
                </a:extLst>
              </p:cNvPr>
              <p:cNvSpPr/>
              <p:nvPr/>
            </p:nvSpPr>
            <p:spPr>
              <a:xfrm>
                <a:off x="3798094" y="2631281"/>
                <a:ext cx="964406" cy="552450"/>
              </a:xfrm>
              <a:custGeom>
                <a:avLst/>
                <a:gdLst>
                  <a:gd name="connsiteX0" fmla="*/ 447675 w 964406"/>
                  <a:gd name="connsiteY0" fmla="*/ 183357 h 552450"/>
                  <a:gd name="connsiteX1" fmla="*/ 357187 w 964406"/>
                  <a:gd name="connsiteY1" fmla="*/ 314325 h 552450"/>
                  <a:gd name="connsiteX2" fmla="*/ 364331 w 964406"/>
                  <a:gd name="connsiteY2" fmla="*/ 347663 h 552450"/>
                  <a:gd name="connsiteX3" fmla="*/ 400050 w 964406"/>
                  <a:gd name="connsiteY3" fmla="*/ 361950 h 552450"/>
                  <a:gd name="connsiteX4" fmla="*/ 435769 w 964406"/>
                  <a:gd name="connsiteY4" fmla="*/ 266700 h 552450"/>
                  <a:gd name="connsiteX5" fmla="*/ 190500 w 964406"/>
                  <a:gd name="connsiteY5" fmla="*/ 0 h 552450"/>
                  <a:gd name="connsiteX6" fmla="*/ 230981 w 964406"/>
                  <a:gd name="connsiteY6" fmla="*/ 2382 h 552450"/>
                  <a:gd name="connsiteX7" fmla="*/ 292894 w 964406"/>
                  <a:gd name="connsiteY7" fmla="*/ 26194 h 552450"/>
                  <a:gd name="connsiteX8" fmla="*/ 328612 w 964406"/>
                  <a:gd name="connsiteY8" fmla="*/ 28575 h 552450"/>
                  <a:gd name="connsiteX9" fmla="*/ 390525 w 964406"/>
                  <a:gd name="connsiteY9" fmla="*/ 38100 h 552450"/>
                  <a:gd name="connsiteX10" fmla="*/ 416719 w 964406"/>
                  <a:gd name="connsiteY10" fmla="*/ 71438 h 552450"/>
                  <a:gd name="connsiteX11" fmla="*/ 471487 w 964406"/>
                  <a:gd name="connsiteY11" fmla="*/ 107157 h 552450"/>
                  <a:gd name="connsiteX12" fmla="*/ 507206 w 964406"/>
                  <a:gd name="connsiteY12" fmla="*/ 111919 h 552450"/>
                  <a:gd name="connsiteX13" fmla="*/ 542925 w 964406"/>
                  <a:gd name="connsiteY13" fmla="*/ 150019 h 552450"/>
                  <a:gd name="connsiteX14" fmla="*/ 609600 w 964406"/>
                  <a:gd name="connsiteY14" fmla="*/ 152400 h 552450"/>
                  <a:gd name="connsiteX15" fmla="*/ 676275 w 964406"/>
                  <a:gd name="connsiteY15" fmla="*/ 159544 h 552450"/>
                  <a:gd name="connsiteX16" fmla="*/ 750094 w 964406"/>
                  <a:gd name="connsiteY16" fmla="*/ 245269 h 552450"/>
                  <a:gd name="connsiteX17" fmla="*/ 845344 w 964406"/>
                  <a:gd name="connsiteY17" fmla="*/ 207169 h 552450"/>
                  <a:gd name="connsiteX18" fmla="*/ 885825 w 964406"/>
                  <a:gd name="connsiteY18" fmla="*/ 226219 h 552450"/>
                  <a:gd name="connsiteX19" fmla="*/ 890587 w 964406"/>
                  <a:gd name="connsiteY19" fmla="*/ 319088 h 552450"/>
                  <a:gd name="connsiteX20" fmla="*/ 869156 w 964406"/>
                  <a:gd name="connsiteY20" fmla="*/ 392907 h 552450"/>
                  <a:gd name="connsiteX21" fmla="*/ 904875 w 964406"/>
                  <a:gd name="connsiteY21" fmla="*/ 433388 h 552450"/>
                  <a:gd name="connsiteX22" fmla="*/ 964406 w 964406"/>
                  <a:gd name="connsiteY22" fmla="*/ 528638 h 552450"/>
                  <a:gd name="connsiteX23" fmla="*/ 897731 w 964406"/>
                  <a:gd name="connsiteY23" fmla="*/ 542925 h 552450"/>
                  <a:gd name="connsiteX24" fmla="*/ 854869 w 964406"/>
                  <a:gd name="connsiteY24" fmla="*/ 509588 h 552450"/>
                  <a:gd name="connsiteX25" fmla="*/ 831056 w 964406"/>
                  <a:gd name="connsiteY25" fmla="*/ 504825 h 552450"/>
                  <a:gd name="connsiteX26" fmla="*/ 783431 w 964406"/>
                  <a:gd name="connsiteY26" fmla="*/ 476250 h 552450"/>
                  <a:gd name="connsiteX27" fmla="*/ 757237 w 964406"/>
                  <a:gd name="connsiteY27" fmla="*/ 478632 h 552450"/>
                  <a:gd name="connsiteX28" fmla="*/ 719137 w 964406"/>
                  <a:gd name="connsiteY28" fmla="*/ 478632 h 552450"/>
                  <a:gd name="connsiteX29" fmla="*/ 688181 w 964406"/>
                  <a:gd name="connsiteY29" fmla="*/ 476250 h 552450"/>
                  <a:gd name="connsiteX30" fmla="*/ 650081 w 964406"/>
                  <a:gd name="connsiteY30" fmla="*/ 440532 h 552450"/>
                  <a:gd name="connsiteX31" fmla="*/ 664369 w 964406"/>
                  <a:gd name="connsiteY31" fmla="*/ 390525 h 552450"/>
                  <a:gd name="connsiteX32" fmla="*/ 723900 w 964406"/>
                  <a:gd name="connsiteY32" fmla="*/ 319088 h 552450"/>
                  <a:gd name="connsiteX33" fmla="*/ 704850 w 964406"/>
                  <a:gd name="connsiteY33" fmla="*/ 288132 h 552450"/>
                  <a:gd name="connsiteX34" fmla="*/ 652462 w 964406"/>
                  <a:gd name="connsiteY34" fmla="*/ 273844 h 552450"/>
                  <a:gd name="connsiteX35" fmla="*/ 585787 w 964406"/>
                  <a:gd name="connsiteY35" fmla="*/ 252413 h 552450"/>
                  <a:gd name="connsiteX36" fmla="*/ 576262 w 964406"/>
                  <a:gd name="connsiteY36" fmla="*/ 276225 h 552450"/>
                  <a:gd name="connsiteX37" fmla="*/ 576262 w 964406"/>
                  <a:gd name="connsiteY37" fmla="*/ 278607 h 552450"/>
                  <a:gd name="connsiteX38" fmla="*/ 557212 w 964406"/>
                  <a:gd name="connsiteY38" fmla="*/ 311944 h 552450"/>
                  <a:gd name="connsiteX39" fmla="*/ 547687 w 964406"/>
                  <a:gd name="connsiteY39" fmla="*/ 361950 h 552450"/>
                  <a:gd name="connsiteX40" fmla="*/ 557212 w 964406"/>
                  <a:gd name="connsiteY40" fmla="*/ 428625 h 552450"/>
                  <a:gd name="connsiteX41" fmla="*/ 573881 w 964406"/>
                  <a:gd name="connsiteY41" fmla="*/ 478632 h 552450"/>
                  <a:gd name="connsiteX42" fmla="*/ 533400 w 964406"/>
                  <a:gd name="connsiteY42" fmla="*/ 502444 h 552450"/>
                  <a:gd name="connsiteX43" fmla="*/ 514350 w 964406"/>
                  <a:gd name="connsiteY43" fmla="*/ 509588 h 552450"/>
                  <a:gd name="connsiteX44" fmla="*/ 464344 w 964406"/>
                  <a:gd name="connsiteY44" fmla="*/ 552450 h 552450"/>
                  <a:gd name="connsiteX45" fmla="*/ 397669 w 964406"/>
                  <a:gd name="connsiteY45" fmla="*/ 547688 h 552450"/>
                  <a:gd name="connsiteX46" fmla="*/ 366712 w 964406"/>
                  <a:gd name="connsiteY46" fmla="*/ 521494 h 552450"/>
                  <a:gd name="connsiteX47" fmla="*/ 309562 w 964406"/>
                  <a:gd name="connsiteY47" fmla="*/ 485775 h 552450"/>
                  <a:gd name="connsiteX48" fmla="*/ 278606 w 964406"/>
                  <a:gd name="connsiteY48" fmla="*/ 478632 h 552450"/>
                  <a:gd name="connsiteX49" fmla="*/ 230981 w 964406"/>
                  <a:gd name="connsiteY49" fmla="*/ 471488 h 552450"/>
                  <a:gd name="connsiteX50" fmla="*/ 219075 w 964406"/>
                  <a:gd name="connsiteY50" fmla="*/ 471488 h 552450"/>
                  <a:gd name="connsiteX51" fmla="*/ 150019 w 964406"/>
                  <a:gd name="connsiteY51" fmla="*/ 433388 h 552450"/>
                  <a:gd name="connsiteX52" fmla="*/ 97631 w 964406"/>
                  <a:gd name="connsiteY52" fmla="*/ 402432 h 552450"/>
                  <a:gd name="connsiteX53" fmla="*/ 54769 w 964406"/>
                  <a:gd name="connsiteY53" fmla="*/ 359569 h 552450"/>
                  <a:gd name="connsiteX54" fmla="*/ 57150 w 964406"/>
                  <a:gd name="connsiteY54" fmla="*/ 323850 h 552450"/>
                  <a:gd name="connsiteX55" fmla="*/ 59531 w 964406"/>
                  <a:gd name="connsiteY55" fmla="*/ 280988 h 552450"/>
                  <a:gd name="connsiteX56" fmla="*/ 64294 w 964406"/>
                  <a:gd name="connsiteY56" fmla="*/ 247650 h 552450"/>
                  <a:gd name="connsiteX57" fmla="*/ 97631 w 964406"/>
                  <a:gd name="connsiteY57" fmla="*/ 221457 h 552450"/>
                  <a:gd name="connsiteX58" fmla="*/ 154781 w 964406"/>
                  <a:gd name="connsiteY58" fmla="*/ 228600 h 552450"/>
                  <a:gd name="connsiteX59" fmla="*/ 200025 w 964406"/>
                  <a:gd name="connsiteY59" fmla="*/ 223838 h 552450"/>
                  <a:gd name="connsiteX60" fmla="*/ 254794 w 964406"/>
                  <a:gd name="connsiteY60" fmla="*/ 173832 h 552450"/>
                  <a:gd name="connsiteX61" fmla="*/ 257175 w 964406"/>
                  <a:gd name="connsiteY61" fmla="*/ 119063 h 552450"/>
                  <a:gd name="connsiteX62" fmla="*/ 85725 w 964406"/>
                  <a:gd name="connsiteY62" fmla="*/ 197644 h 552450"/>
                  <a:gd name="connsiteX63" fmla="*/ 45244 w 964406"/>
                  <a:gd name="connsiteY63" fmla="*/ 164307 h 552450"/>
                  <a:gd name="connsiteX64" fmla="*/ 0 w 964406"/>
                  <a:gd name="connsiteY64" fmla="*/ 116682 h 552450"/>
                  <a:gd name="connsiteX65" fmla="*/ 2381 w 964406"/>
                  <a:gd name="connsiteY65" fmla="*/ 64294 h 552450"/>
                  <a:gd name="connsiteX66" fmla="*/ 59531 w 964406"/>
                  <a:gd name="connsiteY66" fmla="*/ 26194 h 552450"/>
                  <a:gd name="connsiteX67" fmla="*/ 176212 w 964406"/>
                  <a:gd name="connsiteY67" fmla="*/ 26194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964406" h="552450">
                    <a:moveTo>
                      <a:pt x="447675" y="183357"/>
                    </a:moveTo>
                    <a:lnTo>
                      <a:pt x="357187" y="314325"/>
                    </a:lnTo>
                    <a:lnTo>
                      <a:pt x="364331" y="347663"/>
                    </a:lnTo>
                    <a:lnTo>
                      <a:pt x="400050" y="361950"/>
                    </a:lnTo>
                    <a:lnTo>
                      <a:pt x="435769" y="266700"/>
                    </a:lnTo>
                    <a:close/>
                    <a:moveTo>
                      <a:pt x="190500" y="0"/>
                    </a:moveTo>
                    <a:lnTo>
                      <a:pt x="230981" y="2382"/>
                    </a:lnTo>
                    <a:lnTo>
                      <a:pt x="292894" y="26194"/>
                    </a:lnTo>
                    <a:lnTo>
                      <a:pt x="328612" y="28575"/>
                    </a:lnTo>
                    <a:lnTo>
                      <a:pt x="390525" y="38100"/>
                    </a:lnTo>
                    <a:lnTo>
                      <a:pt x="416719" y="71438"/>
                    </a:lnTo>
                    <a:lnTo>
                      <a:pt x="471487" y="107157"/>
                    </a:lnTo>
                    <a:lnTo>
                      <a:pt x="507206" y="111919"/>
                    </a:lnTo>
                    <a:lnTo>
                      <a:pt x="542925" y="150019"/>
                    </a:lnTo>
                    <a:lnTo>
                      <a:pt x="609600" y="152400"/>
                    </a:lnTo>
                    <a:lnTo>
                      <a:pt x="676275" y="159544"/>
                    </a:lnTo>
                    <a:lnTo>
                      <a:pt x="750094" y="245269"/>
                    </a:lnTo>
                    <a:lnTo>
                      <a:pt x="845344" y="207169"/>
                    </a:lnTo>
                    <a:lnTo>
                      <a:pt x="885825" y="226219"/>
                    </a:lnTo>
                    <a:lnTo>
                      <a:pt x="890587" y="319088"/>
                    </a:lnTo>
                    <a:lnTo>
                      <a:pt x="869156" y="392907"/>
                    </a:lnTo>
                    <a:lnTo>
                      <a:pt x="904875" y="433388"/>
                    </a:lnTo>
                    <a:lnTo>
                      <a:pt x="964406" y="528638"/>
                    </a:lnTo>
                    <a:lnTo>
                      <a:pt x="897731" y="542925"/>
                    </a:lnTo>
                    <a:lnTo>
                      <a:pt x="854869" y="509588"/>
                    </a:lnTo>
                    <a:lnTo>
                      <a:pt x="831056" y="504825"/>
                    </a:lnTo>
                    <a:lnTo>
                      <a:pt x="783431" y="476250"/>
                    </a:lnTo>
                    <a:lnTo>
                      <a:pt x="757237" y="478632"/>
                    </a:lnTo>
                    <a:lnTo>
                      <a:pt x="719137" y="478632"/>
                    </a:lnTo>
                    <a:lnTo>
                      <a:pt x="688181" y="476250"/>
                    </a:lnTo>
                    <a:lnTo>
                      <a:pt x="650081" y="440532"/>
                    </a:lnTo>
                    <a:lnTo>
                      <a:pt x="664369" y="390525"/>
                    </a:lnTo>
                    <a:lnTo>
                      <a:pt x="723900" y="319088"/>
                    </a:lnTo>
                    <a:lnTo>
                      <a:pt x="704850" y="288132"/>
                    </a:lnTo>
                    <a:lnTo>
                      <a:pt x="652462" y="273844"/>
                    </a:lnTo>
                    <a:lnTo>
                      <a:pt x="585787" y="252413"/>
                    </a:lnTo>
                    <a:lnTo>
                      <a:pt x="576262" y="276225"/>
                    </a:lnTo>
                    <a:cubicBezTo>
                      <a:pt x="576262" y="277019"/>
                      <a:pt x="576418" y="277828"/>
                      <a:pt x="576262" y="278607"/>
                    </a:cubicBezTo>
                    <a:cubicBezTo>
                      <a:pt x="572856" y="295639"/>
                      <a:pt x="571836" y="291054"/>
                      <a:pt x="557212" y="311944"/>
                    </a:cubicBezTo>
                    <a:lnTo>
                      <a:pt x="547687" y="361950"/>
                    </a:lnTo>
                    <a:lnTo>
                      <a:pt x="557212" y="428625"/>
                    </a:lnTo>
                    <a:lnTo>
                      <a:pt x="573881" y="478632"/>
                    </a:lnTo>
                    <a:lnTo>
                      <a:pt x="533400" y="502444"/>
                    </a:lnTo>
                    <a:lnTo>
                      <a:pt x="514350" y="509588"/>
                    </a:lnTo>
                    <a:lnTo>
                      <a:pt x="464344" y="552450"/>
                    </a:lnTo>
                    <a:lnTo>
                      <a:pt x="397669" y="547688"/>
                    </a:lnTo>
                    <a:lnTo>
                      <a:pt x="366712" y="521494"/>
                    </a:lnTo>
                    <a:lnTo>
                      <a:pt x="309562" y="485775"/>
                    </a:lnTo>
                    <a:cubicBezTo>
                      <a:pt x="293608" y="477799"/>
                      <a:pt x="303565" y="481405"/>
                      <a:pt x="278606" y="478632"/>
                    </a:cubicBezTo>
                    <a:lnTo>
                      <a:pt x="230981" y="471488"/>
                    </a:lnTo>
                    <a:lnTo>
                      <a:pt x="219075" y="471488"/>
                    </a:lnTo>
                    <a:lnTo>
                      <a:pt x="150019" y="433388"/>
                    </a:lnTo>
                    <a:lnTo>
                      <a:pt x="97631" y="402432"/>
                    </a:lnTo>
                    <a:lnTo>
                      <a:pt x="54769" y="359569"/>
                    </a:lnTo>
                    <a:lnTo>
                      <a:pt x="57150" y="323850"/>
                    </a:lnTo>
                    <a:lnTo>
                      <a:pt x="59531" y="280988"/>
                    </a:lnTo>
                    <a:lnTo>
                      <a:pt x="64294" y="247650"/>
                    </a:lnTo>
                    <a:lnTo>
                      <a:pt x="97631" y="221457"/>
                    </a:lnTo>
                    <a:lnTo>
                      <a:pt x="154781" y="228600"/>
                    </a:lnTo>
                    <a:lnTo>
                      <a:pt x="200025" y="223838"/>
                    </a:lnTo>
                    <a:lnTo>
                      <a:pt x="254794" y="173832"/>
                    </a:lnTo>
                    <a:cubicBezTo>
                      <a:pt x="255588" y="155576"/>
                      <a:pt x="256381" y="137319"/>
                      <a:pt x="257175" y="119063"/>
                    </a:cubicBezTo>
                    <a:lnTo>
                      <a:pt x="85725" y="197644"/>
                    </a:lnTo>
                    <a:lnTo>
                      <a:pt x="45244" y="164307"/>
                    </a:lnTo>
                    <a:lnTo>
                      <a:pt x="0" y="116682"/>
                    </a:lnTo>
                    <a:lnTo>
                      <a:pt x="2381" y="64294"/>
                    </a:lnTo>
                    <a:lnTo>
                      <a:pt x="59531" y="26194"/>
                    </a:lnTo>
                    <a:lnTo>
                      <a:pt x="176212" y="261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87BCDFBA-2279-4ACA-8DC6-C4A91D87AADD}"/>
                  </a:ext>
                </a:extLst>
              </p:cNvPr>
              <p:cNvSpPr/>
              <p:nvPr/>
            </p:nvSpPr>
            <p:spPr>
              <a:xfrm>
                <a:off x="4583906" y="2274094"/>
                <a:ext cx="504825" cy="678656"/>
              </a:xfrm>
              <a:custGeom>
                <a:avLst/>
                <a:gdLst>
                  <a:gd name="connsiteX0" fmla="*/ 176213 w 504825"/>
                  <a:gd name="connsiteY0" fmla="*/ 16669 h 678656"/>
                  <a:gd name="connsiteX1" fmla="*/ 159544 w 504825"/>
                  <a:gd name="connsiteY1" fmla="*/ 57150 h 678656"/>
                  <a:gd name="connsiteX2" fmla="*/ 154782 w 504825"/>
                  <a:gd name="connsiteY2" fmla="*/ 104775 h 678656"/>
                  <a:gd name="connsiteX3" fmla="*/ 185738 w 504825"/>
                  <a:gd name="connsiteY3" fmla="*/ 142875 h 678656"/>
                  <a:gd name="connsiteX4" fmla="*/ 183357 w 504825"/>
                  <a:gd name="connsiteY4" fmla="*/ 188119 h 678656"/>
                  <a:gd name="connsiteX5" fmla="*/ 183357 w 504825"/>
                  <a:gd name="connsiteY5" fmla="*/ 211931 h 678656"/>
                  <a:gd name="connsiteX6" fmla="*/ 178594 w 504825"/>
                  <a:gd name="connsiteY6" fmla="*/ 292894 h 678656"/>
                  <a:gd name="connsiteX7" fmla="*/ 100013 w 504825"/>
                  <a:gd name="connsiteY7" fmla="*/ 326231 h 678656"/>
                  <a:gd name="connsiteX8" fmla="*/ 59532 w 504825"/>
                  <a:gd name="connsiteY8" fmla="*/ 357187 h 678656"/>
                  <a:gd name="connsiteX9" fmla="*/ 52388 w 504825"/>
                  <a:gd name="connsiteY9" fmla="*/ 385762 h 678656"/>
                  <a:gd name="connsiteX10" fmla="*/ 73819 w 504825"/>
                  <a:gd name="connsiteY10" fmla="*/ 431006 h 678656"/>
                  <a:gd name="connsiteX11" fmla="*/ 83344 w 504825"/>
                  <a:gd name="connsiteY11" fmla="*/ 469106 h 678656"/>
                  <a:gd name="connsiteX12" fmla="*/ 16669 w 504825"/>
                  <a:gd name="connsiteY12" fmla="*/ 495300 h 678656"/>
                  <a:gd name="connsiteX13" fmla="*/ 0 w 504825"/>
                  <a:gd name="connsiteY13" fmla="*/ 528637 h 678656"/>
                  <a:gd name="connsiteX14" fmla="*/ 2382 w 504825"/>
                  <a:gd name="connsiteY14" fmla="*/ 592931 h 678656"/>
                  <a:gd name="connsiteX15" fmla="*/ 9525 w 504825"/>
                  <a:gd name="connsiteY15" fmla="*/ 611981 h 678656"/>
                  <a:gd name="connsiteX16" fmla="*/ 73819 w 504825"/>
                  <a:gd name="connsiteY16" fmla="*/ 652462 h 678656"/>
                  <a:gd name="connsiteX17" fmla="*/ 107157 w 504825"/>
                  <a:gd name="connsiteY17" fmla="*/ 671512 h 678656"/>
                  <a:gd name="connsiteX18" fmla="*/ 159544 w 504825"/>
                  <a:gd name="connsiteY18" fmla="*/ 666750 h 678656"/>
                  <a:gd name="connsiteX19" fmla="*/ 188119 w 504825"/>
                  <a:gd name="connsiteY19" fmla="*/ 647700 h 678656"/>
                  <a:gd name="connsiteX20" fmla="*/ 195263 w 504825"/>
                  <a:gd name="connsiteY20" fmla="*/ 611981 h 678656"/>
                  <a:gd name="connsiteX21" fmla="*/ 300038 w 504825"/>
                  <a:gd name="connsiteY21" fmla="*/ 669131 h 678656"/>
                  <a:gd name="connsiteX22" fmla="*/ 342900 w 504825"/>
                  <a:gd name="connsiteY22" fmla="*/ 678656 h 678656"/>
                  <a:gd name="connsiteX23" fmla="*/ 366713 w 504825"/>
                  <a:gd name="connsiteY23" fmla="*/ 659606 h 678656"/>
                  <a:gd name="connsiteX24" fmla="*/ 385763 w 504825"/>
                  <a:gd name="connsiteY24" fmla="*/ 628650 h 678656"/>
                  <a:gd name="connsiteX25" fmla="*/ 445294 w 504825"/>
                  <a:gd name="connsiteY25" fmla="*/ 626269 h 678656"/>
                  <a:gd name="connsiteX26" fmla="*/ 478632 w 504825"/>
                  <a:gd name="connsiteY26" fmla="*/ 621506 h 678656"/>
                  <a:gd name="connsiteX27" fmla="*/ 497682 w 504825"/>
                  <a:gd name="connsiteY27" fmla="*/ 564356 h 678656"/>
                  <a:gd name="connsiteX28" fmla="*/ 488157 w 504825"/>
                  <a:gd name="connsiteY28" fmla="*/ 502444 h 678656"/>
                  <a:gd name="connsiteX29" fmla="*/ 504825 w 504825"/>
                  <a:gd name="connsiteY29" fmla="*/ 469106 h 678656"/>
                  <a:gd name="connsiteX30" fmla="*/ 504825 w 504825"/>
                  <a:gd name="connsiteY30" fmla="*/ 402431 h 678656"/>
                  <a:gd name="connsiteX31" fmla="*/ 483394 w 504825"/>
                  <a:gd name="connsiteY31" fmla="*/ 388144 h 678656"/>
                  <a:gd name="connsiteX32" fmla="*/ 454819 w 504825"/>
                  <a:gd name="connsiteY32" fmla="*/ 352425 h 678656"/>
                  <a:gd name="connsiteX33" fmla="*/ 421482 w 504825"/>
                  <a:gd name="connsiteY33" fmla="*/ 309562 h 678656"/>
                  <a:gd name="connsiteX34" fmla="*/ 376238 w 504825"/>
                  <a:gd name="connsiteY34" fmla="*/ 295275 h 678656"/>
                  <a:gd name="connsiteX35" fmla="*/ 295275 w 504825"/>
                  <a:gd name="connsiteY35" fmla="*/ 309562 h 678656"/>
                  <a:gd name="connsiteX36" fmla="*/ 335757 w 504825"/>
                  <a:gd name="connsiteY36" fmla="*/ 240506 h 678656"/>
                  <a:gd name="connsiteX37" fmla="*/ 304800 w 504825"/>
                  <a:gd name="connsiteY37" fmla="*/ 126206 h 678656"/>
                  <a:gd name="connsiteX38" fmla="*/ 288132 w 504825"/>
                  <a:gd name="connsiteY38" fmla="*/ 100012 h 678656"/>
                  <a:gd name="connsiteX39" fmla="*/ 288132 w 504825"/>
                  <a:gd name="connsiteY39" fmla="*/ 57150 h 678656"/>
                  <a:gd name="connsiteX40" fmla="*/ 261938 w 504825"/>
                  <a:gd name="connsiteY40" fmla="*/ 35719 h 678656"/>
                  <a:gd name="connsiteX41" fmla="*/ 226219 w 504825"/>
                  <a:gd name="connsiteY41" fmla="*/ 0 h 678656"/>
                  <a:gd name="connsiteX42" fmla="*/ 176213 w 504825"/>
                  <a:gd name="connsiteY42" fmla="*/ 16669 h 678656"/>
                  <a:gd name="connsiteX0" fmla="*/ 176213 w 504825"/>
                  <a:gd name="connsiteY0" fmla="*/ 16669 h 678656"/>
                  <a:gd name="connsiteX1" fmla="*/ 159544 w 504825"/>
                  <a:gd name="connsiteY1" fmla="*/ 57150 h 678656"/>
                  <a:gd name="connsiteX2" fmla="*/ 154782 w 504825"/>
                  <a:gd name="connsiteY2" fmla="*/ 104775 h 678656"/>
                  <a:gd name="connsiteX3" fmla="*/ 185738 w 504825"/>
                  <a:gd name="connsiteY3" fmla="*/ 142875 h 678656"/>
                  <a:gd name="connsiteX4" fmla="*/ 183357 w 504825"/>
                  <a:gd name="connsiteY4" fmla="*/ 188119 h 678656"/>
                  <a:gd name="connsiteX5" fmla="*/ 183357 w 504825"/>
                  <a:gd name="connsiteY5" fmla="*/ 211931 h 678656"/>
                  <a:gd name="connsiteX6" fmla="*/ 178594 w 504825"/>
                  <a:gd name="connsiteY6" fmla="*/ 292894 h 678656"/>
                  <a:gd name="connsiteX7" fmla="*/ 100013 w 504825"/>
                  <a:gd name="connsiteY7" fmla="*/ 326231 h 678656"/>
                  <a:gd name="connsiteX8" fmla="*/ 59532 w 504825"/>
                  <a:gd name="connsiteY8" fmla="*/ 357187 h 678656"/>
                  <a:gd name="connsiteX9" fmla="*/ 52388 w 504825"/>
                  <a:gd name="connsiteY9" fmla="*/ 385762 h 678656"/>
                  <a:gd name="connsiteX10" fmla="*/ 73819 w 504825"/>
                  <a:gd name="connsiteY10" fmla="*/ 431006 h 678656"/>
                  <a:gd name="connsiteX11" fmla="*/ 83344 w 504825"/>
                  <a:gd name="connsiteY11" fmla="*/ 469106 h 678656"/>
                  <a:gd name="connsiteX12" fmla="*/ 16669 w 504825"/>
                  <a:gd name="connsiteY12" fmla="*/ 495300 h 678656"/>
                  <a:gd name="connsiteX13" fmla="*/ 0 w 504825"/>
                  <a:gd name="connsiteY13" fmla="*/ 528637 h 678656"/>
                  <a:gd name="connsiteX14" fmla="*/ 2382 w 504825"/>
                  <a:gd name="connsiteY14" fmla="*/ 592931 h 678656"/>
                  <a:gd name="connsiteX15" fmla="*/ 9525 w 504825"/>
                  <a:gd name="connsiteY15" fmla="*/ 611981 h 678656"/>
                  <a:gd name="connsiteX16" fmla="*/ 73819 w 504825"/>
                  <a:gd name="connsiteY16" fmla="*/ 652462 h 678656"/>
                  <a:gd name="connsiteX17" fmla="*/ 107157 w 504825"/>
                  <a:gd name="connsiteY17" fmla="*/ 671512 h 678656"/>
                  <a:gd name="connsiteX18" fmla="*/ 159544 w 504825"/>
                  <a:gd name="connsiteY18" fmla="*/ 666750 h 678656"/>
                  <a:gd name="connsiteX19" fmla="*/ 188119 w 504825"/>
                  <a:gd name="connsiteY19" fmla="*/ 647700 h 678656"/>
                  <a:gd name="connsiteX20" fmla="*/ 195263 w 504825"/>
                  <a:gd name="connsiteY20" fmla="*/ 611981 h 678656"/>
                  <a:gd name="connsiteX21" fmla="*/ 300038 w 504825"/>
                  <a:gd name="connsiteY21" fmla="*/ 669131 h 678656"/>
                  <a:gd name="connsiteX22" fmla="*/ 342900 w 504825"/>
                  <a:gd name="connsiteY22" fmla="*/ 678656 h 678656"/>
                  <a:gd name="connsiteX23" fmla="*/ 366713 w 504825"/>
                  <a:gd name="connsiteY23" fmla="*/ 659606 h 678656"/>
                  <a:gd name="connsiteX24" fmla="*/ 385763 w 504825"/>
                  <a:gd name="connsiteY24" fmla="*/ 628650 h 678656"/>
                  <a:gd name="connsiteX25" fmla="*/ 445294 w 504825"/>
                  <a:gd name="connsiteY25" fmla="*/ 626269 h 678656"/>
                  <a:gd name="connsiteX26" fmla="*/ 478632 w 504825"/>
                  <a:gd name="connsiteY26" fmla="*/ 621506 h 678656"/>
                  <a:gd name="connsiteX27" fmla="*/ 497682 w 504825"/>
                  <a:gd name="connsiteY27" fmla="*/ 564356 h 678656"/>
                  <a:gd name="connsiteX28" fmla="*/ 488157 w 504825"/>
                  <a:gd name="connsiteY28" fmla="*/ 502444 h 678656"/>
                  <a:gd name="connsiteX29" fmla="*/ 504825 w 504825"/>
                  <a:gd name="connsiteY29" fmla="*/ 469106 h 678656"/>
                  <a:gd name="connsiteX30" fmla="*/ 504825 w 504825"/>
                  <a:gd name="connsiteY30" fmla="*/ 402431 h 678656"/>
                  <a:gd name="connsiteX31" fmla="*/ 483394 w 504825"/>
                  <a:gd name="connsiteY31" fmla="*/ 388144 h 678656"/>
                  <a:gd name="connsiteX32" fmla="*/ 454819 w 504825"/>
                  <a:gd name="connsiteY32" fmla="*/ 352425 h 678656"/>
                  <a:gd name="connsiteX33" fmla="*/ 421482 w 504825"/>
                  <a:gd name="connsiteY33" fmla="*/ 309562 h 678656"/>
                  <a:gd name="connsiteX34" fmla="*/ 376238 w 504825"/>
                  <a:gd name="connsiteY34" fmla="*/ 295275 h 678656"/>
                  <a:gd name="connsiteX35" fmla="*/ 335757 w 504825"/>
                  <a:gd name="connsiteY35" fmla="*/ 240506 h 678656"/>
                  <a:gd name="connsiteX36" fmla="*/ 304800 w 504825"/>
                  <a:gd name="connsiteY36" fmla="*/ 126206 h 678656"/>
                  <a:gd name="connsiteX37" fmla="*/ 288132 w 504825"/>
                  <a:gd name="connsiteY37" fmla="*/ 100012 h 678656"/>
                  <a:gd name="connsiteX38" fmla="*/ 288132 w 504825"/>
                  <a:gd name="connsiteY38" fmla="*/ 57150 h 678656"/>
                  <a:gd name="connsiteX39" fmla="*/ 261938 w 504825"/>
                  <a:gd name="connsiteY39" fmla="*/ 35719 h 678656"/>
                  <a:gd name="connsiteX40" fmla="*/ 226219 w 504825"/>
                  <a:gd name="connsiteY40" fmla="*/ 0 h 678656"/>
                  <a:gd name="connsiteX41" fmla="*/ 176213 w 504825"/>
                  <a:gd name="connsiteY41" fmla="*/ 16669 h 678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04825" h="678656">
                    <a:moveTo>
                      <a:pt x="176213" y="16669"/>
                    </a:moveTo>
                    <a:lnTo>
                      <a:pt x="159544" y="57150"/>
                    </a:lnTo>
                    <a:lnTo>
                      <a:pt x="154782" y="104775"/>
                    </a:lnTo>
                    <a:lnTo>
                      <a:pt x="185738" y="142875"/>
                    </a:lnTo>
                    <a:lnTo>
                      <a:pt x="183357" y="188119"/>
                    </a:lnTo>
                    <a:lnTo>
                      <a:pt x="183357" y="211931"/>
                    </a:lnTo>
                    <a:lnTo>
                      <a:pt x="178594" y="292894"/>
                    </a:lnTo>
                    <a:lnTo>
                      <a:pt x="100013" y="326231"/>
                    </a:lnTo>
                    <a:lnTo>
                      <a:pt x="59532" y="357187"/>
                    </a:lnTo>
                    <a:lnTo>
                      <a:pt x="52388" y="385762"/>
                    </a:lnTo>
                    <a:lnTo>
                      <a:pt x="73819" y="431006"/>
                    </a:lnTo>
                    <a:lnTo>
                      <a:pt x="83344" y="469106"/>
                    </a:lnTo>
                    <a:lnTo>
                      <a:pt x="16669" y="495300"/>
                    </a:lnTo>
                    <a:lnTo>
                      <a:pt x="0" y="528637"/>
                    </a:lnTo>
                    <a:lnTo>
                      <a:pt x="2382" y="592931"/>
                    </a:lnTo>
                    <a:lnTo>
                      <a:pt x="9525" y="611981"/>
                    </a:lnTo>
                    <a:lnTo>
                      <a:pt x="73819" y="652462"/>
                    </a:lnTo>
                    <a:lnTo>
                      <a:pt x="107157" y="671512"/>
                    </a:lnTo>
                    <a:lnTo>
                      <a:pt x="159544" y="666750"/>
                    </a:lnTo>
                    <a:lnTo>
                      <a:pt x="188119" y="647700"/>
                    </a:lnTo>
                    <a:lnTo>
                      <a:pt x="195263" y="611981"/>
                    </a:lnTo>
                    <a:lnTo>
                      <a:pt x="300038" y="669131"/>
                    </a:lnTo>
                    <a:lnTo>
                      <a:pt x="342900" y="678656"/>
                    </a:lnTo>
                    <a:lnTo>
                      <a:pt x="366713" y="659606"/>
                    </a:lnTo>
                    <a:lnTo>
                      <a:pt x="385763" y="628650"/>
                    </a:lnTo>
                    <a:lnTo>
                      <a:pt x="445294" y="626269"/>
                    </a:lnTo>
                    <a:lnTo>
                      <a:pt x="478632" y="621506"/>
                    </a:lnTo>
                    <a:lnTo>
                      <a:pt x="497682" y="564356"/>
                    </a:lnTo>
                    <a:lnTo>
                      <a:pt x="488157" y="502444"/>
                    </a:lnTo>
                    <a:lnTo>
                      <a:pt x="504825" y="469106"/>
                    </a:lnTo>
                    <a:lnTo>
                      <a:pt x="504825" y="402431"/>
                    </a:lnTo>
                    <a:lnTo>
                      <a:pt x="483394" y="388144"/>
                    </a:lnTo>
                    <a:lnTo>
                      <a:pt x="454819" y="352425"/>
                    </a:lnTo>
                    <a:lnTo>
                      <a:pt x="421482" y="309562"/>
                    </a:lnTo>
                    <a:lnTo>
                      <a:pt x="376238" y="295275"/>
                    </a:lnTo>
                    <a:lnTo>
                      <a:pt x="335757" y="240506"/>
                    </a:lnTo>
                    <a:lnTo>
                      <a:pt x="304800" y="126206"/>
                    </a:lnTo>
                    <a:lnTo>
                      <a:pt x="288132" y="100012"/>
                    </a:lnTo>
                    <a:lnTo>
                      <a:pt x="288132" y="57150"/>
                    </a:lnTo>
                    <a:lnTo>
                      <a:pt x="261938" y="35719"/>
                    </a:lnTo>
                    <a:lnTo>
                      <a:pt x="226219" y="0"/>
                    </a:lnTo>
                    <a:lnTo>
                      <a:pt x="176213" y="166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8F86AD12-1D10-4828-A358-D8862BB3CE2F}"/>
                  </a:ext>
                </a:extLst>
              </p:cNvPr>
              <p:cNvSpPr/>
              <p:nvPr/>
            </p:nvSpPr>
            <p:spPr>
              <a:xfrm>
                <a:off x="2632075" y="3451225"/>
                <a:ext cx="1082675" cy="1422400"/>
              </a:xfrm>
              <a:custGeom>
                <a:avLst/>
                <a:gdLst>
                  <a:gd name="connsiteX0" fmla="*/ 1028700 w 1082675"/>
                  <a:gd name="connsiteY0" fmla="*/ 234950 h 1422400"/>
                  <a:gd name="connsiteX1" fmla="*/ 1063625 w 1082675"/>
                  <a:gd name="connsiteY1" fmla="*/ 98425 h 1422400"/>
                  <a:gd name="connsiteX2" fmla="*/ 981075 w 1082675"/>
                  <a:gd name="connsiteY2" fmla="*/ 193675 h 1422400"/>
                  <a:gd name="connsiteX3" fmla="*/ 857250 w 1082675"/>
                  <a:gd name="connsiteY3" fmla="*/ 104775 h 1422400"/>
                  <a:gd name="connsiteX4" fmla="*/ 523875 w 1082675"/>
                  <a:gd name="connsiteY4" fmla="*/ 0 h 1422400"/>
                  <a:gd name="connsiteX5" fmla="*/ 819150 w 1082675"/>
                  <a:gd name="connsiteY5" fmla="*/ 130175 h 1422400"/>
                  <a:gd name="connsiteX6" fmla="*/ 917575 w 1082675"/>
                  <a:gd name="connsiteY6" fmla="*/ 263525 h 1422400"/>
                  <a:gd name="connsiteX7" fmla="*/ 727075 w 1082675"/>
                  <a:gd name="connsiteY7" fmla="*/ 219075 h 1422400"/>
                  <a:gd name="connsiteX8" fmla="*/ 501650 w 1082675"/>
                  <a:gd name="connsiteY8" fmla="*/ 285750 h 1422400"/>
                  <a:gd name="connsiteX9" fmla="*/ 361950 w 1082675"/>
                  <a:gd name="connsiteY9" fmla="*/ 241300 h 1422400"/>
                  <a:gd name="connsiteX10" fmla="*/ 225425 w 1082675"/>
                  <a:gd name="connsiteY10" fmla="*/ 177800 h 1422400"/>
                  <a:gd name="connsiteX11" fmla="*/ 177800 w 1082675"/>
                  <a:gd name="connsiteY11" fmla="*/ 174625 h 1422400"/>
                  <a:gd name="connsiteX12" fmla="*/ 307975 w 1082675"/>
                  <a:gd name="connsiteY12" fmla="*/ 244475 h 1422400"/>
                  <a:gd name="connsiteX13" fmla="*/ 136525 w 1082675"/>
                  <a:gd name="connsiteY13" fmla="*/ 285750 h 1422400"/>
                  <a:gd name="connsiteX14" fmla="*/ 320675 w 1082675"/>
                  <a:gd name="connsiteY14" fmla="*/ 276225 h 1422400"/>
                  <a:gd name="connsiteX15" fmla="*/ 473075 w 1082675"/>
                  <a:gd name="connsiteY15" fmla="*/ 311150 h 1422400"/>
                  <a:gd name="connsiteX16" fmla="*/ 393700 w 1082675"/>
                  <a:gd name="connsiteY16" fmla="*/ 368300 h 1422400"/>
                  <a:gd name="connsiteX17" fmla="*/ 254000 w 1082675"/>
                  <a:gd name="connsiteY17" fmla="*/ 454025 h 1422400"/>
                  <a:gd name="connsiteX18" fmla="*/ 0 w 1082675"/>
                  <a:gd name="connsiteY18" fmla="*/ 457200 h 1422400"/>
                  <a:gd name="connsiteX19" fmla="*/ 190500 w 1082675"/>
                  <a:gd name="connsiteY19" fmla="*/ 488950 h 1422400"/>
                  <a:gd name="connsiteX20" fmla="*/ 44450 w 1082675"/>
                  <a:gd name="connsiteY20" fmla="*/ 615950 h 1422400"/>
                  <a:gd name="connsiteX21" fmla="*/ 488950 w 1082675"/>
                  <a:gd name="connsiteY21" fmla="*/ 346075 h 1422400"/>
                  <a:gd name="connsiteX22" fmla="*/ 711200 w 1082675"/>
                  <a:gd name="connsiteY22" fmla="*/ 266700 h 1422400"/>
                  <a:gd name="connsiteX23" fmla="*/ 866775 w 1082675"/>
                  <a:gd name="connsiteY23" fmla="*/ 276225 h 1422400"/>
                  <a:gd name="connsiteX24" fmla="*/ 911225 w 1082675"/>
                  <a:gd name="connsiteY24" fmla="*/ 279400 h 1422400"/>
                  <a:gd name="connsiteX25" fmla="*/ 800100 w 1082675"/>
                  <a:gd name="connsiteY25" fmla="*/ 406400 h 1422400"/>
                  <a:gd name="connsiteX26" fmla="*/ 736600 w 1082675"/>
                  <a:gd name="connsiteY26" fmla="*/ 447675 h 1422400"/>
                  <a:gd name="connsiteX27" fmla="*/ 577850 w 1082675"/>
                  <a:gd name="connsiteY27" fmla="*/ 476250 h 1422400"/>
                  <a:gd name="connsiteX28" fmla="*/ 260350 w 1082675"/>
                  <a:gd name="connsiteY28" fmla="*/ 698500 h 1422400"/>
                  <a:gd name="connsiteX29" fmla="*/ 593725 w 1082675"/>
                  <a:gd name="connsiteY29" fmla="*/ 492125 h 1422400"/>
                  <a:gd name="connsiteX30" fmla="*/ 730250 w 1082675"/>
                  <a:gd name="connsiteY30" fmla="*/ 476250 h 1422400"/>
                  <a:gd name="connsiteX31" fmla="*/ 495300 w 1082675"/>
                  <a:gd name="connsiteY31" fmla="*/ 762000 h 1422400"/>
                  <a:gd name="connsiteX32" fmla="*/ 298450 w 1082675"/>
                  <a:gd name="connsiteY32" fmla="*/ 911225 h 1422400"/>
                  <a:gd name="connsiteX33" fmla="*/ 152400 w 1082675"/>
                  <a:gd name="connsiteY33" fmla="*/ 1136650 h 1422400"/>
                  <a:gd name="connsiteX34" fmla="*/ 295275 w 1082675"/>
                  <a:gd name="connsiteY34" fmla="*/ 939800 h 1422400"/>
                  <a:gd name="connsiteX35" fmla="*/ 460375 w 1082675"/>
                  <a:gd name="connsiteY35" fmla="*/ 815975 h 1422400"/>
                  <a:gd name="connsiteX36" fmla="*/ 295275 w 1082675"/>
                  <a:gd name="connsiteY36" fmla="*/ 1143000 h 1422400"/>
                  <a:gd name="connsiteX37" fmla="*/ 180975 w 1082675"/>
                  <a:gd name="connsiteY37" fmla="*/ 1422400 h 1422400"/>
                  <a:gd name="connsiteX38" fmla="*/ 327025 w 1082675"/>
                  <a:gd name="connsiteY38" fmla="*/ 1130300 h 1422400"/>
                  <a:gd name="connsiteX39" fmla="*/ 460375 w 1082675"/>
                  <a:gd name="connsiteY39" fmla="*/ 882650 h 1422400"/>
                  <a:gd name="connsiteX40" fmla="*/ 488950 w 1082675"/>
                  <a:gd name="connsiteY40" fmla="*/ 1006475 h 1422400"/>
                  <a:gd name="connsiteX41" fmla="*/ 492125 w 1082675"/>
                  <a:gd name="connsiteY41" fmla="*/ 1187450 h 1422400"/>
                  <a:gd name="connsiteX42" fmla="*/ 508000 w 1082675"/>
                  <a:gd name="connsiteY42" fmla="*/ 968375 h 1422400"/>
                  <a:gd name="connsiteX43" fmla="*/ 488950 w 1082675"/>
                  <a:gd name="connsiteY43" fmla="*/ 831850 h 1422400"/>
                  <a:gd name="connsiteX44" fmla="*/ 768350 w 1082675"/>
                  <a:gd name="connsiteY44" fmla="*/ 460375 h 1422400"/>
                  <a:gd name="connsiteX45" fmla="*/ 857250 w 1082675"/>
                  <a:gd name="connsiteY45" fmla="*/ 400050 h 1422400"/>
                  <a:gd name="connsiteX46" fmla="*/ 885825 w 1082675"/>
                  <a:gd name="connsiteY46" fmla="*/ 619125 h 1422400"/>
                  <a:gd name="connsiteX47" fmla="*/ 831850 w 1082675"/>
                  <a:gd name="connsiteY47" fmla="*/ 876300 h 1422400"/>
                  <a:gd name="connsiteX48" fmla="*/ 701675 w 1082675"/>
                  <a:gd name="connsiteY48" fmla="*/ 1193800 h 1422400"/>
                  <a:gd name="connsiteX49" fmla="*/ 815975 w 1082675"/>
                  <a:gd name="connsiteY49" fmla="*/ 990600 h 1422400"/>
                  <a:gd name="connsiteX50" fmla="*/ 863600 w 1082675"/>
                  <a:gd name="connsiteY50" fmla="*/ 1177925 h 1422400"/>
                  <a:gd name="connsiteX51" fmla="*/ 835025 w 1082675"/>
                  <a:gd name="connsiteY51" fmla="*/ 936625 h 1422400"/>
                  <a:gd name="connsiteX52" fmla="*/ 914400 w 1082675"/>
                  <a:gd name="connsiteY52" fmla="*/ 704850 h 1422400"/>
                  <a:gd name="connsiteX53" fmla="*/ 996950 w 1082675"/>
                  <a:gd name="connsiteY53" fmla="*/ 796925 h 1422400"/>
                  <a:gd name="connsiteX54" fmla="*/ 1060450 w 1082675"/>
                  <a:gd name="connsiteY54" fmla="*/ 993775 h 1422400"/>
                  <a:gd name="connsiteX55" fmla="*/ 1076325 w 1082675"/>
                  <a:gd name="connsiteY55" fmla="*/ 1181100 h 1422400"/>
                  <a:gd name="connsiteX56" fmla="*/ 1082675 w 1082675"/>
                  <a:gd name="connsiteY56" fmla="*/ 971550 h 1422400"/>
                  <a:gd name="connsiteX57" fmla="*/ 1012825 w 1082675"/>
                  <a:gd name="connsiteY57" fmla="*/ 755650 h 1422400"/>
                  <a:gd name="connsiteX58" fmla="*/ 904875 w 1082675"/>
                  <a:gd name="connsiteY58" fmla="*/ 631825 h 1422400"/>
                  <a:gd name="connsiteX59" fmla="*/ 901700 w 1082675"/>
                  <a:gd name="connsiteY59" fmla="*/ 434975 h 1422400"/>
                  <a:gd name="connsiteX60" fmla="*/ 895350 w 1082675"/>
                  <a:gd name="connsiteY60" fmla="*/ 361950 h 1422400"/>
                  <a:gd name="connsiteX61" fmla="*/ 946150 w 1082675"/>
                  <a:gd name="connsiteY61" fmla="*/ 314325 h 1422400"/>
                  <a:gd name="connsiteX62" fmla="*/ 990600 w 1082675"/>
                  <a:gd name="connsiteY62" fmla="*/ 307975 h 1422400"/>
                  <a:gd name="connsiteX63" fmla="*/ 1028700 w 1082675"/>
                  <a:gd name="connsiteY63" fmla="*/ 234950 h 142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082675" h="1422400">
                    <a:moveTo>
                      <a:pt x="1028700" y="234950"/>
                    </a:moveTo>
                    <a:lnTo>
                      <a:pt x="1063625" y="98425"/>
                    </a:lnTo>
                    <a:lnTo>
                      <a:pt x="981075" y="193675"/>
                    </a:lnTo>
                    <a:lnTo>
                      <a:pt x="857250" y="104775"/>
                    </a:lnTo>
                    <a:lnTo>
                      <a:pt x="523875" y="0"/>
                    </a:lnTo>
                    <a:lnTo>
                      <a:pt x="819150" y="130175"/>
                    </a:lnTo>
                    <a:lnTo>
                      <a:pt x="917575" y="263525"/>
                    </a:lnTo>
                    <a:lnTo>
                      <a:pt x="727075" y="219075"/>
                    </a:lnTo>
                    <a:lnTo>
                      <a:pt x="501650" y="285750"/>
                    </a:lnTo>
                    <a:lnTo>
                      <a:pt x="361950" y="241300"/>
                    </a:lnTo>
                    <a:lnTo>
                      <a:pt x="225425" y="177800"/>
                    </a:lnTo>
                    <a:lnTo>
                      <a:pt x="177800" y="174625"/>
                    </a:lnTo>
                    <a:lnTo>
                      <a:pt x="307975" y="244475"/>
                    </a:lnTo>
                    <a:lnTo>
                      <a:pt x="136525" y="285750"/>
                    </a:lnTo>
                    <a:lnTo>
                      <a:pt x="320675" y="276225"/>
                    </a:lnTo>
                    <a:lnTo>
                      <a:pt x="473075" y="311150"/>
                    </a:lnTo>
                    <a:lnTo>
                      <a:pt x="393700" y="368300"/>
                    </a:lnTo>
                    <a:lnTo>
                      <a:pt x="254000" y="454025"/>
                    </a:lnTo>
                    <a:lnTo>
                      <a:pt x="0" y="457200"/>
                    </a:lnTo>
                    <a:lnTo>
                      <a:pt x="190500" y="488950"/>
                    </a:lnTo>
                    <a:lnTo>
                      <a:pt x="44450" y="615950"/>
                    </a:lnTo>
                    <a:lnTo>
                      <a:pt x="488950" y="346075"/>
                    </a:lnTo>
                    <a:lnTo>
                      <a:pt x="711200" y="266700"/>
                    </a:lnTo>
                    <a:lnTo>
                      <a:pt x="866775" y="276225"/>
                    </a:lnTo>
                    <a:lnTo>
                      <a:pt x="911225" y="279400"/>
                    </a:lnTo>
                    <a:lnTo>
                      <a:pt x="800100" y="406400"/>
                    </a:lnTo>
                    <a:lnTo>
                      <a:pt x="736600" y="447675"/>
                    </a:lnTo>
                    <a:lnTo>
                      <a:pt x="577850" y="476250"/>
                    </a:lnTo>
                    <a:lnTo>
                      <a:pt x="260350" y="698500"/>
                    </a:lnTo>
                    <a:lnTo>
                      <a:pt x="593725" y="492125"/>
                    </a:lnTo>
                    <a:lnTo>
                      <a:pt x="730250" y="476250"/>
                    </a:lnTo>
                    <a:lnTo>
                      <a:pt x="495300" y="762000"/>
                    </a:lnTo>
                    <a:lnTo>
                      <a:pt x="298450" y="911225"/>
                    </a:lnTo>
                    <a:lnTo>
                      <a:pt x="152400" y="1136650"/>
                    </a:lnTo>
                    <a:lnTo>
                      <a:pt x="295275" y="939800"/>
                    </a:lnTo>
                    <a:lnTo>
                      <a:pt x="460375" y="815975"/>
                    </a:lnTo>
                    <a:lnTo>
                      <a:pt x="295275" y="1143000"/>
                    </a:lnTo>
                    <a:lnTo>
                      <a:pt x="180975" y="1422400"/>
                    </a:lnTo>
                    <a:lnTo>
                      <a:pt x="327025" y="1130300"/>
                    </a:lnTo>
                    <a:lnTo>
                      <a:pt x="460375" y="882650"/>
                    </a:lnTo>
                    <a:lnTo>
                      <a:pt x="488950" y="1006475"/>
                    </a:lnTo>
                    <a:cubicBezTo>
                      <a:pt x="490008" y="1066800"/>
                      <a:pt x="491067" y="1127125"/>
                      <a:pt x="492125" y="1187450"/>
                    </a:cubicBezTo>
                    <a:lnTo>
                      <a:pt x="508000" y="968375"/>
                    </a:lnTo>
                    <a:lnTo>
                      <a:pt x="488950" y="831850"/>
                    </a:lnTo>
                    <a:lnTo>
                      <a:pt x="768350" y="460375"/>
                    </a:lnTo>
                    <a:lnTo>
                      <a:pt x="857250" y="400050"/>
                    </a:lnTo>
                    <a:lnTo>
                      <a:pt x="885825" y="619125"/>
                    </a:lnTo>
                    <a:lnTo>
                      <a:pt x="831850" y="876300"/>
                    </a:lnTo>
                    <a:lnTo>
                      <a:pt x="701675" y="1193800"/>
                    </a:lnTo>
                    <a:lnTo>
                      <a:pt x="815975" y="990600"/>
                    </a:lnTo>
                    <a:lnTo>
                      <a:pt x="863600" y="1177925"/>
                    </a:lnTo>
                    <a:lnTo>
                      <a:pt x="835025" y="936625"/>
                    </a:lnTo>
                    <a:lnTo>
                      <a:pt x="914400" y="704850"/>
                    </a:lnTo>
                    <a:lnTo>
                      <a:pt x="996950" y="796925"/>
                    </a:lnTo>
                    <a:lnTo>
                      <a:pt x="1060450" y="993775"/>
                    </a:lnTo>
                    <a:lnTo>
                      <a:pt x="1076325" y="1181100"/>
                    </a:lnTo>
                    <a:lnTo>
                      <a:pt x="1082675" y="971550"/>
                    </a:lnTo>
                    <a:lnTo>
                      <a:pt x="1012825" y="755650"/>
                    </a:lnTo>
                    <a:lnTo>
                      <a:pt x="904875" y="631825"/>
                    </a:lnTo>
                    <a:cubicBezTo>
                      <a:pt x="903817" y="566208"/>
                      <a:pt x="902758" y="500592"/>
                      <a:pt x="901700" y="434975"/>
                    </a:cubicBezTo>
                    <a:lnTo>
                      <a:pt x="895350" y="361950"/>
                    </a:lnTo>
                    <a:lnTo>
                      <a:pt x="946150" y="314325"/>
                    </a:lnTo>
                    <a:lnTo>
                      <a:pt x="990600" y="307975"/>
                    </a:lnTo>
                    <a:lnTo>
                      <a:pt x="1028700" y="23495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AE4EB971-C3DF-41CA-A85C-2689D9E15190}"/>
                  </a:ext>
                </a:extLst>
              </p:cNvPr>
              <p:cNvSpPr/>
              <p:nvPr/>
            </p:nvSpPr>
            <p:spPr>
              <a:xfrm>
                <a:off x="4133850" y="3575050"/>
                <a:ext cx="812800" cy="542925"/>
              </a:xfrm>
              <a:custGeom>
                <a:avLst/>
                <a:gdLst>
                  <a:gd name="connsiteX0" fmla="*/ 812800 w 812800"/>
                  <a:gd name="connsiteY0" fmla="*/ 0 h 542925"/>
                  <a:gd name="connsiteX1" fmla="*/ 612775 w 812800"/>
                  <a:gd name="connsiteY1" fmla="*/ 47625 h 542925"/>
                  <a:gd name="connsiteX2" fmla="*/ 352425 w 812800"/>
                  <a:gd name="connsiteY2" fmla="*/ 260350 h 542925"/>
                  <a:gd name="connsiteX3" fmla="*/ 0 w 812800"/>
                  <a:gd name="connsiteY3" fmla="*/ 415925 h 542925"/>
                  <a:gd name="connsiteX4" fmla="*/ 298450 w 812800"/>
                  <a:gd name="connsiteY4" fmla="*/ 320675 h 542925"/>
                  <a:gd name="connsiteX5" fmla="*/ 193675 w 812800"/>
                  <a:gd name="connsiteY5" fmla="*/ 542925 h 542925"/>
                  <a:gd name="connsiteX6" fmla="*/ 368300 w 812800"/>
                  <a:gd name="connsiteY6" fmla="*/ 298450 h 542925"/>
                  <a:gd name="connsiteX7" fmla="*/ 530225 w 812800"/>
                  <a:gd name="connsiteY7" fmla="*/ 149225 h 542925"/>
                  <a:gd name="connsiteX8" fmla="*/ 812800 w 812800"/>
                  <a:gd name="connsiteY8" fmla="*/ 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2800" h="542925">
                    <a:moveTo>
                      <a:pt x="812800" y="0"/>
                    </a:moveTo>
                    <a:lnTo>
                      <a:pt x="612775" y="47625"/>
                    </a:lnTo>
                    <a:lnTo>
                      <a:pt x="352425" y="260350"/>
                    </a:lnTo>
                    <a:lnTo>
                      <a:pt x="0" y="415925"/>
                    </a:lnTo>
                    <a:lnTo>
                      <a:pt x="298450" y="320675"/>
                    </a:lnTo>
                    <a:lnTo>
                      <a:pt x="193675" y="542925"/>
                    </a:lnTo>
                    <a:lnTo>
                      <a:pt x="368300" y="298450"/>
                    </a:lnTo>
                    <a:lnTo>
                      <a:pt x="530225" y="149225"/>
                    </a:lnTo>
                    <a:lnTo>
                      <a:pt x="81280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64114371-E9F7-4C14-A933-4DA5D8C93709}"/>
                  </a:ext>
                </a:extLst>
              </p:cNvPr>
              <p:cNvSpPr/>
              <p:nvPr/>
            </p:nvSpPr>
            <p:spPr>
              <a:xfrm>
                <a:off x="4994275" y="3635375"/>
                <a:ext cx="682625" cy="1219200"/>
              </a:xfrm>
              <a:custGeom>
                <a:avLst/>
                <a:gdLst>
                  <a:gd name="connsiteX0" fmla="*/ 0 w 682625"/>
                  <a:gd name="connsiteY0" fmla="*/ 0 h 1219200"/>
                  <a:gd name="connsiteX1" fmla="*/ 152400 w 682625"/>
                  <a:gd name="connsiteY1" fmla="*/ 428625 h 1219200"/>
                  <a:gd name="connsiteX2" fmla="*/ 168275 w 682625"/>
                  <a:gd name="connsiteY2" fmla="*/ 454025 h 1219200"/>
                  <a:gd name="connsiteX3" fmla="*/ 187325 w 682625"/>
                  <a:gd name="connsiteY3" fmla="*/ 558800 h 1219200"/>
                  <a:gd name="connsiteX4" fmla="*/ 146050 w 682625"/>
                  <a:gd name="connsiteY4" fmla="*/ 644525 h 1219200"/>
                  <a:gd name="connsiteX5" fmla="*/ 139700 w 682625"/>
                  <a:gd name="connsiteY5" fmla="*/ 673100 h 1219200"/>
                  <a:gd name="connsiteX6" fmla="*/ 88900 w 682625"/>
                  <a:gd name="connsiteY6" fmla="*/ 949325 h 1219200"/>
                  <a:gd name="connsiteX7" fmla="*/ 133350 w 682625"/>
                  <a:gd name="connsiteY7" fmla="*/ 1063625 h 1219200"/>
                  <a:gd name="connsiteX8" fmla="*/ 123825 w 682625"/>
                  <a:gd name="connsiteY8" fmla="*/ 1219200 h 1219200"/>
                  <a:gd name="connsiteX9" fmla="*/ 180975 w 682625"/>
                  <a:gd name="connsiteY9" fmla="*/ 1085850 h 1219200"/>
                  <a:gd name="connsiteX10" fmla="*/ 228600 w 682625"/>
                  <a:gd name="connsiteY10" fmla="*/ 1193800 h 1219200"/>
                  <a:gd name="connsiteX11" fmla="*/ 180975 w 682625"/>
                  <a:gd name="connsiteY11" fmla="*/ 981075 h 1219200"/>
                  <a:gd name="connsiteX12" fmla="*/ 142875 w 682625"/>
                  <a:gd name="connsiteY12" fmla="*/ 917575 h 1219200"/>
                  <a:gd name="connsiteX13" fmla="*/ 142875 w 682625"/>
                  <a:gd name="connsiteY13" fmla="*/ 889000 h 1219200"/>
                  <a:gd name="connsiteX14" fmla="*/ 209550 w 682625"/>
                  <a:gd name="connsiteY14" fmla="*/ 631825 h 1219200"/>
                  <a:gd name="connsiteX15" fmla="*/ 377825 w 682625"/>
                  <a:gd name="connsiteY15" fmla="*/ 1216025 h 1219200"/>
                  <a:gd name="connsiteX16" fmla="*/ 314325 w 682625"/>
                  <a:gd name="connsiteY16" fmla="*/ 796925 h 1219200"/>
                  <a:gd name="connsiteX17" fmla="*/ 425450 w 682625"/>
                  <a:gd name="connsiteY17" fmla="*/ 882650 h 1219200"/>
                  <a:gd name="connsiteX18" fmla="*/ 565150 w 682625"/>
                  <a:gd name="connsiteY18" fmla="*/ 1101725 h 1219200"/>
                  <a:gd name="connsiteX19" fmla="*/ 476250 w 682625"/>
                  <a:gd name="connsiteY19" fmla="*/ 876300 h 1219200"/>
                  <a:gd name="connsiteX20" fmla="*/ 301625 w 682625"/>
                  <a:gd name="connsiteY20" fmla="*/ 717550 h 1219200"/>
                  <a:gd name="connsiteX21" fmla="*/ 171450 w 682625"/>
                  <a:gd name="connsiteY21" fmla="*/ 327025 h 1219200"/>
                  <a:gd name="connsiteX22" fmla="*/ 492125 w 682625"/>
                  <a:gd name="connsiteY22" fmla="*/ 482600 h 1219200"/>
                  <a:gd name="connsiteX23" fmla="*/ 571500 w 682625"/>
                  <a:gd name="connsiteY23" fmla="*/ 587375 h 1219200"/>
                  <a:gd name="connsiteX24" fmla="*/ 619125 w 682625"/>
                  <a:gd name="connsiteY24" fmla="*/ 822325 h 1219200"/>
                  <a:gd name="connsiteX25" fmla="*/ 609600 w 682625"/>
                  <a:gd name="connsiteY25" fmla="*/ 603250 h 1219200"/>
                  <a:gd name="connsiteX26" fmla="*/ 682625 w 682625"/>
                  <a:gd name="connsiteY26" fmla="*/ 606425 h 1219200"/>
                  <a:gd name="connsiteX27" fmla="*/ 539750 w 682625"/>
                  <a:gd name="connsiteY27" fmla="*/ 492125 h 1219200"/>
                  <a:gd name="connsiteX28" fmla="*/ 438150 w 682625"/>
                  <a:gd name="connsiteY28" fmla="*/ 396875 h 1219200"/>
                  <a:gd name="connsiteX29" fmla="*/ 139700 w 682625"/>
                  <a:gd name="connsiteY29" fmla="*/ 276225 h 1219200"/>
                  <a:gd name="connsiteX30" fmla="*/ 0 w 682625"/>
                  <a:gd name="connsiteY30" fmla="*/ 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82625" h="1219200">
                    <a:moveTo>
                      <a:pt x="0" y="0"/>
                    </a:moveTo>
                    <a:lnTo>
                      <a:pt x="152400" y="428625"/>
                    </a:lnTo>
                    <a:cubicBezTo>
                      <a:pt x="168890" y="451711"/>
                      <a:pt x="168275" y="441746"/>
                      <a:pt x="168275" y="454025"/>
                    </a:cubicBezTo>
                    <a:lnTo>
                      <a:pt x="187325" y="558800"/>
                    </a:lnTo>
                    <a:lnTo>
                      <a:pt x="146050" y="644525"/>
                    </a:lnTo>
                    <a:lnTo>
                      <a:pt x="139700" y="673100"/>
                    </a:lnTo>
                    <a:lnTo>
                      <a:pt x="88900" y="949325"/>
                    </a:lnTo>
                    <a:lnTo>
                      <a:pt x="133350" y="1063625"/>
                    </a:lnTo>
                    <a:lnTo>
                      <a:pt x="123825" y="1219200"/>
                    </a:lnTo>
                    <a:lnTo>
                      <a:pt x="180975" y="1085850"/>
                    </a:lnTo>
                    <a:lnTo>
                      <a:pt x="228600" y="1193800"/>
                    </a:lnTo>
                    <a:lnTo>
                      <a:pt x="180975" y="981075"/>
                    </a:lnTo>
                    <a:lnTo>
                      <a:pt x="142875" y="917575"/>
                    </a:lnTo>
                    <a:lnTo>
                      <a:pt x="142875" y="889000"/>
                    </a:lnTo>
                    <a:lnTo>
                      <a:pt x="209550" y="631825"/>
                    </a:lnTo>
                    <a:lnTo>
                      <a:pt x="377825" y="1216025"/>
                    </a:lnTo>
                    <a:lnTo>
                      <a:pt x="314325" y="796925"/>
                    </a:lnTo>
                    <a:lnTo>
                      <a:pt x="425450" y="882650"/>
                    </a:lnTo>
                    <a:lnTo>
                      <a:pt x="565150" y="1101725"/>
                    </a:lnTo>
                    <a:lnTo>
                      <a:pt x="476250" y="876300"/>
                    </a:lnTo>
                    <a:lnTo>
                      <a:pt x="301625" y="717550"/>
                    </a:lnTo>
                    <a:lnTo>
                      <a:pt x="171450" y="327025"/>
                    </a:lnTo>
                    <a:lnTo>
                      <a:pt x="492125" y="482600"/>
                    </a:lnTo>
                    <a:lnTo>
                      <a:pt x="571500" y="587375"/>
                    </a:lnTo>
                    <a:lnTo>
                      <a:pt x="619125" y="822325"/>
                    </a:lnTo>
                    <a:lnTo>
                      <a:pt x="609600" y="603250"/>
                    </a:lnTo>
                    <a:lnTo>
                      <a:pt x="682625" y="606425"/>
                    </a:lnTo>
                    <a:lnTo>
                      <a:pt x="539750" y="492125"/>
                    </a:lnTo>
                    <a:lnTo>
                      <a:pt x="438150" y="396875"/>
                    </a:lnTo>
                    <a:lnTo>
                      <a:pt x="139700" y="2762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A9028B1E-1144-41BD-9DF1-ED190E3C8BDD}"/>
                  </a:ext>
                </a:extLst>
              </p:cNvPr>
              <p:cNvSpPr/>
              <p:nvPr/>
            </p:nvSpPr>
            <p:spPr>
              <a:xfrm>
                <a:off x="4695825" y="3705225"/>
                <a:ext cx="339725" cy="904875"/>
              </a:xfrm>
              <a:custGeom>
                <a:avLst/>
                <a:gdLst>
                  <a:gd name="connsiteX0" fmla="*/ 231775 w 339725"/>
                  <a:gd name="connsiteY0" fmla="*/ 0 h 904875"/>
                  <a:gd name="connsiteX1" fmla="*/ 136525 w 339725"/>
                  <a:gd name="connsiteY1" fmla="*/ 263525 h 904875"/>
                  <a:gd name="connsiteX2" fmla="*/ 66675 w 339725"/>
                  <a:gd name="connsiteY2" fmla="*/ 539750 h 904875"/>
                  <a:gd name="connsiteX3" fmla="*/ 0 w 339725"/>
                  <a:gd name="connsiteY3" fmla="*/ 768350 h 904875"/>
                  <a:gd name="connsiteX4" fmla="*/ 88900 w 339725"/>
                  <a:gd name="connsiteY4" fmla="*/ 609600 h 904875"/>
                  <a:gd name="connsiteX5" fmla="*/ 117475 w 339725"/>
                  <a:gd name="connsiteY5" fmla="*/ 904875 h 904875"/>
                  <a:gd name="connsiteX6" fmla="*/ 127000 w 339725"/>
                  <a:gd name="connsiteY6" fmla="*/ 498475 h 904875"/>
                  <a:gd name="connsiteX7" fmla="*/ 165100 w 339725"/>
                  <a:gd name="connsiteY7" fmla="*/ 292100 h 904875"/>
                  <a:gd name="connsiteX8" fmla="*/ 193675 w 339725"/>
                  <a:gd name="connsiteY8" fmla="*/ 330200 h 904875"/>
                  <a:gd name="connsiteX9" fmla="*/ 285750 w 339725"/>
                  <a:gd name="connsiteY9" fmla="*/ 463550 h 904875"/>
                  <a:gd name="connsiteX10" fmla="*/ 339725 w 339725"/>
                  <a:gd name="connsiteY10" fmla="*/ 635000 h 904875"/>
                  <a:gd name="connsiteX11" fmla="*/ 301625 w 339725"/>
                  <a:gd name="connsiteY11" fmla="*/ 419100 h 904875"/>
                  <a:gd name="connsiteX12" fmla="*/ 193675 w 339725"/>
                  <a:gd name="connsiteY12" fmla="*/ 244475 h 904875"/>
                  <a:gd name="connsiteX13" fmla="*/ 231775 w 339725"/>
                  <a:gd name="connsiteY13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9725" h="904875">
                    <a:moveTo>
                      <a:pt x="231775" y="0"/>
                    </a:moveTo>
                    <a:lnTo>
                      <a:pt x="136525" y="263525"/>
                    </a:lnTo>
                    <a:lnTo>
                      <a:pt x="66675" y="539750"/>
                    </a:lnTo>
                    <a:lnTo>
                      <a:pt x="0" y="768350"/>
                    </a:lnTo>
                    <a:lnTo>
                      <a:pt x="88900" y="609600"/>
                    </a:lnTo>
                    <a:lnTo>
                      <a:pt x="117475" y="904875"/>
                    </a:lnTo>
                    <a:lnTo>
                      <a:pt x="127000" y="498475"/>
                    </a:lnTo>
                    <a:lnTo>
                      <a:pt x="165100" y="292100"/>
                    </a:lnTo>
                    <a:lnTo>
                      <a:pt x="193675" y="330200"/>
                    </a:lnTo>
                    <a:lnTo>
                      <a:pt x="285750" y="463550"/>
                    </a:lnTo>
                    <a:lnTo>
                      <a:pt x="339725" y="635000"/>
                    </a:lnTo>
                    <a:lnTo>
                      <a:pt x="301625" y="419100"/>
                    </a:lnTo>
                    <a:lnTo>
                      <a:pt x="193675" y="244475"/>
                    </a:lnTo>
                    <a:lnTo>
                      <a:pt x="231775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78A6B383-2E46-4552-ACBD-567DBEE4A4C3}"/>
                  </a:ext>
                </a:extLst>
              </p:cNvPr>
              <p:cNvSpPr/>
              <p:nvPr/>
            </p:nvSpPr>
            <p:spPr>
              <a:xfrm>
                <a:off x="5089525" y="3603625"/>
                <a:ext cx="0" cy="0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0DB40BF3-FDF5-4A15-9821-EC705B24712C}"/>
                  </a:ext>
                </a:extLst>
              </p:cNvPr>
              <p:cNvSpPr/>
              <p:nvPr/>
            </p:nvSpPr>
            <p:spPr>
              <a:xfrm>
                <a:off x="5102225" y="3613150"/>
                <a:ext cx="895350" cy="463550"/>
              </a:xfrm>
              <a:custGeom>
                <a:avLst/>
                <a:gdLst>
                  <a:gd name="connsiteX0" fmla="*/ 0 w 895350"/>
                  <a:gd name="connsiteY0" fmla="*/ 3175 h 463550"/>
                  <a:gd name="connsiteX1" fmla="*/ 301625 w 895350"/>
                  <a:gd name="connsiteY1" fmla="*/ 31750 h 463550"/>
                  <a:gd name="connsiteX2" fmla="*/ 320675 w 895350"/>
                  <a:gd name="connsiteY2" fmla="*/ 53975 h 463550"/>
                  <a:gd name="connsiteX3" fmla="*/ 466725 w 895350"/>
                  <a:gd name="connsiteY3" fmla="*/ 133350 h 463550"/>
                  <a:gd name="connsiteX4" fmla="*/ 692150 w 895350"/>
                  <a:gd name="connsiteY4" fmla="*/ 320675 h 463550"/>
                  <a:gd name="connsiteX5" fmla="*/ 844550 w 895350"/>
                  <a:gd name="connsiteY5" fmla="*/ 463550 h 463550"/>
                  <a:gd name="connsiteX6" fmla="*/ 828675 w 895350"/>
                  <a:gd name="connsiteY6" fmla="*/ 434975 h 463550"/>
                  <a:gd name="connsiteX7" fmla="*/ 742950 w 895350"/>
                  <a:gd name="connsiteY7" fmla="*/ 327025 h 463550"/>
                  <a:gd name="connsiteX8" fmla="*/ 895350 w 895350"/>
                  <a:gd name="connsiteY8" fmla="*/ 323850 h 463550"/>
                  <a:gd name="connsiteX9" fmla="*/ 711200 w 895350"/>
                  <a:gd name="connsiteY9" fmla="*/ 282575 h 463550"/>
                  <a:gd name="connsiteX10" fmla="*/ 520700 w 895350"/>
                  <a:gd name="connsiteY10" fmla="*/ 123825 h 463550"/>
                  <a:gd name="connsiteX11" fmla="*/ 641350 w 895350"/>
                  <a:gd name="connsiteY11" fmla="*/ 114300 h 463550"/>
                  <a:gd name="connsiteX12" fmla="*/ 847725 w 895350"/>
                  <a:gd name="connsiteY12" fmla="*/ 152400 h 463550"/>
                  <a:gd name="connsiteX13" fmla="*/ 631825 w 895350"/>
                  <a:gd name="connsiteY13" fmla="*/ 85725 h 463550"/>
                  <a:gd name="connsiteX14" fmla="*/ 501650 w 895350"/>
                  <a:gd name="connsiteY14" fmla="*/ 95250 h 463550"/>
                  <a:gd name="connsiteX15" fmla="*/ 288925 w 895350"/>
                  <a:gd name="connsiteY15" fmla="*/ 0 h 463550"/>
                  <a:gd name="connsiteX16" fmla="*/ 0 w 895350"/>
                  <a:gd name="connsiteY16" fmla="*/ 3175 h 4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95350" h="463550">
                    <a:moveTo>
                      <a:pt x="0" y="3175"/>
                    </a:moveTo>
                    <a:lnTo>
                      <a:pt x="301625" y="31750"/>
                    </a:lnTo>
                    <a:lnTo>
                      <a:pt x="320675" y="53975"/>
                    </a:lnTo>
                    <a:lnTo>
                      <a:pt x="466725" y="133350"/>
                    </a:lnTo>
                    <a:lnTo>
                      <a:pt x="692150" y="320675"/>
                    </a:lnTo>
                    <a:lnTo>
                      <a:pt x="844550" y="463550"/>
                    </a:lnTo>
                    <a:lnTo>
                      <a:pt x="828675" y="434975"/>
                    </a:lnTo>
                    <a:lnTo>
                      <a:pt x="742950" y="327025"/>
                    </a:lnTo>
                    <a:lnTo>
                      <a:pt x="895350" y="323850"/>
                    </a:lnTo>
                    <a:lnTo>
                      <a:pt x="711200" y="282575"/>
                    </a:lnTo>
                    <a:lnTo>
                      <a:pt x="520700" y="123825"/>
                    </a:lnTo>
                    <a:lnTo>
                      <a:pt x="641350" y="114300"/>
                    </a:lnTo>
                    <a:lnTo>
                      <a:pt x="847725" y="152400"/>
                    </a:lnTo>
                    <a:lnTo>
                      <a:pt x="631825" y="85725"/>
                    </a:lnTo>
                    <a:lnTo>
                      <a:pt x="501650" y="95250"/>
                    </a:lnTo>
                    <a:lnTo>
                      <a:pt x="288925" y="0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58E6E63A-18D1-4CCF-BAD6-F2E30F8E54ED}"/>
                  </a:ext>
                </a:extLst>
              </p:cNvPr>
              <p:cNvSpPr/>
              <p:nvPr/>
            </p:nvSpPr>
            <p:spPr>
              <a:xfrm>
                <a:off x="4200525" y="3381375"/>
                <a:ext cx="1358900" cy="304800"/>
              </a:xfrm>
              <a:custGeom>
                <a:avLst/>
                <a:gdLst>
                  <a:gd name="connsiteX0" fmla="*/ 0 w 1358900"/>
                  <a:gd name="connsiteY0" fmla="*/ 304800 h 304800"/>
                  <a:gd name="connsiteX1" fmla="*/ 250825 w 1358900"/>
                  <a:gd name="connsiteY1" fmla="*/ 101600 h 304800"/>
                  <a:gd name="connsiteX2" fmla="*/ 593725 w 1358900"/>
                  <a:gd name="connsiteY2" fmla="*/ 149225 h 304800"/>
                  <a:gd name="connsiteX3" fmla="*/ 714375 w 1358900"/>
                  <a:gd name="connsiteY3" fmla="*/ 165100 h 304800"/>
                  <a:gd name="connsiteX4" fmla="*/ 809625 w 1358900"/>
                  <a:gd name="connsiteY4" fmla="*/ 123825 h 304800"/>
                  <a:gd name="connsiteX5" fmla="*/ 898525 w 1358900"/>
                  <a:gd name="connsiteY5" fmla="*/ 190500 h 304800"/>
                  <a:gd name="connsiteX6" fmla="*/ 946150 w 1358900"/>
                  <a:gd name="connsiteY6" fmla="*/ 98425 h 304800"/>
                  <a:gd name="connsiteX7" fmla="*/ 1209675 w 1358900"/>
                  <a:gd name="connsiteY7" fmla="*/ 28575 h 304800"/>
                  <a:gd name="connsiteX8" fmla="*/ 1158875 w 1358900"/>
                  <a:gd name="connsiteY8" fmla="*/ 22225 h 304800"/>
                  <a:gd name="connsiteX9" fmla="*/ 1358900 w 1358900"/>
                  <a:gd name="connsiteY9" fmla="*/ 63500 h 304800"/>
                  <a:gd name="connsiteX10" fmla="*/ 1171575 w 1358900"/>
                  <a:gd name="connsiteY10" fmla="*/ 0 h 304800"/>
                  <a:gd name="connsiteX11" fmla="*/ 993775 w 1358900"/>
                  <a:gd name="connsiteY11" fmla="*/ 53975 h 304800"/>
                  <a:gd name="connsiteX12" fmla="*/ 920750 w 1358900"/>
                  <a:gd name="connsiteY12" fmla="*/ 73025 h 304800"/>
                  <a:gd name="connsiteX13" fmla="*/ 882650 w 1358900"/>
                  <a:gd name="connsiteY13" fmla="*/ 130175 h 304800"/>
                  <a:gd name="connsiteX14" fmla="*/ 828675 w 1358900"/>
                  <a:gd name="connsiteY14" fmla="*/ 101600 h 304800"/>
                  <a:gd name="connsiteX15" fmla="*/ 701675 w 1358900"/>
                  <a:gd name="connsiteY15" fmla="*/ 123825 h 304800"/>
                  <a:gd name="connsiteX16" fmla="*/ 631825 w 1358900"/>
                  <a:gd name="connsiteY16" fmla="*/ 133350 h 304800"/>
                  <a:gd name="connsiteX17" fmla="*/ 403225 w 1358900"/>
                  <a:gd name="connsiteY17" fmla="*/ 88900 h 304800"/>
                  <a:gd name="connsiteX18" fmla="*/ 263525 w 1358900"/>
                  <a:gd name="connsiteY18" fmla="*/ 76200 h 304800"/>
                  <a:gd name="connsiteX19" fmla="*/ 0 w 1358900"/>
                  <a:gd name="connsiteY19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58900" h="304800">
                    <a:moveTo>
                      <a:pt x="0" y="304800"/>
                    </a:moveTo>
                    <a:lnTo>
                      <a:pt x="250825" y="101600"/>
                    </a:lnTo>
                    <a:lnTo>
                      <a:pt x="593725" y="149225"/>
                    </a:lnTo>
                    <a:lnTo>
                      <a:pt x="714375" y="165100"/>
                    </a:lnTo>
                    <a:lnTo>
                      <a:pt x="809625" y="123825"/>
                    </a:lnTo>
                    <a:lnTo>
                      <a:pt x="898525" y="190500"/>
                    </a:lnTo>
                    <a:lnTo>
                      <a:pt x="946150" y="98425"/>
                    </a:lnTo>
                    <a:lnTo>
                      <a:pt x="1209675" y="28575"/>
                    </a:lnTo>
                    <a:cubicBezTo>
                      <a:pt x="1150421" y="21991"/>
                      <a:pt x="1133358" y="22225"/>
                      <a:pt x="1158875" y="22225"/>
                    </a:cubicBezTo>
                    <a:lnTo>
                      <a:pt x="1358900" y="63500"/>
                    </a:lnTo>
                    <a:lnTo>
                      <a:pt x="1171575" y="0"/>
                    </a:lnTo>
                    <a:lnTo>
                      <a:pt x="993775" y="53975"/>
                    </a:lnTo>
                    <a:lnTo>
                      <a:pt x="920750" y="73025"/>
                    </a:lnTo>
                    <a:lnTo>
                      <a:pt x="882650" y="130175"/>
                    </a:lnTo>
                    <a:lnTo>
                      <a:pt x="828675" y="101600"/>
                    </a:lnTo>
                    <a:lnTo>
                      <a:pt x="701675" y="123825"/>
                    </a:lnTo>
                    <a:lnTo>
                      <a:pt x="631825" y="133350"/>
                    </a:lnTo>
                    <a:lnTo>
                      <a:pt x="403225" y="88900"/>
                    </a:lnTo>
                    <a:lnTo>
                      <a:pt x="263525" y="7620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F46099DD-0DA2-407E-B0D7-8CC286ECC324}"/>
                  </a:ext>
                </a:extLst>
              </p:cNvPr>
              <p:cNvSpPr/>
              <p:nvPr/>
            </p:nvSpPr>
            <p:spPr>
              <a:xfrm>
                <a:off x="6311900" y="3787775"/>
                <a:ext cx="793750" cy="930275"/>
              </a:xfrm>
              <a:custGeom>
                <a:avLst/>
                <a:gdLst>
                  <a:gd name="connsiteX0" fmla="*/ 0 w 793750"/>
                  <a:gd name="connsiteY0" fmla="*/ 0 h 930275"/>
                  <a:gd name="connsiteX1" fmla="*/ 203200 w 793750"/>
                  <a:gd name="connsiteY1" fmla="*/ 311150 h 930275"/>
                  <a:gd name="connsiteX2" fmla="*/ 222250 w 793750"/>
                  <a:gd name="connsiteY2" fmla="*/ 482600 h 930275"/>
                  <a:gd name="connsiteX3" fmla="*/ 250825 w 793750"/>
                  <a:gd name="connsiteY3" fmla="*/ 584200 h 930275"/>
                  <a:gd name="connsiteX4" fmla="*/ 273050 w 793750"/>
                  <a:gd name="connsiteY4" fmla="*/ 927100 h 930275"/>
                  <a:gd name="connsiteX5" fmla="*/ 273050 w 793750"/>
                  <a:gd name="connsiteY5" fmla="*/ 889000 h 930275"/>
                  <a:gd name="connsiteX6" fmla="*/ 285750 w 793750"/>
                  <a:gd name="connsiteY6" fmla="*/ 704850 h 930275"/>
                  <a:gd name="connsiteX7" fmla="*/ 485775 w 793750"/>
                  <a:gd name="connsiteY7" fmla="*/ 828675 h 930275"/>
                  <a:gd name="connsiteX8" fmla="*/ 307975 w 793750"/>
                  <a:gd name="connsiteY8" fmla="*/ 669925 h 930275"/>
                  <a:gd name="connsiteX9" fmla="*/ 241300 w 793750"/>
                  <a:gd name="connsiteY9" fmla="*/ 346075 h 930275"/>
                  <a:gd name="connsiteX10" fmla="*/ 428625 w 793750"/>
                  <a:gd name="connsiteY10" fmla="*/ 511175 h 930275"/>
                  <a:gd name="connsiteX11" fmla="*/ 552450 w 793750"/>
                  <a:gd name="connsiteY11" fmla="*/ 600075 h 930275"/>
                  <a:gd name="connsiteX12" fmla="*/ 615950 w 793750"/>
                  <a:gd name="connsiteY12" fmla="*/ 819150 h 930275"/>
                  <a:gd name="connsiteX13" fmla="*/ 717550 w 793750"/>
                  <a:gd name="connsiteY13" fmla="*/ 930275 h 930275"/>
                  <a:gd name="connsiteX14" fmla="*/ 647700 w 793750"/>
                  <a:gd name="connsiteY14" fmla="*/ 815975 h 930275"/>
                  <a:gd name="connsiteX15" fmla="*/ 606425 w 793750"/>
                  <a:gd name="connsiteY15" fmla="*/ 666750 h 930275"/>
                  <a:gd name="connsiteX16" fmla="*/ 790575 w 793750"/>
                  <a:gd name="connsiteY16" fmla="*/ 787400 h 930275"/>
                  <a:gd name="connsiteX17" fmla="*/ 504825 w 793750"/>
                  <a:gd name="connsiteY17" fmla="*/ 517525 h 930275"/>
                  <a:gd name="connsiteX18" fmla="*/ 282575 w 793750"/>
                  <a:gd name="connsiteY18" fmla="*/ 307975 h 930275"/>
                  <a:gd name="connsiteX19" fmla="*/ 152400 w 793750"/>
                  <a:gd name="connsiteY19" fmla="*/ 152400 h 930275"/>
                  <a:gd name="connsiteX20" fmla="*/ 311150 w 793750"/>
                  <a:gd name="connsiteY20" fmla="*/ 158750 h 930275"/>
                  <a:gd name="connsiteX21" fmla="*/ 793750 w 793750"/>
                  <a:gd name="connsiteY21" fmla="*/ 368300 h 930275"/>
                  <a:gd name="connsiteX22" fmla="*/ 428625 w 793750"/>
                  <a:gd name="connsiteY22" fmla="*/ 155575 h 930275"/>
                  <a:gd name="connsiteX23" fmla="*/ 542925 w 793750"/>
                  <a:gd name="connsiteY23" fmla="*/ 92075 h 930275"/>
                  <a:gd name="connsiteX24" fmla="*/ 762000 w 793750"/>
                  <a:gd name="connsiteY24" fmla="*/ 66675 h 930275"/>
                  <a:gd name="connsiteX25" fmla="*/ 590550 w 793750"/>
                  <a:gd name="connsiteY25" fmla="*/ 47625 h 930275"/>
                  <a:gd name="connsiteX26" fmla="*/ 377825 w 793750"/>
                  <a:gd name="connsiteY26" fmla="*/ 139700 h 930275"/>
                  <a:gd name="connsiteX27" fmla="*/ 123825 w 793750"/>
                  <a:gd name="connsiteY27" fmla="*/ 120650 h 930275"/>
                  <a:gd name="connsiteX28" fmla="*/ 0 w 793750"/>
                  <a:gd name="connsiteY28" fmla="*/ 0 h 930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3750" h="930275">
                    <a:moveTo>
                      <a:pt x="0" y="0"/>
                    </a:moveTo>
                    <a:lnTo>
                      <a:pt x="203200" y="311150"/>
                    </a:lnTo>
                    <a:lnTo>
                      <a:pt x="222250" y="482600"/>
                    </a:lnTo>
                    <a:lnTo>
                      <a:pt x="250825" y="584200"/>
                    </a:lnTo>
                    <a:lnTo>
                      <a:pt x="273050" y="927100"/>
                    </a:lnTo>
                    <a:lnTo>
                      <a:pt x="273050" y="889000"/>
                    </a:lnTo>
                    <a:lnTo>
                      <a:pt x="285750" y="704850"/>
                    </a:lnTo>
                    <a:lnTo>
                      <a:pt x="485775" y="828675"/>
                    </a:lnTo>
                    <a:lnTo>
                      <a:pt x="307975" y="669925"/>
                    </a:lnTo>
                    <a:lnTo>
                      <a:pt x="241300" y="346075"/>
                    </a:lnTo>
                    <a:lnTo>
                      <a:pt x="428625" y="511175"/>
                    </a:lnTo>
                    <a:lnTo>
                      <a:pt x="552450" y="600075"/>
                    </a:lnTo>
                    <a:lnTo>
                      <a:pt x="615950" y="819150"/>
                    </a:lnTo>
                    <a:lnTo>
                      <a:pt x="717550" y="930275"/>
                    </a:lnTo>
                    <a:lnTo>
                      <a:pt x="647700" y="815975"/>
                    </a:lnTo>
                    <a:lnTo>
                      <a:pt x="606425" y="666750"/>
                    </a:lnTo>
                    <a:lnTo>
                      <a:pt x="790575" y="787400"/>
                    </a:lnTo>
                    <a:lnTo>
                      <a:pt x="504825" y="517525"/>
                    </a:lnTo>
                    <a:lnTo>
                      <a:pt x="282575" y="307975"/>
                    </a:lnTo>
                    <a:lnTo>
                      <a:pt x="152400" y="152400"/>
                    </a:lnTo>
                    <a:lnTo>
                      <a:pt x="311150" y="158750"/>
                    </a:lnTo>
                    <a:lnTo>
                      <a:pt x="793750" y="368300"/>
                    </a:lnTo>
                    <a:lnTo>
                      <a:pt x="428625" y="155575"/>
                    </a:lnTo>
                    <a:lnTo>
                      <a:pt x="542925" y="92075"/>
                    </a:lnTo>
                    <a:lnTo>
                      <a:pt x="762000" y="66675"/>
                    </a:lnTo>
                    <a:lnTo>
                      <a:pt x="590550" y="47625"/>
                    </a:lnTo>
                    <a:lnTo>
                      <a:pt x="377825" y="139700"/>
                    </a:lnTo>
                    <a:lnTo>
                      <a:pt x="123825" y="1206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8D09A173-E377-409C-8F45-FBF41DB5D24F}"/>
                  </a:ext>
                </a:extLst>
              </p:cNvPr>
              <p:cNvSpPr/>
              <p:nvPr/>
            </p:nvSpPr>
            <p:spPr>
              <a:xfrm>
                <a:off x="6226175" y="3854450"/>
                <a:ext cx="225425" cy="835025"/>
              </a:xfrm>
              <a:custGeom>
                <a:avLst/>
                <a:gdLst>
                  <a:gd name="connsiteX0" fmla="*/ 22225 w 225425"/>
                  <a:gd name="connsiteY0" fmla="*/ 0 h 835025"/>
                  <a:gd name="connsiteX1" fmla="*/ 15875 w 225425"/>
                  <a:gd name="connsiteY1" fmla="*/ 254000 h 835025"/>
                  <a:gd name="connsiteX2" fmla="*/ 34925 w 225425"/>
                  <a:gd name="connsiteY2" fmla="*/ 393700 h 835025"/>
                  <a:gd name="connsiteX3" fmla="*/ 25400 w 225425"/>
                  <a:gd name="connsiteY3" fmla="*/ 434975 h 835025"/>
                  <a:gd name="connsiteX4" fmla="*/ 0 w 225425"/>
                  <a:gd name="connsiteY4" fmla="*/ 577850 h 835025"/>
                  <a:gd name="connsiteX5" fmla="*/ 6350 w 225425"/>
                  <a:gd name="connsiteY5" fmla="*/ 822325 h 835025"/>
                  <a:gd name="connsiteX6" fmla="*/ 9525 w 225425"/>
                  <a:gd name="connsiteY6" fmla="*/ 793750 h 835025"/>
                  <a:gd name="connsiteX7" fmla="*/ 25400 w 225425"/>
                  <a:gd name="connsiteY7" fmla="*/ 577850 h 835025"/>
                  <a:gd name="connsiteX8" fmla="*/ 63500 w 225425"/>
                  <a:gd name="connsiteY8" fmla="*/ 469900 h 835025"/>
                  <a:gd name="connsiteX9" fmla="*/ 133350 w 225425"/>
                  <a:gd name="connsiteY9" fmla="*/ 609600 h 835025"/>
                  <a:gd name="connsiteX10" fmla="*/ 225425 w 225425"/>
                  <a:gd name="connsiteY10" fmla="*/ 835025 h 835025"/>
                  <a:gd name="connsiteX11" fmla="*/ 149225 w 225425"/>
                  <a:gd name="connsiteY11" fmla="*/ 574675 h 835025"/>
                  <a:gd name="connsiteX12" fmla="*/ 63500 w 225425"/>
                  <a:gd name="connsiteY12" fmla="*/ 393700 h 835025"/>
                  <a:gd name="connsiteX13" fmla="*/ 41275 w 225425"/>
                  <a:gd name="connsiteY13" fmla="*/ 177800 h 835025"/>
                  <a:gd name="connsiteX14" fmla="*/ 22225 w 225425"/>
                  <a:gd name="connsiteY14" fmla="*/ 0 h 835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25425" h="835025">
                    <a:moveTo>
                      <a:pt x="22225" y="0"/>
                    </a:moveTo>
                    <a:lnTo>
                      <a:pt x="15875" y="254000"/>
                    </a:lnTo>
                    <a:lnTo>
                      <a:pt x="34925" y="393700"/>
                    </a:lnTo>
                    <a:lnTo>
                      <a:pt x="25400" y="434975"/>
                    </a:lnTo>
                    <a:lnTo>
                      <a:pt x="0" y="577850"/>
                    </a:lnTo>
                    <a:lnTo>
                      <a:pt x="6350" y="822325"/>
                    </a:lnTo>
                    <a:lnTo>
                      <a:pt x="9525" y="793750"/>
                    </a:lnTo>
                    <a:lnTo>
                      <a:pt x="25400" y="577850"/>
                    </a:lnTo>
                    <a:lnTo>
                      <a:pt x="63500" y="469900"/>
                    </a:lnTo>
                    <a:lnTo>
                      <a:pt x="133350" y="609600"/>
                    </a:lnTo>
                    <a:lnTo>
                      <a:pt x="225425" y="835025"/>
                    </a:lnTo>
                    <a:lnTo>
                      <a:pt x="149225" y="574675"/>
                    </a:lnTo>
                    <a:lnTo>
                      <a:pt x="63500" y="393700"/>
                    </a:lnTo>
                    <a:lnTo>
                      <a:pt x="41275" y="177800"/>
                    </a:lnTo>
                    <a:lnTo>
                      <a:pt x="2222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B1A9D801-BF68-4A09-9C1B-E60D2530A707}"/>
                  </a:ext>
                </a:extLst>
              </p:cNvPr>
              <p:cNvSpPr/>
              <p:nvPr/>
            </p:nvSpPr>
            <p:spPr>
              <a:xfrm>
                <a:off x="5107781" y="1747838"/>
                <a:ext cx="309563" cy="126206"/>
              </a:xfrm>
              <a:custGeom>
                <a:avLst/>
                <a:gdLst>
                  <a:gd name="connsiteX0" fmla="*/ 0 w 309563"/>
                  <a:gd name="connsiteY0" fmla="*/ 0 h 126206"/>
                  <a:gd name="connsiteX1" fmla="*/ 66675 w 309563"/>
                  <a:gd name="connsiteY1" fmla="*/ 85725 h 126206"/>
                  <a:gd name="connsiteX2" fmla="*/ 128588 w 309563"/>
                  <a:gd name="connsiteY2" fmla="*/ 104775 h 126206"/>
                  <a:gd name="connsiteX3" fmla="*/ 207169 w 309563"/>
                  <a:gd name="connsiteY3" fmla="*/ 85725 h 126206"/>
                  <a:gd name="connsiteX4" fmla="*/ 233363 w 309563"/>
                  <a:gd name="connsiteY4" fmla="*/ 85725 h 126206"/>
                  <a:gd name="connsiteX5" fmla="*/ 309563 w 309563"/>
                  <a:gd name="connsiteY5" fmla="*/ 126206 h 126206"/>
                  <a:gd name="connsiteX6" fmla="*/ 242888 w 309563"/>
                  <a:gd name="connsiteY6" fmla="*/ 52387 h 126206"/>
                  <a:gd name="connsiteX7" fmla="*/ 150019 w 309563"/>
                  <a:gd name="connsiteY7" fmla="*/ 71437 h 126206"/>
                  <a:gd name="connsiteX8" fmla="*/ 128588 w 309563"/>
                  <a:gd name="connsiteY8" fmla="*/ 83343 h 126206"/>
                  <a:gd name="connsiteX9" fmla="*/ 80963 w 309563"/>
                  <a:gd name="connsiteY9" fmla="*/ 73818 h 126206"/>
                  <a:gd name="connsiteX10" fmla="*/ 0 w 309563"/>
                  <a:gd name="connsiteY10" fmla="*/ 0 h 126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9563" h="126206">
                    <a:moveTo>
                      <a:pt x="0" y="0"/>
                    </a:moveTo>
                    <a:lnTo>
                      <a:pt x="66675" y="85725"/>
                    </a:lnTo>
                    <a:lnTo>
                      <a:pt x="128588" y="104775"/>
                    </a:lnTo>
                    <a:lnTo>
                      <a:pt x="207169" y="85725"/>
                    </a:lnTo>
                    <a:lnTo>
                      <a:pt x="233363" y="85725"/>
                    </a:lnTo>
                    <a:lnTo>
                      <a:pt x="309563" y="126206"/>
                    </a:lnTo>
                    <a:lnTo>
                      <a:pt x="242888" y="52387"/>
                    </a:lnTo>
                    <a:lnTo>
                      <a:pt x="150019" y="71437"/>
                    </a:lnTo>
                    <a:lnTo>
                      <a:pt x="128588" y="83343"/>
                    </a:lnTo>
                    <a:lnTo>
                      <a:pt x="80963" y="738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8EAB1E01-05A9-40D0-BE79-E8695071259B}"/>
                  </a:ext>
                </a:extLst>
              </p:cNvPr>
              <p:cNvSpPr/>
              <p:nvPr/>
            </p:nvSpPr>
            <p:spPr>
              <a:xfrm>
                <a:off x="4367213" y="1754981"/>
                <a:ext cx="230981" cy="123825"/>
              </a:xfrm>
              <a:custGeom>
                <a:avLst/>
                <a:gdLst>
                  <a:gd name="connsiteX0" fmla="*/ 230981 w 230981"/>
                  <a:gd name="connsiteY0" fmla="*/ 59532 h 123825"/>
                  <a:gd name="connsiteX1" fmla="*/ 173831 w 230981"/>
                  <a:gd name="connsiteY1" fmla="*/ 0 h 123825"/>
                  <a:gd name="connsiteX2" fmla="*/ 83343 w 230981"/>
                  <a:gd name="connsiteY2" fmla="*/ 14288 h 123825"/>
                  <a:gd name="connsiteX3" fmla="*/ 80962 w 230981"/>
                  <a:gd name="connsiteY3" fmla="*/ 52388 h 123825"/>
                  <a:gd name="connsiteX4" fmla="*/ 38100 w 230981"/>
                  <a:gd name="connsiteY4" fmla="*/ 76200 h 123825"/>
                  <a:gd name="connsiteX5" fmla="*/ 0 w 230981"/>
                  <a:gd name="connsiteY5" fmla="*/ 123825 h 123825"/>
                  <a:gd name="connsiteX6" fmla="*/ 73818 w 230981"/>
                  <a:gd name="connsiteY6" fmla="*/ 102394 h 123825"/>
                  <a:gd name="connsiteX7" fmla="*/ 121443 w 230981"/>
                  <a:gd name="connsiteY7" fmla="*/ 73819 h 123825"/>
                  <a:gd name="connsiteX8" fmla="*/ 154781 w 230981"/>
                  <a:gd name="connsiteY8" fmla="*/ 52388 h 123825"/>
                  <a:gd name="connsiteX9" fmla="*/ 230981 w 230981"/>
                  <a:gd name="connsiteY9" fmla="*/ 59532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981" h="123825">
                    <a:moveTo>
                      <a:pt x="230981" y="59532"/>
                    </a:moveTo>
                    <a:lnTo>
                      <a:pt x="173831" y="0"/>
                    </a:lnTo>
                    <a:lnTo>
                      <a:pt x="83343" y="14288"/>
                    </a:lnTo>
                    <a:lnTo>
                      <a:pt x="80962" y="52388"/>
                    </a:lnTo>
                    <a:lnTo>
                      <a:pt x="38100" y="76200"/>
                    </a:lnTo>
                    <a:lnTo>
                      <a:pt x="0" y="123825"/>
                    </a:lnTo>
                    <a:lnTo>
                      <a:pt x="73818" y="102394"/>
                    </a:lnTo>
                    <a:lnTo>
                      <a:pt x="121443" y="73819"/>
                    </a:lnTo>
                    <a:lnTo>
                      <a:pt x="154781" y="52388"/>
                    </a:lnTo>
                    <a:lnTo>
                      <a:pt x="230981" y="5953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94CC317F-CE72-45C2-89BA-835F5760DEC2}"/>
                  </a:ext>
                </a:extLst>
              </p:cNvPr>
              <p:cNvSpPr/>
              <p:nvPr/>
            </p:nvSpPr>
            <p:spPr>
              <a:xfrm>
                <a:off x="5224463" y="1895475"/>
                <a:ext cx="109537" cy="164306"/>
              </a:xfrm>
              <a:custGeom>
                <a:avLst/>
                <a:gdLst>
                  <a:gd name="connsiteX0" fmla="*/ 109537 w 109537"/>
                  <a:gd name="connsiteY0" fmla="*/ 0 h 164306"/>
                  <a:gd name="connsiteX1" fmla="*/ 66675 w 109537"/>
                  <a:gd name="connsiteY1" fmla="*/ 69056 h 164306"/>
                  <a:gd name="connsiteX2" fmla="*/ 47625 w 109537"/>
                  <a:gd name="connsiteY2" fmla="*/ 28575 h 164306"/>
                  <a:gd name="connsiteX3" fmla="*/ 38100 w 109537"/>
                  <a:gd name="connsiteY3" fmla="*/ 80963 h 164306"/>
                  <a:gd name="connsiteX4" fmla="*/ 0 w 109537"/>
                  <a:gd name="connsiteY4" fmla="*/ 128588 h 164306"/>
                  <a:gd name="connsiteX5" fmla="*/ 52387 w 109537"/>
                  <a:gd name="connsiteY5" fmla="*/ 100013 h 164306"/>
                  <a:gd name="connsiteX6" fmla="*/ 104775 w 109537"/>
                  <a:gd name="connsiteY6" fmla="*/ 164306 h 164306"/>
                  <a:gd name="connsiteX7" fmla="*/ 80962 w 109537"/>
                  <a:gd name="connsiteY7" fmla="*/ 100013 h 164306"/>
                  <a:gd name="connsiteX8" fmla="*/ 109537 w 109537"/>
                  <a:gd name="connsiteY8" fmla="*/ 0 h 16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9537" h="164306">
                    <a:moveTo>
                      <a:pt x="109537" y="0"/>
                    </a:moveTo>
                    <a:lnTo>
                      <a:pt x="66675" y="69056"/>
                    </a:lnTo>
                    <a:lnTo>
                      <a:pt x="47625" y="28575"/>
                    </a:lnTo>
                    <a:lnTo>
                      <a:pt x="38100" y="80963"/>
                    </a:lnTo>
                    <a:lnTo>
                      <a:pt x="0" y="128588"/>
                    </a:lnTo>
                    <a:lnTo>
                      <a:pt x="52387" y="100013"/>
                    </a:lnTo>
                    <a:lnTo>
                      <a:pt x="104775" y="164306"/>
                    </a:lnTo>
                    <a:lnTo>
                      <a:pt x="80962" y="100013"/>
                    </a:lnTo>
                    <a:lnTo>
                      <a:pt x="10953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81EF7E19-9D89-4D49-B3E5-15923F1D0714}"/>
                  </a:ext>
                </a:extLst>
              </p:cNvPr>
              <p:cNvSpPr/>
              <p:nvPr/>
            </p:nvSpPr>
            <p:spPr>
              <a:xfrm>
                <a:off x="4193381" y="2126456"/>
                <a:ext cx="202407" cy="328613"/>
              </a:xfrm>
              <a:custGeom>
                <a:avLst/>
                <a:gdLst>
                  <a:gd name="connsiteX0" fmla="*/ 202407 w 202407"/>
                  <a:gd name="connsiteY0" fmla="*/ 0 h 328613"/>
                  <a:gd name="connsiteX1" fmla="*/ 147638 w 202407"/>
                  <a:gd name="connsiteY1" fmla="*/ 33338 h 328613"/>
                  <a:gd name="connsiteX2" fmla="*/ 145257 w 202407"/>
                  <a:gd name="connsiteY2" fmla="*/ 59532 h 328613"/>
                  <a:gd name="connsiteX3" fmla="*/ 111919 w 202407"/>
                  <a:gd name="connsiteY3" fmla="*/ 107157 h 328613"/>
                  <a:gd name="connsiteX4" fmla="*/ 100013 w 202407"/>
                  <a:gd name="connsiteY4" fmla="*/ 147638 h 328613"/>
                  <a:gd name="connsiteX5" fmla="*/ 83344 w 202407"/>
                  <a:gd name="connsiteY5" fmla="*/ 204788 h 328613"/>
                  <a:gd name="connsiteX6" fmla="*/ 78582 w 202407"/>
                  <a:gd name="connsiteY6" fmla="*/ 230982 h 328613"/>
                  <a:gd name="connsiteX7" fmla="*/ 71438 w 202407"/>
                  <a:gd name="connsiteY7" fmla="*/ 278607 h 328613"/>
                  <a:gd name="connsiteX8" fmla="*/ 0 w 202407"/>
                  <a:gd name="connsiteY8" fmla="*/ 328613 h 328613"/>
                  <a:gd name="connsiteX9" fmla="*/ 92869 w 202407"/>
                  <a:gd name="connsiteY9" fmla="*/ 326232 h 328613"/>
                  <a:gd name="connsiteX10" fmla="*/ 116682 w 202407"/>
                  <a:gd name="connsiteY10" fmla="*/ 321469 h 328613"/>
                  <a:gd name="connsiteX11" fmla="*/ 138113 w 202407"/>
                  <a:gd name="connsiteY11" fmla="*/ 300038 h 328613"/>
                  <a:gd name="connsiteX12" fmla="*/ 102394 w 202407"/>
                  <a:gd name="connsiteY12" fmla="*/ 297657 h 328613"/>
                  <a:gd name="connsiteX13" fmla="*/ 107157 w 202407"/>
                  <a:gd name="connsiteY13" fmla="*/ 204788 h 328613"/>
                  <a:gd name="connsiteX14" fmla="*/ 130969 w 202407"/>
                  <a:gd name="connsiteY14" fmla="*/ 138113 h 328613"/>
                  <a:gd name="connsiteX15" fmla="*/ 142875 w 202407"/>
                  <a:gd name="connsiteY15" fmla="*/ 92869 h 328613"/>
                  <a:gd name="connsiteX16" fmla="*/ 202407 w 202407"/>
                  <a:gd name="connsiteY16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2407" h="328613">
                    <a:moveTo>
                      <a:pt x="202407" y="0"/>
                    </a:moveTo>
                    <a:lnTo>
                      <a:pt x="147638" y="33338"/>
                    </a:lnTo>
                    <a:lnTo>
                      <a:pt x="145257" y="59532"/>
                    </a:lnTo>
                    <a:lnTo>
                      <a:pt x="111919" y="107157"/>
                    </a:lnTo>
                    <a:lnTo>
                      <a:pt x="100013" y="147638"/>
                    </a:lnTo>
                    <a:lnTo>
                      <a:pt x="83344" y="204788"/>
                    </a:lnTo>
                    <a:cubicBezTo>
                      <a:pt x="78426" y="229379"/>
                      <a:pt x="78582" y="220506"/>
                      <a:pt x="78582" y="230982"/>
                    </a:cubicBezTo>
                    <a:lnTo>
                      <a:pt x="71438" y="278607"/>
                    </a:lnTo>
                    <a:lnTo>
                      <a:pt x="0" y="328613"/>
                    </a:lnTo>
                    <a:lnTo>
                      <a:pt x="92869" y="326232"/>
                    </a:lnTo>
                    <a:lnTo>
                      <a:pt x="116682" y="321469"/>
                    </a:lnTo>
                    <a:lnTo>
                      <a:pt x="138113" y="300038"/>
                    </a:lnTo>
                    <a:lnTo>
                      <a:pt x="102394" y="297657"/>
                    </a:lnTo>
                    <a:lnTo>
                      <a:pt x="107157" y="204788"/>
                    </a:lnTo>
                    <a:lnTo>
                      <a:pt x="130969" y="138113"/>
                    </a:lnTo>
                    <a:lnTo>
                      <a:pt x="142875" y="92869"/>
                    </a:lnTo>
                    <a:lnTo>
                      <a:pt x="202407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A4CA703B-E688-42A1-92ED-AFECC339C825}"/>
                  </a:ext>
                </a:extLst>
              </p:cNvPr>
              <p:cNvSpPr/>
              <p:nvPr/>
            </p:nvSpPr>
            <p:spPr>
              <a:xfrm>
                <a:off x="4317206" y="2490788"/>
                <a:ext cx="140494" cy="166687"/>
              </a:xfrm>
              <a:custGeom>
                <a:avLst/>
                <a:gdLst>
                  <a:gd name="connsiteX0" fmla="*/ 0 w 140494"/>
                  <a:gd name="connsiteY0" fmla="*/ 0 h 166687"/>
                  <a:gd name="connsiteX1" fmla="*/ 40482 w 140494"/>
                  <a:gd name="connsiteY1" fmla="*/ 76200 h 166687"/>
                  <a:gd name="connsiteX2" fmla="*/ 42863 w 140494"/>
                  <a:gd name="connsiteY2" fmla="*/ 102393 h 166687"/>
                  <a:gd name="connsiteX3" fmla="*/ 66675 w 140494"/>
                  <a:gd name="connsiteY3" fmla="*/ 166687 h 166687"/>
                  <a:gd name="connsiteX4" fmla="*/ 76200 w 140494"/>
                  <a:gd name="connsiteY4" fmla="*/ 126206 h 166687"/>
                  <a:gd name="connsiteX5" fmla="*/ 140494 w 140494"/>
                  <a:gd name="connsiteY5" fmla="*/ 116681 h 166687"/>
                  <a:gd name="connsiteX6" fmla="*/ 66675 w 140494"/>
                  <a:gd name="connsiteY6" fmla="*/ 97631 h 166687"/>
                  <a:gd name="connsiteX7" fmla="*/ 66675 w 140494"/>
                  <a:gd name="connsiteY7" fmla="*/ 57150 h 166687"/>
                  <a:gd name="connsiteX8" fmla="*/ 0 w 140494"/>
                  <a:gd name="connsiteY8" fmla="*/ 0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0494" h="166687">
                    <a:moveTo>
                      <a:pt x="0" y="0"/>
                    </a:moveTo>
                    <a:lnTo>
                      <a:pt x="40482" y="76200"/>
                    </a:lnTo>
                    <a:lnTo>
                      <a:pt x="42863" y="102393"/>
                    </a:lnTo>
                    <a:lnTo>
                      <a:pt x="66675" y="166687"/>
                    </a:lnTo>
                    <a:lnTo>
                      <a:pt x="76200" y="126206"/>
                    </a:lnTo>
                    <a:lnTo>
                      <a:pt x="140494" y="116681"/>
                    </a:lnTo>
                    <a:lnTo>
                      <a:pt x="66675" y="97631"/>
                    </a:lnTo>
                    <a:lnTo>
                      <a:pt x="66675" y="571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BE70F050-1B5B-4187-AC06-0FB7E1DE53C9}"/>
                  </a:ext>
                </a:extLst>
              </p:cNvPr>
              <p:cNvSpPr/>
              <p:nvPr/>
            </p:nvSpPr>
            <p:spPr>
              <a:xfrm>
                <a:off x="3945731" y="2924175"/>
                <a:ext cx="197644" cy="154781"/>
              </a:xfrm>
              <a:custGeom>
                <a:avLst/>
                <a:gdLst>
                  <a:gd name="connsiteX0" fmla="*/ 0 w 197644"/>
                  <a:gd name="connsiteY0" fmla="*/ 0 h 154781"/>
                  <a:gd name="connsiteX1" fmla="*/ 54769 w 197644"/>
                  <a:gd name="connsiteY1" fmla="*/ 14288 h 154781"/>
                  <a:gd name="connsiteX2" fmla="*/ 92869 w 197644"/>
                  <a:gd name="connsiteY2" fmla="*/ 45244 h 154781"/>
                  <a:gd name="connsiteX3" fmla="*/ 109538 w 197644"/>
                  <a:gd name="connsiteY3" fmla="*/ 85725 h 154781"/>
                  <a:gd name="connsiteX4" fmla="*/ 145257 w 197644"/>
                  <a:gd name="connsiteY4" fmla="*/ 114300 h 154781"/>
                  <a:gd name="connsiteX5" fmla="*/ 197644 w 197644"/>
                  <a:gd name="connsiteY5" fmla="*/ 154781 h 154781"/>
                  <a:gd name="connsiteX6" fmla="*/ 164307 w 197644"/>
                  <a:gd name="connsiteY6" fmla="*/ 92869 h 154781"/>
                  <a:gd name="connsiteX7" fmla="*/ 130969 w 197644"/>
                  <a:gd name="connsiteY7" fmla="*/ 69056 h 154781"/>
                  <a:gd name="connsiteX8" fmla="*/ 102394 w 197644"/>
                  <a:gd name="connsiteY8" fmla="*/ 19050 h 154781"/>
                  <a:gd name="connsiteX9" fmla="*/ 0 w 197644"/>
                  <a:gd name="connsiteY9" fmla="*/ 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7644" h="154781">
                    <a:moveTo>
                      <a:pt x="0" y="0"/>
                    </a:moveTo>
                    <a:lnTo>
                      <a:pt x="54769" y="14288"/>
                    </a:lnTo>
                    <a:lnTo>
                      <a:pt x="92869" y="45244"/>
                    </a:lnTo>
                    <a:lnTo>
                      <a:pt x="109538" y="85725"/>
                    </a:lnTo>
                    <a:lnTo>
                      <a:pt x="145257" y="114300"/>
                    </a:lnTo>
                    <a:lnTo>
                      <a:pt x="197644" y="154781"/>
                    </a:lnTo>
                    <a:lnTo>
                      <a:pt x="164307" y="92869"/>
                    </a:lnTo>
                    <a:lnTo>
                      <a:pt x="130969" y="69056"/>
                    </a:lnTo>
                    <a:lnTo>
                      <a:pt x="102394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A52B2706-D611-4CCC-9484-A308B16AAAAF}"/>
                  </a:ext>
                </a:extLst>
              </p:cNvPr>
              <p:cNvSpPr/>
              <p:nvPr/>
            </p:nvSpPr>
            <p:spPr>
              <a:xfrm>
                <a:off x="5117306" y="2524125"/>
                <a:ext cx="90488" cy="119063"/>
              </a:xfrm>
              <a:custGeom>
                <a:avLst/>
                <a:gdLst>
                  <a:gd name="connsiteX0" fmla="*/ 73819 w 90488"/>
                  <a:gd name="connsiteY0" fmla="*/ 0 h 119063"/>
                  <a:gd name="connsiteX1" fmla="*/ 73819 w 90488"/>
                  <a:gd name="connsiteY1" fmla="*/ 52388 h 119063"/>
                  <a:gd name="connsiteX2" fmla="*/ 4763 w 90488"/>
                  <a:gd name="connsiteY2" fmla="*/ 71438 h 119063"/>
                  <a:gd name="connsiteX3" fmla="*/ 0 w 90488"/>
                  <a:gd name="connsiteY3" fmla="*/ 83344 h 119063"/>
                  <a:gd name="connsiteX4" fmla="*/ 47625 w 90488"/>
                  <a:gd name="connsiteY4" fmla="*/ 119063 h 119063"/>
                  <a:gd name="connsiteX5" fmla="*/ 59532 w 90488"/>
                  <a:gd name="connsiteY5" fmla="*/ 97631 h 119063"/>
                  <a:gd name="connsiteX6" fmla="*/ 90488 w 90488"/>
                  <a:gd name="connsiteY6" fmla="*/ 85725 h 119063"/>
                  <a:gd name="connsiteX7" fmla="*/ 73819 w 90488"/>
                  <a:gd name="connsiteY7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0488" h="119063">
                    <a:moveTo>
                      <a:pt x="73819" y="0"/>
                    </a:moveTo>
                    <a:lnTo>
                      <a:pt x="73819" y="52388"/>
                    </a:lnTo>
                    <a:lnTo>
                      <a:pt x="4763" y="71438"/>
                    </a:lnTo>
                    <a:lnTo>
                      <a:pt x="0" y="83344"/>
                    </a:lnTo>
                    <a:lnTo>
                      <a:pt x="47625" y="119063"/>
                    </a:lnTo>
                    <a:lnTo>
                      <a:pt x="59532" y="97631"/>
                    </a:lnTo>
                    <a:lnTo>
                      <a:pt x="90488" y="85725"/>
                    </a:lnTo>
                    <a:cubicBezTo>
                      <a:pt x="89694" y="61913"/>
                      <a:pt x="88901" y="38100"/>
                      <a:pt x="73819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59604179-2400-4E65-9289-435053EE2945}"/>
                  </a:ext>
                </a:extLst>
              </p:cNvPr>
              <p:cNvSpPr/>
              <p:nvPr/>
            </p:nvSpPr>
            <p:spPr>
              <a:xfrm>
                <a:off x="5926931" y="2405063"/>
                <a:ext cx="133350" cy="142875"/>
              </a:xfrm>
              <a:custGeom>
                <a:avLst/>
                <a:gdLst>
                  <a:gd name="connsiteX0" fmla="*/ 64294 w 133350"/>
                  <a:gd name="connsiteY0" fmla="*/ 0 h 142875"/>
                  <a:gd name="connsiteX1" fmla="*/ 80963 w 133350"/>
                  <a:gd name="connsiteY1" fmla="*/ 66675 h 142875"/>
                  <a:gd name="connsiteX2" fmla="*/ 59532 w 133350"/>
                  <a:gd name="connsiteY2" fmla="*/ 107156 h 142875"/>
                  <a:gd name="connsiteX3" fmla="*/ 0 w 133350"/>
                  <a:gd name="connsiteY3" fmla="*/ 128587 h 142875"/>
                  <a:gd name="connsiteX4" fmla="*/ 57150 w 133350"/>
                  <a:gd name="connsiteY4" fmla="*/ 142875 h 142875"/>
                  <a:gd name="connsiteX5" fmla="*/ 133350 w 133350"/>
                  <a:gd name="connsiteY5" fmla="*/ 88106 h 142875"/>
                  <a:gd name="connsiteX6" fmla="*/ 109538 w 133350"/>
                  <a:gd name="connsiteY6" fmla="*/ 69056 h 142875"/>
                  <a:gd name="connsiteX7" fmla="*/ 64294 w 133350"/>
                  <a:gd name="connsiteY7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350" h="142875">
                    <a:moveTo>
                      <a:pt x="64294" y="0"/>
                    </a:moveTo>
                    <a:lnTo>
                      <a:pt x="80963" y="66675"/>
                    </a:lnTo>
                    <a:lnTo>
                      <a:pt x="59532" y="107156"/>
                    </a:lnTo>
                    <a:lnTo>
                      <a:pt x="0" y="128587"/>
                    </a:lnTo>
                    <a:lnTo>
                      <a:pt x="57150" y="142875"/>
                    </a:lnTo>
                    <a:lnTo>
                      <a:pt x="133350" y="88106"/>
                    </a:lnTo>
                    <a:lnTo>
                      <a:pt x="109538" y="69056"/>
                    </a:lnTo>
                    <a:lnTo>
                      <a:pt x="64294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F84F93B0-B563-4FE9-8AF7-9BC74B781E33}"/>
                  </a:ext>
                </a:extLst>
              </p:cNvPr>
              <p:cNvSpPr/>
              <p:nvPr/>
            </p:nvSpPr>
            <p:spPr>
              <a:xfrm>
                <a:off x="4781550" y="2700338"/>
                <a:ext cx="195263" cy="95250"/>
              </a:xfrm>
              <a:custGeom>
                <a:avLst/>
                <a:gdLst>
                  <a:gd name="connsiteX0" fmla="*/ 0 w 195263"/>
                  <a:gd name="connsiteY0" fmla="*/ 0 h 95250"/>
                  <a:gd name="connsiteX1" fmla="*/ 57150 w 195263"/>
                  <a:gd name="connsiteY1" fmla="*/ 23812 h 95250"/>
                  <a:gd name="connsiteX2" fmla="*/ 95250 w 195263"/>
                  <a:gd name="connsiteY2" fmla="*/ 33337 h 95250"/>
                  <a:gd name="connsiteX3" fmla="*/ 128588 w 195263"/>
                  <a:gd name="connsiteY3" fmla="*/ 4762 h 95250"/>
                  <a:gd name="connsiteX4" fmla="*/ 138113 w 195263"/>
                  <a:gd name="connsiteY4" fmla="*/ 38100 h 95250"/>
                  <a:gd name="connsiteX5" fmla="*/ 195263 w 195263"/>
                  <a:gd name="connsiteY5" fmla="*/ 52387 h 95250"/>
                  <a:gd name="connsiteX6" fmla="*/ 176213 w 195263"/>
                  <a:gd name="connsiteY6" fmla="*/ 95250 h 95250"/>
                  <a:gd name="connsiteX7" fmla="*/ 133350 w 195263"/>
                  <a:gd name="connsiteY7" fmla="*/ 80962 h 95250"/>
                  <a:gd name="connsiteX8" fmla="*/ 133350 w 195263"/>
                  <a:gd name="connsiteY8" fmla="*/ 80962 h 95250"/>
                  <a:gd name="connsiteX9" fmla="*/ 52388 w 195263"/>
                  <a:gd name="connsiteY9" fmla="*/ 80962 h 95250"/>
                  <a:gd name="connsiteX10" fmla="*/ 61913 w 195263"/>
                  <a:gd name="connsiteY10" fmla="*/ 61912 h 95250"/>
                  <a:gd name="connsiteX11" fmla="*/ 0 w 195263"/>
                  <a:gd name="connsiteY11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5263" h="95250">
                    <a:moveTo>
                      <a:pt x="0" y="0"/>
                    </a:moveTo>
                    <a:lnTo>
                      <a:pt x="57150" y="23812"/>
                    </a:lnTo>
                    <a:lnTo>
                      <a:pt x="95250" y="33337"/>
                    </a:lnTo>
                    <a:lnTo>
                      <a:pt x="128588" y="4762"/>
                    </a:lnTo>
                    <a:lnTo>
                      <a:pt x="138113" y="38100"/>
                    </a:lnTo>
                    <a:lnTo>
                      <a:pt x="195263" y="52387"/>
                    </a:lnTo>
                    <a:lnTo>
                      <a:pt x="176213" y="95250"/>
                    </a:lnTo>
                    <a:lnTo>
                      <a:pt x="133350" y="80962"/>
                    </a:lnTo>
                    <a:lnTo>
                      <a:pt x="133350" y="80962"/>
                    </a:lnTo>
                    <a:lnTo>
                      <a:pt x="52388" y="80962"/>
                    </a:lnTo>
                    <a:lnTo>
                      <a:pt x="61913" y="619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782E6BC8-1381-40A7-A6FD-CE6C2FB3DABD}"/>
              </a:ext>
            </a:extLst>
          </p:cNvPr>
          <p:cNvGrpSpPr/>
          <p:nvPr/>
        </p:nvGrpSpPr>
        <p:grpSpPr>
          <a:xfrm>
            <a:off x="722530" y="899907"/>
            <a:ext cx="2594394" cy="2594394"/>
            <a:chOff x="-419097" y="861060"/>
            <a:chExt cx="4770120" cy="4770120"/>
          </a:xfrm>
        </p:grpSpPr>
        <p:sp>
          <p:nvSpPr>
            <p:cNvPr id="779" name="フリーフォーム: 図形 778">
              <a:extLst>
                <a:ext uri="{FF2B5EF4-FFF2-40B4-BE49-F238E27FC236}">
                  <a16:creationId xmlns:a16="http://schemas.microsoft.com/office/drawing/2014/main" id="{17EFAC0B-3C03-46AB-9D45-6493963BC969}"/>
                </a:ext>
              </a:extLst>
            </p:cNvPr>
            <p:cNvSpPr/>
            <p:nvPr/>
          </p:nvSpPr>
          <p:spPr>
            <a:xfrm>
              <a:off x="-419097" y="861060"/>
              <a:ext cx="4770120" cy="4770120"/>
            </a:xfrm>
            <a:custGeom>
              <a:avLst/>
              <a:gdLst>
                <a:gd name="connsiteX0" fmla="*/ 2324735 w 4770120"/>
                <a:gd name="connsiteY0" fmla="*/ 0 h 4770120"/>
                <a:gd name="connsiteX1" fmla="*/ 2445386 w 4770120"/>
                <a:gd name="connsiteY1" fmla="*/ 0 h 4770120"/>
                <a:gd name="connsiteX2" fmla="*/ 2445386 w 4770120"/>
                <a:gd name="connsiteY2" fmla="*/ 17966 h 4770120"/>
                <a:gd name="connsiteX3" fmla="*/ 2627393 w 4770120"/>
                <a:gd name="connsiteY3" fmla="*/ 27157 h 4770120"/>
                <a:gd name="connsiteX4" fmla="*/ 2629909 w 4770120"/>
                <a:gd name="connsiteY4" fmla="*/ 27541 h 4770120"/>
                <a:gd name="connsiteX5" fmla="*/ 2631918 w 4770120"/>
                <a:gd name="connsiteY5" fmla="*/ 12043 h 4770120"/>
                <a:gd name="connsiteX6" fmla="*/ 2751567 w 4770120"/>
                <a:gd name="connsiteY6" fmla="*/ 27557 h 4770120"/>
                <a:gd name="connsiteX7" fmla="*/ 2749208 w 4770120"/>
                <a:gd name="connsiteY7" fmla="*/ 45748 h 4770120"/>
                <a:gd name="connsiteX8" fmla="*/ 2862726 w 4770120"/>
                <a:gd name="connsiteY8" fmla="*/ 63073 h 4770120"/>
                <a:gd name="connsiteX9" fmla="*/ 2939493 w 4770120"/>
                <a:gd name="connsiteY9" fmla="*/ 82812 h 4770120"/>
                <a:gd name="connsiteX10" fmla="*/ 2944090 w 4770120"/>
                <a:gd name="connsiteY10" fmla="*/ 65656 h 4770120"/>
                <a:gd name="connsiteX11" fmla="*/ 3060630 w 4770120"/>
                <a:gd name="connsiteY11" fmla="*/ 96883 h 4770120"/>
                <a:gd name="connsiteX12" fmla="*/ 3056349 w 4770120"/>
                <a:gd name="connsiteY12" fmla="*/ 112859 h 4770120"/>
                <a:gd name="connsiteX13" fmla="*/ 3089867 w 4770120"/>
                <a:gd name="connsiteY13" fmla="*/ 121477 h 4770120"/>
                <a:gd name="connsiteX14" fmla="*/ 3230964 w 4770120"/>
                <a:gd name="connsiteY14" fmla="*/ 173119 h 4770120"/>
                <a:gd name="connsiteX15" fmla="*/ 3237689 w 4770120"/>
                <a:gd name="connsiteY15" fmla="*/ 156793 h 4770120"/>
                <a:gd name="connsiteX16" fmla="*/ 3349246 w 4770120"/>
                <a:gd name="connsiteY16" fmla="*/ 202746 h 4770120"/>
                <a:gd name="connsiteX17" fmla="*/ 3342894 w 4770120"/>
                <a:gd name="connsiteY17" fmla="*/ 218167 h 4770120"/>
                <a:gd name="connsiteX18" fmla="*/ 3514810 w 4770120"/>
                <a:gd name="connsiteY18" fmla="*/ 300983 h 4770120"/>
                <a:gd name="connsiteX19" fmla="*/ 3517649 w 4770120"/>
                <a:gd name="connsiteY19" fmla="*/ 302708 h 4770120"/>
                <a:gd name="connsiteX20" fmla="*/ 3525347 w 4770120"/>
                <a:gd name="connsiteY20" fmla="*/ 289375 h 4770120"/>
                <a:gd name="connsiteX21" fmla="*/ 3629834 w 4770120"/>
                <a:gd name="connsiteY21" fmla="*/ 349701 h 4770120"/>
                <a:gd name="connsiteX22" fmla="*/ 3620789 w 4770120"/>
                <a:gd name="connsiteY22" fmla="*/ 365367 h 4770120"/>
                <a:gd name="connsiteX23" fmla="*/ 3710228 w 4770120"/>
                <a:gd name="connsiteY23" fmla="*/ 419703 h 4770120"/>
                <a:gd name="connsiteX24" fmla="*/ 3774419 w 4770120"/>
                <a:gd name="connsiteY24" fmla="*/ 467704 h 4770120"/>
                <a:gd name="connsiteX25" fmla="*/ 3785354 w 4770120"/>
                <a:gd name="connsiteY25" fmla="*/ 453395 h 4770120"/>
                <a:gd name="connsiteX26" fmla="*/ 3881216 w 4770120"/>
                <a:gd name="connsiteY26" fmla="*/ 526656 h 4770120"/>
                <a:gd name="connsiteX27" fmla="*/ 3871048 w 4770120"/>
                <a:gd name="connsiteY27" fmla="*/ 539962 h 4770120"/>
                <a:gd name="connsiteX28" fmla="*/ 3892689 w 4770120"/>
                <a:gd name="connsiteY28" fmla="*/ 556145 h 4770120"/>
                <a:gd name="connsiteX29" fmla="*/ 4016310 w 4770120"/>
                <a:gd name="connsiteY29" fmla="*/ 668499 h 4770120"/>
                <a:gd name="connsiteX30" fmla="*/ 4028896 w 4770120"/>
                <a:gd name="connsiteY30" fmla="*/ 655912 h 4770120"/>
                <a:gd name="connsiteX31" fmla="*/ 4114209 w 4770120"/>
                <a:gd name="connsiteY31" fmla="*/ 741225 h 4770120"/>
                <a:gd name="connsiteX32" fmla="*/ 4101623 w 4770120"/>
                <a:gd name="connsiteY32" fmla="*/ 753812 h 4770120"/>
                <a:gd name="connsiteX33" fmla="*/ 4213975 w 4770120"/>
                <a:gd name="connsiteY33" fmla="*/ 877431 h 4770120"/>
                <a:gd name="connsiteX34" fmla="*/ 4224604 w 4770120"/>
                <a:gd name="connsiteY34" fmla="*/ 891645 h 4770120"/>
                <a:gd name="connsiteX35" fmla="*/ 4237592 w 4770120"/>
                <a:gd name="connsiteY35" fmla="*/ 881638 h 4770120"/>
                <a:gd name="connsiteX36" fmla="*/ 4311226 w 4770120"/>
                <a:gd name="connsiteY36" fmla="*/ 977213 h 4770120"/>
                <a:gd name="connsiteX37" fmla="*/ 4296865 w 4770120"/>
                <a:gd name="connsiteY37" fmla="*/ 988278 h 4770120"/>
                <a:gd name="connsiteX38" fmla="*/ 4350418 w 4770120"/>
                <a:gd name="connsiteY38" fmla="*/ 1059892 h 4770120"/>
                <a:gd name="connsiteX39" fmla="*/ 4404754 w 4770120"/>
                <a:gd name="connsiteY39" fmla="*/ 1149333 h 4770120"/>
                <a:gd name="connsiteX40" fmla="*/ 4420420 w 4770120"/>
                <a:gd name="connsiteY40" fmla="*/ 1140288 h 4770120"/>
                <a:gd name="connsiteX41" fmla="*/ 4480746 w 4770120"/>
                <a:gd name="connsiteY41" fmla="*/ 1244774 h 4770120"/>
                <a:gd name="connsiteX42" fmla="*/ 4467413 w 4770120"/>
                <a:gd name="connsiteY42" fmla="*/ 1252472 h 4770120"/>
                <a:gd name="connsiteX43" fmla="*/ 4469137 w 4770120"/>
                <a:gd name="connsiteY43" fmla="*/ 1255311 h 4770120"/>
                <a:gd name="connsiteX44" fmla="*/ 4547923 w 4770120"/>
                <a:gd name="connsiteY44" fmla="*/ 1418860 h 4770120"/>
                <a:gd name="connsiteX45" fmla="*/ 4563582 w 4770120"/>
                <a:gd name="connsiteY45" fmla="*/ 1412337 h 4770120"/>
                <a:gd name="connsiteX46" fmla="*/ 4609972 w 4770120"/>
                <a:gd name="connsiteY46" fmla="*/ 1523713 h 4770120"/>
                <a:gd name="connsiteX47" fmla="*/ 4593813 w 4770120"/>
                <a:gd name="connsiteY47" fmla="*/ 1530444 h 4770120"/>
                <a:gd name="connsiteX48" fmla="*/ 4648643 w 4770120"/>
                <a:gd name="connsiteY48" fmla="*/ 1680253 h 4770120"/>
                <a:gd name="connsiteX49" fmla="*/ 4657262 w 4770120"/>
                <a:gd name="connsiteY49" fmla="*/ 1713773 h 4770120"/>
                <a:gd name="connsiteX50" fmla="*/ 4673238 w 4770120"/>
                <a:gd name="connsiteY50" fmla="*/ 1709492 h 4770120"/>
                <a:gd name="connsiteX51" fmla="*/ 4704465 w 4770120"/>
                <a:gd name="connsiteY51" fmla="*/ 1826032 h 4770120"/>
                <a:gd name="connsiteX52" fmla="*/ 4687309 w 4770120"/>
                <a:gd name="connsiteY52" fmla="*/ 1830629 h 4770120"/>
                <a:gd name="connsiteX53" fmla="*/ 4707047 w 4770120"/>
                <a:gd name="connsiteY53" fmla="*/ 1907394 h 4770120"/>
                <a:gd name="connsiteX54" fmla="*/ 4722974 w 4770120"/>
                <a:gd name="connsiteY54" fmla="*/ 2011748 h 4770120"/>
                <a:gd name="connsiteX55" fmla="*/ 4741111 w 4770120"/>
                <a:gd name="connsiteY55" fmla="*/ 2009324 h 4770120"/>
                <a:gd name="connsiteX56" fmla="*/ 4757093 w 4770120"/>
                <a:gd name="connsiteY56" fmla="*/ 2128912 h 4770120"/>
                <a:gd name="connsiteX57" fmla="*/ 4741180 w 4770120"/>
                <a:gd name="connsiteY57" fmla="*/ 2131039 h 4770120"/>
                <a:gd name="connsiteX58" fmla="*/ 4742963 w 4770120"/>
                <a:gd name="connsiteY58" fmla="*/ 2142727 h 4770120"/>
                <a:gd name="connsiteX59" fmla="*/ 4752154 w 4770120"/>
                <a:gd name="connsiteY59" fmla="*/ 2324735 h 4770120"/>
                <a:gd name="connsiteX60" fmla="*/ 4770120 w 4770120"/>
                <a:gd name="connsiteY60" fmla="*/ 2324735 h 4770120"/>
                <a:gd name="connsiteX61" fmla="*/ 4770120 w 4770120"/>
                <a:gd name="connsiteY61" fmla="*/ 2445386 h 4770120"/>
                <a:gd name="connsiteX62" fmla="*/ 4752154 w 4770120"/>
                <a:gd name="connsiteY62" fmla="*/ 2445386 h 4770120"/>
                <a:gd name="connsiteX63" fmla="*/ 4742963 w 4770120"/>
                <a:gd name="connsiteY63" fmla="*/ 2627393 h 4770120"/>
                <a:gd name="connsiteX64" fmla="*/ 4742580 w 4770120"/>
                <a:gd name="connsiteY64" fmla="*/ 2629909 h 4770120"/>
                <a:gd name="connsiteX65" fmla="*/ 4758078 w 4770120"/>
                <a:gd name="connsiteY65" fmla="*/ 2631918 h 4770120"/>
                <a:gd name="connsiteX66" fmla="*/ 4742564 w 4770120"/>
                <a:gd name="connsiteY66" fmla="*/ 2751567 h 4770120"/>
                <a:gd name="connsiteX67" fmla="*/ 4724372 w 4770120"/>
                <a:gd name="connsiteY67" fmla="*/ 2749208 h 4770120"/>
                <a:gd name="connsiteX68" fmla="*/ 4707047 w 4770120"/>
                <a:gd name="connsiteY68" fmla="*/ 2862726 h 4770120"/>
                <a:gd name="connsiteX69" fmla="*/ 4687309 w 4770120"/>
                <a:gd name="connsiteY69" fmla="*/ 2939493 h 4770120"/>
                <a:gd name="connsiteX70" fmla="*/ 4704465 w 4770120"/>
                <a:gd name="connsiteY70" fmla="*/ 2944090 h 4770120"/>
                <a:gd name="connsiteX71" fmla="*/ 4673238 w 4770120"/>
                <a:gd name="connsiteY71" fmla="*/ 3060630 h 4770120"/>
                <a:gd name="connsiteX72" fmla="*/ 4657262 w 4770120"/>
                <a:gd name="connsiteY72" fmla="*/ 3056349 h 4770120"/>
                <a:gd name="connsiteX73" fmla="*/ 4648643 w 4770120"/>
                <a:gd name="connsiteY73" fmla="*/ 3089867 h 4770120"/>
                <a:gd name="connsiteX74" fmla="*/ 4597001 w 4770120"/>
                <a:gd name="connsiteY74" fmla="*/ 3230964 h 4770120"/>
                <a:gd name="connsiteX75" fmla="*/ 4613328 w 4770120"/>
                <a:gd name="connsiteY75" fmla="*/ 3237689 h 4770120"/>
                <a:gd name="connsiteX76" fmla="*/ 4567375 w 4770120"/>
                <a:gd name="connsiteY76" fmla="*/ 3349246 h 4770120"/>
                <a:gd name="connsiteX77" fmla="*/ 4551953 w 4770120"/>
                <a:gd name="connsiteY77" fmla="*/ 3342894 h 4770120"/>
                <a:gd name="connsiteX78" fmla="*/ 4469137 w 4770120"/>
                <a:gd name="connsiteY78" fmla="*/ 3514810 h 4770120"/>
                <a:gd name="connsiteX79" fmla="*/ 4467412 w 4770120"/>
                <a:gd name="connsiteY79" fmla="*/ 3517649 h 4770120"/>
                <a:gd name="connsiteX80" fmla="*/ 4480745 w 4770120"/>
                <a:gd name="connsiteY80" fmla="*/ 3525347 h 4770120"/>
                <a:gd name="connsiteX81" fmla="*/ 4420420 w 4770120"/>
                <a:gd name="connsiteY81" fmla="*/ 3629834 h 4770120"/>
                <a:gd name="connsiteX82" fmla="*/ 4404753 w 4770120"/>
                <a:gd name="connsiteY82" fmla="*/ 3620789 h 4770120"/>
                <a:gd name="connsiteX83" fmla="*/ 4350418 w 4770120"/>
                <a:gd name="connsiteY83" fmla="*/ 3710228 h 4770120"/>
                <a:gd name="connsiteX84" fmla="*/ 4302416 w 4770120"/>
                <a:gd name="connsiteY84" fmla="*/ 3774419 h 4770120"/>
                <a:gd name="connsiteX85" fmla="*/ 4316725 w 4770120"/>
                <a:gd name="connsiteY85" fmla="*/ 3785354 h 4770120"/>
                <a:gd name="connsiteX86" fmla="*/ 4243465 w 4770120"/>
                <a:gd name="connsiteY86" fmla="*/ 3881216 h 4770120"/>
                <a:gd name="connsiteX87" fmla="*/ 4230159 w 4770120"/>
                <a:gd name="connsiteY87" fmla="*/ 3871047 h 4770120"/>
                <a:gd name="connsiteX88" fmla="*/ 4213975 w 4770120"/>
                <a:gd name="connsiteY88" fmla="*/ 3892689 h 4770120"/>
                <a:gd name="connsiteX89" fmla="*/ 4101622 w 4770120"/>
                <a:gd name="connsiteY89" fmla="*/ 4016309 h 4770120"/>
                <a:gd name="connsiteX90" fmla="*/ 4114209 w 4770120"/>
                <a:gd name="connsiteY90" fmla="*/ 4028896 h 4770120"/>
                <a:gd name="connsiteX91" fmla="*/ 4028895 w 4770120"/>
                <a:gd name="connsiteY91" fmla="*/ 4114209 h 4770120"/>
                <a:gd name="connsiteX92" fmla="*/ 4016309 w 4770120"/>
                <a:gd name="connsiteY92" fmla="*/ 4101623 h 4770120"/>
                <a:gd name="connsiteX93" fmla="*/ 3892689 w 4770120"/>
                <a:gd name="connsiteY93" fmla="*/ 4213975 h 4770120"/>
                <a:gd name="connsiteX94" fmla="*/ 3878476 w 4770120"/>
                <a:gd name="connsiteY94" fmla="*/ 4224604 h 4770120"/>
                <a:gd name="connsiteX95" fmla="*/ 3888483 w 4770120"/>
                <a:gd name="connsiteY95" fmla="*/ 4237592 h 4770120"/>
                <a:gd name="connsiteX96" fmla="*/ 3792907 w 4770120"/>
                <a:gd name="connsiteY96" fmla="*/ 4311226 h 4770120"/>
                <a:gd name="connsiteX97" fmla="*/ 3781843 w 4770120"/>
                <a:gd name="connsiteY97" fmla="*/ 4296865 h 4770120"/>
                <a:gd name="connsiteX98" fmla="*/ 3710228 w 4770120"/>
                <a:gd name="connsiteY98" fmla="*/ 4350418 h 4770120"/>
                <a:gd name="connsiteX99" fmla="*/ 3620788 w 4770120"/>
                <a:gd name="connsiteY99" fmla="*/ 4404753 h 4770120"/>
                <a:gd name="connsiteX100" fmla="*/ 3629834 w 4770120"/>
                <a:gd name="connsiteY100" fmla="*/ 4420421 h 4770120"/>
                <a:gd name="connsiteX101" fmla="*/ 3525346 w 4770120"/>
                <a:gd name="connsiteY101" fmla="*/ 4480746 h 4770120"/>
                <a:gd name="connsiteX102" fmla="*/ 3517648 w 4770120"/>
                <a:gd name="connsiteY102" fmla="*/ 4467413 h 4770120"/>
                <a:gd name="connsiteX103" fmla="*/ 3514810 w 4770120"/>
                <a:gd name="connsiteY103" fmla="*/ 4469137 h 4770120"/>
                <a:gd name="connsiteX104" fmla="*/ 3351262 w 4770120"/>
                <a:gd name="connsiteY104" fmla="*/ 4547922 h 4770120"/>
                <a:gd name="connsiteX105" fmla="*/ 3357785 w 4770120"/>
                <a:gd name="connsiteY105" fmla="*/ 4563583 h 4770120"/>
                <a:gd name="connsiteX106" fmla="*/ 3246408 w 4770120"/>
                <a:gd name="connsiteY106" fmla="*/ 4609972 h 4770120"/>
                <a:gd name="connsiteX107" fmla="*/ 3239677 w 4770120"/>
                <a:gd name="connsiteY107" fmla="*/ 4593812 h 4770120"/>
                <a:gd name="connsiteX108" fmla="*/ 3089867 w 4770120"/>
                <a:gd name="connsiteY108" fmla="*/ 4648643 h 4770120"/>
                <a:gd name="connsiteX109" fmla="*/ 3056348 w 4770120"/>
                <a:gd name="connsiteY109" fmla="*/ 4657262 h 4770120"/>
                <a:gd name="connsiteX110" fmla="*/ 3060629 w 4770120"/>
                <a:gd name="connsiteY110" fmla="*/ 4673238 h 4770120"/>
                <a:gd name="connsiteX111" fmla="*/ 2944088 w 4770120"/>
                <a:gd name="connsiteY111" fmla="*/ 4704465 h 4770120"/>
                <a:gd name="connsiteX112" fmla="*/ 2939491 w 4770120"/>
                <a:gd name="connsiteY112" fmla="*/ 4687309 h 4770120"/>
                <a:gd name="connsiteX113" fmla="*/ 2862726 w 4770120"/>
                <a:gd name="connsiteY113" fmla="*/ 4707047 h 4770120"/>
                <a:gd name="connsiteX114" fmla="*/ 2758373 w 4770120"/>
                <a:gd name="connsiteY114" fmla="*/ 4722974 h 4770120"/>
                <a:gd name="connsiteX115" fmla="*/ 2760797 w 4770120"/>
                <a:gd name="connsiteY115" fmla="*/ 4741111 h 4770120"/>
                <a:gd name="connsiteX116" fmla="*/ 2641208 w 4770120"/>
                <a:gd name="connsiteY116" fmla="*/ 4757093 h 4770120"/>
                <a:gd name="connsiteX117" fmla="*/ 2639081 w 4770120"/>
                <a:gd name="connsiteY117" fmla="*/ 4741180 h 4770120"/>
                <a:gd name="connsiteX118" fmla="*/ 2627393 w 4770120"/>
                <a:gd name="connsiteY118" fmla="*/ 4742963 h 4770120"/>
                <a:gd name="connsiteX119" fmla="*/ 2445386 w 4770120"/>
                <a:gd name="connsiteY119" fmla="*/ 4752154 h 4770120"/>
                <a:gd name="connsiteX120" fmla="*/ 2445386 w 4770120"/>
                <a:gd name="connsiteY120" fmla="*/ 4770120 h 4770120"/>
                <a:gd name="connsiteX121" fmla="*/ 2324735 w 4770120"/>
                <a:gd name="connsiteY121" fmla="*/ 4770120 h 4770120"/>
                <a:gd name="connsiteX122" fmla="*/ 2324735 w 4770120"/>
                <a:gd name="connsiteY122" fmla="*/ 4752154 h 4770120"/>
                <a:gd name="connsiteX123" fmla="*/ 2142727 w 4770120"/>
                <a:gd name="connsiteY123" fmla="*/ 4742963 h 4770120"/>
                <a:gd name="connsiteX124" fmla="*/ 2140214 w 4770120"/>
                <a:gd name="connsiteY124" fmla="*/ 4742580 h 4770120"/>
                <a:gd name="connsiteX125" fmla="*/ 2138204 w 4770120"/>
                <a:gd name="connsiteY125" fmla="*/ 4758078 h 4770120"/>
                <a:gd name="connsiteX126" fmla="*/ 2018554 w 4770120"/>
                <a:gd name="connsiteY126" fmla="*/ 4742564 h 4770120"/>
                <a:gd name="connsiteX127" fmla="*/ 2020913 w 4770120"/>
                <a:gd name="connsiteY127" fmla="*/ 4724372 h 4770120"/>
                <a:gd name="connsiteX128" fmla="*/ 1907394 w 4770120"/>
                <a:gd name="connsiteY128" fmla="*/ 4707047 h 4770120"/>
                <a:gd name="connsiteX129" fmla="*/ 1830629 w 4770120"/>
                <a:gd name="connsiteY129" fmla="*/ 4687309 h 4770120"/>
                <a:gd name="connsiteX130" fmla="*/ 1826032 w 4770120"/>
                <a:gd name="connsiteY130" fmla="*/ 4704465 h 4770120"/>
                <a:gd name="connsiteX131" fmla="*/ 1709492 w 4770120"/>
                <a:gd name="connsiteY131" fmla="*/ 4673238 h 4770120"/>
                <a:gd name="connsiteX132" fmla="*/ 1713773 w 4770120"/>
                <a:gd name="connsiteY132" fmla="*/ 4657262 h 4770120"/>
                <a:gd name="connsiteX133" fmla="*/ 1680253 w 4770120"/>
                <a:gd name="connsiteY133" fmla="*/ 4648643 h 4770120"/>
                <a:gd name="connsiteX134" fmla="*/ 1539159 w 4770120"/>
                <a:gd name="connsiteY134" fmla="*/ 4597003 h 4770120"/>
                <a:gd name="connsiteX135" fmla="*/ 1532434 w 4770120"/>
                <a:gd name="connsiteY135" fmla="*/ 4613329 h 4770120"/>
                <a:gd name="connsiteX136" fmla="*/ 1420876 w 4770120"/>
                <a:gd name="connsiteY136" fmla="*/ 4567376 h 4770120"/>
                <a:gd name="connsiteX137" fmla="*/ 1427229 w 4770120"/>
                <a:gd name="connsiteY137" fmla="*/ 4551954 h 4770120"/>
                <a:gd name="connsiteX138" fmla="*/ 1255311 w 4770120"/>
                <a:gd name="connsiteY138" fmla="*/ 4469137 h 4770120"/>
                <a:gd name="connsiteX139" fmla="*/ 1252472 w 4770120"/>
                <a:gd name="connsiteY139" fmla="*/ 4467413 h 4770120"/>
                <a:gd name="connsiteX140" fmla="*/ 1244774 w 4770120"/>
                <a:gd name="connsiteY140" fmla="*/ 4480746 h 4770120"/>
                <a:gd name="connsiteX141" fmla="*/ 1140287 w 4770120"/>
                <a:gd name="connsiteY141" fmla="*/ 4420420 h 4770120"/>
                <a:gd name="connsiteX142" fmla="*/ 1149332 w 4770120"/>
                <a:gd name="connsiteY142" fmla="*/ 4404754 h 4770120"/>
                <a:gd name="connsiteX143" fmla="*/ 1059892 w 4770120"/>
                <a:gd name="connsiteY143" fmla="*/ 4350418 h 4770120"/>
                <a:gd name="connsiteX144" fmla="*/ 995702 w 4770120"/>
                <a:gd name="connsiteY144" fmla="*/ 4302417 h 4770120"/>
                <a:gd name="connsiteX145" fmla="*/ 984767 w 4770120"/>
                <a:gd name="connsiteY145" fmla="*/ 4316726 h 4770120"/>
                <a:gd name="connsiteX146" fmla="*/ 888905 w 4770120"/>
                <a:gd name="connsiteY146" fmla="*/ 4243465 h 4770120"/>
                <a:gd name="connsiteX147" fmla="*/ 899074 w 4770120"/>
                <a:gd name="connsiteY147" fmla="*/ 4230159 h 4770120"/>
                <a:gd name="connsiteX148" fmla="*/ 877431 w 4770120"/>
                <a:gd name="connsiteY148" fmla="*/ 4213975 h 4770120"/>
                <a:gd name="connsiteX149" fmla="*/ 753812 w 4770120"/>
                <a:gd name="connsiteY149" fmla="*/ 4101623 h 4770120"/>
                <a:gd name="connsiteX150" fmla="*/ 741225 w 4770120"/>
                <a:gd name="connsiteY150" fmla="*/ 4114209 h 4770120"/>
                <a:gd name="connsiteX151" fmla="*/ 655912 w 4770120"/>
                <a:gd name="connsiteY151" fmla="*/ 4028896 h 4770120"/>
                <a:gd name="connsiteX152" fmla="*/ 668499 w 4770120"/>
                <a:gd name="connsiteY152" fmla="*/ 4016310 h 4770120"/>
                <a:gd name="connsiteX153" fmla="*/ 556145 w 4770120"/>
                <a:gd name="connsiteY153" fmla="*/ 3892689 h 4770120"/>
                <a:gd name="connsiteX154" fmla="*/ 545517 w 4770120"/>
                <a:gd name="connsiteY154" fmla="*/ 3878477 h 4770120"/>
                <a:gd name="connsiteX155" fmla="*/ 532530 w 4770120"/>
                <a:gd name="connsiteY155" fmla="*/ 3888483 h 4770120"/>
                <a:gd name="connsiteX156" fmla="*/ 458895 w 4770120"/>
                <a:gd name="connsiteY156" fmla="*/ 3792909 h 4770120"/>
                <a:gd name="connsiteX157" fmla="*/ 473257 w 4770120"/>
                <a:gd name="connsiteY157" fmla="*/ 3781844 h 4770120"/>
                <a:gd name="connsiteX158" fmla="*/ 419703 w 4770120"/>
                <a:gd name="connsiteY158" fmla="*/ 3710228 h 4770120"/>
                <a:gd name="connsiteX159" fmla="*/ 365367 w 4770120"/>
                <a:gd name="connsiteY159" fmla="*/ 3620789 h 4770120"/>
                <a:gd name="connsiteX160" fmla="*/ 349701 w 4770120"/>
                <a:gd name="connsiteY160" fmla="*/ 3629834 h 4770120"/>
                <a:gd name="connsiteX161" fmla="*/ 289375 w 4770120"/>
                <a:gd name="connsiteY161" fmla="*/ 3525347 h 4770120"/>
                <a:gd name="connsiteX162" fmla="*/ 302708 w 4770120"/>
                <a:gd name="connsiteY162" fmla="*/ 3517649 h 4770120"/>
                <a:gd name="connsiteX163" fmla="*/ 300983 w 4770120"/>
                <a:gd name="connsiteY163" fmla="*/ 3514810 h 4770120"/>
                <a:gd name="connsiteX164" fmla="*/ 222199 w 4770120"/>
                <a:gd name="connsiteY164" fmla="*/ 3351263 h 4770120"/>
                <a:gd name="connsiteX165" fmla="*/ 206539 w 4770120"/>
                <a:gd name="connsiteY165" fmla="*/ 3357785 h 4770120"/>
                <a:gd name="connsiteX166" fmla="*/ 160149 w 4770120"/>
                <a:gd name="connsiteY166" fmla="*/ 3246409 h 4770120"/>
                <a:gd name="connsiteX167" fmla="*/ 176309 w 4770120"/>
                <a:gd name="connsiteY167" fmla="*/ 3239679 h 4770120"/>
                <a:gd name="connsiteX168" fmla="*/ 121477 w 4770120"/>
                <a:gd name="connsiteY168" fmla="*/ 3089867 h 4770120"/>
                <a:gd name="connsiteX169" fmla="*/ 112859 w 4770120"/>
                <a:gd name="connsiteY169" fmla="*/ 3056350 h 4770120"/>
                <a:gd name="connsiteX170" fmla="*/ 96883 w 4770120"/>
                <a:gd name="connsiteY170" fmla="*/ 3060630 h 4770120"/>
                <a:gd name="connsiteX171" fmla="*/ 65656 w 4770120"/>
                <a:gd name="connsiteY171" fmla="*/ 2944090 h 4770120"/>
                <a:gd name="connsiteX172" fmla="*/ 82812 w 4770120"/>
                <a:gd name="connsiteY172" fmla="*/ 2939493 h 4770120"/>
                <a:gd name="connsiteX173" fmla="*/ 63073 w 4770120"/>
                <a:gd name="connsiteY173" fmla="*/ 2862726 h 4770120"/>
                <a:gd name="connsiteX174" fmla="*/ 47147 w 4770120"/>
                <a:gd name="connsiteY174" fmla="*/ 2758374 h 4770120"/>
                <a:gd name="connsiteX175" fmla="*/ 29010 w 4770120"/>
                <a:gd name="connsiteY175" fmla="*/ 2760798 h 4770120"/>
                <a:gd name="connsiteX176" fmla="*/ 13028 w 4770120"/>
                <a:gd name="connsiteY176" fmla="*/ 2641210 h 4770120"/>
                <a:gd name="connsiteX177" fmla="*/ 28941 w 4770120"/>
                <a:gd name="connsiteY177" fmla="*/ 2639083 h 4770120"/>
                <a:gd name="connsiteX178" fmla="*/ 27157 w 4770120"/>
                <a:gd name="connsiteY178" fmla="*/ 2627393 h 4770120"/>
                <a:gd name="connsiteX179" fmla="*/ 17966 w 4770120"/>
                <a:gd name="connsiteY179" fmla="*/ 2445386 h 4770120"/>
                <a:gd name="connsiteX180" fmla="*/ 0 w 4770120"/>
                <a:gd name="connsiteY180" fmla="*/ 2445386 h 4770120"/>
                <a:gd name="connsiteX181" fmla="*/ 0 w 4770120"/>
                <a:gd name="connsiteY181" fmla="*/ 2324735 h 4770120"/>
                <a:gd name="connsiteX182" fmla="*/ 17966 w 4770120"/>
                <a:gd name="connsiteY182" fmla="*/ 2324735 h 4770120"/>
                <a:gd name="connsiteX183" fmla="*/ 27157 w 4770120"/>
                <a:gd name="connsiteY183" fmla="*/ 2142727 h 4770120"/>
                <a:gd name="connsiteX184" fmla="*/ 27540 w 4770120"/>
                <a:gd name="connsiteY184" fmla="*/ 2140214 h 4770120"/>
                <a:gd name="connsiteX185" fmla="*/ 12043 w 4770120"/>
                <a:gd name="connsiteY185" fmla="*/ 2138204 h 4770120"/>
                <a:gd name="connsiteX186" fmla="*/ 27556 w 4770120"/>
                <a:gd name="connsiteY186" fmla="*/ 2018554 h 4770120"/>
                <a:gd name="connsiteX187" fmla="*/ 45748 w 4770120"/>
                <a:gd name="connsiteY187" fmla="*/ 2020913 h 4770120"/>
                <a:gd name="connsiteX188" fmla="*/ 63073 w 4770120"/>
                <a:gd name="connsiteY188" fmla="*/ 1907394 h 4770120"/>
                <a:gd name="connsiteX189" fmla="*/ 82811 w 4770120"/>
                <a:gd name="connsiteY189" fmla="*/ 1830629 h 4770120"/>
                <a:gd name="connsiteX190" fmla="*/ 65656 w 4770120"/>
                <a:gd name="connsiteY190" fmla="*/ 1826032 h 4770120"/>
                <a:gd name="connsiteX191" fmla="*/ 96882 w 4770120"/>
                <a:gd name="connsiteY191" fmla="*/ 1709492 h 4770120"/>
                <a:gd name="connsiteX192" fmla="*/ 112858 w 4770120"/>
                <a:gd name="connsiteY192" fmla="*/ 1713773 h 4770120"/>
                <a:gd name="connsiteX193" fmla="*/ 121477 w 4770120"/>
                <a:gd name="connsiteY193" fmla="*/ 1680253 h 4770120"/>
                <a:gd name="connsiteX194" fmla="*/ 173118 w 4770120"/>
                <a:gd name="connsiteY194" fmla="*/ 1539159 h 4770120"/>
                <a:gd name="connsiteX195" fmla="*/ 156793 w 4770120"/>
                <a:gd name="connsiteY195" fmla="*/ 1532434 h 4770120"/>
                <a:gd name="connsiteX196" fmla="*/ 202745 w 4770120"/>
                <a:gd name="connsiteY196" fmla="*/ 1420876 h 4770120"/>
                <a:gd name="connsiteX197" fmla="*/ 218166 w 4770120"/>
                <a:gd name="connsiteY197" fmla="*/ 1427228 h 4770120"/>
                <a:gd name="connsiteX198" fmla="*/ 300983 w 4770120"/>
                <a:gd name="connsiteY198" fmla="*/ 1255311 h 4770120"/>
                <a:gd name="connsiteX199" fmla="*/ 302708 w 4770120"/>
                <a:gd name="connsiteY199" fmla="*/ 1252472 h 4770120"/>
                <a:gd name="connsiteX200" fmla="*/ 289375 w 4770120"/>
                <a:gd name="connsiteY200" fmla="*/ 1244774 h 4770120"/>
                <a:gd name="connsiteX201" fmla="*/ 349700 w 4770120"/>
                <a:gd name="connsiteY201" fmla="*/ 1140287 h 4770120"/>
                <a:gd name="connsiteX202" fmla="*/ 365367 w 4770120"/>
                <a:gd name="connsiteY202" fmla="*/ 1149332 h 4770120"/>
                <a:gd name="connsiteX203" fmla="*/ 419703 w 4770120"/>
                <a:gd name="connsiteY203" fmla="*/ 1059892 h 4770120"/>
                <a:gd name="connsiteX204" fmla="*/ 467703 w 4770120"/>
                <a:gd name="connsiteY204" fmla="*/ 995703 h 4770120"/>
                <a:gd name="connsiteX205" fmla="*/ 453395 w 4770120"/>
                <a:gd name="connsiteY205" fmla="*/ 984768 h 4770120"/>
                <a:gd name="connsiteX206" fmla="*/ 526655 w 4770120"/>
                <a:gd name="connsiteY206" fmla="*/ 888905 h 4770120"/>
                <a:gd name="connsiteX207" fmla="*/ 539961 w 4770120"/>
                <a:gd name="connsiteY207" fmla="*/ 899074 h 4770120"/>
                <a:gd name="connsiteX208" fmla="*/ 556145 w 4770120"/>
                <a:gd name="connsiteY208" fmla="*/ 877431 h 4770120"/>
                <a:gd name="connsiteX209" fmla="*/ 668498 w 4770120"/>
                <a:gd name="connsiteY209" fmla="*/ 753812 h 4770120"/>
                <a:gd name="connsiteX210" fmla="*/ 655911 w 4770120"/>
                <a:gd name="connsiteY210" fmla="*/ 741225 h 4770120"/>
                <a:gd name="connsiteX211" fmla="*/ 741224 w 4770120"/>
                <a:gd name="connsiteY211" fmla="*/ 655912 h 4770120"/>
                <a:gd name="connsiteX212" fmla="*/ 753811 w 4770120"/>
                <a:gd name="connsiteY212" fmla="*/ 668499 h 4770120"/>
                <a:gd name="connsiteX213" fmla="*/ 877431 w 4770120"/>
                <a:gd name="connsiteY213" fmla="*/ 556145 h 4770120"/>
                <a:gd name="connsiteX214" fmla="*/ 891643 w 4770120"/>
                <a:gd name="connsiteY214" fmla="*/ 545517 h 4770120"/>
                <a:gd name="connsiteX215" fmla="*/ 881637 w 4770120"/>
                <a:gd name="connsiteY215" fmla="*/ 532530 h 4770120"/>
                <a:gd name="connsiteX216" fmla="*/ 977212 w 4770120"/>
                <a:gd name="connsiteY216" fmla="*/ 458895 h 4770120"/>
                <a:gd name="connsiteX217" fmla="*/ 988277 w 4770120"/>
                <a:gd name="connsiteY217" fmla="*/ 473256 h 4770120"/>
                <a:gd name="connsiteX218" fmla="*/ 1059892 w 4770120"/>
                <a:gd name="connsiteY218" fmla="*/ 419703 h 4770120"/>
                <a:gd name="connsiteX219" fmla="*/ 1149331 w 4770120"/>
                <a:gd name="connsiteY219" fmla="*/ 365367 h 4770120"/>
                <a:gd name="connsiteX220" fmla="*/ 1140286 w 4770120"/>
                <a:gd name="connsiteY220" fmla="*/ 349701 h 4770120"/>
                <a:gd name="connsiteX221" fmla="*/ 1244773 w 4770120"/>
                <a:gd name="connsiteY221" fmla="*/ 289375 h 4770120"/>
                <a:gd name="connsiteX222" fmla="*/ 1252471 w 4770120"/>
                <a:gd name="connsiteY222" fmla="*/ 302708 h 4770120"/>
                <a:gd name="connsiteX223" fmla="*/ 1255311 w 4770120"/>
                <a:gd name="connsiteY223" fmla="*/ 300983 h 4770120"/>
                <a:gd name="connsiteX224" fmla="*/ 1418857 w 4770120"/>
                <a:gd name="connsiteY224" fmla="*/ 222199 h 4770120"/>
                <a:gd name="connsiteX225" fmla="*/ 1412335 w 4770120"/>
                <a:gd name="connsiteY225" fmla="*/ 206539 h 4770120"/>
                <a:gd name="connsiteX226" fmla="*/ 1523712 w 4770120"/>
                <a:gd name="connsiteY226" fmla="*/ 160149 h 4770120"/>
                <a:gd name="connsiteX227" fmla="*/ 1530443 w 4770120"/>
                <a:gd name="connsiteY227" fmla="*/ 176308 h 4770120"/>
                <a:gd name="connsiteX228" fmla="*/ 1680253 w 4770120"/>
                <a:gd name="connsiteY228" fmla="*/ 121477 h 4770120"/>
                <a:gd name="connsiteX229" fmla="*/ 1713772 w 4770120"/>
                <a:gd name="connsiteY229" fmla="*/ 112858 h 4770120"/>
                <a:gd name="connsiteX230" fmla="*/ 1709491 w 4770120"/>
                <a:gd name="connsiteY230" fmla="*/ 96883 h 4770120"/>
                <a:gd name="connsiteX231" fmla="*/ 1826030 w 4770120"/>
                <a:gd name="connsiteY231" fmla="*/ 65656 h 4770120"/>
                <a:gd name="connsiteX232" fmla="*/ 1830627 w 4770120"/>
                <a:gd name="connsiteY232" fmla="*/ 82812 h 4770120"/>
                <a:gd name="connsiteX233" fmla="*/ 1907394 w 4770120"/>
                <a:gd name="connsiteY233" fmla="*/ 63073 h 4770120"/>
                <a:gd name="connsiteX234" fmla="*/ 2011747 w 4770120"/>
                <a:gd name="connsiteY234" fmla="*/ 47147 h 4770120"/>
                <a:gd name="connsiteX235" fmla="*/ 2009323 w 4770120"/>
                <a:gd name="connsiteY235" fmla="*/ 29011 h 4770120"/>
                <a:gd name="connsiteX236" fmla="*/ 2128910 w 4770120"/>
                <a:gd name="connsiteY236" fmla="*/ 13028 h 4770120"/>
                <a:gd name="connsiteX237" fmla="*/ 2131037 w 4770120"/>
                <a:gd name="connsiteY237" fmla="*/ 28941 h 4770120"/>
                <a:gd name="connsiteX238" fmla="*/ 2142727 w 4770120"/>
                <a:gd name="connsiteY238" fmla="*/ 27157 h 4770120"/>
                <a:gd name="connsiteX239" fmla="*/ 2324735 w 4770120"/>
                <a:gd name="connsiteY239" fmla="*/ 17966 h 477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</a:cxnLst>
              <a:rect l="l" t="t" r="r" b="b"/>
              <a:pathLst>
                <a:path w="4770120" h="4770120">
                  <a:moveTo>
                    <a:pt x="2324735" y="0"/>
                  </a:moveTo>
                  <a:lnTo>
                    <a:pt x="2445386" y="0"/>
                  </a:lnTo>
                  <a:lnTo>
                    <a:pt x="2445386" y="17966"/>
                  </a:lnTo>
                  <a:lnTo>
                    <a:pt x="2627393" y="27157"/>
                  </a:lnTo>
                  <a:lnTo>
                    <a:pt x="2629909" y="27541"/>
                  </a:lnTo>
                  <a:lnTo>
                    <a:pt x="2631918" y="12043"/>
                  </a:lnTo>
                  <a:lnTo>
                    <a:pt x="2751567" y="27557"/>
                  </a:lnTo>
                  <a:lnTo>
                    <a:pt x="2749208" y="45748"/>
                  </a:lnTo>
                  <a:lnTo>
                    <a:pt x="2862726" y="63073"/>
                  </a:lnTo>
                  <a:lnTo>
                    <a:pt x="2939493" y="82812"/>
                  </a:lnTo>
                  <a:lnTo>
                    <a:pt x="2944090" y="65656"/>
                  </a:lnTo>
                  <a:lnTo>
                    <a:pt x="3060630" y="96883"/>
                  </a:lnTo>
                  <a:lnTo>
                    <a:pt x="3056349" y="112859"/>
                  </a:lnTo>
                  <a:lnTo>
                    <a:pt x="3089867" y="121477"/>
                  </a:lnTo>
                  <a:lnTo>
                    <a:pt x="3230964" y="173119"/>
                  </a:lnTo>
                  <a:lnTo>
                    <a:pt x="3237689" y="156793"/>
                  </a:lnTo>
                  <a:lnTo>
                    <a:pt x="3349246" y="202746"/>
                  </a:lnTo>
                  <a:lnTo>
                    <a:pt x="3342894" y="218167"/>
                  </a:lnTo>
                  <a:lnTo>
                    <a:pt x="3514810" y="300983"/>
                  </a:lnTo>
                  <a:lnTo>
                    <a:pt x="3517649" y="302708"/>
                  </a:lnTo>
                  <a:lnTo>
                    <a:pt x="3525347" y="289375"/>
                  </a:lnTo>
                  <a:lnTo>
                    <a:pt x="3629834" y="349701"/>
                  </a:lnTo>
                  <a:lnTo>
                    <a:pt x="3620789" y="365367"/>
                  </a:lnTo>
                  <a:lnTo>
                    <a:pt x="3710228" y="419703"/>
                  </a:lnTo>
                  <a:lnTo>
                    <a:pt x="3774419" y="467704"/>
                  </a:lnTo>
                  <a:lnTo>
                    <a:pt x="3785354" y="453395"/>
                  </a:lnTo>
                  <a:lnTo>
                    <a:pt x="3881216" y="526656"/>
                  </a:lnTo>
                  <a:lnTo>
                    <a:pt x="3871048" y="539962"/>
                  </a:lnTo>
                  <a:lnTo>
                    <a:pt x="3892689" y="556145"/>
                  </a:lnTo>
                  <a:lnTo>
                    <a:pt x="4016310" y="668499"/>
                  </a:lnTo>
                  <a:lnTo>
                    <a:pt x="4028896" y="655912"/>
                  </a:lnTo>
                  <a:lnTo>
                    <a:pt x="4114209" y="741225"/>
                  </a:lnTo>
                  <a:lnTo>
                    <a:pt x="4101623" y="753812"/>
                  </a:lnTo>
                  <a:lnTo>
                    <a:pt x="4213975" y="877431"/>
                  </a:lnTo>
                  <a:lnTo>
                    <a:pt x="4224604" y="891645"/>
                  </a:lnTo>
                  <a:lnTo>
                    <a:pt x="4237592" y="881638"/>
                  </a:lnTo>
                  <a:lnTo>
                    <a:pt x="4311226" y="977213"/>
                  </a:lnTo>
                  <a:lnTo>
                    <a:pt x="4296865" y="988278"/>
                  </a:lnTo>
                  <a:lnTo>
                    <a:pt x="4350418" y="1059892"/>
                  </a:lnTo>
                  <a:lnTo>
                    <a:pt x="4404754" y="1149333"/>
                  </a:lnTo>
                  <a:lnTo>
                    <a:pt x="4420420" y="1140288"/>
                  </a:lnTo>
                  <a:lnTo>
                    <a:pt x="4480746" y="1244774"/>
                  </a:lnTo>
                  <a:lnTo>
                    <a:pt x="4467413" y="1252472"/>
                  </a:lnTo>
                  <a:lnTo>
                    <a:pt x="4469137" y="1255311"/>
                  </a:lnTo>
                  <a:lnTo>
                    <a:pt x="4547923" y="1418860"/>
                  </a:lnTo>
                  <a:lnTo>
                    <a:pt x="4563582" y="1412337"/>
                  </a:lnTo>
                  <a:lnTo>
                    <a:pt x="4609972" y="1523713"/>
                  </a:lnTo>
                  <a:lnTo>
                    <a:pt x="4593813" y="1530444"/>
                  </a:lnTo>
                  <a:lnTo>
                    <a:pt x="4648643" y="1680253"/>
                  </a:lnTo>
                  <a:lnTo>
                    <a:pt x="4657262" y="1713773"/>
                  </a:lnTo>
                  <a:lnTo>
                    <a:pt x="4673238" y="1709492"/>
                  </a:lnTo>
                  <a:lnTo>
                    <a:pt x="4704465" y="1826032"/>
                  </a:lnTo>
                  <a:lnTo>
                    <a:pt x="4687309" y="1830629"/>
                  </a:lnTo>
                  <a:lnTo>
                    <a:pt x="4707047" y="1907394"/>
                  </a:lnTo>
                  <a:lnTo>
                    <a:pt x="4722974" y="2011748"/>
                  </a:lnTo>
                  <a:lnTo>
                    <a:pt x="4741111" y="2009324"/>
                  </a:lnTo>
                  <a:lnTo>
                    <a:pt x="4757093" y="2128912"/>
                  </a:lnTo>
                  <a:lnTo>
                    <a:pt x="4741180" y="2131039"/>
                  </a:lnTo>
                  <a:lnTo>
                    <a:pt x="4742963" y="2142727"/>
                  </a:lnTo>
                  <a:lnTo>
                    <a:pt x="4752154" y="2324735"/>
                  </a:lnTo>
                  <a:lnTo>
                    <a:pt x="4770120" y="2324735"/>
                  </a:lnTo>
                  <a:lnTo>
                    <a:pt x="4770120" y="2445386"/>
                  </a:lnTo>
                  <a:lnTo>
                    <a:pt x="4752154" y="2445386"/>
                  </a:lnTo>
                  <a:lnTo>
                    <a:pt x="4742963" y="2627393"/>
                  </a:lnTo>
                  <a:lnTo>
                    <a:pt x="4742580" y="2629909"/>
                  </a:lnTo>
                  <a:lnTo>
                    <a:pt x="4758078" y="2631918"/>
                  </a:lnTo>
                  <a:lnTo>
                    <a:pt x="4742564" y="2751567"/>
                  </a:lnTo>
                  <a:lnTo>
                    <a:pt x="4724372" y="2749208"/>
                  </a:lnTo>
                  <a:lnTo>
                    <a:pt x="4707047" y="2862726"/>
                  </a:lnTo>
                  <a:lnTo>
                    <a:pt x="4687309" y="2939493"/>
                  </a:lnTo>
                  <a:lnTo>
                    <a:pt x="4704465" y="2944090"/>
                  </a:lnTo>
                  <a:lnTo>
                    <a:pt x="4673238" y="3060630"/>
                  </a:lnTo>
                  <a:lnTo>
                    <a:pt x="4657262" y="3056349"/>
                  </a:lnTo>
                  <a:lnTo>
                    <a:pt x="4648643" y="3089867"/>
                  </a:lnTo>
                  <a:lnTo>
                    <a:pt x="4597001" y="3230964"/>
                  </a:lnTo>
                  <a:lnTo>
                    <a:pt x="4613328" y="3237689"/>
                  </a:lnTo>
                  <a:lnTo>
                    <a:pt x="4567375" y="3349246"/>
                  </a:lnTo>
                  <a:lnTo>
                    <a:pt x="4551953" y="3342894"/>
                  </a:lnTo>
                  <a:lnTo>
                    <a:pt x="4469137" y="3514810"/>
                  </a:lnTo>
                  <a:lnTo>
                    <a:pt x="4467412" y="3517649"/>
                  </a:lnTo>
                  <a:lnTo>
                    <a:pt x="4480745" y="3525347"/>
                  </a:lnTo>
                  <a:lnTo>
                    <a:pt x="4420420" y="3629834"/>
                  </a:lnTo>
                  <a:lnTo>
                    <a:pt x="4404753" y="3620789"/>
                  </a:lnTo>
                  <a:lnTo>
                    <a:pt x="4350418" y="3710228"/>
                  </a:lnTo>
                  <a:lnTo>
                    <a:pt x="4302416" y="3774419"/>
                  </a:lnTo>
                  <a:lnTo>
                    <a:pt x="4316725" y="3785354"/>
                  </a:lnTo>
                  <a:lnTo>
                    <a:pt x="4243465" y="3881216"/>
                  </a:lnTo>
                  <a:lnTo>
                    <a:pt x="4230159" y="3871047"/>
                  </a:lnTo>
                  <a:lnTo>
                    <a:pt x="4213975" y="3892689"/>
                  </a:lnTo>
                  <a:lnTo>
                    <a:pt x="4101622" y="4016309"/>
                  </a:lnTo>
                  <a:lnTo>
                    <a:pt x="4114209" y="4028896"/>
                  </a:lnTo>
                  <a:lnTo>
                    <a:pt x="4028895" y="4114209"/>
                  </a:lnTo>
                  <a:lnTo>
                    <a:pt x="4016309" y="4101623"/>
                  </a:lnTo>
                  <a:lnTo>
                    <a:pt x="3892689" y="4213975"/>
                  </a:lnTo>
                  <a:lnTo>
                    <a:pt x="3878476" y="4224604"/>
                  </a:lnTo>
                  <a:lnTo>
                    <a:pt x="3888483" y="4237592"/>
                  </a:lnTo>
                  <a:lnTo>
                    <a:pt x="3792907" y="4311226"/>
                  </a:lnTo>
                  <a:lnTo>
                    <a:pt x="3781843" y="4296865"/>
                  </a:lnTo>
                  <a:lnTo>
                    <a:pt x="3710228" y="4350418"/>
                  </a:lnTo>
                  <a:lnTo>
                    <a:pt x="3620788" y="4404753"/>
                  </a:lnTo>
                  <a:lnTo>
                    <a:pt x="3629834" y="4420421"/>
                  </a:lnTo>
                  <a:lnTo>
                    <a:pt x="3525346" y="4480746"/>
                  </a:lnTo>
                  <a:lnTo>
                    <a:pt x="3517648" y="4467413"/>
                  </a:lnTo>
                  <a:lnTo>
                    <a:pt x="3514810" y="4469137"/>
                  </a:lnTo>
                  <a:lnTo>
                    <a:pt x="3351262" y="4547922"/>
                  </a:lnTo>
                  <a:lnTo>
                    <a:pt x="3357785" y="4563583"/>
                  </a:lnTo>
                  <a:lnTo>
                    <a:pt x="3246408" y="4609972"/>
                  </a:lnTo>
                  <a:lnTo>
                    <a:pt x="3239677" y="4593812"/>
                  </a:lnTo>
                  <a:lnTo>
                    <a:pt x="3089867" y="4648643"/>
                  </a:lnTo>
                  <a:lnTo>
                    <a:pt x="3056348" y="4657262"/>
                  </a:lnTo>
                  <a:lnTo>
                    <a:pt x="3060629" y="4673238"/>
                  </a:lnTo>
                  <a:lnTo>
                    <a:pt x="2944088" y="4704465"/>
                  </a:lnTo>
                  <a:lnTo>
                    <a:pt x="2939491" y="4687309"/>
                  </a:lnTo>
                  <a:lnTo>
                    <a:pt x="2862726" y="4707047"/>
                  </a:lnTo>
                  <a:lnTo>
                    <a:pt x="2758373" y="4722974"/>
                  </a:lnTo>
                  <a:lnTo>
                    <a:pt x="2760797" y="4741111"/>
                  </a:lnTo>
                  <a:lnTo>
                    <a:pt x="2641208" y="4757093"/>
                  </a:lnTo>
                  <a:lnTo>
                    <a:pt x="2639081" y="4741180"/>
                  </a:lnTo>
                  <a:lnTo>
                    <a:pt x="2627393" y="4742963"/>
                  </a:lnTo>
                  <a:lnTo>
                    <a:pt x="2445386" y="4752154"/>
                  </a:lnTo>
                  <a:lnTo>
                    <a:pt x="2445386" y="4770120"/>
                  </a:lnTo>
                  <a:lnTo>
                    <a:pt x="2324735" y="4770120"/>
                  </a:lnTo>
                  <a:lnTo>
                    <a:pt x="2324735" y="4752154"/>
                  </a:lnTo>
                  <a:lnTo>
                    <a:pt x="2142727" y="4742963"/>
                  </a:lnTo>
                  <a:lnTo>
                    <a:pt x="2140214" y="4742580"/>
                  </a:lnTo>
                  <a:lnTo>
                    <a:pt x="2138204" y="4758078"/>
                  </a:lnTo>
                  <a:lnTo>
                    <a:pt x="2018554" y="4742564"/>
                  </a:lnTo>
                  <a:lnTo>
                    <a:pt x="2020913" y="4724372"/>
                  </a:lnTo>
                  <a:lnTo>
                    <a:pt x="1907394" y="4707047"/>
                  </a:lnTo>
                  <a:lnTo>
                    <a:pt x="1830629" y="4687309"/>
                  </a:lnTo>
                  <a:lnTo>
                    <a:pt x="1826032" y="4704465"/>
                  </a:lnTo>
                  <a:lnTo>
                    <a:pt x="1709492" y="4673238"/>
                  </a:lnTo>
                  <a:lnTo>
                    <a:pt x="1713773" y="4657262"/>
                  </a:lnTo>
                  <a:lnTo>
                    <a:pt x="1680253" y="4648643"/>
                  </a:lnTo>
                  <a:lnTo>
                    <a:pt x="1539159" y="4597003"/>
                  </a:lnTo>
                  <a:lnTo>
                    <a:pt x="1532434" y="4613329"/>
                  </a:lnTo>
                  <a:lnTo>
                    <a:pt x="1420876" y="4567376"/>
                  </a:lnTo>
                  <a:lnTo>
                    <a:pt x="1427229" y="4551954"/>
                  </a:lnTo>
                  <a:lnTo>
                    <a:pt x="1255311" y="4469137"/>
                  </a:lnTo>
                  <a:lnTo>
                    <a:pt x="1252472" y="4467413"/>
                  </a:lnTo>
                  <a:lnTo>
                    <a:pt x="1244774" y="4480746"/>
                  </a:lnTo>
                  <a:lnTo>
                    <a:pt x="1140287" y="4420420"/>
                  </a:lnTo>
                  <a:lnTo>
                    <a:pt x="1149332" y="4404754"/>
                  </a:lnTo>
                  <a:lnTo>
                    <a:pt x="1059892" y="4350418"/>
                  </a:lnTo>
                  <a:lnTo>
                    <a:pt x="995702" y="4302417"/>
                  </a:lnTo>
                  <a:lnTo>
                    <a:pt x="984767" y="4316726"/>
                  </a:lnTo>
                  <a:lnTo>
                    <a:pt x="888905" y="4243465"/>
                  </a:lnTo>
                  <a:lnTo>
                    <a:pt x="899074" y="4230159"/>
                  </a:lnTo>
                  <a:lnTo>
                    <a:pt x="877431" y="4213975"/>
                  </a:lnTo>
                  <a:lnTo>
                    <a:pt x="753812" y="4101623"/>
                  </a:lnTo>
                  <a:lnTo>
                    <a:pt x="741225" y="4114209"/>
                  </a:lnTo>
                  <a:lnTo>
                    <a:pt x="655912" y="4028896"/>
                  </a:lnTo>
                  <a:lnTo>
                    <a:pt x="668499" y="4016310"/>
                  </a:lnTo>
                  <a:lnTo>
                    <a:pt x="556145" y="3892689"/>
                  </a:lnTo>
                  <a:lnTo>
                    <a:pt x="545517" y="3878477"/>
                  </a:lnTo>
                  <a:lnTo>
                    <a:pt x="532530" y="3888483"/>
                  </a:lnTo>
                  <a:lnTo>
                    <a:pt x="458895" y="3792909"/>
                  </a:lnTo>
                  <a:lnTo>
                    <a:pt x="473257" y="3781844"/>
                  </a:lnTo>
                  <a:lnTo>
                    <a:pt x="419703" y="3710228"/>
                  </a:lnTo>
                  <a:lnTo>
                    <a:pt x="365367" y="3620789"/>
                  </a:lnTo>
                  <a:lnTo>
                    <a:pt x="349701" y="3629834"/>
                  </a:lnTo>
                  <a:lnTo>
                    <a:pt x="289375" y="3525347"/>
                  </a:lnTo>
                  <a:lnTo>
                    <a:pt x="302708" y="3517649"/>
                  </a:lnTo>
                  <a:lnTo>
                    <a:pt x="300983" y="3514810"/>
                  </a:lnTo>
                  <a:lnTo>
                    <a:pt x="222199" y="3351263"/>
                  </a:lnTo>
                  <a:lnTo>
                    <a:pt x="206539" y="3357785"/>
                  </a:lnTo>
                  <a:lnTo>
                    <a:pt x="160149" y="3246409"/>
                  </a:lnTo>
                  <a:lnTo>
                    <a:pt x="176309" y="3239679"/>
                  </a:lnTo>
                  <a:lnTo>
                    <a:pt x="121477" y="3089867"/>
                  </a:lnTo>
                  <a:lnTo>
                    <a:pt x="112859" y="3056350"/>
                  </a:lnTo>
                  <a:lnTo>
                    <a:pt x="96883" y="3060630"/>
                  </a:lnTo>
                  <a:lnTo>
                    <a:pt x="65656" y="2944090"/>
                  </a:lnTo>
                  <a:lnTo>
                    <a:pt x="82812" y="2939493"/>
                  </a:lnTo>
                  <a:lnTo>
                    <a:pt x="63073" y="2862726"/>
                  </a:lnTo>
                  <a:lnTo>
                    <a:pt x="47147" y="2758374"/>
                  </a:lnTo>
                  <a:lnTo>
                    <a:pt x="29010" y="2760798"/>
                  </a:lnTo>
                  <a:lnTo>
                    <a:pt x="13028" y="2641210"/>
                  </a:lnTo>
                  <a:lnTo>
                    <a:pt x="28941" y="2639083"/>
                  </a:lnTo>
                  <a:lnTo>
                    <a:pt x="27157" y="2627393"/>
                  </a:lnTo>
                  <a:lnTo>
                    <a:pt x="17966" y="2445386"/>
                  </a:lnTo>
                  <a:lnTo>
                    <a:pt x="0" y="2445386"/>
                  </a:lnTo>
                  <a:lnTo>
                    <a:pt x="0" y="2324735"/>
                  </a:lnTo>
                  <a:lnTo>
                    <a:pt x="17966" y="2324735"/>
                  </a:lnTo>
                  <a:lnTo>
                    <a:pt x="27157" y="2142727"/>
                  </a:lnTo>
                  <a:lnTo>
                    <a:pt x="27540" y="2140214"/>
                  </a:lnTo>
                  <a:lnTo>
                    <a:pt x="12043" y="2138204"/>
                  </a:lnTo>
                  <a:lnTo>
                    <a:pt x="27556" y="2018554"/>
                  </a:lnTo>
                  <a:lnTo>
                    <a:pt x="45748" y="2020913"/>
                  </a:lnTo>
                  <a:lnTo>
                    <a:pt x="63073" y="1907394"/>
                  </a:lnTo>
                  <a:lnTo>
                    <a:pt x="82811" y="1830629"/>
                  </a:lnTo>
                  <a:lnTo>
                    <a:pt x="65656" y="1826032"/>
                  </a:lnTo>
                  <a:lnTo>
                    <a:pt x="96882" y="1709492"/>
                  </a:lnTo>
                  <a:lnTo>
                    <a:pt x="112858" y="1713773"/>
                  </a:lnTo>
                  <a:lnTo>
                    <a:pt x="121477" y="1680253"/>
                  </a:lnTo>
                  <a:lnTo>
                    <a:pt x="173118" y="1539159"/>
                  </a:lnTo>
                  <a:lnTo>
                    <a:pt x="156793" y="1532434"/>
                  </a:lnTo>
                  <a:lnTo>
                    <a:pt x="202745" y="1420876"/>
                  </a:lnTo>
                  <a:lnTo>
                    <a:pt x="218166" y="1427228"/>
                  </a:lnTo>
                  <a:lnTo>
                    <a:pt x="300983" y="1255311"/>
                  </a:lnTo>
                  <a:lnTo>
                    <a:pt x="302708" y="1252472"/>
                  </a:lnTo>
                  <a:lnTo>
                    <a:pt x="289375" y="1244774"/>
                  </a:lnTo>
                  <a:lnTo>
                    <a:pt x="349700" y="1140287"/>
                  </a:lnTo>
                  <a:lnTo>
                    <a:pt x="365367" y="1149332"/>
                  </a:lnTo>
                  <a:lnTo>
                    <a:pt x="419703" y="1059892"/>
                  </a:lnTo>
                  <a:lnTo>
                    <a:pt x="467703" y="995703"/>
                  </a:lnTo>
                  <a:lnTo>
                    <a:pt x="453395" y="984768"/>
                  </a:lnTo>
                  <a:lnTo>
                    <a:pt x="526655" y="888905"/>
                  </a:lnTo>
                  <a:lnTo>
                    <a:pt x="539961" y="899074"/>
                  </a:lnTo>
                  <a:lnTo>
                    <a:pt x="556145" y="877431"/>
                  </a:lnTo>
                  <a:lnTo>
                    <a:pt x="668498" y="753812"/>
                  </a:lnTo>
                  <a:lnTo>
                    <a:pt x="655911" y="741225"/>
                  </a:lnTo>
                  <a:lnTo>
                    <a:pt x="741224" y="655912"/>
                  </a:lnTo>
                  <a:lnTo>
                    <a:pt x="753811" y="668499"/>
                  </a:lnTo>
                  <a:lnTo>
                    <a:pt x="877431" y="556145"/>
                  </a:lnTo>
                  <a:lnTo>
                    <a:pt x="891643" y="545517"/>
                  </a:lnTo>
                  <a:lnTo>
                    <a:pt x="881637" y="532530"/>
                  </a:lnTo>
                  <a:lnTo>
                    <a:pt x="977212" y="458895"/>
                  </a:lnTo>
                  <a:lnTo>
                    <a:pt x="988277" y="473256"/>
                  </a:lnTo>
                  <a:lnTo>
                    <a:pt x="1059892" y="419703"/>
                  </a:lnTo>
                  <a:lnTo>
                    <a:pt x="1149331" y="365367"/>
                  </a:lnTo>
                  <a:lnTo>
                    <a:pt x="1140286" y="349701"/>
                  </a:lnTo>
                  <a:lnTo>
                    <a:pt x="1244773" y="289375"/>
                  </a:lnTo>
                  <a:lnTo>
                    <a:pt x="1252471" y="302708"/>
                  </a:lnTo>
                  <a:lnTo>
                    <a:pt x="1255311" y="300983"/>
                  </a:lnTo>
                  <a:lnTo>
                    <a:pt x="1418857" y="222199"/>
                  </a:lnTo>
                  <a:lnTo>
                    <a:pt x="1412335" y="206539"/>
                  </a:lnTo>
                  <a:lnTo>
                    <a:pt x="1523712" y="160149"/>
                  </a:lnTo>
                  <a:lnTo>
                    <a:pt x="1530443" y="176308"/>
                  </a:lnTo>
                  <a:lnTo>
                    <a:pt x="1680253" y="121477"/>
                  </a:lnTo>
                  <a:lnTo>
                    <a:pt x="1713772" y="112858"/>
                  </a:lnTo>
                  <a:lnTo>
                    <a:pt x="1709491" y="96883"/>
                  </a:lnTo>
                  <a:lnTo>
                    <a:pt x="1826030" y="65656"/>
                  </a:lnTo>
                  <a:lnTo>
                    <a:pt x="1830627" y="82812"/>
                  </a:lnTo>
                  <a:lnTo>
                    <a:pt x="1907394" y="63073"/>
                  </a:lnTo>
                  <a:lnTo>
                    <a:pt x="2011747" y="47147"/>
                  </a:lnTo>
                  <a:lnTo>
                    <a:pt x="2009323" y="29011"/>
                  </a:lnTo>
                  <a:lnTo>
                    <a:pt x="2128910" y="13028"/>
                  </a:lnTo>
                  <a:lnTo>
                    <a:pt x="2131037" y="28941"/>
                  </a:lnTo>
                  <a:lnTo>
                    <a:pt x="2142727" y="27157"/>
                  </a:lnTo>
                  <a:lnTo>
                    <a:pt x="2324735" y="17966"/>
                  </a:lnTo>
                  <a:close/>
                </a:path>
              </a:pathLst>
            </a:custGeom>
            <a:solidFill>
              <a:srgbClr val="F4F5D6"/>
            </a:solidFill>
            <a:ln w="1905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楕円 779">
              <a:extLst>
                <a:ext uri="{FF2B5EF4-FFF2-40B4-BE49-F238E27FC236}">
                  <a16:creationId xmlns:a16="http://schemas.microsoft.com/office/drawing/2014/main" id="{6F0711D7-5CC3-4A1B-9DA3-7D626379A650}"/>
                </a:ext>
              </a:extLst>
            </p:cNvPr>
            <p:cNvSpPr/>
            <p:nvPr/>
          </p:nvSpPr>
          <p:spPr>
            <a:xfrm>
              <a:off x="-250604" y="1016158"/>
              <a:ext cx="4444048" cy="4444048"/>
            </a:xfrm>
            <a:prstGeom prst="ellipse">
              <a:avLst/>
            </a:prstGeom>
            <a:gradFill>
              <a:gsLst>
                <a:gs pos="100000">
                  <a:srgbClr val="F4F5D6"/>
                </a:gs>
                <a:gs pos="0">
                  <a:srgbClr val="C3C296"/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楕円 780">
              <a:extLst>
                <a:ext uri="{FF2B5EF4-FFF2-40B4-BE49-F238E27FC236}">
                  <a16:creationId xmlns:a16="http://schemas.microsoft.com/office/drawing/2014/main" id="{56FFC234-77C6-4479-8825-46C7FB6A1643}"/>
                </a:ext>
              </a:extLst>
            </p:cNvPr>
            <p:cNvSpPr/>
            <p:nvPr/>
          </p:nvSpPr>
          <p:spPr>
            <a:xfrm>
              <a:off x="-217680" y="1049082"/>
              <a:ext cx="4378200" cy="4378200"/>
            </a:xfrm>
            <a:prstGeom prst="ellipse">
              <a:avLst/>
            </a:prstGeom>
            <a:gradFill>
              <a:gsLst>
                <a:gs pos="0">
                  <a:srgbClr val="F4F5D6"/>
                </a:gs>
                <a:gs pos="100000">
                  <a:srgbClr val="C3C296"/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EB2790E5-44FE-4D85-986A-9F2A4BE2C584}"/>
                </a:ext>
              </a:extLst>
            </p:cNvPr>
            <p:cNvGrpSpPr/>
            <p:nvPr/>
          </p:nvGrpSpPr>
          <p:grpSpPr>
            <a:xfrm>
              <a:off x="-174393" y="1120042"/>
              <a:ext cx="4249760" cy="4249760"/>
              <a:chOff x="728127" y="1120042"/>
              <a:chExt cx="4249760" cy="4249760"/>
            </a:xfrm>
            <a:solidFill>
              <a:schemeClr val="bg1">
                <a:lumMod val="95000"/>
              </a:schemeClr>
            </a:solidFill>
          </p:grpSpPr>
          <p:sp>
            <p:nvSpPr>
              <p:cNvPr id="850" name="楕円 849">
                <a:extLst>
                  <a:ext uri="{FF2B5EF4-FFF2-40B4-BE49-F238E27FC236}">
                    <a16:creationId xmlns:a16="http://schemas.microsoft.com/office/drawing/2014/main" id="{5AC576F5-DF7A-4726-88A2-CC61B88BC159}"/>
                  </a:ext>
                </a:extLst>
              </p:cNvPr>
              <p:cNvSpPr/>
              <p:nvPr/>
            </p:nvSpPr>
            <p:spPr>
              <a:xfrm>
                <a:off x="2812197" y="112004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850">
                <a:extLst>
                  <a:ext uri="{FF2B5EF4-FFF2-40B4-BE49-F238E27FC236}">
                    <a16:creationId xmlns:a16="http://schemas.microsoft.com/office/drawing/2014/main" id="{9B9CD613-8209-45E9-A189-B754AD2584C6}"/>
                  </a:ext>
                </a:extLst>
              </p:cNvPr>
              <p:cNvSpPr/>
              <p:nvPr/>
            </p:nvSpPr>
            <p:spPr>
              <a:xfrm>
                <a:off x="2812197" y="528818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851">
                <a:extLst>
                  <a:ext uri="{FF2B5EF4-FFF2-40B4-BE49-F238E27FC236}">
                    <a16:creationId xmlns:a16="http://schemas.microsoft.com/office/drawing/2014/main" id="{E021BAD8-821B-41F2-9B12-BD003E680076}"/>
                  </a:ext>
                </a:extLst>
              </p:cNvPr>
              <p:cNvSpPr/>
              <p:nvPr/>
            </p:nvSpPr>
            <p:spPr>
              <a:xfrm rot="5400000">
                <a:off x="4896267" y="320411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楕円 852">
                <a:extLst>
                  <a:ext uri="{FF2B5EF4-FFF2-40B4-BE49-F238E27FC236}">
                    <a16:creationId xmlns:a16="http://schemas.microsoft.com/office/drawing/2014/main" id="{57AF8445-1F19-4A48-B809-C668DCA0DFED}"/>
                  </a:ext>
                </a:extLst>
              </p:cNvPr>
              <p:cNvSpPr/>
              <p:nvPr/>
            </p:nvSpPr>
            <p:spPr>
              <a:xfrm rot="5400000">
                <a:off x="728127" y="320411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楕円 853">
                <a:extLst>
                  <a:ext uri="{FF2B5EF4-FFF2-40B4-BE49-F238E27FC236}">
                    <a16:creationId xmlns:a16="http://schemas.microsoft.com/office/drawing/2014/main" id="{86830475-05DB-4A9D-BD79-7CB8C7B9D5B0}"/>
                  </a:ext>
                </a:extLst>
              </p:cNvPr>
              <p:cNvSpPr/>
              <p:nvPr/>
            </p:nvSpPr>
            <p:spPr>
              <a:xfrm rot="2700000">
                <a:off x="4285857" y="17304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楕円 854">
                <a:extLst>
                  <a:ext uri="{FF2B5EF4-FFF2-40B4-BE49-F238E27FC236}">
                    <a16:creationId xmlns:a16="http://schemas.microsoft.com/office/drawing/2014/main" id="{F27126FB-51CD-4AE3-9290-A83D405497A9}"/>
                  </a:ext>
                </a:extLst>
              </p:cNvPr>
              <p:cNvSpPr/>
              <p:nvPr/>
            </p:nvSpPr>
            <p:spPr>
              <a:xfrm rot="2700000">
                <a:off x="1338537" y="46777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楕円 855">
                <a:extLst>
                  <a:ext uri="{FF2B5EF4-FFF2-40B4-BE49-F238E27FC236}">
                    <a16:creationId xmlns:a16="http://schemas.microsoft.com/office/drawing/2014/main" id="{45BAE6E4-8D83-4F3E-98E8-4F87E27EB951}"/>
                  </a:ext>
                </a:extLst>
              </p:cNvPr>
              <p:cNvSpPr/>
              <p:nvPr/>
            </p:nvSpPr>
            <p:spPr>
              <a:xfrm rot="8100000">
                <a:off x="4285857" y="46777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楕円 856">
                <a:extLst>
                  <a:ext uri="{FF2B5EF4-FFF2-40B4-BE49-F238E27FC236}">
                    <a16:creationId xmlns:a16="http://schemas.microsoft.com/office/drawing/2014/main" id="{77C9F8F7-661F-4C2D-8DD2-DF7014AC5C2B}"/>
                  </a:ext>
                </a:extLst>
              </p:cNvPr>
              <p:cNvSpPr/>
              <p:nvPr/>
            </p:nvSpPr>
            <p:spPr>
              <a:xfrm rot="8100000">
                <a:off x="1338537" y="17304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楕円 857">
                <a:extLst>
                  <a:ext uri="{FF2B5EF4-FFF2-40B4-BE49-F238E27FC236}">
                    <a16:creationId xmlns:a16="http://schemas.microsoft.com/office/drawing/2014/main" id="{6842A299-047D-4FF6-BA8A-59BDFFAF2B15}"/>
                  </a:ext>
                </a:extLst>
              </p:cNvPr>
              <p:cNvSpPr/>
              <p:nvPr/>
            </p:nvSpPr>
            <p:spPr>
              <a:xfrm rot="1800000">
                <a:off x="3854232" y="13992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楕円 858">
                <a:extLst>
                  <a:ext uri="{FF2B5EF4-FFF2-40B4-BE49-F238E27FC236}">
                    <a16:creationId xmlns:a16="http://schemas.microsoft.com/office/drawing/2014/main" id="{3573B2C1-26E9-4129-9FD5-28D850674F6A}"/>
                  </a:ext>
                </a:extLst>
              </p:cNvPr>
              <p:cNvSpPr/>
              <p:nvPr/>
            </p:nvSpPr>
            <p:spPr>
              <a:xfrm rot="1800000">
                <a:off x="1770162" y="50089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楕円 859">
                <a:extLst>
                  <a:ext uri="{FF2B5EF4-FFF2-40B4-BE49-F238E27FC236}">
                    <a16:creationId xmlns:a16="http://schemas.microsoft.com/office/drawing/2014/main" id="{11633CFA-38F8-42FE-AF7D-9CC1728E1A03}"/>
                  </a:ext>
                </a:extLst>
              </p:cNvPr>
              <p:cNvSpPr/>
              <p:nvPr/>
            </p:nvSpPr>
            <p:spPr>
              <a:xfrm rot="7200000">
                <a:off x="4617055" y="424614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D416A4C7-B523-4918-B8EB-CE64FB01F8B6}"/>
                  </a:ext>
                </a:extLst>
              </p:cNvPr>
              <p:cNvSpPr/>
              <p:nvPr/>
            </p:nvSpPr>
            <p:spPr>
              <a:xfrm rot="7200000">
                <a:off x="1007339" y="216207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DBD1CD8A-15A3-4FCB-B67B-D86E165B3FB6}"/>
                  </a:ext>
                </a:extLst>
              </p:cNvPr>
              <p:cNvSpPr/>
              <p:nvPr/>
            </p:nvSpPr>
            <p:spPr>
              <a:xfrm rot="4500000">
                <a:off x="4825254" y="266471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5F9966D5-11FA-4696-9E4C-7081B6CA6AE2}"/>
                  </a:ext>
                </a:extLst>
              </p:cNvPr>
              <p:cNvSpPr/>
              <p:nvPr/>
            </p:nvSpPr>
            <p:spPr>
              <a:xfrm rot="4500000">
                <a:off x="799140" y="374350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A463955B-8A66-4E11-B03F-AA0C5BD8AD3C}"/>
                  </a:ext>
                </a:extLst>
              </p:cNvPr>
              <p:cNvSpPr/>
              <p:nvPr/>
            </p:nvSpPr>
            <p:spPr>
              <a:xfrm rot="9900000">
                <a:off x="3351594" y="521716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3ED70269-3E71-4FD6-8BBF-F34DDE93F4F1}"/>
                  </a:ext>
                </a:extLst>
              </p:cNvPr>
              <p:cNvSpPr/>
              <p:nvPr/>
            </p:nvSpPr>
            <p:spPr>
              <a:xfrm rot="9900000">
                <a:off x="2272800" y="119105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楕円 865">
                <a:extLst>
                  <a:ext uri="{FF2B5EF4-FFF2-40B4-BE49-F238E27FC236}">
                    <a16:creationId xmlns:a16="http://schemas.microsoft.com/office/drawing/2014/main" id="{2D6FE0E1-ECCB-4B7E-BFE0-7243F65EBCFF}"/>
                  </a:ext>
                </a:extLst>
              </p:cNvPr>
              <p:cNvSpPr/>
              <p:nvPr/>
            </p:nvSpPr>
            <p:spPr>
              <a:xfrm rot="900000">
                <a:off x="3351594" y="119105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26E7ACC8-6281-4195-BC8E-7B55BD2D4BE0}"/>
                  </a:ext>
                </a:extLst>
              </p:cNvPr>
              <p:cNvSpPr/>
              <p:nvPr/>
            </p:nvSpPr>
            <p:spPr>
              <a:xfrm rot="900000">
                <a:off x="2272800" y="521716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133F96FF-8FAB-461A-9684-855840DCC3ED}"/>
                  </a:ext>
                </a:extLst>
              </p:cNvPr>
              <p:cNvSpPr/>
              <p:nvPr/>
            </p:nvSpPr>
            <p:spPr>
              <a:xfrm rot="6300000">
                <a:off x="4825254" y="374350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楕円 868">
                <a:extLst>
                  <a:ext uri="{FF2B5EF4-FFF2-40B4-BE49-F238E27FC236}">
                    <a16:creationId xmlns:a16="http://schemas.microsoft.com/office/drawing/2014/main" id="{A364BB1E-77AC-415E-A3EE-1AC5D57C44C8}"/>
                  </a:ext>
                </a:extLst>
              </p:cNvPr>
              <p:cNvSpPr/>
              <p:nvPr/>
            </p:nvSpPr>
            <p:spPr>
              <a:xfrm rot="6300000">
                <a:off x="799140" y="266471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楕円 869">
                <a:extLst>
                  <a:ext uri="{FF2B5EF4-FFF2-40B4-BE49-F238E27FC236}">
                    <a16:creationId xmlns:a16="http://schemas.microsoft.com/office/drawing/2014/main" id="{A100A3B5-4721-4972-95BD-13550E4C2A0F}"/>
                  </a:ext>
                </a:extLst>
              </p:cNvPr>
              <p:cNvSpPr/>
              <p:nvPr/>
            </p:nvSpPr>
            <p:spPr>
              <a:xfrm rot="3600000">
                <a:off x="4617055" y="216207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楕円 870">
                <a:extLst>
                  <a:ext uri="{FF2B5EF4-FFF2-40B4-BE49-F238E27FC236}">
                    <a16:creationId xmlns:a16="http://schemas.microsoft.com/office/drawing/2014/main" id="{0A8A43E9-69BC-4ABB-AE21-1BE3B392814A}"/>
                  </a:ext>
                </a:extLst>
              </p:cNvPr>
              <p:cNvSpPr/>
              <p:nvPr/>
            </p:nvSpPr>
            <p:spPr>
              <a:xfrm rot="3600000">
                <a:off x="1007339" y="424614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楕円 871">
                <a:extLst>
                  <a:ext uri="{FF2B5EF4-FFF2-40B4-BE49-F238E27FC236}">
                    <a16:creationId xmlns:a16="http://schemas.microsoft.com/office/drawing/2014/main" id="{E235CBB0-BD9D-4E47-AB7D-B2CB15AB3239}"/>
                  </a:ext>
                </a:extLst>
              </p:cNvPr>
              <p:cNvSpPr/>
              <p:nvPr/>
            </p:nvSpPr>
            <p:spPr>
              <a:xfrm rot="9000000">
                <a:off x="3854232" y="50089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楕円 872">
                <a:extLst>
                  <a:ext uri="{FF2B5EF4-FFF2-40B4-BE49-F238E27FC236}">
                    <a16:creationId xmlns:a16="http://schemas.microsoft.com/office/drawing/2014/main" id="{DAA28C11-A504-4E7F-9259-5758526F0642}"/>
                  </a:ext>
                </a:extLst>
              </p:cNvPr>
              <p:cNvSpPr/>
              <p:nvPr/>
            </p:nvSpPr>
            <p:spPr>
              <a:xfrm rot="9000000">
                <a:off x="1770162" y="13992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楕円 873">
                <a:extLst>
                  <a:ext uri="{FF2B5EF4-FFF2-40B4-BE49-F238E27FC236}">
                    <a16:creationId xmlns:a16="http://schemas.microsoft.com/office/drawing/2014/main" id="{166A1E69-1814-499F-B5E4-86AD988E1C67}"/>
                  </a:ext>
                </a:extLst>
              </p:cNvPr>
              <p:cNvSpPr/>
              <p:nvPr/>
            </p:nvSpPr>
            <p:spPr>
              <a:xfrm rot="21233398">
                <a:off x="2594340" y="113188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楕円 874">
                <a:extLst>
                  <a:ext uri="{FF2B5EF4-FFF2-40B4-BE49-F238E27FC236}">
                    <a16:creationId xmlns:a16="http://schemas.microsoft.com/office/drawing/2014/main" id="{D5C2E352-08D8-4C6E-9BB5-98442BA43B5E}"/>
                  </a:ext>
                </a:extLst>
              </p:cNvPr>
              <p:cNvSpPr/>
              <p:nvPr/>
            </p:nvSpPr>
            <p:spPr>
              <a:xfrm rot="21233398">
                <a:off x="3037990" y="527634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楕円 875">
                <a:extLst>
                  <a:ext uri="{FF2B5EF4-FFF2-40B4-BE49-F238E27FC236}">
                    <a16:creationId xmlns:a16="http://schemas.microsoft.com/office/drawing/2014/main" id="{B3F3C210-EFDD-4A1F-8AA3-9BA9ACDEED6B}"/>
                  </a:ext>
                </a:extLst>
              </p:cNvPr>
              <p:cNvSpPr/>
              <p:nvPr/>
            </p:nvSpPr>
            <p:spPr>
              <a:xfrm rot="5033398">
                <a:off x="4888396" y="298228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楕円 876">
                <a:extLst>
                  <a:ext uri="{FF2B5EF4-FFF2-40B4-BE49-F238E27FC236}">
                    <a16:creationId xmlns:a16="http://schemas.microsoft.com/office/drawing/2014/main" id="{934E64CD-35FB-41F4-BDF8-8195F5AD1CC0}"/>
                  </a:ext>
                </a:extLst>
              </p:cNvPr>
              <p:cNvSpPr/>
              <p:nvPr/>
            </p:nvSpPr>
            <p:spPr>
              <a:xfrm rot="5033398">
                <a:off x="743934" y="342593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楕円 877">
                <a:extLst>
                  <a:ext uri="{FF2B5EF4-FFF2-40B4-BE49-F238E27FC236}">
                    <a16:creationId xmlns:a16="http://schemas.microsoft.com/office/drawing/2014/main" id="{DBBCC659-DC71-4E9C-814F-080A37A15BF1}"/>
                  </a:ext>
                </a:extLst>
              </p:cNvPr>
              <p:cNvSpPr/>
              <p:nvPr/>
            </p:nvSpPr>
            <p:spPr>
              <a:xfrm rot="2333398">
                <a:off x="4124600" y="15819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楕円 878">
                <a:extLst>
                  <a:ext uri="{FF2B5EF4-FFF2-40B4-BE49-F238E27FC236}">
                    <a16:creationId xmlns:a16="http://schemas.microsoft.com/office/drawing/2014/main" id="{4F9671B6-99BC-4E00-A7A5-4490E7371DB2}"/>
                  </a:ext>
                </a:extLst>
              </p:cNvPr>
              <p:cNvSpPr/>
              <p:nvPr/>
            </p:nvSpPr>
            <p:spPr>
              <a:xfrm rot="2333398">
                <a:off x="1507730" y="48262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53992FA9-82FD-4DCB-ACB4-8A0134F6F193}"/>
                  </a:ext>
                </a:extLst>
              </p:cNvPr>
              <p:cNvSpPr/>
              <p:nvPr/>
            </p:nvSpPr>
            <p:spPr>
              <a:xfrm rot="7733398">
                <a:off x="4438307" y="451254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7D6BC23C-9C61-44E6-B7C1-37AFFD890018}"/>
                  </a:ext>
                </a:extLst>
              </p:cNvPr>
              <p:cNvSpPr/>
              <p:nvPr/>
            </p:nvSpPr>
            <p:spPr>
              <a:xfrm rot="7733398">
                <a:off x="1194023" y="189567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楕円 881">
                <a:extLst>
                  <a:ext uri="{FF2B5EF4-FFF2-40B4-BE49-F238E27FC236}">
                    <a16:creationId xmlns:a16="http://schemas.microsoft.com/office/drawing/2014/main" id="{9922A071-277C-452A-9B3E-B2C99550BB23}"/>
                  </a:ext>
                </a:extLst>
              </p:cNvPr>
              <p:cNvSpPr/>
              <p:nvPr/>
            </p:nvSpPr>
            <p:spPr>
              <a:xfrm rot="1433398">
                <a:off x="3660175" y="129859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楕円 882">
                <a:extLst>
                  <a:ext uri="{FF2B5EF4-FFF2-40B4-BE49-F238E27FC236}">
                    <a16:creationId xmlns:a16="http://schemas.microsoft.com/office/drawing/2014/main" id="{17D0C02C-6620-4148-AA26-B53D0E8E1EBA}"/>
                  </a:ext>
                </a:extLst>
              </p:cNvPr>
              <p:cNvSpPr/>
              <p:nvPr/>
            </p:nvSpPr>
            <p:spPr>
              <a:xfrm rot="1433398">
                <a:off x="1972155" y="510963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楕円 883">
                <a:extLst>
                  <a:ext uri="{FF2B5EF4-FFF2-40B4-BE49-F238E27FC236}">
                    <a16:creationId xmlns:a16="http://schemas.microsoft.com/office/drawing/2014/main" id="{D6360F92-0CF5-41D8-B392-8805699FC573}"/>
                  </a:ext>
                </a:extLst>
              </p:cNvPr>
              <p:cNvSpPr/>
              <p:nvPr/>
            </p:nvSpPr>
            <p:spPr>
              <a:xfrm rot="6833398">
                <a:off x="4721683" y="404812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4A0ED01E-EC43-440B-BB08-A76CEE410A09}"/>
                  </a:ext>
                </a:extLst>
              </p:cNvPr>
              <p:cNvSpPr/>
              <p:nvPr/>
            </p:nvSpPr>
            <p:spPr>
              <a:xfrm rot="6833398">
                <a:off x="910647" y="236010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57F14095-B2C3-48B9-B917-B302EF8A231B}"/>
                  </a:ext>
                </a:extLst>
              </p:cNvPr>
              <p:cNvSpPr/>
              <p:nvPr/>
            </p:nvSpPr>
            <p:spPr>
              <a:xfrm rot="4133398">
                <a:off x="4760374" y="245351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楕円 886">
                <a:extLst>
                  <a:ext uri="{FF2B5EF4-FFF2-40B4-BE49-F238E27FC236}">
                    <a16:creationId xmlns:a16="http://schemas.microsoft.com/office/drawing/2014/main" id="{F942F8C8-622C-4FDB-B714-B0BB2B0EC45F}"/>
                  </a:ext>
                </a:extLst>
              </p:cNvPr>
              <p:cNvSpPr/>
              <p:nvPr/>
            </p:nvSpPr>
            <p:spPr>
              <a:xfrm rot="4133398">
                <a:off x="871956" y="395471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楕円 887">
                <a:extLst>
                  <a:ext uri="{FF2B5EF4-FFF2-40B4-BE49-F238E27FC236}">
                    <a16:creationId xmlns:a16="http://schemas.microsoft.com/office/drawing/2014/main" id="{8EF4A0C9-24DB-49BE-8F2A-E69F76A61B7D}"/>
                  </a:ext>
                </a:extLst>
              </p:cNvPr>
              <p:cNvSpPr/>
              <p:nvPr/>
            </p:nvSpPr>
            <p:spPr>
              <a:xfrm rot="9533398">
                <a:off x="3566764" y="514832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楕円 888">
                <a:extLst>
                  <a:ext uri="{FF2B5EF4-FFF2-40B4-BE49-F238E27FC236}">
                    <a16:creationId xmlns:a16="http://schemas.microsoft.com/office/drawing/2014/main" id="{90ABB7A1-A1C7-496D-8335-6BDB9DDC79A4}"/>
                  </a:ext>
                </a:extLst>
              </p:cNvPr>
              <p:cNvSpPr/>
              <p:nvPr/>
            </p:nvSpPr>
            <p:spPr>
              <a:xfrm rot="9533398">
                <a:off x="2065566" y="125990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楕円 889">
                <a:extLst>
                  <a:ext uri="{FF2B5EF4-FFF2-40B4-BE49-F238E27FC236}">
                    <a16:creationId xmlns:a16="http://schemas.microsoft.com/office/drawing/2014/main" id="{25E39D39-C57C-4947-A2E6-A05FDD7AAFC6}"/>
                  </a:ext>
                </a:extLst>
              </p:cNvPr>
              <p:cNvSpPr/>
              <p:nvPr/>
            </p:nvSpPr>
            <p:spPr>
              <a:xfrm rot="533398">
                <a:off x="3138232" y="114507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F46586A8-BE8C-4B15-931D-4589AEF891D3}"/>
                  </a:ext>
                </a:extLst>
              </p:cNvPr>
              <p:cNvSpPr/>
              <p:nvPr/>
            </p:nvSpPr>
            <p:spPr>
              <a:xfrm rot="533398">
                <a:off x="2494098" y="526314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楕円 891">
                <a:extLst>
                  <a:ext uri="{FF2B5EF4-FFF2-40B4-BE49-F238E27FC236}">
                    <a16:creationId xmlns:a16="http://schemas.microsoft.com/office/drawing/2014/main" id="{5DBD471B-0010-4EC6-8373-868B0201C0A2}"/>
                  </a:ext>
                </a:extLst>
              </p:cNvPr>
              <p:cNvSpPr/>
              <p:nvPr/>
            </p:nvSpPr>
            <p:spPr>
              <a:xfrm rot="5933398">
                <a:off x="4875199" y="352617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97DF0F7E-9460-4F32-AC6B-C35C952A9DD6}"/>
                  </a:ext>
                </a:extLst>
              </p:cNvPr>
              <p:cNvSpPr/>
              <p:nvPr/>
            </p:nvSpPr>
            <p:spPr>
              <a:xfrm rot="5933398">
                <a:off x="757131" y="288204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9CF76FC8-ADBD-4911-B56B-7B962DC241AB}"/>
                  </a:ext>
                </a:extLst>
              </p:cNvPr>
              <p:cNvSpPr/>
              <p:nvPr/>
            </p:nvSpPr>
            <p:spPr>
              <a:xfrm rot="3233398">
                <a:off x="4499858" y="197589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楕円 894">
                <a:extLst>
                  <a:ext uri="{FF2B5EF4-FFF2-40B4-BE49-F238E27FC236}">
                    <a16:creationId xmlns:a16="http://schemas.microsoft.com/office/drawing/2014/main" id="{F5FB7FED-5EDC-40FE-9C64-BF92E18509B2}"/>
                  </a:ext>
                </a:extLst>
              </p:cNvPr>
              <p:cNvSpPr/>
              <p:nvPr/>
            </p:nvSpPr>
            <p:spPr>
              <a:xfrm rot="3233398">
                <a:off x="1132472" y="443233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楕円 895">
                <a:extLst>
                  <a:ext uri="{FF2B5EF4-FFF2-40B4-BE49-F238E27FC236}">
                    <a16:creationId xmlns:a16="http://schemas.microsoft.com/office/drawing/2014/main" id="{0CAE2215-3951-445D-8302-7CEACF4D9F70}"/>
                  </a:ext>
                </a:extLst>
              </p:cNvPr>
              <p:cNvSpPr/>
              <p:nvPr/>
            </p:nvSpPr>
            <p:spPr>
              <a:xfrm rot="8633398">
                <a:off x="4044386" y="488780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楕円 896">
                <a:extLst>
                  <a:ext uri="{FF2B5EF4-FFF2-40B4-BE49-F238E27FC236}">
                    <a16:creationId xmlns:a16="http://schemas.microsoft.com/office/drawing/2014/main" id="{084E8BD5-2A0D-434B-8285-F52E5D0F86A5}"/>
                  </a:ext>
                </a:extLst>
              </p:cNvPr>
              <p:cNvSpPr/>
              <p:nvPr/>
            </p:nvSpPr>
            <p:spPr>
              <a:xfrm rot="8633398">
                <a:off x="1587944" y="152041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楕円 897">
                <a:extLst>
                  <a:ext uri="{FF2B5EF4-FFF2-40B4-BE49-F238E27FC236}">
                    <a16:creationId xmlns:a16="http://schemas.microsoft.com/office/drawing/2014/main" id="{15605C15-2F64-4497-9373-D995413E118C}"/>
                  </a:ext>
                </a:extLst>
              </p:cNvPr>
              <p:cNvSpPr/>
              <p:nvPr/>
            </p:nvSpPr>
            <p:spPr>
              <a:xfrm rot="20883886">
                <a:off x="2381199" y="116509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楕円 898">
                <a:extLst>
                  <a:ext uri="{FF2B5EF4-FFF2-40B4-BE49-F238E27FC236}">
                    <a16:creationId xmlns:a16="http://schemas.microsoft.com/office/drawing/2014/main" id="{8E4413F0-9752-446C-9CD8-38411114E0DC}"/>
                  </a:ext>
                </a:extLst>
              </p:cNvPr>
              <p:cNvSpPr/>
              <p:nvPr/>
            </p:nvSpPr>
            <p:spPr>
              <a:xfrm rot="20883886">
                <a:off x="3243195" y="524312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楕円 899">
                <a:extLst>
                  <a:ext uri="{FF2B5EF4-FFF2-40B4-BE49-F238E27FC236}">
                    <a16:creationId xmlns:a16="http://schemas.microsoft.com/office/drawing/2014/main" id="{91CBBC8A-3210-4315-A236-5A761D9191CD}"/>
                  </a:ext>
                </a:extLst>
              </p:cNvPr>
              <p:cNvSpPr/>
              <p:nvPr/>
            </p:nvSpPr>
            <p:spPr>
              <a:xfrm rot="4683886">
                <a:off x="4851214" y="277311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900">
                <a:extLst>
                  <a:ext uri="{FF2B5EF4-FFF2-40B4-BE49-F238E27FC236}">
                    <a16:creationId xmlns:a16="http://schemas.microsoft.com/office/drawing/2014/main" id="{63DB19D7-ADAA-4C1A-A332-5C69B2C646C5}"/>
                  </a:ext>
                </a:extLst>
              </p:cNvPr>
              <p:cNvSpPr/>
              <p:nvPr/>
            </p:nvSpPr>
            <p:spPr>
              <a:xfrm rot="4683886">
                <a:off x="773180" y="363511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楕円 901">
                <a:extLst>
                  <a:ext uri="{FF2B5EF4-FFF2-40B4-BE49-F238E27FC236}">
                    <a16:creationId xmlns:a16="http://schemas.microsoft.com/office/drawing/2014/main" id="{45AC7449-8A9F-49DF-8770-10A2F78F5087}"/>
                  </a:ext>
                </a:extLst>
              </p:cNvPr>
              <p:cNvSpPr/>
              <p:nvPr/>
            </p:nvSpPr>
            <p:spPr>
              <a:xfrm rot="1983886">
                <a:off x="3949238" y="145754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楕円 902">
                <a:extLst>
                  <a:ext uri="{FF2B5EF4-FFF2-40B4-BE49-F238E27FC236}">
                    <a16:creationId xmlns:a16="http://schemas.microsoft.com/office/drawing/2014/main" id="{8C06B602-B125-45B0-8607-A74830D008A0}"/>
                  </a:ext>
                </a:extLst>
              </p:cNvPr>
              <p:cNvSpPr/>
              <p:nvPr/>
            </p:nvSpPr>
            <p:spPr>
              <a:xfrm rot="1983886">
                <a:off x="1675156" y="495067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楕円 903">
                <a:extLst>
                  <a:ext uri="{FF2B5EF4-FFF2-40B4-BE49-F238E27FC236}">
                    <a16:creationId xmlns:a16="http://schemas.microsoft.com/office/drawing/2014/main" id="{B6A7BC2E-3ACD-4F19-AC6A-C100A6AA3D01}"/>
                  </a:ext>
                </a:extLst>
              </p:cNvPr>
              <p:cNvSpPr/>
              <p:nvPr/>
            </p:nvSpPr>
            <p:spPr>
              <a:xfrm rot="7383886">
                <a:off x="4558761" y="434115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楕円 904">
                <a:extLst>
                  <a:ext uri="{FF2B5EF4-FFF2-40B4-BE49-F238E27FC236}">
                    <a16:creationId xmlns:a16="http://schemas.microsoft.com/office/drawing/2014/main" id="{1C58F326-F225-4076-BFDF-613C37B11F9B}"/>
                  </a:ext>
                </a:extLst>
              </p:cNvPr>
              <p:cNvSpPr/>
              <p:nvPr/>
            </p:nvSpPr>
            <p:spPr>
              <a:xfrm rot="7383886">
                <a:off x="1065633" y="206707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楕円 905">
                <a:extLst>
                  <a:ext uri="{FF2B5EF4-FFF2-40B4-BE49-F238E27FC236}">
                    <a16:creationId xmlns:a16="http://schemas.microsoft.com/office/drawing/2014/main" id="{EACCC0F8-6768-4793-B2C6-EFF4128B7A3C}"/>
                  </a:ext>
                </a:extLst>
              </p:cNvPr>
              <p:cNvSpPr/>
              <p:nvPr/>
            </p:nvSpPr>
            <p:spPr>
              <a:xfrm rot="1083886">
                <a:off x="3458450" y="12227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楕円 906">
                <a:extLst>
                  <a:ext uri="{FF2B5EF4-FFF2-40B4-BE49-F238E27FC236}">
                    <a16:creationId xmlns:a16="http://schemas.microsoft.com/office/drawing/2014/main" id="{253DF094-69FC-408C-AE40-D74938FEDAFE}"/>
                  </a:ext>
                </a:extLst>
              </p:cNvPr>
              <p:cNvSpPr/>
              <p:nvPr/>
            </p:nvSpPr>
            <p:spPr>
              <a:xfrm rot="1083886">
                <a:off x="2165944" y="51854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E0086BE0-862A-4A65-AF7B-FF97C58045AC}"/>
                  </a:ext>
                </a:extLst>
              </p:cNvPr>
              <p:cNvSpPr/>
              <p:nvPr/>
            </p:nvSpPr>
            <p:spPr>
              <a:xfrm rot="6483886">
                <a:off x="4793537" y="385036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楕円 908">
                <a:extLst>
                  <a:ext uri="{FF2B5EF4-FFF2-40B4-BE49-F238E27FC236}">
                    <a16:creationId xmlns:a16="http://schemas.microsoft.com/office/drawing/2014/main" id="{0805040E-37E6-4AE4-B496-9A7D48DEF695}"/>
                  </a:ext>
                </a:extLst>
              </p:cNvPr>
              <p:cNvSpPr/>
              <p:nvPr/>
            </p:nvSpPr>
            <p:spPr>
              <a:xfrm rot="6483886">
                <a:off x="830857" y="255785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楕円 909">
                <a:extLst>
                  <a:ext uri="{FF2B5EF4-FFF2-40B4-BE49-F238E27FC236}">
                    <a16:creationId xmlns:a16="http://schemas.microsoft.com/office/drawing/2014/main" id="{7771E99E-C90C-4ACC-A569-21E0AD565E6F}"/>
                  </a:ext>
                </a:extLst>
              </p:cNvPr>
              <p:cNvSpPr/>
              <p:nvPr/>
            </p:nvSpPr>
            <p:spPr>
              <a:xfrm rot="3783886">
                <a:off x="4670185" y="226006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3133BC98-175D-4CBB-94B1-4ED24984B0C6}"/>
                  </a:ext>
                </a:extLst>
              </p:cNvPr>
              <p:cNvSpPr/>
              <p:nvPr/>
            </p:nvSpPr>
            <p:spPr>
              <a:xfrm rot="3783886">
                <a:off x="954209" y="414816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楕円 911">
                <a:extLst>
                  <a:ext uri="{FF2B5EF4-FFF2-40B4-BE49-F238E27FC236}">
                    <a16:creationId xmlns:a16="http://schemas.microsoft.com/office/drawing/2014/main" id="{A059BB3D-7F91-45D0-8C27-2D5A3DAA10A4}"/>
                  </a:ext>
                </a:extLst>
              </p:cNvPr>
              <p:cNvSpPr/>
              <p:nvPr/>
            </p:nvSpPr>
            <p:spPr>
              <a:xfrm rot="9183886">
                <a:off x="3756245" y="506210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楕円 912">
                <a:extLst>
                  <a:ext uri="{FF2B5EF4-FFF2-40B4-BE49-F238E27FC236}">
                    <a16:creationId xmlns:a16="http://schemas.microsoft.com/office/drawing/2014/main" id="{9A674087-449C-4BA7-94BE-D29F338B4125}"/>
                  </a:ext>
                </a:extLst>
              </p:cNvPr>
              <p:cNvSpPr/>
              <p:nvPr/>
            </p:nvSpPr>
            <p:spPr>
              <a:xfrm rot="9183886">
                <a:off x="1868149" y="134612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楕円 913">
                <a:extLst>
                  <a:ext uri="{FF2B5EF4-FFF2-40B4-BE49-F238E27FC236}">
                    <a16:creationId xmlns:a16="http://schemas.microsoft.com/office/drawing/2014/main" id="{0562B0BC-B930-4745-B0D5-90DADAC7826B}"/>
                  </a:ext>
                </a:extLst>
              </p:cNvPr>
              <p:cNvSpPr/>
              <p:nvPr/>
            </p:nvSpPr>
            <p:spPr>
              <a:xfrm rot="183886">
                <a:off x="2923621" y="112302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3EC69F34-D9AC-4DCE-9B1A-F62E2CEBDF7B}"/>
                  </a:ext>
                </a:extLst>
              </p:cNvPr>
              <p:cNvSpPr/>
              <p:nvPr/>
            </p:nvSpPr>
            <p:spPr>
              <a:xfrm rot="183886">
                <a:off x="2700773" y="528520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61A48F1E-AED1-4110-A28E-3576188C39F7}"/>
                  </a:ext>
                </a:extLst>
              </p:cNvPr>
              <p:cNvSpPr/>
              <p:nvPr/>
            </p:nvSpPr>
            <p:spPr>
              <a:xfrm rot="5583886">
                <a:off x="4893286" y="331553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4C57D0EC-D120-49C0-A255-8EF5EA4A39D4}"/>
                  </a:ext>
                </a:extLst>
              </p:cNvPr>
              <p:cNvSpPr/>
              <p:nvPr/>
            </p:nvSpPr>
            <p:spPr>
              <a:xfrm rot="5583886">
                <a:off x="731108" y="309268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D65B6FB6-86C8-48BC-93BD-1FB7BD789053}"/>
                  </a:ext>
                </a:extLst>
              </p:cNvPr>
              <p:cNvSpPr/>
              <p:nvPr/>
            </p:nvSpPr>
            <p:spPr>
              <a:xfrm rot="2883886">
                <a:off x="4362539" y="181134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6FEF709C-75BD-4889-BBAE-6789319518CD}"/>
                  </a:ext>
                </a:extLst>
              </p:cNvPr>
              <p:cNvSpPr/>
              <p:nvPr/>
            </p:nvSpPr>
            <p:spPr>
              <a:xfrm rot="2883886">
                <a:off x="1261855" y="459687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F9DDC1CC-6CC2-4C0E-BD8B-EE1E97740196}"/>
                  </a:ext>
                </a:extLst>
              </p:cNvPr>
              <p:cNvSpPr/>
              <p:nvPr/>
            </p:nvSpPr>
            <p:spPr>
              <a:xfrm rot="8283886">
                <a:off x="4204961" y="475445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23BD1C1C-3CFB-42C0-9C46-EA5D6635A8F5}"/>
                  </a:ext>
                </a:extLst>
              </p:cNvPr>
              <p:cNvSpPr/>
              <p:nvPr/>
            </p:nvSpPr>
            <p:spPr>
              <a:xfrm rot="8283886">
                <a:off x="1419433" y="165377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16ADEC19-230E-4FA8-803A-A1CF49839BF5}"/>
                  </a:ext>
                </a:extLst>
              </p:cNvPr>
              <p:cNvSpPr/>
              <p:nvPr/>
            </p:nvSpPr>
            <p:spPr>
              <a:xfrm rot="21422471">
                <a:off x="2704621" y="112282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楕円 922">
                <a:extLst>
                  <a:ext uri="{FF2B5EF4-FFF2-40B4-BE49-F238E27FC236}">
                    <a16:creationId xmlns:a16="http://schemas.microsoft.com/office/drawing/2014/main" id="{4C840244-ECAC-4B7C-8462-BC33A57875D1}"/>
                  </a:ext>
                </a:extLst>
              </p:cNvPr>
              <p:cNvSpPr/>
              <p:nvPr/>
            </p:nvSpPr>
            <p:spPr>
              <a:xfrm rot="21422471">
                <a:off x="2919773" y="528540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1F00CABD-FC0F-4FE5-9105-1C92F71786C9}"/>
                  </a:ext>
                </a:extLst>
              </p:cNvPr>
              <p:cNvSpPr/>
              <p:nvPr/>
            </p:nvSpPr>
            <p:spPr>
              <a:xfrm rot="5222471">
                <a:off x="4893489" y="309653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16A4F400-0695-4C78-BDB4-B9686BF0891C}"/>
                  </a:ext>
                </a:extLst>
              </p:cNvPr>
              <p:cNvSpPr/>
              <p:nvPr/>
            </p:nvSpPr>
            <p:spPr>
              <a:xfrm rot="5222471">
                <a:off x="730905" y="331168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EE35C407-D3B8-4C88-84A7-737DA142D300}"/>
                  </a:ext>
                </a:extLst>
              </p:cNvPr>
              <p:cNvSpPr/>
              <p:nvPr/>
            </p:nvSpPr>
            <p:spPr>
              <a:xfrm rot="2522471">
                <a:off x="4207825" y="165634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A0E41147-E2AA-413E-905E-999087C62E8E}"/>
                  </a:ext>
                </a:extLst>
              </p:cNvPr>
              <p:cNvSpPr/>
              <p:nvPr/>
            </p:nvSpPr>
            <p:spPr>
              <a:xfrm rot="2522471">
                <a:off x="1416569" y="475187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36D3414E-5C7F-4DEB-8638-CBD5CDAB8649}"/>
                  </a:ext>
                </a:extLst>
              </p:cNvPr>
              <p:cNvSpPr/>
              <p:nvPr/>
            </p:nvSpPr>
            <p:spPr>
              <a:xfrm rot="7922471">
                <a:off x="4359960" y="459974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6ED01366-B3C7-45FC-975C-DB940462C489}"/>
                  </a:ext>
                </a:extLst>
              </p:cNvPr>
              <p:cNvSpPr/>
              <p:nvPr/>
            </p:nvSpPr>
            <p:spPr>
              <a:xfrm rot="7922471">
                <a:off x="1264434" y="180848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E286C082-7DF7-466C-BE2C-BBD2E57A335E}"/>
                  </a:ext>
                </a:extLst>
              </p:cNvPr>
              <p:cNvSpPr/>
              <p:nvPr/>
            </p:nvSpPr>
            <p:spPr>
              <a:xfrm rot="1622471">
                <a:off x="3759679" y="134787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216A6366-A35B-43CE-B828-61C4AD9BAD46}"/>
                  </a:ext>
                </a:extLst>
              </p:cNvPr>
              <p:cNvSpPr/>
              <p:nvPr/>
            </p:nvSpPr>
            <p:spPr>
              <a:xfrm rot="1622471">
                <a:off x="1864715" y="5060352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FC5401F2-43DE-461A-959D-12B60F3F9336}"/>
                  </a:ext>
                </a:extLst>
              </p:cNvPr>
              <p:cNvSpPr/>
              <p:nvPr/>
            </p:nvSpPr>
            <p:spPr>
              <a:xfrm rot="7022471">
                <a:off x="4668437" y="415159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DEB225C5-2D9C-4B62-B56D-6694D798C857}"/>
                  </a:ext>
                </a:extLst>
              </p:cNvPr>
              <p:cNvSpPr/>
              <p:nvPr/>
            </p:nvSpPr>
            <p:spPr>
              <a:xfrm rot="7022471">
                <a:off x="955957" y="225663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C16563F2-AFB5-44F9-9285-971A384E82BC}"/>
                  </a:ext>
                </a:extLst>
              </p:cNvPr>
              <p:cNvSpPr/>
              <p:nvPr/>
            </p:nvSpPr>
            <p:spPr>
              <a:xfrm rot="4322471">
                <a:off x="4794728" y="256152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9A593909-76F7-4310-BD2B-C2F12E9F99EE}"/>
                  </a:ext>
                </a:extLst>
              </p:cNvPr>
              <p:cNvSpPr/>
              <p:nvPr/>
            </p:nvSpPr>
            <p:spPr>
              <a:xfrm rot="4322471">
                <a:off x="829666" y="384670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1BC2CF54-7EBE-474F-8C2D-1240D97E5BFB}"/>
                  </a:ext>
                </a:extLst>
              </p:cNvPr>
              <p:cNvSpPr/>
              <p:nvPr/>
            </p:nvSpPr>
            <p:spPr>
              <a:xfrm rot="9722471">
                <a:off x="3454785" y="518664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BEBD4F2A-7726-4B03-BEAD-DAEA0D771B43}"/>
                  </a:ext>
                </a:extLst>
              </p:cNvPr>
              <p:cNvSpPr/>
              <p:nvPr/>
            </p:nvSpPr>
            <p:spPr>
              <a:xfrm rot="9722471">
                <a:off x="2169609" y="122158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楕円 937">
                <a:extLst>
                  <a:ext uri="{FF2B5EF4-FFF2-40B4-BE49-F238E27FC236}">
                    <a16:creationId xmlns:a16="http://schemas.microsoft.com/office/drawing/2014/main" id="{2681B76B-61DB-4C33-AFEC-EA6243F1662F}"/>
                  </a:ext>
                </a:extLst>
              </p:cNvPr>
              <p:cNvSpPr/>
              <p:nvPr/>
            </p:nvSpPr>
            <p:spPr>
              <a:xfrm rot="722471">
                <a:off x="3246965" y="116589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5964C988-60E8-4140-8468-E8A385A28A9C}"/>
                  </a:ext>
                </a:extLst>
              </p:cNvPr>
              <p:cNvSpPr/>
              <p:nvPr/>
            </p:nvSpPr>
            <p:spPr>
              <a:xfrm rot="722471">
                <a:off x="2377429" y="524232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D28954DC-EB2D-432A-86D5-4FDC71FDC8FB}"/>
                  </a:ext>
                </a:extLst>
              </p:cNvPr>
              <p:cNvSpPr/>
              <p:nvPr/>
            </p:nvSpPr>
            <p:spPr>
              <a:xfrm rot="6122471">
                <a:off x="4850413" y="363888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A75FF3C1-0018-478E-8A67-3DB71CFE36D7}"/>
                  </a:ext>
                </a:extLst>
              </p:cNvPr>
              <p:cNvSpPr/>
              <p:nvPr/>
            </p:nvSpPr>
            <p:spPr>
              <a:xfrm rot="6122471">
                <a:off x="773981" y="276934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3D74C422-D569-4FB6-848C-6127AB6975D6}"/>
                  </a:ext>
                </a:extLst>
              </p:cNvPr>
              <p:cNvSpPr/>
              <p:nvPr/>
            </p:nvSpPr>
            <p:spPr>
              <a:xfrm rot="3422471">
                <a:off x="4560861" y="2070303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C80EBC17-5E8D-40EE-9E2A-E1D5E7F15D22}"/>
                  </a:ext>
                </a:extLst>
              </p:cNvPr>
              <p:cNvSpPr/>
              <p:nvPr/>
            </p:nvSpPr>
            <p:spPr>
              <a:xfrm rot="3422471">
                <a:off x="1063533" y="4337921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3DBCBB9E-85E0-4B1B-ADAF-3BEEE951EC5E}"/>
                  </a:ext>
                </a:extLst>
              </p:cNvPr>
              <p:cNvSpPr/>
              <p:nvPr/>
            </p:nvSpPr>
            <p:spPr>
              <a:xfrm rot="8822471">
                <a:off x="3946006" y="495277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BC9F3DA3-9E44-4358-8B8C-CEB9A165986B}"/>
                  </a:ext>
                </a:extLst>
              </p:cNvPr>
              <p:cNvSpPr/>
              <p:nvPr/>
            </p:nvSpPr>
            <p:spPr>
              <a:xfrm rot="8822471">
                <a:off x="1678388" y="145544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DAF5D5E6-C403-40EC-977C-1542044AB718}"/>
                  </a:ext>
                </a:extLst>
              </p:cNvPr>
              <p:cNvSpPr/>
              <p:nvPr/>
            </p:nvSpPr>
            <p:spPr>
              <a:xfrm rot="21059372">
                <a:off x="2485801" y="114576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6315F16B-759D-4289-8666-B4C5969119FC}"/>
                  </a:ext>
                </a:extLst>
              </p:cNvPr>
              <p:cNvSpPr/>
              <p:nvPr/>
            </p:nvSpPr>
            <p:spPr>
              <a:xfrm rot="21059372">
                <a:off x="3138593" y="526246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7AE16468-9A3A-42A5-B094-8EEF93F5892C}"/>
                  </a:ext>
                </a:extLst>
              </p:cNvPr>
              <p:cNvSpPr/>
              <p:nvPr/>
            </p:nvSpPr>
            <p:spPr>
              <a:xfrm rot="4859372">
                <a:off x="4870549" y="287771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EDBF709B-3E54-470D-8DF5-76BB4D8D75DF}"/>
                  </a:ext>
                </a:extLst>
              </p:cNvPr>
              <p:cNvSpPr/>
              <p:nvPr/>
            </p:nvSpPr>
            <p:spPr>
              <a:xfrm rot="4859372">
                <a:off x="753845" y="353050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B09F2E4D-84F6-43BB-BEBE-E920FCD27C05}"/>
                  </a:ext>
                </a:extLst>
              </p:cNvPr>
              <p:cNvSpPr/>
              <p:nvPr/>
            </p:nvSpPr>
            <p:spPr>
              <a:xfrm rot="2159372">
                <a:off x="4036875" y="151784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2D1EF77D-A80D-4131-91BB-1430B963703E}"/>
                  </a:ext>
                </a:extLst>
              </p:cNvPr>
              <p:cNvSpPr/>
              <p:nvPr/>
            </p:nvSpPr>
            <p:spPr>
              <a:xfrm rot="2159372">
                <a:off x="1587519" y="489038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楕円 951">
                <a:extLst>
                  <a:ext uri="{FF2B5EF4-FFF2-40B4-BE49-F238E27FC236}">
                    <a16:creationId xmlns:a16="http://schemas.microsoft.com/office/drawing/2014/main" id="{9E6066B9-043D-4567-A2E5-DD7BBA363D19}"/>
                  </a:ext>
                </a:extLst>
              </p:cNvPr>
              <p:cNvSpPr/>
              <p:nvPr/>
            </p:nvSpPr>
            <p:spPr>
              <a:xfrm rot="7559372">
                <a:off x="4498469" y="442879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楕円 952">
                <a:extLst>
                  <a:ext uri="{FF2B5EF4-FFF2-40B4-BE49-F238E27FC236}">
                    <a16:creationId xmlns:a16="http://schemas.microsoft.com/office/drawing/2014/main" id="{29911A4E-843B-43B5-9B0A-D6C7BBEA8E2E}"/>
                  </a:ext>
                </a:extLst>
              </p:cNvPr>
              <p:cNvSpPr/>
              <p:nvPr/>
            </p:nvSpPr>
            <p:spPr>
              <a:xfrm rot="7559372">
                <a:off x="1125925" y="197943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楕円 953">
                <a:extLst>
                  <a:ext uri="{FF2B5EF4-FFF2-40B4-BE49-F238E27FC236}">
                    <a16:creationId xmlns:a16="http://schemas.microsoft.com/office/drawing/2014/main" id="{52397294-6702-415D-A2AE-D1F80EECD02C}"/>
                  </a:ext>
                </a:extLst>
              </p:cNvPr>
              <p:cNvSpPr/>
              <p:nvPr/>
            </p:nvSpPr>
            <p:spPr>
              <a:xfrm rot="1259372">
                <a:off x="3558705" y="125832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楕円 954">
                <a:extLst>
                  <a:ext uri="{FF2B5EF4-FFF2-40B4-BE49-F238E27FC236}">
                    <a16:creationId xmlns:a16="http://schemas.microsoft.com/office/drawing/2014/main" id="{976FDADC-3F4B-48EE-9E7F-D1945CB32CF2}"/>
                  </a:ext>
                </a:extLst>
              </p:cNvPr>
              <p:cNvSpPr/>
              <p:nvPr/>
            </p:nvSpPr>
            <p:spPr>
              <a:xfrm rot="1259372">
                <a:off x="2065689" y="514989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楕円 955">
                <a:extLst>
                  <a:ext uri="{FF2B5EF4-FFF2-40B4-BE49-F238E27FC236}">
                    <a16:creationId xmlns:a16="http://schemas.microsoft.com/office/drawing/2014/main" id="{5DD87B92-A268-4B96-A992-B84B1F3B1A7F}"/>
                  </a:ext>
                </a:extLst>
              </p:cNvPr>
              <p:cNvSpPr/>
              <p:nvPr/>
            </p:nvSpPr>
            <p:spPr>
              <a:xfrm rot="6659372">
                <a:off x="4757981" y="395062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75B53721-3ED4-4F06-946D-548A7D61CC18}"/>
                  </a:ext>
                </a:extLst>
              </p:cNvPr>
              <p:cNvSpPr/>
              <p:nvPr/>
            </p:nvSpPr>
            <p:spPr>
              <a:xfrm rot="6659372">
                <a:off x="866413" y="245760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C39E92A4-B585-4688-A596-B3BCFFDC68EB}"/>
                  </a:ext>
                </a:extLst>
              </p:cNvPr>
              <p:cNvSpPr/>
              <p:nvPr/>
            </p:nvSpPr>
            <p:spPr>
              <a:xfrm rot="3959372">
                <a:off x="4715935" y="235609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楕円 958">
                <a:extLst>
                  <a:ext uri="{FF2B5EF4-FFF2-40B4-BE49-F238E27FC236}">
                    <a16:creationId xmlns:a16="http://schemas.microsoft.com/office/drawing/2014/main" id="{8E7291BA-3B30-44F9-BB1A-C9498FFC2BF3}"/>
                  </a:ext>
                </a:extLst>
              </p:cNvPr>
              <p:cNvSpPr/>
              <p:nvPr/>
            </p:nvSpPr>
            <p:spPr>
              <a:xfrm rot="3959372">
                <a:off x="908459" y="4052127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C3A1DAB5-6736-46F5-A916-964184354C94}"/>
                  </a:ext>
                </a:extLst>
              </p:cNvPr>
              <p:cNvSpPr/>
              <p:nvPr/>
            </p:nvSpPr>
            <p:spPr>
              <a:xfrm rot="9359372">
                <a:off x="3660212" y="5107850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楕円 960">
                <a:extLst>
                  <a:ext uri="{FF2B5EF4-FFF2-40B4-BE49-F238E27FC236}">
                    <a16:creationId xmlns:a16="http://schemas.microsoft.com/office/drawing/2014/main" id="{1055D1EA-5448-46E8-8303-5D3A46719D74}"/>
                  </a:ext>
                </a:extLst>
              </p:cNvPr>
              <p:cNvSpPr/>
              <p:nvPr/>
            </p:nvSpPr>
            <p:spPr>
              <a:xfrm rot="9359372">
                <a:off x="1964182" y="1300374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EF1066CF-1D62-4584-8C64-A52A34CA2B3F}"/>
                  </a:ext>
                </a:extLst>
              </p:cNvPr>
              <p:cNvSpPr/>
              <p:nvPr/>
            </p:nvSpPr>
            <p:spPr>
              <a:xfrm rot="359372">
                <a:off x="3029663" y="113141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楕円 962">
                <a:extLst>
                  <a:ext uri="{FF2B5EF4-FFF2-40B4-BE49-F238E27FC236}">
                    <a16:creationId xmlns:a16="http://schemas.microsoft.com/office/drawing/2014/main" id="{945BB1F8-0156-4AA2-9E64-95AD7DD88A9E}"/>
                  </a:ext>
                </a:extLst>
              </p:cNvPr>
              <p:cNvSpPr/>
              <p:nvPr/>
            </p:nvSpPr>
            <p:spPr>
              <a:xfrm rot="359372">
                <a:off x="2594731" y="527680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D59C4147-A1A4-4A02-AEE7-AD4882A8AA65}"/>
                  </a:ext>
                </a:extLst>
              </p:cNvPr>
              <p:cNvSpPr/>
              <p:nvPr/>
            </p:nvSpPr>
            <p:spPr>
              <a:xfrm rot="5759372">
                <a:off x="4884890" y="342157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1C049F73-C98E-4701-8E88-814B0F07B9AC}"/>
                  </a:ext>
                </a:extLst>
              </p:cNvPr>
              <p:cNvSpPr/>
              <p:nvPr/>
            </p:nvSpPr>
            <p:spPr>
              <a:xfrm rot="5759372">
                <a:off x="739504" y="298664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D55F5332-A0B3-4716-AE84-C3AF90BA1DBB}"/>
                  </a:ext>
                </a:extLst>
              </p:cNvPr>
              <p:cNvSpPr/>
              <p:nvPr/>
            </p:nvSpPr>
            <p:spPr>
              <a:xfrm rot="3059372">
                <a:off x="4431584" y="1892268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889CDFC7-7CE7-4C0B-9692-C5020C4448EC}"/>
                  </a:ext>
                </a:extLst>
              </p:cNvPr>
              <p:cNvSpPr/>
              <p:nvPr/>
            </p:nvSpPr>
            <p:spPr>
              <a:xfrm rot="3059372">
                <a:off x="1192810" y="4515956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8B025998-DEA8-4F59-A5AC-8B5BE9D853D5}"/>
                  </a:ext>
                </a:extLst>
              </p:cNvPr>
              <p:cNvSpPr/>
              <p:nvPr/>
            </p:nvSpPr>
            <p:spPr>
              <a:xfrm rot="8459372">
                <a:off x="4124041" y="4823499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397BD640-6E76-4877-9A50-2D6563F7DDA3}"/>
                  </a:ext>
                </a:extLst>
              </p:cNvPr>
              <p:cNvSpPr/>
              <p:nvPr/>
            </p:nvSpPr>
            <p:spPr>
              <a:xfrm rot="8459372">
                <a:off x="1500353" y="1584725"/>
                <a:ext cx="81620" cy="81620"/>
              </a:xfrm>
              <a:prstGeom prst="ellipse">
                <a:avLst/>
              </a:prstGeom>
              <a:grpFill/>
              <a:ln w="127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3" name="楕円 782">
              <a:extLst>
                <a:ext uri="{FF2B5EF4-FFF2-40B4-BE49-F238E27FC236}">
                  <a16:creationId xmlns:a16="http://schemas.microsoft.com/office/drawing/2014/main" id="{462718C1-EC3D-4A0A-BF3C-F867BF425F5B}"/>
                </a:ext>
              </a:extLst>
            </p:cNvPr>
            <p:cNvSpPr/>
            <p:nvPr/>
          </p:nvSpPr>
          <p:spPr>
            <a:xfrm>
              <a:off x="492482" y="1794294"/>
              <a:ext cx="2901296" cy="2901296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テキスト ボックス 783">
              <a:extLst>
                <a:ext uri="{FF2B5EF4-FFF2-40B4-BE49-F238E27FC236}">
                  <a16:creationId xmlns:a16="http://schemas.microsoft.com/office/drawing/2014/main" id="{E6D0B6C5-1047-4AF9-8453-0FB411A176C0}"/>
                </a:ext>
              </a:extLst>
            </p:cNvPr>
            <p:cNvSpPr txBox="1"/>
            <p:nvPr/>
          </p:nvSpPr>
          <p:spPr>
            <a:xfrm rot="2700000">
              <a:off x="545361" y="4288864"/>
              <a:ext cx="445912" cy="47547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令</a:t>
              </a:r>
            </a:p>
          </p:txBody>
        </p:sp>
        <p:sp>
          <p:nvSpPr>
            <p:cNvPr id="785" name="テキスト ボックス 784">
              <a:extLst>
                <a:ext uri="{FF2B5EF4-FFF2-40B4-BE49-F238E27FC236}">
                  <a16:creationId xmlns:a16="http://schemas.microsoft.com/office/drawing/2014/main" id="{56E4F5C9-B10B-409D-A7A6-00247E3B6545}"/>
                </a:ext>
              </a:extLst>
            </p:cNvPr>
            <p:cNvSpPr txBox="1"/>
            <p:nvPr/>
          </p:nvSpPr>
          <p:spPr>
            <a:xfrm rot="18900000">
              <a:off x="2923942" y="4272254"/>
              <a:ext cx="445912" cy="47547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</a:t>
              </a:r>
            </a:p>
          </p:txBody>
        </p:sp>
        <p:sp>
          <p:nvSpPr>
            <p:cNvPr id="786" name="テキスト ボックス 785">
              <a:extLst>
                <a:ext uri="{FF2B5EF4-FFF2-40B4-BE49-F238E27FC236}">
                  <a16:creationId xmlns:a16="http://schemas.microsoft.com/office/drawing/2014/main" id="{1D0769E7-200C-4F4B-8C8E-C016DF4DF26D}"/>
                </a:ext>
              </a:extLst>
            </p:cNvPr>
            <p:cNvSpPr txBox="1"/>
            <p:nvPr/>
          </p:nvSpPr>
          <p:spPr>
            <a:xfrm rot="20700000">
              <a:off x="2180583" y="4725138"/>
              <a:ext cx="426354" cy="399782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787" name="テキスト ボックス 786">
              <a:extLst>
                <a:ext uri="{FF2B5EF4-FFF2-40B4-BE49-F238E27FC236}">
                  <a16:creationId xmlns:a16="http://schemas.microsoft.com/office/drawing/2014/main" id="{34AB1FBB-6EE0-444D-89F4-B6BE0BCF14DD}"/>
                </a:ext>
              </a:extLst>
            </p:cNvPr>
            <p:cNvSpPr txBox="1"/>
            <p:nvPr/>
          </p:nvSpPr>
          <p:spPr>
            <a:xfrm rot="900000">
              <a:off x="1320621" y="4703247"/>
              <a:ext cx="445912" cy="475476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</a:t>
              </a:r>
            </a:p>
          </p:txBody>
        </p:sp>
        <p:sp>
          <p:nvSpPr>
            <p:cNvPr id="788" name="楕円 212">
              <a:extLst>
                <a:ext uri="{FF2B5EF4-FFF2-40B4-BE49-F238E27FC236}">
                  <a16:creationId xmlns:a16="http://schemas.microsoft.com/office/drawing/2014/main" id="{CDD1AF95-DFAC-496A-9CFE-AE955D02F281}"/>
                </a:ext>
              </a:extLst>
            </p:cNvPr>
            <p:cNvSpPr/>
            <p:nvPr/>
          </p:nvSpPr>
          <p:spPr>
            <a:xfrm>
              <a:off x="1533015" y="2271714"/>
              <a:ext cx="876810" cy="1864498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789" name="楕円 212">
              <a:extLst>
                <a:ext uri="{FF2B5EF4-FFF2-40B4-BE49-F238E27FC236}">
                  <a16:creationId xmlns:a16="http://schemas.microsoft.com/office/drawing/2014/main" id="{ED7C2062-4D5C-4DE7-8E72-740371293EAA}"/>
                </a:ext>
              </a:extLst>
            </p:cNvPr>
            <p:cNvSpPr/>
            <p:nvPr/>
          </p:nvSpPr>
          <p:spPr>
            <a:xfrm>
              <a:off x="2547428" y="2271714"/>
              <a:ext cx="876810" cy="1864498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C9F808ED-0DD9-45D5-9581-F1DE713009CC}"/>
                </a:ext>
              </a:extLst>
            </p:cNvPr>
            <p:cNvGrpSpPr/>
            <p:nvPr/>
          </p:nvGrpSpPr>
          <p:grpSpPr>
            <a:xfrm>
              <a:off x="3505948" y="2730201"/>
              <a:ext cx="377062" cy="986102"/>
              <a:chOff x="8282502" y="6860977"/>
              <a:chExt cx="377062" cy="986102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A8D6FDD6-39DD-4281-9389-CD69D6A25F1F}"/>
                  </a:ext>
                </a:extLst>
              </p:cNvPr>
              <p:cNvSpPr/>
              <p:nvPr/>
            </p:nvSpPr>
            <p:spPr>
              <a:xfrm>
                <a:off x="8282502" y="6860977"/>
                <a:ext cx="377062" cy="986102"/>
              </a:xfrm>
              <a:custGeom>
                <a:avLst/>
                <a:gdLst>
                  <a:gd name="connsiteX0" fmla="*/ 379336 w 1432038"/>
                  <a:gd name="connsiteY0" fmla="*/ 0 h 3745107"/>
                  <a:gd name="connsiteX1" fmla="*/ 850824 w 1432038"/>
                  <a:gd name="connsiteY1" fmla="*/ 442912 h 3745107"/>
                  <a:gd name="connsiteX2" fmla="*/ 874776 w 1432038"/>
                  <a:gd name="connsiteY2" fmla="*/ 491201 h 3745107"/>
                  <a:gd name="connsiteX3" fmla="*/ 897456 w 1432038"/>
                  <a:gd name="connsiteY3" fmla="*/ 443210 h 3745107"/>
                  <a:gd name="connsiteX4" fmla="*/ 1098473 w 1432038"/>
                  <a:gd name="connsiteY4" fmla="*/ 185737 h 3745107"/>
                  <a:gd name="connsiteX5" fmla="*/ 1136573 w 1432038"/>
                  <a:gd name="connsiteY5" fmla="*/ 400050 h 3745107"/>
                  <a:gd name="connsiteX6" fmla="*/ 1225473 w 1432038"/>
                  <a:gd name="connsiteY6" fmla="*/ 865186 h 3745107"/>
                  <a:gd name="connsiteX7" fmla="*/ 1085946 w 1432038"/>
                  <a:gd name="connsiteY7" fmla="*/ 1217575 h 3745107"/>
                  <a:gd name="connsiteX8" fmla="*/ 1082781 w 1432038"/>
                  <a:gd name="connsiteY8" fmla="*/ 1221288 h 3745107"/>
                  <a:gd name="connsiteX9" fmla="*/ 1090606 w 1432038"/>
                  <a:gd name="connsiteY9" fmla="*/ 1230771 h 3745107"/>
                  <a:gd name="connsiteX10" fmla="*/ 1151236 w 1432038"/>
                  <a:gd name="connsiteY10" fmla="*/ 1429261 h 3745107"/>
                  <a:gd name="connsiteX11" fmla="*/ 1150012 w 1432038"/>
                  <a:gd name="connsiteY11" fmla="*/ 1441412 h 3745107"/>
                  <a:gd name="connsiteX12" fmla="*/ 1195240 w 1432038"/>
                  <a:gd name="connsiteY12" fmla="*/ 1396491 h 3745107"/>
                  <a:gd name="connsiteX13" fmla="*/ 1293736 w 1432038"/>
                  <a:gd name="connsiteY13" fmla="*/ 1319211 h 3745107"/>
                  <a:gd name="connsiteX14" fmla="*/ 1287385 w 1432038"/>
                  <a:gd name="connsiteY14" fmla="*/ 1701800 h 3745107"/>
                  <a:gd name="connsiteX15" fmla="*/ 1200074 w 1432038"/>
                  <a:gd name="connsiteY15" fmla="*/ 2162175 h 3745107"/>
                  <a:gd name="connsiteX16" fmla="*/ 974933 w 1432038"/>
                  <a:gd name="connsiteY16" fmla="*/ 2395351 h 3745107"/>
                  <a:gd name="connsiteX17" fmla="*/ 950970 w 1432038"/>
                  <a:gd name="connsiteY17" fmla="*/ 2409941 h 3745107"/>
                  <a:gd name="connsiteX18" fmla="*/ 957139 w 1432038"/>
                  <a:gd name="connsiteY18" fmla="*/ 2471148 h 3745107"/>
                  <a:gd name="connsiteX19" fmla="*/ 898208 w 1432038"/>
                  <a:gd name="connsiteY19" fmla="*/ 2664077 h 3745107"/>
                  <a:gd name="connsiteX20" fmla="*/ 853480 w 1432038"/>
                  <a:gd name="connsiteY20" fmla="*/ 2713302 h 3745107"/>
                  <a:gd name="connsiteX21" fmla="*/ 856735 w 1432038"/>
                  <a:gd name="connsiteY21" fmla="*/ 2718462 h 3745107"/>
                  <a:gd name="connsiteX22" fmla="*/ 859032 w 1432038"/>
                  <a:gd name="connsiteY22" fmla="*/ 2723999 h 3745107"/>
                  <a:gd name="connsiteX23" fmla="*/ 893686 w 1432038"/>
                  <a:gd name="connsiteY23" fmla="*/ 2681288 h 3745107"/>
                  <a:gd name="connsiteX24" fmla="*/ 1431849 w 1432038"/>
                  <a:gd name="connsiteY24" fmla="*/ 2405063 h 3745107"/>
                  <a:gd name="connsiteX25" fmla="*/ 1120698 w 1432038"/>
                  <a:gd name="connsiteY25" fmla="*/ 3090864 h 3745107"/>
                  <a:gd name="connsiteX26" fmla="*/ 698423 w 1432038"/>
                  <a:gd name="connsiteY26" fmla="*/ 3416301 h 3745107"/>
                  <a:gd name="connsiteX27" fmla="*/ 595236 w 1432038"/>
                  <a:gd name="connsiteY27" fmla="*/ 3706813 h 3745107"/>
                  <a:gd name="connsiteX28" fmla="*/ 458710 w 1432038"/>
                  <a:gd name="connsiteY28" fmla="*/ 3732213 h 3745107"/>
                  <a:gd name="connsiteX29" fmla="*/ 492048 w 1432038"/>
                  <a:gd name="connsiteY29" fmla="*/ 3630613 h 3745107"/>
                  <a:gd name="connsiteX30" fmla="*/ 607936 w 1432038"/>
                  <a:gd name="connsiteY30" fmla="*/ 3354388 h 3745107"/>
                  <a:gd name="connsiteX31" fmla="*/ 611664 w 1432038"/>
                  <a:gd name="connsiteY31" fmla="*/ 3253301 h 3745107"/>
                  <a:gd name="connsiteX32" fmla="*/ 610798 w 1432038"/>
                  <a:gd name="connsiteY32" fmla="*/ 3252746 h 3745107"/>
                  <a:gd name="connsiteX33" fmla="*/ 122162 w 1432038"/>
                  <a:gd name="connsiteY33" fmla="*/ 2747963 h 3745107"/>
                  <a:gd name="connsiteX34" fmla="*/ 17386 w 1432038"/>
                  <a:gd name="connsiteY34" fmla="*/ 1981202 h 3745107"/>
                  <a:gd name="connsiteX35" fmla="*/ 288254 w 1432038"/>
                  <a:gd name="connsiteY35" fmla="*/ 2211885 h 3745107"/>
                  <a:gd name="connsiteX36" fmla="*/ 341224 w 1432038"/>
                  <a:gd name="connsiteY36" fmla="*/ 2259698 h 3745107"/>
                  <a:gd name="connsiteX37" fmla="*/ 368079 w 1432038"/>
                  <a:gd name="connsiteY37" fmla="*/ 2227151 h 3745107"/>
                  <a:gd name="connsiteX38" fmla="*/ 389830 w 1432038"/>
                  <a:gd name="connsiteY38" fmla="*/ 2209204 h 3745107"/>
                  <a:gd name="connsiteX39" fmla="*/ 303508 w 1432038"/>
                  <a:gd name="connsiteY39" fmla="*/ 2106885 h 3745107"/>
                  <a:gd name="connsiteX40" fmla="*/ 230112 w 1432038"/>
                  <a:gd name="connsiteY40" fmla="*/ 1998661 h 3745107"/>
                  <a:gd name="connsiteX41" fmla="*/ 72950 w 1432038"/>
                  <a:gd name="connsiteY41" fmla="*/ 1493836 h 3745107"/>
                  <a:gd name="connsiteX42" fmla="*/ 491032 w 1432038"/>
                  <a:gd name="connsiteY42" fmla="*/ 1664470 h 3745107"/>
                  <a:gd name="connsiteX43" fmla="*/ 520963 w 1432038"/>
                  <a:gd name="connsiteY43" fmla="*/ 1680657 h 3745107"/>
                  <a:gd name="connsiteX44" fmla="*/ 521880 w 1432038"/>
                  <a:gd name="connsiteY44" fmla="*/ 1668755 h 3745107"/>
                  <a:gd name="connsiteX45" fmla="*/ 511395 w 1432038"/>
                  <a:gd name="connsiteY45" fmla="*/ 1663006 h 3745107"/>
                  <a:gd name="connsiteX46" fmla="*/ 320598 w 1432038"/>
                  <a:gd name="connsiteY46" fmla="*/ 1433513 h 3745107"/>
                  <a:gd name="connsiteX47" fmla="*/ 333297 w 1432038"/>
                  <a:gd name="connsiteY47" fmla="*/ 785813 h 3745107"/>
                  <a:gd name="connsiteX48" fmla="*/ 550785 w 1432038"/>
                  <a:gd name="connsiteY48" fmla="*/ 995363 h 3745107"/>
                  <a:gd name="connsiteX49" fmla="*/ 615451 w 1432038"/>
                  <a:gd name="connsiteY49" fmla="*/ 1060884 h 3745107"/>
                  <a:gd name="connsiteX50" fmla="*/ 658354 w 1432038"/>
                  <a:gd name="connsiteY50" fmla="*/ 1102086 h 3745107"/>
                  <a:gd name="connsiteX51" fmla="*/ 663633 w 1432038"/>
                  <a:gd name="connsiteY51" fmla="*/ 1101019 h 3745107"/>
                  <a:gd name="connsiteX52" fmla="*/ 592557 w 1432038"/>
                  <a:gd name="connsiteY52" fmla="*/ 1019572 h 3745107"/>
                  <a:gd name="connsiteX53" fmla="*/ 420611 w 1432038"/>
                  <a:gd name="connsiteY53" fmla="*/ 744537 h 3745107"/>
                  <a:gd name="connsiteX54" fmla="*/ 411086 w 1432038"/>
                  <a:gd name="connsiteY54" fmla="*/ 303212 h 3745107"/>
                  <a:gd name="connsiteX55" fmla="*/ 379336 w 1432038"/>
                  <a:gd name="connsiteY55" fmla="*/ 0 h 374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32038" h="3745107">
                    <a:moveTo>
                      <a:pt x="379336" y="0"/>
                    </a:moveTo>
                    <a:cubicBezTo>
                      <a:pt x="545230" y="82550"/>
                      <a:pt x="764305" y="296862"/>
                      <a:pt x="850824" y="442912"/>
                    </a:cubicBezTo>
                    <a:lnTo>
                      <a:pt x="874776" y="491201"/>
                    </a:lnTo>
                    <a:lnTo>
                      <a:pt x="897456" y="443210"/>
                    </a:lnTo>
                    <a:cubicBezTo>
                      <a:pt x="958509" y="330596"/>
                      <a:pt x="1031004" y="228996"/>
                      <a:pt x="1098473" y="185737"/>
                    </a:cubicBezTo>
                    <a:cubicBezTo>
                      <a:pt x="1100061" y="289718"/>
                      <a:pt x="1115406" y="286808"/>
                      <a:pt x="1136573" y="400050"/>
                    </a:cubicBezTo>
                    <a:cubicBezTo>
                      <a:pt x="1157740" y="513291"/>
                      <a:pt x="1249286" y="670718"/>
                      <a:pt x="1225473" y="865186"/>
                    </a:cubicBezTo>
                    <a:cubicBezTo>
                      <a:pt x="1207613" y="1011039"/>
                      <a:pt x="1143915" y="1137543"/>
                      <a:pt x="1085946" y="1217575"/>
                    </a:cubicBezTo>
                    <a:lnTo>
                      <a:pt x="1082781" y="1221288"/>
                    </a:lnTo>
                    <a:lnTo>
                      <a:pt x="1090606" y="1230771"/>
                    </a:lnTo>
                    <a:cubicBezTo>
                      <a:pt x="1128885" y="1287432"/>
                      <a:pt x="1151236" y="1355736"/>
                      <a:pt x="1151236" y="1429261"/>
                    </a:cubicBezTo>
                    <a:lnTo>
                      <a:pt x="1150012" y="1441412"/>
                    </a:lnTo>
                    <a:lnTo>
                      <a:pt x="1195240" y="1396491"/>
                    </a:lnTo>
                    <a:cubicBezTo>
                      <a:pt x="1235487" y="1358664"/>
                      <a:pt x="1269947" y="1331019"/>
                      <a:pt x="1293736" y="1319211"/>
                    </a:cubicBezTo>
                    <a:cubicBezTo>
                      <a:pt x="1297703" y="1430337"/>
                      <a:pt x="1302995" y="1561306"/>
                      <a:pt x="1287385" y="1701800"/>
                    </a:cubicBezTo>
                    <a:cubicBezTo>
                      <a:pt x="1271776" y="1842295"/>
                      <a:pt x="1265955" y="2028031"/>
                      <a:pt x="1200074" y="2162175"/>
                    </a:cubicBezTo>
                    <a:cubicBezTo>
                      <a:pt x="1150663" y="2262783"/>
                      <a:pt x="1051841" y="2345531"/>
                      <a:pt x="974933" y="2395351"/>
                    </a:cubicBezTo>
                    <a:lnTo>
                      <a:pt x="950970" y="2409941"/>
                    </a:lnTo>
                    <a:lnTo>
                      <a:pt x="957139" y="2471148"/>
                    </a:lnTo>
                    <a:cubicBezTo>
                      <a:pt x="957139" y="2542614"/>
                      <a:pt x="935414" y="2609005"/>
                      <a:pt x="898208" y="2664077"/>
                    </a:cubicBezTo>
                    <a:lnTo>
                      <a:pt x="853480" y="2713302"/>
                    </a:lnTo>
                    <a:lnTo>
                      <a:pt x="856735" y="2718462"/>
                    </a:lnTo>
                    <a:lnTo>
                      <a:pt x="859032" y="2723999"/>
                    </a:lnTo>
                    <a:lnTo>
                      <a:pt x="893686" y="2681288"/>
                    </a:lnTo>
                    <a:cubicBezTo>
                      <a:pt x="1031004" y="2523067"/>
                      <a:pt x="1180230" y="2433638"/>
                      <a:pt x="1431849" y="2405063"/>
                    </a:cubicBezTo>
                    <a:cubicBezTo>
                      <a:pt x="1438993" y="2643189"/>
                      <a:pt x="1242937" y="2922323"/>
                      <a:pt x="1120698" y="3090864"/>
                    </a:cubicBezTo>
                    <a:cubicBezTo>
                      <a:pt x="998462" y="3259404"/>
                      <a:pt x="904534" y="3331105"/>
                      <a:pt x="698423" y="3416301"/>
                    </a:cubicBezTo>
                    <a:cubicBezTo>
                      <a:pt x="698689" y="3457047"/>
                      <a:pt x="614551" y="3581665"/>
                      <a:pt x="595236" y="3706813"/>
                    </a:cubicBezTo>
                    <a:cubicBezTo>
                      <a:pt x="556871" y="3762111"/>
                      <a:pt x="475908" y="3744913"/>
                      <a:pt x="458710" y="3732213"/>
                    </a:cubicBezTo>
                    <a:cubicBezTo>
                      <a:pt x="441512" y="3719513"/>
                      <a:pt x="467178" y="3693584"/>
                      <a:pt x="492048" y="3630613"/>
                    </a:cubicBezTo>
                    <a:cubicBezTo>
                      <a:pt x="516920" y="3567643"/>
                      <a:pt x="546817" y="3514725"/>
                      <a:pt x="607936" y="3354388"/>
                    </a:cubicBezTo>
                    <a:lnTo>
                      <a:pt x="611664" y="3253301"/>
                    </a:lnTo>
                    <a:lnTo>
                      <a:pt x="610798" y="3252746"/>
                    </a:lnTo>
                    <a:cubicBezTo>
                      <a:pt x="483925" y="3164856"/>
                      <a:pt x="215228" y="2937570"/>
                      <a:pt x="122162" y="2747963"/>
                    </a:cubicBezTo>
                    <a:cubicBezTo>
                      <a:pt x="15798" y="2531270"/>
                      <a:pt x="-27064" y="2240757"/>
                      <a:pt x="17386" y="1981202"/>
                    </a:cubicBezTo>
                    <a:cubicBezTo>
                      <a:pt x="84061" y="2043511"/>
                      <a:pt x="187646" y="2124077"/>
                      <a:pt x="288254" y="2211885"/>
                    </a:cubicBezTo>
                    <a:lnTo>
                      <a:pt x="341224" y="2259698"/>
                    </a:lnTo>
                    <a:lnTo>
                      <a:pt x="368079" y="2227151"/>
                    </a:lnTo>
                    <a:lnTo>
                      <a:pt x="389830" y="2209204"/>
                    </a:lnTo>
                    <a:lnTo>
                      <a:pt x="303508" y="2106885"/>
                    </a:lnTo>
                    <a:cubicBezTo>
                      <a:pt x="275885" y="2070529"/>
                      <a:pt x="250748" y="2033587"/>
                      <a:pt x="230112" y="1998661"/>
                    </a:cubicBezTo>
                    <a:cubicBezTo>
                      <a:pt x="147561" y="1858961"/>
                      <a:pt x="49930" y="1612106"/>
                      <a:pt x="72950" y="1493836"/>
                    </a:cubicBezTo>
                    <a:cubicBezTo>
                      <a:pt x="148852" y="1513184"/>
                      <a:pt x="333171" y="1584208"/>
                      <a:pt x="491032" y="1664470"/>
                    </a:cubicBezTo>
                    <a:lnTo>
                      <a:pt x="520963" y="1680657"/>
                    </a:lnTo>
                    <a:lnTo>
                      <a:pt x="521880" y="1668755"/>
                    </a:lnTo>
                    <a:lnTo>
                      <a:pt x="511395" y="1663006"/>
                    </a:lnTo>
                    <a:cubicBezTo>
                      <a:pt x="434500" y="1608138"/>
                      <a:pt x="357771" y="1526778"/>
                      <a:pt x="320598" y="1433513"/>
                    </a:cubicBezTo>
                    <a:cubicBezTo>
                      <a:pt x="246249" y="1246982"/>
                      <a:pt x="310279" y="873125"/>
                      <a:pt x="333297" y="785813"/>
                    </a:cubicBezTo>
                    <a:cubicBezTo>
                      <a:pt x="372191" y="847726"/>
                      <a:pt x="467705" y="900112"/>
                      <a:pt x="550785" y="995363"/>
                    </a:cubicBezTo>
                    <a:cubicBezTo>
                      <a:pt x="571555" y="1019175"/>
                      <a:pt x="593548" y="1040358"/>
                      <a:pt x="615451" y="1060884"/>
                    </a:cubicBezTo>
                    <a:lnTo>
                      <a:pt x="658354" y="1102086"/>
                    </a:lnTo>
                    <a:lnTo>
                      <a:pt x="663633" y="1101019"/>
                    </a:lnTo>
                    <a:lnTo>
                      <a:pt x="592557" y="1019572"/>
                    </a:lnTo>
                    <a:cubicBezTo>
                      <a:pt x="520690" y="927299"/>
                      <a:pt x="451302" y="819282"/>
                      <a:pt x="420611" y="744537"/>
                    </a:cubicBezTo>
                    <a:cubicBezTo>
                      <a:pt x="359227" y="595047"/>
                      <a:pt x="417965" y="427302"/>
                      <a:pt x="411086" y="303212"/>
                    </a:cubicBezTo>
                    <a:cubicBezTo>
                      <a:pt x="404206" y="179123"/>
                      <a:pt x="400767" y="123824"/>
                      <a:pt x="379336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6D84D456-7063-4C7F-9CD3-13A40A26C1EF}"/>
                  </a:ext>
                </a:extLst>
              </p:cNvPr>
              <p:cNvGrpSpPr/>
              <p:nvPr/>
            </p:nvGrpSpPr>
            <p:grpSpPr>
              <a:xfrm>
                <a:off x="8282502" y="6860977"/>
                <a:ext cx="377062" cy="986102"/>
                <a:chOff x="7755014" y="1328738"/>
                <a:chExt cx="1432038" cy="3745107"/>
              </a:xfrm>
            </p:grpSpPr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413C7027-F2C5-48D2-8498-B979C9E93CC1}"/>
                    </a:ext>
                  </a:extLst>
                </p:cNvPr>
                <p:cNvSpPr/>
                <p:nvPr/>
              </p:nvSpPr>
              <p:spPr>
                <a:xfrm>
                  <a:off x="8134350" y="1328738"/>
                  <a:ext cx="537223" cy="1201966"/>
                </a:xfrm>
                <a:custGeom>
                  <a:avLst/>
                  <a:gdLst>
                    <a:gd name="connsiteX0" fmla="*/ 410725 w 547898"/>
                    <a:gd name="connsiteY0" fmla="*/ 1193677 h 1197207"/>
                    <a:gd name="connsiteX1" fmla="*/ 29725 w 547898"/>
                    <a:gd name="connsiteY1" fmla="*/ 674564 h 1197207"/>
                    <a:gd name="connsiteX2" fmla="*/ 77350 w 547898"/>
                    <a:gd name="connsiteY2" fmla="*/ 264989 h 1197207"/>
                    <a:gd name="connsiteX3" fmla="*/ 20200 w 547898"/>
                    <a:gd name="connsiteY3" fmla="*/ 3052 h 1197207"/>
                    <a:gd name="connsiteX4" fmla="*/ 482163 w 547898"/>
                    <a:gd name="connsiteY4" fmla="*/ 436439 h 1197207"/>
                    <a:gd name="connsiteX5" fmla="*/ 539313 w 547898"/>
                    <a:gd name="connsiteY5" fmla="*/ 879352 h 1197207"/>
                    <a:gd name="connsiteX6" fmla="*/ 410725 w 547898"/>
                    <a:gd name="connsiteY6" fmla="*/ 1193677 h 1197207"/>
                    <a:gd name="connsiteX0" fmla="*/ 397262 w 534435"/>
                    <a:gd name="connsiteY0" fmla="*/ 1190625 h 1194155"/>
                    <a:gd name="connsiteX1" fmla="*/ 16262 w 534435"/>
                    <a:gd name="connsiteY1" fmla="*/ 671512 h 1194155"/>
                    <a:gd name="connsiteX2" fmla="*/ 63887 w 534435"/>
                    <a:gd name="connsiteY2" fmla="*/ 261937 h 1194155"/>
                    <a:gd name="connsiteX3" fmla="*/ 6737 w 534435"/>
                    <a:gd name="connsiteY3" fmla="*/ 0 h 1194155"/>
                    <a:gd name="connsiteX4" fmla="*/ 468700 w 534435"/>
                    <a:gd name="connsiteY4" fmla="*/ 433387 h 1194155"/>
                    <a:gd name="connsiteX5" fmla="*/ 525850 w 534435"/>
                    <a:gd name="connsiteY5" fmla="*/ 876300 h 1194155"/>
                    <a:gd name="connsiteX6" fmla="*/ 397262 w 534435"/>
                    <a:gd name="connsiteY6" fmla="*/ 1190625 h 1194155"/>
                    <a:gd name="connsiteX0" fmla="*/ 409937 w 547110"/>
                    <a:gd name="connsiteY0" fmla="*/ 1190625 h 1194155"/>
                    <a:gd name="connsiteX1" fmla="*/ 28937 w 547110"/>
                    <a:gd name="connsiteY1" fmla="*/ 671512 h 1194155"/>
                    <a:gd name="connsiteX2" fmla="*/ 25762 w 547110"/>
                    <a:gd name="connsiteY2" fmla="*/ 322262 h 1194155"/>
                    <a:gd name="connsiteX3" fmla="*/ 19412 w 547110"/>
                    <a:gd name="connsiteY3" fmla="*/ 0 h 1194155"/>
                    <a:gd name="connsiteX4" fmla="*/ 481375 w 547110"/>
                    <a:gd name="connsiteY4" fmla="*/ 433387 h 1194155"/>
                    <a:gd name="connsiteX5" fmla="*/ 538525 w 547110"/>
                    <a:gd name="connsiteY5" fmla="*/ 876300 h 1194155"/>
                    <a:gd name="connsiteX6" fmla="*/ 409937 w 547110"/>
                    <a:gd name="connsiteY6" fmla="*/ 1190625 h 1194155"/>
                    <a:gd name="connsiteX0" fmla="*/ 409577 w 546750"/>
                    <a:gd name="connsiteY0" fmla="*/ 1200150 h 1203680"/>
                    <a:gd name="connsiteX1" fmla="*/ 28577 w 546750"/>
                    <a:gd name="connsiteY1" fmla="*/ 681037 h 1203680"/>
                    <a:gd name="connsiteX2" fmla="*/ 25402 w 546750"/>
                    <a:gd name="connsiteY2" fmla="*/ 331787 h 1203680"/>
                    <a:gd name="connsiteX3" fmla="*/ 9527 w 546750"/>
                    <a:gd name="connsiteY3" fmla="*/ 0 h 1203680"/>
                    <a:gd name="connsiteX4" fmla="*/ 481015 w 546750"/>
                    <a:gd name="connsiteY4" fmla="*/ 442912 h 1203680"/>
                    <a:gd name="connsiteX5" fmla="*/ 538165 w 546750"/>
                    <a:gd name="connsiteY5" fmla="*/ 885825 h 1203680"/>
                    <a:gd name="connsiteX6" fmla="*/ 409577 w 546750"/>
                    <a:gd name="connsiteY6" fmla="*/ 1200150 h 1203680"/>
                    <a:gd name="connsiteX0" fmla="*/ 409577 w 546750"/>
                    <a:gd name="connsiteY0" fmla="*/ 1200150 h 1203680"/>
                    <a:gd name="connsiteX1" fmla="*/ 28577 w 546750"/>
                    <a:gd name="connsiteY1" fmla="*/ 681037 h 1203680"/>
                    <a:gd name="connsiteX2" fmla="*/ 25402 w 546750"/>
                    <a:gd name="connsiteY2" fmla="*/ 331787 h 1203680"/>
                    <a:gd name="connsiteX3" fmla="*/ 9527 w 546750"/>
                    <a:gd name="connsiteY3" fmla="*/ 0 h 1203680"/>
                    <a:gd name="connsiteX4" fmla="*/ 481015 w 546750"/>
                    <a:gd name="connsiteY4" fmla="*/ 442912 h 1203680"/>
                    <a:gd name="connsiteX5" fmla="*/ 538165 w 546750"/>
                    <a:gd name="connsiteY5" fmla="*/ 885825 h 1203680"/>
                    <a:gd name="connsiteX6" fmla="*/ 409577 w 546750"/>
                    <a:gd name="connsiteY6" fmla="*/ 1200150 h 1203680"/>
                    <a:gd name="connsiteX0" fmla="*/ 400050 w 537223"/>
                    <a:gd name="connsiteY0" fmla="*/ 1200150 h 1201892"/>
                    <a:gd name="connsiteX1" fmla="*/ 66675 w 537223"/>
                    <a:gd name="connsiteY1" fmla="*/ 747712 h 1201892"/>
                    <a:gd name="connsiteX2" fmla="*/ 15875 w 537223"/>
                    <a:gd name="connsiteY2" fmla="*/ 331787 h 1201892"/>
                    <a:gd name="connsiteX3" fmla="*/ 0 w 537223"/>
                    <a:gd name="connsiteY3" fmla="*/ 0 h 1201892"/>
                    <a:gd name="connsiteX4" fmla="*/ 471488 w 537223"/>
                    <a:gd name="connsiteY4" fmla="*/ 442912 h 1201892"/>
                    <a:gd name="connsiteX5" fmla="*/ 528638 w 537223"/>
                    <a:gd name="connsiteY5" fmla="*/ 885825 h 1201892"/>
                    <a:gd name="connsiteX6" fmla="*/ 400050 w 537223"/>
                    <a:gd name="connsiteY6" fmla="*/ 1200150 h 1201892"/>
                    <a:gd name="connsiteX0" fmla="*/ 400050 w 537223"/>
                    <a:gd name="connsiteY0" fmla="*/ 1200150 h 1201892"/>
                    <a:gd name="connsiteX1" fmla="*/ 66675 w 537223"/>
                    <a:gd name="connsiteY1" fmla="*/ 747712 h 1201892"/>
                    <a:gd name="connsiteX2" fmla="*/ 15875 w 537223"/>
                    <a:gd name="connsiteY2" fmla="*/ 331787 h 1201892"/>
                    <a:gd name="connsiteX3" fmla="*/ 0 w 537223"/>
                    <a:gd name="connsiteY3" fmla="*/ 0 h 1201892"/>
                    <a:gd name="connsiteX4" fmla="*/ 471488 w 537223"/>
                    <a:gd name="connsiteY4" fmla="*/ 442912 h 1201892"/>
                    <a:gd name="connsiteX5" fmla="*/ 528638 w 537223"/>
                    <a:gd name="connsiteY5" fmla="*/ 885825 h 1201892"/>
                    <a:gd name="connsiteX6" fmla="*/ 400050 w 537223"/>
                    <a:gd name="connsiteY6" fmla="*/ 1200150 h 1201892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15875 w 537223"/>
                    <a:gd name="connsiteY2" fmla="*/ 331787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41275 w 537223"/>
                    <a:gd name="connsiteY2" fmla="*/ 331787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31750 w 537223"/>
                    <a:gd name="connsiteY2" fmla="*/ 303212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  <a:gd name="connsiteX0" fmla="*/ 400050 w 537223"/>
                    <a:gd name="connsiteY0" fmla="*/ 1200150 h 1201966"/>
                    <a:gd name="connsiteX1" fmla="*/ 41275 w 537223"/>
                    <a:gd name="connsiteY1" fmla="*/ 744537 h 1201966"/>
                    <a:gd name="connsiteX2" fmla="*/ 31750 w 537223"/>
                    <a:gd name="connsiteY2" fmla="*/ 303212 h 1201966"/>
                    <a:gd name="connsiteX3" fmla="*/ 0 w 537223"/>
                    <a:gd name="connsiteY3" fmla="*/ 0 h 1201966"/>
                    <a:gd name="connsiteX4" fmla="*/ 471488 w 537223"/>
                    <a:gd name="connsiteY4" fmla="*/ 442912 h 1201966"/>
                    <a:gd name="connsiteX5" fmla="*/ 528638 w 537223"/>
                    <a:gd name="connsiteY5" fmla="*/ 885825 h 1201966"/>
                    <a:gd name="connsiteX6" fmla="*/ 400050 w 537223"/>
                    <a:gd name="connsiteY6" fmla="*/ 1200150 h 1201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7223" h="1201966">
                      <a:moveTo>
                        <a:pt x="400050" y="1200150"/>
                      </a:moveTo>
                      <a:cubicBezTo>
                        <a:pt x="318823" y="1176602"/>
                        <a:pt x="102658" y="894027"/>
                        <a:pt x="41275" y="744537"/>
                      </a:cubicBezTo>
                      <a:cubicBezTo>
                        <a:pt x="-20108" y="595047"/>
                        <a:pt x="38629" y="427302"/>
                        <a:pt x="31750" y="303212"/>
                      </a:cubicBezTo>
                      <a:cubicBezTo>
                        <a:pt x="24871" y="179123"/>
                        <a:pt x="21431" y="123825"/>
                        <a:pt x="0" y="0"/>
                      </a:cubicBezTo>
                      <a:cubicBezTo>
                        <a:pt x="165894" y="82550"/>
                        <a:pt x="384969" y="296862"/>
                        <a:pt x="471488" y="442912"/>
                      </a:cubicBezTo>
                      <a:cubicBezTo>
                        <a:pt x="558007" y="588962"/>
                        <a:pt x="537369" y="758825"/>
                        <a:pt x="528638" y="885825"/>
                      </a:cubicBezTo>
                      <a:cubicBezTo>
                        <a:pt x="519907" y="1012825"/>
                        <a:pt x="481277" y="1223698"/>
                        <a:pt x="400050" y="12001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479921D2-0D2C-4796-918F-D29A78A24856}"/>
                    </a:ext>
                  </a:extLst>
                </p:cNvPr>
                <p:cNvSpPr/>
                <p:nvPr/>
              </p:nvSpPr>
              <p:spPr>
                <a:xfrm rot="14936682">
                  <a:off x="8015907" y="1951975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29985C3A-5839-458B-9F6F-CEBF71FCC45E}"/>
                    </a:ext>
                  </a:extLst>
                </p:cNvPr>
                <p:cNvSpPr/>
                <p:nvPr/>
              </p:nvSpPr>
              <p:spPr>
                <a:xfrm>
                  <a:off x="8506701" y="1514475"/>
                  <a:ext cx="477707" cy="1129894"/>
                </a:xfrm>
                <a:custGeom>
                  <a:avLst/>
                  <a:gdLst>
                    <a:gd name="connsiteX0" fmla="*/ 120817 w 503667"/>
                    <a:gd name="connsiteY0" fmla="*/ 1079476 h 1158010"/>
                    <a:gd name="connsiteX1" fmla="*/ 6517 w 503667"/>
                    <a:gd name="connsiteY1" fmla="*/ 603226 h 1158010"/>
                    <a:gd name="connsiteX2" fmla="*/ 320842 w 503667"/>
                    <a:gd name="connsiteY2" fmla="*/ 12676 h 1158010"/>
                    <a:gd name="connsiteX3" fmla="*/ 377992 w 503667"/>
                    <a:gd name="connsiteY3" fmla="*/ 236514 h 1158010"/>
                    <a:gd name="connsiteX4" fmla="*/ 501817 w 503667"/>
                    <a:gd name="connsiteY4" fmla="*/ 679426 h 1158010"/>
                    <a:gd name="connsiteX5" fmla="*/ 273217 w 503667"/>
                    <a:gd name="connsiteY5" fmla="*/ 1117576 h 1158010"/>
                    <a:gd name="connsiteX6" fmla="*/ 120817 w 503667"/>
                    <a:gd name="connsiteY6" fmla="*/ 1079476 h 1158010"/>
                    <a:gd name="connsiteX0" fmla="*/ 85175 w 509300"/>
                    <a:gd name="connsiteY0" fmla="*/ 1069951 h 1153717"/>
                    <a:gd name="connsiteX1" fmla="*/ 12150 w 509300"/>
                    <a:gd name="connsiteY1" fmla="*/ 603226 h 1153717"/>
                    <a:gd name="connsiteX2" fmla="*/ 326475 w 509300"/>
                    <a:gd name="connsiteY2" fmla="*/ 12676 h 1153717"/>
                    <a:gd name="connsiteX3" fmla="*/ 383625 w 509300"/>
                    <a:gd name="connsiteY3" fmla="*/ 236514 h 1153717"/>
                    <a:gd name="connsiteX4" fmla="*/ 507450 w 509300"/>
                    <a:gd name="connsiteY4" fmla="*/ 679426 h 1153717"/>
                    <a:gd name="connsiteX5" fmla="*/ 278850 w 509300"/>
                    <a:gd name="connsiteY5" fmla="*/ 1117576 h 1153717"/>
                    <a:gd name="connsiteX6" fmla="*/ 85175 w 509300"/>
                    <a:gd name="connsiteY6" fmla="*/ 1069951 h 1153717"/>
                    <a:gd name="connsiteX0" fmla="*/ 85175 w 509300"/>
                    <a:gd name="connsiteY0" fmla="*/ 1069951 h 1153717"/>
                    <a:gd name="connsiteX1" fmla="*/ 12150 w 509300"/>
                    <a:gd name="connsiteY1" fmla="*/ 603226 h 1153717"/>
                    <a:gd name="connsiteX2" fmla="*/ 326475 w 509300"/>
                    <a:gd name="connsiteY2" fmla="*/ 12676 h 1153717"/>
                    <a:gd name="connsiteX3" fmla="*/ 383625 w 509300"/>
                    <a:gd name="connsiteY3" fmla="*/ 236514 h 1153717"/>
                    <a:gd name="connsiteX4" fmla="*/ 507450 w 509300"/>
                    <a:gd name="connsiteY4" fmla="*/ 679426 h 1153717"/>
                    <a:gd name="connsiteX5" fmla="*/ 278850 w 509300"/>
                    <a:gd name="connsiteY5" fmla="*/ 1117576 h 1153717"/>
                    <a:gd name="connsiteX6" fmla="*/ 85175 w 509300"/>
                    <a:gd name="connsiteY6" fmla="*/ 1069951 h 1153717"/>
                    <a:gd name="connsiteX0" fmla="*/ 85175 w 509300"/>
                    <a:gd name="connsiteY0" fmla="*/ 1057275 h 1141041"/>
                    <a:gd name="connsiteX1" fmla="*/ 12150 w 509300"/>
                    <a:gd name="connsiteY1" fmla="*/ 590550 h 1141041"/>
                    <a:gd name="connsiteX2" fmla="*/ 326475 w 509300"/>
                    <a:gd name="connsiteY2" fmla="*/ 0 h 1141041"/>
                    <a:gd name="connsiteX3" fmla="*/ 383625 w 509300"/>
                    <a:gd name="connsiteY3" fmla="*/ 223838 h 1141041"/>
                    <a:gd name="connsiteX4" fmla="*/ 507450 w 509300"/>
                    <a:gd name="connsiteY4" fmla="*/ 666750 h 1141041"/>
                    <a:gd name="connsiteX5" fmla="*/ 278850 w 509300"/>
                    <a:gd name="connsiteY5" fmla="*/ 1104900 h 1141041"/>
                    <a:gd name="connsiteX6" fmla="*/ 85175 w 509300"/>
                    <a:gd name="connsiteY6" fmla="*/ 1057275 h 1141041"/>
                    <a:gd name="connsiteX0" fmla="*/ 85175 w 474943"/>
                    <a:gd name="connsiteY0" fmla="*/ 1057275 h 1139419"/>
                    <a:gd name="connsiteX1" fmla="*/ 12150 w 474943"/>
                    <a:gd name="connsiteY1" fmla="*/ 590550 h 1139419"/>
                    <a:gd name="connsiteX2" fmla="*/ 326475 w 474943"/>
                    <a:gd name="connsiteY2" fmla="*/ 0 h 1139419"/>
                    <a:gd name="connsiteX3" fmla="*/ 383625 w 474943"/>
                    <a:gd name="connsiteY3" fmla="*/ 223838 h 1139419"/>
                    <a:gd name="connsiteX4" fmla="*/ 472525 w 474943"/>
                    <a:gd name="connsiteY4" fmla="*/ 688975 h 1139419"/>
                    <a:gd name="connsiteX5" fmla="*/ 278850 w 474943"/>
                    <a:gd name="connsiteY5" fmla="*/ 1104900 h 1139419"/>
                    <a:gd name="connsiteX6" fmla="*/ 85175 w 474943"/>
                    <a:gd name="connsiteY6" fmla="*/ 1057275 h 1139419"/>
                    <a:gd name="connsiteX0" fmla="*/ 85175 w 476558"/>
                    <a:gd name="connsiteY0" fmla="*/ 1057275 h 1139419"/>
                    <a:gd name="connsiteX1" fmla="*/ 12150 w 476558"/>
                    <a:gd name="connsiteY1" fmla="*/ 590550 h 1139419"/>
                    <a:gd name="connsiteX2" fmla="*/ 326475 w 476558"/>
                    <a:gd name="connsiteY2" fmla="*/ 0 h 1139419"/>
                    <a:gd name="connsiteX3" fmla="*/ 383625 w 476558"/>
                    <a:gd name="connsiteY3" fmla="*/ 223838 h 1139419"/>
                    <a:gd name="connsiteX4" fmla="*/ 472525 w 476558"/>
                    <a:gd name="connsiteY4" fmla="*/ 688975 h 1139419"/>
                    <a:gd name="connsiteX5" fmla="*/ 278850 w 476558"/>
                    <a:gd name="connsiteY5" fmla="*/ 1104900 h 1139419"/>
                    <a:gd name="connsiteX6" fmla="*/ 85175 w 476558"/>
                    <a:gd name="connsiteY6" fmla="*/ 1057275 h 1139419"/>
                    <a:gd name="connsiteX0" fmla="*/ 86436 w 477707"/>
                    <a:gd name="connsiteY0" fmla="*/ 1047750 h 1129894"/>
                    <a:gd name="connsiteX1" fmla="*/ 13411 w 477707"/>
                    <a:gd name="connsiteY1" fmla="*/ 581025 h 1129894"/>
                    <a:gd name="connsiteX2" fmla="*/ 346786 w 477707"/>
                    <a:gd name="connsiteY2" fmla="*/ 0 h 1129894"/>
                    <a:gd name="connsiteX3" fmla="*/ 384886 w 477707"/>
                    <a:gd name="connsiteY3" fmla="*/ 214313 h 1129894"/>
                    <a:gd name="connsiteX4" fmla="*/ 473786 w 477707"/>
                    <a:gd name="connsiteY4" fmla="*/ 679450 h 1129894"/>
                    <a:gd name="connsiteX5" fmla="*/ 280111 w 477707"/>
                    <a:gd name="connsiteY5" fmla="*/ 1095375 h 1129894"/>
                    <a:gd name="connsiteX6" fmla="*/ 86436 w 477707"/>
                    <a:gd name="connsiteY6" fmla="*/ 1047750 h 1129894"/>
                    <a:gd name="connsiteX0" fmla="*/ 86436 w 477707"/>
                    <a:gd name="connsiteY0" fmla="*/ 1047750 h 1129894"/>
                    <a:gd name="connsiteX1" fmla="*/ 13411 w 477707"/>
                    <a:gd name="connsiteY1" fmla="*/ 581025 h 1129894"/>
                    <a:gd name="connsiteX2" fmla="*/ 346786 w 477707"/>
                    <a:gd name="connsiteY2" fmla="*/ 0 h 1129894"/>
                    <a:gd name="connsiteX3" fmla="*/ 384886 w 477707"/>
                    <a:gd name="connsiteY3" fmla="*/ 214313 h 1129894"/>
                    <a:gd name="connsiteX4" fmla="*/ 473786 w 477707"/>
                    <a:gd name="connsiteY4" fmla="*/ 679450 h 1129894"/>
                    <a:gd name="connsiteX5" fmla="*/ 280111 w 477707"/>
                    <a:gd name="connsiteY5" fmla="*/ 1095375 h 1129894"/>
                    <a:gd name="connsiteX6" fmla="*/ 86436 w 477707"/>
                    <a:gd name="connsiteY6" fmla="*/ 1047750 h 1129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7707" h="1129894">
                      <a:moveTo>
                        <a:pt x="86436" y="1047750"/>
                      </a:moveTo>
                      <a:cubicBezTo>
                        <a:pt x="41986" y="962025"/>
                        <a:pt x="-29981" y="755650"/>
                        <a:pt x="13411" y="581025"/>
                      </a:cubicBezTo>
                      <a:cubicBezTo>
                        <a:pt x="56803" y="406400"/>
                        <a:pt x="211849" y="86519"/>
                        <a:pt x="346786" y="0"/>
                      </a:cubicBezTo>
                      <a:cubicBezTo>
                        <a:pt x="348374" y="103981"/>
                        <a:pt x="363719" y="101072"/>
                        <a:pt x="384886" y="214313"/>
                      </a:cubicBezTo>
                      <a:cubicBezTo>
                        <a:pt x="406053" y="327554"/>
                        <a:pt x="497599" y="484981"/>
                        <a:pt x="473786" y="679450"/>
                      </a:cubicBezTo>
                      <a:cubicBezTo>
                        <a:pt x="449973" y="873919"/>
                        <a:pt x="344669" y="1033992"/>
                        <a:pt x="280111" y="1095375"/>
                      </a:cubicBezTo>
                      <a:cubicBezTo>
                        <a:pt x="215553" y="1156758"/>
                        <a:pt x="130886" y="1133475"/>
                        <a:pt x="86436" y="10477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8A53B45E-BE5A-4872-BF52-52A1C184BB3D}"/>
                    </a:ext>
                  </a:extLst>
                </p:cNvPr>
                <p:cNvSpPr/>
                <p:nvPr/>
              </p:nvSpPr>
              <p:spPr>
                <a:xfrm>
                  <a:off x="8040707" y="2114551"/>
                  <a:ext cx="504669" cy="950739"/>
                </a:xfrm>
                <a:custGeom>
                  <a:avLst/>
                  <a:gdLst>
                    <a:gd name="connsiteX0" fmla="*/ 27830 w 445739"/>
                    <a:gd name="connsiteY0" fmla="*/ 27124 h 948525"/>
                    <a:gd name="connsiteX1" fmla="*/ 37355 w 445739"/>
                    <a:gd name="connsiteY1" fmla="*/ 646249 h 948525"/>
                    <a:gd name="connsiteX2" fmla="*/ 404067 w 445739"/>
                    <a:gd name="connsiteY2" fmla="*/ 946287 h 948525"/>
                    <a:gd name="connsiteX3" fmla="*/ 437405 w 445739"/>
                    <a:gd name="connsiteY3" fmla="*/ 503374 h 948525"/>
                    <a:gd name="connsiteX4" fmla="*/ 404067 w 445739"/>
                    <a:gd name="connsiteY4" fmla="*/ 236674 h 948525"/>
                    <a:gd name="connsiteX5" fmla="*/ 175467 w 445739"/>
                    <a:gd name="connsiteY5" fmla="*/ 122374 h 948525"/>
                    <a:gd name="connsiteX6" fmla="*/ 27830 w 445739"/>
                    <a:gd name="connsiteY6" fmla="*/ 27124 h 948525"/>
                    <a:gd name="connsiteX0" fmla="*/ 27830 w 441762"/>
                    <a:gd name="connsiteY0" fmla="*/ 27124 h 959301"/>
                    <a:gd name="connsiteX1" fmla="*/ 37355 w 441762"/>
                    <a:gd name="connsiteY1" fmla="*/ 646249 h 959301"/>
                    <a:gd name="connsiteX2" fmla="*/ 404067 w 441762"/>
                    <a:gd name="connsiteY2" fmla="*/ 946287 h 959301"/>
                    <a:gd name="connsiteX3" fmla="*/ 404067 w 441762"/>
                    <a:gd name="connsiteY3" fmla="*/ 236674 h 959301"/>
                    <a:gd name="connsiteX4" fmla="*/ 175467 w 441762"/>
                    <a:gd name="connsiteY4" fmla="*/ 122374 h 959301"/>
                    <a:gd name="connsiteX5" fmla="*/ 27830 w 441762"/>
                    <a:gd name="connsiteY5" fmla="*/ 27124 h 959301"/>
                    <a:gd name="connsiteX0" fmla="*/ 27830 w 490802"/>
                    <a:gd name="connsiteY0" fmla="*/ 33026 h 954697"/>
                    <a:gd name="connsiteX1" fmla="*/ 37355 w 490802"/>
                    <a:gd name="connsiteY1" fmla="*/ 652151 h 954697"/>
                    <a:gd name="connsiteX2" fmla="*/ 404067 w 490802"/>
                    <a:gd name="connsiteY2" fmla="*/ 952189 h 954697"/>
                    <a:gd name="connsiteX3" fmla="*/ 475505 w 490802"/>
                    <a:gd name="connsiteY3" fmla="*/ 499751 h 954697"/>
                    <a:gd name="connsiteX4" fmla="*/ 175467 w 490802"/>
                    <a:gd name="connsiteY4" fmla="*/ 128276 h 954697"/>
                    <a:gd name="connsiteX5" fmla="*/ 27830 w 490802"/>
                    <a:gd name="connsiteY5" fmla="*/ 33026 h 954697"/>
                    <a:gd name="connsiteX0" fmla="*/ 31236 w 487858"/>
                    <a:gd name="connsiteY0" fmla="*/ 29185 h 979492"/>
                    <a:gd name="connsiteX1" fmla="*/ 34411 w 487858"/>
                    <a:gd name="connsiteY1" fmla="*/ 676885 h 979492"/>
                    <a:gd name="connsiteX2" fmla="*/ 401123 w 487858"/>
                    <a:gd name="connsiteY2" fmla="*/ 976923 h 979492"/>
                    <a:gd name="connsiteX3" fmla="*/ 472561 w 487858"/>
                    <a:gd name="connsiteY3" fmla="*/ 524485 h 979492"/>
                    <a:gd name="connsiteX4" fmla="*/ 172523 w 487858"/>
                    <a:gd name="connsiteY4" fmla="*/ 153010 h 979492"/>
                    <a:gd name="connsiteX5" fmla="*/ 31236 w 487858"/>
                    <a:gd name="connsiteY5" fmla="*/ 29185 h 979492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172523 w 487858"/>
                    <a:gd name="connsiteY4" fmla="*/ 123825 h 950307"/>
                    <a:gd name="connsiteX5" fmla="*/ 31236 w 487858"/>
                    <a:gd name="connsiteY5" fmla="*/ 0 h 950307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191573 w 487858"/>
                    <a:gd name="connsiteY4" fmla="*/ 206375 h 950307"/>
                    <a:gd name="connsiteX5" fmla="*/ 31236 w 487858"/>
                    <a:gd name="connsiteY5" fmla="*/ 0 h 950307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191573 w 487858"/>
                    <a:gd name="connsiteY4" fmla="*/ 206375 h 950307"/>
                    <a:gd name="connsiteX5" fmla="*/ 31236 w 487858"/>
                    <a:gd name="connsiteY5" fmla="*/ 0 h 950307"/>
                    <a:gd name="connsiteX0" fmla="*/ 31236 w 487858"/>
                    <a:gd name="connsiteY0" fmla="*/ 0 h 950307"/>
                    <a:gd name="connsiteX1" fmla="*/ 34411 w 487858"/>
                    <a:gd name="connsiteY1" fmla="*/ 647700 h 950307"/>
                    <a:gd name="connsiteX2" fmla="*/ 401123 w 487858"/>
                    <a:gd name="connsiteY2" fmla="*/ 947738 h 950307"/>
                    <a:gd name="connsiteX3" fmla="*/ 472561 w 487858"/>
                    <a:gd name="connsiteY3" fmla="*/ 495300 h 950307"/>
                    <a:gd name="connsiteX4" fmla="*/ 248723 w 487858"/>
                    <a:gd name="connsiteY4" fmla="*/ 209550 h 950307"/>
                    <a:gd name="connsiteX5" fmla="*/ 31236 w 487858"/>
                    <a:gd name="connsiteY5" fmla="*/ 0 h 950307"/>
                    <a:gd name="connsiteX0" fmla="*/ 41969 w 499033"/>
                    <a:gd name="connsiteY0" fmla="*/ 0 h 950307"/>
                    <a:gd name="connsiteX1" fmla="*/ 29269 w 499033"/>
                    <a:gd name="connsiteY1" fmla="*/ 647700 h 950307"/>
                    <a:gd name="connsiteX2" fmla="*/ 411856 w 499033"/>
                    <a:gd name="connsiteY2" fmla="*/ 947738 h 950307"/>
                    <a:gd name="connsiteX3" fmla="*/ 483294 w 499033"/>
                    <a:gd name="connsiteY3" fmla="*/ 495300 h 950307"/>
                    <a:gd name="connsiteX4" fmla="*/ 259456 w 499033"/>
                    <a:gd name="connsiteY4" fmla="*/ 209550 h 950307"/>
                    <a:gd name="connsiteX5" fmla="*/ 41969 w 499033"/>
                    <a:gd name="connsiteY5" fmla="*/ 0 h 950307"/>
                    <a:gd name="connsiteX0" fmla="*/ 47605 w 504669"/>
                    <a:gd name="connsiteY0" fmla="*/ 0 h 950739"/>
                    <a:gd name="connsiteX1" fmla="*/ 34905 w 504669"/>
                    <a:gd name="connsiteY1" fmla="*/ 647700 h 950739"/>
                    <a:gd name="connsiteX2" fmla="*/ 417492 w 504669"/>
                    <a:gd name="connsiteY2" fmla="*/ 947738 h 950739"/>
                    <a:gd name="connsiteX3" fmla="*/ 488930 w 504669"/>
                    <a:gd name="connsiteY3" fmla="*/ 495300 h 950739"/>
                    <a:gd name="connsiteX4" fmla="*/ 265092 w 504669"/>
                    <a:gd name="connsiteY4" fmla="*/ 209550 h 950739"/>
                    <a:gd name="connsiteX5" fmla="*/ 47605 w 504669"/>
                    <a:gd name="connsiteY5" fmla="*/ 0 h 950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04669" h="950739">
                      <a:moveTo>
                        <a:pt x="47605" y="0"/>
                      </a:moveTo>
                      <a:cubicBezTo>
                        <a:pt x="24586" y="87312"/>
                        <a:pt x="-39443" y="461169"/>
                        <a:pt x="34905" y="647700"/>
                      </a:cubicBezTo>
                      <a:cubicBezTo>
                        <a:pt x="109253" y="834231"/>
                        <a:pt x="341821" y="973138"/>
                        <a:pt x="417492" y="947738"/>
                      </a:cubicBezTo>
                      <a:cubicBezTo>
                        <a:pt x="493163" y="922338"/>
                        <a:pt x="527030" y="632619"/>
                        <a:pt x="488930" y="495300"/>
                      </a:cubicBezTo>
                      <a:cubicBezTo>
                        <a:pt x="450830" y="357981"/>
                        <a:pt x="348171" y="304800"/>
                        <a:pt x="265092" y="209550"/>
                      </a:cubicBezTo>
                      <a:cubicBezTo>
                        <a:pt x="182013" y="114300"/>
                        <a:pt x="86499" y="61913"/>
                        <a:pt x="47605" y="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12462624-DC0A-48A0-AE70-A810CF3E516F}"/>
                    </a:ext>
                  </a:extLst>
                </p:cNvPr>
                <p:cNvSpPr/>
                <p:nvPr/>
              </p:nvSpPr>
              <p:spPr>
                <a:xfrm>
                  <a:off x="7824541" y="2822574"/>
                  <a:ext cx="761018" cy="864285"/>
                </a:xfrm>
                <a:custGeom>
                  <a:avLst/>
                  <a:gdLst>
                    <a:gd name="connsiteX0" fmla="*/ 790333 w 803495"/>
                    <a:gd name="connsiteY0" fmla="*/ 715365 h 856328"/>
                    <a:gd name="connsiteX1" fmla="*/ 690321 w 803495"/>
                    <a:gd name="connsiteY1" fmla="*/ 301028 h 856328"/>
                    <a:gd name="connsiteX2" fmla="*/ 42621 w 803495"/>
                    <a:gd name="connsiteY2" fmla="*/ 990 h 856328"/>
                    <a:gd name="connsiteX3" fmla="*/ 114058 w 803495"/>
                    <a:gd name="connsiteY3" fmla="*/ 401040 h 856328"/>
                    <a:gd name="connsiteX4" fmla="*/ 537921 w 803495"/>
                    <a:gd name="connsiteY4" fmla="*/ 839190 h 856328"/>
                    <a:gd name="connsiteX5" fmla="*/ 790333 w 803495"/>
                    <a:gd name="connsiteY5" fmla="*/ 715365 h 856328"/>
                    <a:gd name="connsiteX0" fmla="*/ 787921 w 800979"/>
                    <a:gd name="connsiteY0" fmla="*/ 731182 h 872145"/>
                    <a:gd name="connsiteX1" fmla="*/ 687909 w 800979"/>
                    <a:gd name="connsiteY1" fmla="*/ 316845 h 872145"/>
                    <a:gd name="connsiteX2" fmla="*/ 43384 w 800979"/>
                    <a:gd name="connsiteY2" fmla="*/ 932 h 872145"/>
                    <a:gd name="connsiteX3" fmla="*/ 111646 w 800979"/>
                    <a:gd name="connsiteY3" fmla="*/ 416857 h 872145"/>
                    <a:gd name="connsiteX4" fmla="*/ 535509 w 800979"/>
                    <a:gd name="connsiteY4" fmla="*/ 855007 h 872145"/>
                    <a:gd name="connsiteX5" fmla="*/ 787921 w 800979"/>
                    <a:gd name="connsiteY5" fmla="*/ 731182 h 872145"/>
                    <a:gd name="connsiteX0" fmla="*/ 787921 w 800979"/>
                    <a:gd name="connsiteY0" fmla="*/ 730250 h 871213"/>
                    <a:gd name="connsiteX1" fmla="*/ 687909 w 800979"/>
                    <a:gd name="connsiteY1" fmla="*/ 315913 h 871213"/>
                    <a:gd name="connsiteX2" fmla="*/ 43384 w 800979"/>
                    <a:gd name="connsiteY2" fmla="*/ 0 h 871213"/>
                    <a:gd name="connsiteX3" fmla="*/ 111646 w 800979"/>
                    <a:gd name="connsiteY3" fmla="*/ 415925 h 871213"/>
                    <a:gd name="connsiteX4" fmla="*/ 535509 w 800979"/>
                    <a:gd name="connsiteY4" fmla="*/ 854075 h 871213"/>
                    <a:gd name="connsiteX5" fmla="*/ 787921 w 800979"/>
                    <a:gd name="connsiteY5" fmla="*/ 730250 h 871213"/>
                    <a:gd name="connsiteX0" fmla="*/ 759757 w 772815"/>
                    <a:gd name="connsiteY0" fmla="*/ 730250 h 871213"/>
                    <a:gd name="connsiteX1" fmla="*/ 659745 w 772815"/>
                    <a:gd name="connsiteY1" fmla="*/ 315913 h 871213"/>
                    <a:gd name="connsiteX2" fmla="*/ 15220 w 772815"/>
                    <a:gd name="connsiteY2" fmla="*/ 0 h 871213"/>
                    <a:gd name="connsiteX3" fmla="*/ 83482 w 772815"/>
                    <a:gd name="connsiteY3" fmla="*/ 415925 h 871213"/>
                    <a:gd name="connsiteX4" fmla="*/ 507345 w 772815"/>
                    <a:gd name="connsiteY4" fmla="*/ 854075 h 871213"/>
                    <a:gd name="connsiteX5" fmla="*/ 759757 w 772815"/>
                    <a:gd name="connsiteY5" fmla="*/ 730250 h 871213"/>
                    <a:gd name="connsiteX0" fmla="*/ 750514 w 763572"/>
                    <a:gd name="connsiteY0" fmla="*/ 730250 h 864285"/>
                    <a:gd name="connsiteX1" fmla="*/ 650502 w 763572"/>
                    <a:gd name="connsiteY1" fmla="*/ 315913 h 864285"/>
                    <a:gd name="connsiteX2" fmla="*/ 5977 w 763572"/>
                    <a:gd name="connsiteY2" fmla="*/ 0 h 864285"/>
                    <a:gd name="connsiteX3" fmla="*/ 163139 w 763572"/>
                    <a:gd name="connsiteY3" fmla="*/ 504825 h 864285"/>
                    <a:gd name="connsiteX4" fmla="*/ 498102 w 763572"/>
                    <a:gd name="connsiteY4" fmla="*/ 854075 h 864285"/>
                    <a:gd name="connsiteX5" fmla="*/ 750514 w 763572"/>
                    <a:gd name="connsiteY5" fmla="*/ 730250 h 864285"/>
                    <a:gd name="connsiteX0" fmla="*/ 747960 w 761018"/>
                    <a:gd name="connsiteY0" fmla="*/ 730250 h 864285"/>
                    <a:gd name="connsiteX1" fmla="*/ 647948 w 761018"/>
                    <a:gd name="connsiteY1" fmla="*/ 315913 h 864285"/>
                    <a:gd name="connsiteX2" fmla="*/ 3423 w 761018"/>
                    <a:gd name="connsiteY2" fmla="*/ 0 h 864285"/>
                    <a:gd name="connsiteX3" fmla="*/ 160585 w 761018"/>
                    <a:gd name="connsiteY3" fmla="*/ 504825 h 864285"/>
                    <a:gd name="connsiteX4" fmla="*/ 495548 w 761018"/>
                    <a:gd name="connsiteY4" fmla="*/ 854075 h 864285"/>
                    <a:gd name="connsiteX5" fmla="*/ 747960 w 761018"/>
                    <a:gd name="connsiteY5" fmla="*/ 730250 h 8642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018" h="864285">
                      <a:moveTo>
                        <a:pt x="747960" y="730250"/>
                      </a:moveTo>
                      <a:cubicBezTo>
                        <a:pt x="773360" y="640556"/>
                        <a:pt x="772038" y="437621"/>
                        <a:pt x="647948" y="315913"/>
                      </a:cubicBezTo>
                      <a:cubicBezTo>
                        <a:pt x="523858" y="194205"/>
                        <a:pt x="124867" y="30956"/>
                        <a:pt x="3423" y="0"/>
                      </a:cubicBezTo>
                      <a:cubicBezTo>
                        <a:pt x="-19596" y="118269"/>
                        <a:pt x="78035" y="365125"/>
                        <a:pt x="160585" y="504825"/>
                      </a:cubicBezTo>
                      <a:cubicBezTo>
                        <a:pt x="243135" y="644525"/>
                        <a:pt x="397652" y="816504"/>
                        <a:pt x="495548" y="854075"/>
                      </a:cubicBezTo>
                      <a:cubicBezTo>
                        <a:pt x="593444" y="891646"/>
                        <a:pt x="722560" y="819944"/>
                        <a:pt x="747960" y="7302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848D685B-0802-4499-9774-63B50AEBDF5E}"/>
                    </a:ext>
                  </a:extLst>
                </p:cNvPr>
                <p:cNvSpPr/>
                <p:nvPr/>
              </p:nvSpPr>
              <p:spPr>
                <a:xfrm>
                  <a:off x="8475108" y="2647950"/>
                  <a:ext cx="577814" cy="1132417"/>
                </a:xfrm>
                <a:custGeom>
                  <a:avLst/>
                  <a:gdLst>
                    <a:gd name="connsiteX0" fmla="*/ 45005 w 617541"/>
                    <a:gd name="connsiteY0" fmla="*/ 1059940 h 1141961"/>
                    <a:gd name="connsiteX1" fmla="*/ 45005 w 617541"/>
                    <a:gd name="connsiteY1" fmla="*/ 621790 h 1141961"/>
                    <a:gd name="connsiteX2" fmla="*/ 573642 w 617541"/>
                    <a:gd name="connsiteY2" fmla="*/ 7427 h 1141961"/>
                    <a:gd name="connsiteX3" fmla="*/ 583167 w 617541"/>
                    <a:gd name="connsiteY3" fmla="*/ 316990 h 1141961"/>
                    <a:gd name="connsiteX4" fmla="*/ 540305 w 617541"/>
                    <a:gd name="connsiteY4" fmla="*/ 840865 h 1141961"/>
                    <a:gd name="connsiteX5" fmla="*/ 187880 w 617541"/>
                    <a:gd name="connsiteY5" fmla="*/ 1121852 h 1141961"/>
                    <a:gd name="connsiteX6" fmla="*/ 45005 w 617541"/>
                    <a:gd name="connsiteY6" fmla="*/ 1059940 h 1141961"/>
                    <a:gd name="connsiteX0" fmla="*/ 45005 w 617541"/>
                    <a:gd name="connsiteY0" fmla="*/ 1059940 h 1141961"/>
                    <a:gd name="connsiteX1" fmla="*/ 45005 w 617541"/>
                    <a:gd name="connsiteY1" fmla="*/ 621790 h 1141961"/>
                    <a:gd name="connsiteX2" fmla="*/ 573642 w 617541"/>
                    <a:gd name="connsiteY2" fmla="*/ 7427 h 1141961"/>
                    <a:gd name="connsiteX3" fmla="*/ 583167 w 617541"/>
                    <a:gd name="connsiteY3" fmla="*/ 316990 h 1141961"/>
                    <a:gd name="connsiteX4" fmla="*/ 540305 w 617541"/>
                    <a:gd name="connsiteY4" fmla="*/ 840865 h 1141961"/>
                    <a:gd name="connsiteX5" fmla="*/ 187880 w 617541"/>
                    <a:gd name="connsiteY5" fmla="*/ 1121852 h 1141961"/>
                    <a:gd name="connsiteX6" fmla="*/ 45005 w 617541"/>
                    <a:gd name="connsiteY6" fmla="*/ 1059940 h 1141961"/>
                    <a:gd name="connsiteX0" fmla="*/ 45005 w 584708"/>
                    <a:gd name="connsiteY0" fmla="*/ 1052513 h 1134534"/>
                    <a:gd name="connsiteX1" fmla="*/ 45005 w 584708"/>
                    <a:gd name="connsiteY1" fmla="*/ 614363 h 1134534"/>
                    <a:gd name="connsiteX2" fmla="*/ 573642 w 584708"/>
                    <a:gd name="connsiteY2" fmla="*/ 0 h 1134534"/>
                    <a:gd name="connsiteX3" fmla="*/ 583167 w 584708"/>
                    <a:gd name="connsiteY3" fmla="*/ 309563 h 1134534"/>
                    <a:gd name="connsiteX4" fmla="*/ 540305 w 584708"/>
                    <a:gd name="connsiteY4" fmla="*/ 833438 h 1134534"/>
                    <a:gd name="connsiteX5" fmla="*/ 187880 w 584708"/>
                    <a:gd name="connsiteY5" fmla="*/ 1114425 h 1134534"/>
                    <a:gd name="connsiteX6" fmla="*/ 45005 w 584708"/>
                    <a:gd name="connsiteY6" fmla="*/ 1052513 h 1134534"/>
                    <a:gd name="connsiteX0" fmla="*/ 45005 w 576846"/>
                    <a:gd name="connsiteY0" fmla="*/ 1052513 h 1134534"/>
                    <a:gd name="connsiteX1" fmla="*/ 45005 w 576846"/>
                    <a:gd name="connsiteY1" fmla="*/ 614363 h 1134534"/>
                    <a:gd name="connsiteX2" fmla="*/ 573642 w 576846"/>
                    <a:gd name="connsiteY2" fmla="*/ 0 h 1134534"/>
                    <a:gd name="connsiteX3" fmla="*/ 567292 w 576846"/>
                    <a:gd name="connsiteY3" fmla="*/ 382588 h 1134534"/>
                    <a:gd name="connsiteX4" fmla="*/ 540305 w 576846"/>
                    <a:gd name="connsiteY4" fmla="*/ 833438 h 1134534"/>
                    <a:gd name="connsiteX5" fmla="*/ 187880 w 576846"/>
                    <a:gd name="connsiteY5" fmla="*/ 1114425 h 1134534"/>
                    <a:gd name="connsiteX6" fmla="*/ 45005 w 576846"/>
                    <a:gd name="connsiteY6" fmla="*/ 1052513 h 1134534"/>
                    <a:gd name="connsiteX0" fmla="*/ 45005 w 577814"/>
                    <a:gd name="connsiteY0" fmla="*/ 1052513 h 1132417"/>
                    <a:gd name="connsiteX1" fmla="*/ 45005 w 577814"/>
                    <a:gd name="connsiteY1" fmla="*/ 614363 h 1132417"/>
                    <a:gd name="connsiteX2" fmla="*/ 573642 w 577814"/>
                    <a:gd name="connsiteY2" fmla="*/ 0 h 1132417"/>
                    <a:gd name="connsiteX3" fmla="*/ 567292 w 577814"/>
                    <a:gd name="connsiteY3" fmla="*/ 382588 h 1132417"/>
                    <a:gd name="connsiteX4" fmla="*/ 479980 w 577814"/>
                    <a:gd name="connsiteY4" fmla="*/ 842963 h 1132417"/>
                    <a:gd name="connsiteX5" fmla="*/ 187880 w 577814"/>
                    <a:gd name="connsiteY5" fmla="*/ 1114425 h 1132417"/>
                    <a:gd name="connsiteX6" fmla="*/ 45005 w 577814"/>
                    <a:gd name="connsiteY6" fmla="*/ 1052513 h 1132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7814" h="1132417">
                      <a:moveTo>
                        <a:pt x="45005" y="1052513"/>
                      </a:moveTo>
                      <a:cubicBezTo>
                        <a:pt x="21192" y="969169"/>
                        <a:pt x="-43101" y="789782"/>
                        <a:pt x="45005" y="614363"/>
                      </a:cubicBezTo>
                      <a:cubicBezTo>
                        <a:pt x="133111" y="438944"/>
                        <a:pt x="464899" y="53975"/>
                        <a:pt x="573642" y="0"/>
                      </a:cubicBezTo>
                      <a:cubicBezTo>
                        <a:pt x="577610" y="111125"/>
                        <a:pt x="582902" y="242094"/>
                        <a:pt x="567292" y="382588"/>
                      </a:cubicBezTo>
                      <a:cubicBezTo>
                        <a:pt x="551682" y="523082"/>
                        <a:pt x="545861" y="708819"/>
                        <a:pt x="479980" y="842963"/>
                      </a:cubicBezTo>
                      <a:cubicBezTo>
                        <a:pt x="414099" y="977107"/>
                        <a:pt x="260376" y="1079500"/>
                        <a:pt x="187880" y="1114425"/>
                      </a:cubicBezTo>
                      <a:cubicBezTo>
                        <a:pt x="115384" y="1149350"/>
                        <a:pt x="68818" y="1135857"/>
                        <a:pt x="45005" y="1052513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4FAA3A63-F82A-4A4D-A0CE-A247728C04B2}"/>
                    </a:ext>
                  </a:extLst>
                </p:cNvPr>
                <p:cNvSpPr/>
                <p:nvPr/>
              </p:nvSpPr>
              <p:spPr>
                <a:xfrm>
                  <a:off x="7755014" y="3309939"/>
                  <a:ext cx="707380" cy="1311870"/>
                </a:xfrm>
                <a:custGeom>
                  <a:avLst/>
                  <a:gdLst>
                    <a:gd name="connsiteX0" fmla="*/ 685611 w 718379"/>
                    <a:gd name="connsiteY0" fmla="*/ 1098960 h 1315455"/>
                    <a:gd name="connsiteX1" fmla="*/ 552261 w 718379"/>
                    <a:gd name="connsiteY1" fmla="*/ 508410 h 1315455"/>
                    <a:gd name="connsiteX2" fmla="*/ 28386 w 718379"/>
                    <a:gd name="connsiteY2" fmla="*/ 3585 h 1315455"/>
                    <a:gd name="connsiteX3" fmla="*/ 133161 w 718379"/>
                    <a:gd name="connsiteY3" fmla="*/ 770347 h 1315455"/>
                    <a:gd name="connsiteX4" fmla="*/ 666561 w 718379"/>
                    <a:gd name="connsiteY4" fmla="*/ 1303747 h 1315455"/>
                    <a:gd name="connsiteX5" fmla="*/ 685611 w 718379"/>
                    <a:gd name="connsiteY5" fmla="*/ 1098960 h 1315455"/>
                    <a:gd name="connsiteX0" fmla="*/ 674612 w 707380"/>
                    <a:gd name="connsiteY0" fmla="*/ 1098960 h 1315455"/>
                    <a:gd name="connsiteX1" fmla="*/ 541262 w 707380"/>
                    <a:gd name="connsiteY1" fmla="*/ 508410 h 1315455"/>
                    <a:gd name="connsiteX2" fmla="*/ 17387 w 707380"/>
                    <a:gd name="connsiteY2" fmla="*/ 3585 h 1315455"/>
                    <a:gd name="connsiteX3" fmla="*/ 122162 w 707380"/>
                    <a:gd name="connsiteY3" fmla="*/ 770347 h 1315455"/>
                    <a:gd name="connsiteX4" fmla="*/ 655562 w 707380"/>
                    <a:gd name="connsiteY4" fmla="*/ 1303747 h 1315455"/>
                    <a:gd name="connsiteX5" fmla="*/ 674612 w 707380"/>
                    <a:gd name="connsiteY5" fmla="*/ 1098960 h 1315455"/>
                    <a:gd name="connsiteX0" fmla="*/ 674612 w 707380"/>
                    <a:gd name="connsiteY0" fmla="*/ 1095375 h 1311870"/>
                    <a:gd name="connsiteX1" fmla="*/ 541262 w 707380"/>
                    <a:gd name="connsiteY1" fmla="*/ 504825 h 1311870"/>
                    <a:gd name="connsiteX2" fmla="*/ 17387 w 707380"/>
                    <a:gd name="connsiteY2" fmla="*/ 0 h 1311870"/>
                    <a:gd name="connsiteX3" fmla="*/ 122162 w 707380"/>
                    <a:gd name="connsiteY3" fmla="*/ 766762 h 1311870"/>
                    <a:gd name="connsiteX4" fmla="*/ 655562 w 707380"/>
                    <a:gd name="connsiteY4" fmla="*/ 1300162 h 1311870"/>
                    <a:gd name="connsiteX5" fmla="*/ 674612 w 707380"/>
                    <a:gd name="connsiteY5" fmla="*/ 1095375 h 1311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07380" h="1311870">
                      <a:moveTo>
                        <a:pt x="674612" y="1095375"/>
                      </a:moveTo>
                      <a:cubicBezTo>
                        <a:pt x="655562" y="962819"/>
                        <a:pt x="650799" y="687387"/>
                        <a:pt x="541262" y="504825"/>
                      </a:cubicBezTo>
                      <a:cubicBezTo>
                        <a:pt x="431725" y="322263"/>
                        <a:pt x="150737" y="124619"/>
                        <a:pt x="17387" y="0"/>
                      </a:cubicBezTo>
                      <a:cubicBezTo>
                        <a:pt x="-27063" y="259556"/>
                        <a:pt x="15799" y="550068"/>
                        <a:pt x="122162" y="766762"/>
                      </a:cubicBezTo>
                      <a:cubicBezTo>
                        <a:pt x="228524" y="983456"/>
                        <a:pt x="564281" y="1249362"/>
                        <a:pt x="655562" y="1300162"/>
                      </a:cubicBezTo>
                      <a:cubicBezTo>
                        <a:pt x="746843" y="1350962"/>
                        <a:pt x="693662" y="1227931"/>
                        <a:pt x="674612" y="1095375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1999B41E-FD4C-4E11-AE7C-191849FD4757}"/>
                    </a:ext>
                  </a:extLst>
                </p:cNvPr>
                <p:cNvSpPr/>
                <p:nvPr/>
              </p:nvSpPr>
              <p:spPr>
                <a:xfrm>
                  <a:off x="8208129" y="3733801"/>
                  <a:ext cx="978923" cy="1340044"/>
                </a:xfrm>
                <a:custGeom>
                  <a:avLst/>
                  <a:gdLst>
                    <a:gd name="connsiteX0" fmla="*/ 2277 w 972707"/>
                    <a:gd name="connsiteY0" fmla="*/ 1356717 h 1359391"/>
                    <a:gd name="connsiteX1" fmla="*/ 154677 w 972707"/>
                    <a:gd name="connsiteY1" fmla="*/ 1299567 h 1359391"/>
                    <a:gd name="connsiteX2" fmla="*/ 226115 w 972707"/>
                    <a:gd name="connsiteY2" fmla="*/ 1009055 h 1359391"/>
                    <a:gd name="connsiteX3" fmla="*/ 645215 w 972707"/>
                    <a:gd name="connsiteY3" fmla="*/ 689967 h 1359391"/>
                    <a:gd name="connsiteX4" fmla="*/ 969065 w 972707"/>
                    <a:gd name="connsiteY4" fmla="*/ 13692 h 1359391"/>
                    <a:gd name="connsiteX5" fmla="*/ 430902 w 972707"/>
                    <a:gd name="connsiteY5" fmla="*/ 289917 h 1359391"/>
                    <a:gd name="connsiteX6" fmla="*/ 107052 w 972707"/>
                    <a:gd name="connsiteY6" fmla="*/ 928092 h 1359391"/>
                    <a:gd name="connsiteX7" fmla="*/ 64190 w 972707"/>
                    <a:gd name="connsiteY7" fmla="*/ 1251942 h 1359391"/>
                    <a:gd name="connsiteX8" fmla="*/ 2277 w 972707"/>
                    <a:gd name="connsiteY8" fmla="*/ 1356717 h 1359391"/>
                    <a:gd name="connsiteX0" fmla="*/ 6487 w 976917"/>
                    <a:gd name="connsiteY0" fmla="*/ 1356717 h 1360236"/>
                    <a:gd name="connsiteX1" fmla="*/ 158887 w 976917"/>
                    <a:gd name="connsiteY1" fmla="*/ 1299567 h 1360236"/>
                    <a:gd name="connsiteX2" fmla="*/ 230325 w 976917"/>
                    <a:gd name="connsiteY2" fmla="*/ 1009055 h 1360236"/>
                    <a:gd name="connsiteX3" fmla="*/ 649425 w 976917"/>
                    <a:gd name="connsiteY3" fmla="*/ 689967 h 1360236"/>
                    <a:gd name="connsiteX4" fmla="*/ 973275 w 976917"/>
                    <a:gd name="connsiteY4" fmla="*/ 13692 h 1360236"/>
                    <a:gd name="connsiteX5" fmla="*/ 435112 w 976917"/>
                    <a:gd name="connsiteY5" fmla="*/ 289917 h 1360236"/>
                    <a:gd name="connsiteX6" fmla="*/ 111262 w 976917"/>
                    <a:gd name="connsiteY6" fmla="*/ 928092 h 1360236"/>
                    <a:gd name="connsiteX7" fmla="*/ 33475 w 976917"/>
                    <a:gd name="connsiteY7" fmla="*/ 1239242 h 1360236"/>
                    <a:gd name="connsiteX8" fmla="*/ 6487 w 976917"/>
                    <a:gd name="connsiteY8" fmla="*/ 1356717 h 1360236"/>
                    <a:gd name="connsiteX0" fmla="*/ 7984 w 978414"/>
                    <a:gd name="connsiteY0" fmla="*/ 1357021 h 1360540"/>
                    <a:gd name="connsiteX1" fmla="*/ 160384 w 978414"/>
                    <a:gd name="connsiteY1" fmla="*/ 1299871 h 1360540"/>
                    <a:gd name="connsiteX2" fmla="*/ 231822 w 978414"/>
                    <a:gd name="connsiteY2" fmla="*/ 1009359 h 1360540"/>
                    <a:gd name="connsiteX3" fmla="*/ 650922 w 978414"/>
                    <a:gd name="connsiteY3" fmla="*/ 690271 h 1360540"/>
                    <a:gd name="connsiteX4" fmla="*/ 974772 w 978414"/>
                    <a:gd name="connsiteY4" fmla="*/ 13996 h 1360540"/>
                    <a:gd name="connsiteX5" fmla="*/ 436609 w 978414"/>
                    <a:gd name="connsiteY5" fmla="*/ 290221 h 1360540"/>
                    <a:gd name="connsiteX6" fmla="*/ 150859 w 978414"/>
                    <a:gd name="connsiteY6" fmla="*/ 963321 h 1360540"/>
                    <a:gd name="connsiteX7" fmla="*/ 34972 w 978414"/>
                    <a:gd name="connsiteY7" fmla="*/ 1239546 h 1360540"/>
                    <a:gd name="connsiteX8" fmla="*/ 7984 w 978414"/>
                    <a:gd name="connsiteY8" fmla="*/ 1357021 h 1360540"/>
                    <a:gd name="connsiteX0" fmla="*/ 7984 w 978414"/>
                    <a:gd name="connsiteY0" fmla="*/ 1357021 h 1360540"/>
                    <a:gd name="connsiteX1" fmla="*/ 160384 w 978414"/>
                    <a:gd name="connsiteY1" fmla="*/ 1299871 h 1360540"/>
                    <a:gd name="connsiteX2" fmla="*/ 231822 w 978414"/>
                    <a:gd name="connsiteY2" fmla="*/ 1009359 h 1360540"/>
                    <a:gd name="connsiteX3" fmla="*/ 650922 w 978414"/>
                    <a:gd name="connsiteY3" fmla="*/ 690271 h 1360540"/>
                    <a:gd name="connsiteX4" fmla="*/ 974772 w 978414"/>
                    <a:gd name="connsiteY4" fmla="*/ 13996 h 1360540"/>
                    <a:gd name="connsiteX5" fmla="*/ 436609 w 978414"/>
                    <a:gd name="connsiteY5" fmla="*/ 290221 h 1360540"/>
                    <a:gd name="connsiteX6" fmla="*/ 150859 w 978414"/>
                    <a:gd name="connsiteY6" fmla="*/ 963321 h 1360540"/>
                    <a:gd name="connsiteX7" fmla="*/ 34972 w 978414"/>
                    <a:gd name="connsiteY7" fmla="*/ 1239546 h 1360540"/>
                    <a:gd name="connsiteX8" fmla="*/ 7984 w 978414"/>
                    <a:gd name="connsiteY8" fmla="*/ 1357021 h 1360540"/>
                    <a:gd name="connsiteX0" fmla="*/ 7984 w 978414"/>
                    <a:gd name="connsiteY0" fmla="*/ 1357021 h 1360540"/>
                    <a:gd name="connsiteX1" fmla="*/ 160384 w 978414"/>
                    <a:gd name="connsiteY1" fmla="*/ 1299871 h 1360540"/>
                    <a:gd name="connsiteX2" fmla="*/ 231822 w 978414"/>
                    <a:gd name="connsiteY2" fmla="*/ 1009359 h 1360540"/>
                    <a:gd name="connsiteX3" fmla="*/ 650922 w 978414"/>
                    <a:gd name="connsiteY3" fmla="*/ 690271 h 1360540"/>
                    <a:gd name="connsiteX4" fmla="*/ 974772 w 978414"/>
                    <a:gd name="connsiteY4" fmla="*/ 13996 h 1360540"/>
                    <a:gd name="connsiteX5" fmla="*/ 436609 w 978414"/>
                    <a:gd name="connsiteY5" fmla="*/ 290221 h 1360540"/>
                    <a:gd name="connsiteX6" fmla="*/ 150859 w 978414"/>
                    <a:gd name="connsiteY6" fmla="*/ 963321 h 1360540"/>
                    <a:gd name="connsiteX7" fmla="*/ 34972 w 978414"/>
                    <a:gd name="connsiteY7" fmla="*/ 1239546 h 1360540"/>
                    <a:gd name="connsiteX8" fmla="*/ 7984 w 978414"/>
                    <a:gd name="connsiteY8" fmla="*/ 1357021 h 1360540"/>
                    <a:gd name="connsiteX0" fmla="*/ 6395 w 976825"/>
                    <a:gd name="connsiteY0" fmla="*/ 1357021 h 1364867"/>
                    <a:gd name="connsiteX1" fmla="*/ 136570 w 976825"/>
                    <a:gd name="connsiteY1" fmla="*/ 1315746 h 1364867"/>
                    <a:gd name="connsiteX2" fmla="*/ 230233 w 976825"/>
                    <a:gd name="connsiteY2" fmla="*/ 1009359 h 1364867"/>
                    <a:gd name="connsiteX3" fmla="*/ 649333 w 976825"/>
                    <a:gd name="connsiteY3" fmla="*/ 690271 h 1364867"/>
                    <a:gd name="connsiteX4" fmla="*/ 973183 w 976825"/>
                    <a:gd name="connsiteY4" fmla="*/ 13996 h 1364867"/>
                    <a:gd name="connsiteX5" fmla="*/ 435020 w 976825"/>
                    <a:gd name="connsiteY5" fmla="*/ 290221 h 1364867"/>
                    <a:gd name="connsiteX6" fmla="*/ 149270 w 976825"/>
                    <a:gd name="connsiteY6" fmla="*/ 963321 h 1364867"/>
                    <a:gd name="connsiteX7" fmla="*/ 33383 w 976825"/>
                    <a:gd name="connsiteY7" fmla="*/ 1239546 h 1364867"/>
                    <a:gd name="connsiteX8" fmla="*/ 6395 w 976825"/>
                    <a:gd name="connsiteY8" fmla="*/ 1357021 h 1364867"/>
                    <a:gd name="connsiteX0" fmla="*/ 6395 w 976825"/>
                    <a:gd name="connsiteY0" fmla="*/ 1357021 h 1360729"/>
                    <a:gd name="connsiteX1" fmla="*/ 136570 w 976825"/>
                    <a:gd name="connsiteY1" fmla="*/ 1315746 h 1360729"/>
                    <a:gd name="connsiteX2" fmla="*/ 230233 w 976825"/>
                    <a:gd name="connsiteY2" fmla="*/ 1009359 h 1360729"/>
                    <a:gd name="connsiteX3" fmla="*/ 649333 w 976825"/>
                    <a:gd name="connsiteY3" fmla="*/ 690271 h 1360729"/>
                    <a:gd name="connsiteX4" fmla="*/ 973183 w 976825"/>
                    <a:gd name="connsiteY4" fmla="*/ 13996 h 1360729"/>
                    <a:gd name="connsiteX5" fmla="*/ 435020 w 976825"/>
                    <a:gd name="connsiteY5" fmla="*/ 290221 h 1360729"/>
                    <a:gd name="connsiteX6" fmla="*/ 149270 w 976825"/>
                    <a:gd name="connsiteY6" fmla="*/ 963321 h 1360729"/>
                    <a:gd name="connsiteX7" fmla="*/ 33383 w 976825"/>
                    <a:gd name="connsiteY7" fmla="*/ 1239546 h 1360729"/>
                    <a:gd name="connsiteX8" fmla="*/ 6395 w 976825"/>
                    <a:gd name="connsiteY8" fmla="*/ 1357021 h 1360729"/>
                    <a:gd name="connsiteX0" fmla="*/ 5596 w 982376"/>
                    <a:gd name="connsiteY0" fmla="*/ 1341146 h 1354040"/>
                    <a:gd name="connsiteX1" fmla="*/ 142121 w 982376"/>
                    <a:gd name="connsiteY1" fmla="*/ 1315746 h 1354040"/>
                    <a:gd name="connsiteX2" fmla="*/ 235784 w 982376"/>
                    <a:gd name="connsiteY2" fmla="*/ 1009359 h 1354040"/>
                    <a:gd name="connsiteX3" fmla="*/ 654884 w 982376"/>
                    <a:gd name="connsiteY3" fmla="*/ 690271 h 1354040"/>
                    <a:gd name="connsiteX4" fmla="*/ 978734 w 982376"/>
                    <a:gd name="connsiteY4" fmla="*/ 13996 h 1354040"/>
                    <a:gd name="connsiteX5" fmla="*/ 440571 w 982376"/>
                    <a:gd name="connsiteY5" fmla="*/ 290221 h 1354040"/>
                    <a:gd name="connsiteX6" fmla="*/ 154821 w 982376"/>
                    <a:gd name="connsiteY6" fmla="*/ 963321 h 1354040"/>
                    <a:gd name="connsiteX7" fmla="*/ 38934 w 982376"/>
                    <a:gd name="connsiteY7" fmla="*/ 1239546 h 1354040"/>
                    <a:gd name="connsiteX8" fmla="*/ 5596 w 982376"/>
                    <a:gd name="connsiteY8" fmla="*/ 1341146 h 1354040"/>
                    <a:gd name="connsiteX0" fmla="*/ 5596 w 982376"/>
                    <a:gd name="connsiteY0" fmla="*/ 1341146 h 1354040"/>
                    <a:gd name="connsiteX1" fmla="*/ 142121 w 982376"/>
                    <a:gd name="connsiteY1" fmla="*/ 1315746 h 1354040"/>
                    <a:gd name="connsiteX2" fmla="*/ 235784 w 982376"/>
                    <a:gd name="connsiteY2" fmla="*/ 1009359 h 1354040"/>
                    <a:gd name="connsiteX3" fmla="*/ 654884 w 982376"/>
                    <a:gd name="connsiteY3" fmla="*/ 690271 h 1354040"/>
                    <a:gd name="connsiteX4" fmla="*/ 978734 w 982376"/>
                    <a:gd name="connsiteY4" fmla="*/ 13996 h 1354040"/>
                    <a:gd name="connsiteX5" fmla="*/ 440571 w 982376"/>
                    <a:gd name="connsiteY5" fmla="*/ 290221 h 1354040"/>
                    <a:gd name="connsiteX6" fmla="*/ 154821 w 982376"/>
                    <a:gd name="connsiteY6" fmla="*/ 963321 h 1354040"/>
                    <a:gd name="connsiteX7" fmla="*/ 38934 w 982376"/>
                    <a:gd name="connsiteY7" fmla="*/ 1239546 h 1354040"/>
                    <a:gd name="connsiteX8" fmla="*/ 5596 w 982376"/>
                    <a:gd name="connsiteY8" fmla="*/ 1341146 h 1354040"/>
                    <a:gd name="connsiteX0" fmla="*/ 5596 w 982376"/>
                    <a:gd name="connsiteY0" fmla="*/ 1341146 h 1354040"/>
                    <a:gd name="connsiteX1" fmla="*/ 142121 w 982376"/>
                    <a:gd name="connsiteY1" fmla="*/ 1315746 h 1354040"/>
                    <a:gd name="connsiteX2" fmla="*/ 235784 w 982376"/>
                    <a:gd name="connsiteY2" fmla="*/ 1009359 h 1354040"/>
                    <a:gd name="connsiteX3" fmla="*/ 654884 w 982376"/>
                    <a:gd name="connsiteY3" fmla="*/ 690271 h 1354040"/>
                    <a:gd name="connsiteX4" fmla="*/ 978734 w 982376"/>
                    <a:gd name="connsiteY4" fmla="*/ 13996 h 1354040"/>
                    <a:gd name="connsiteX5" fmla="*/ 440571 w 982376"/>
                    <a:gd name="connsiteY5" fmla="*/ 290221 h 1354040"/>
                    <a:gd name="connsiteX6" fmla="*/ 154821 w 982376"/>
                    <a:gd name="connsiteY6" fmla="*/ 963321 h 1354040"/>
                    <a:gd name="connsiteX7" fmla="*/ 38934 w 982376"/>
                    <a:gd name="connsiteY7" fmla="*/ 1239546 h 1354040"/>
                    <a:gd name="connsiteX8" fmla="*/ 5596 w 982376"/>
                    <a:gd name="connsiteY8" fmla="*/ 1341146 h 1354040"/>
                    <a:gd name="connsiteX0" fmla="*/ 5596 w 982376"/>
                    <a:gd name="connsiteY0" fmla="*/ 1327150 h 1340044"/>
                    <a:gd name="connsiteX1" fmla="*/ 142121 w 982376"/>
                    <a:gd name="connsiteY1" fmla="*/ 1301750 h 1340044"/>
                    <a:gd name="connsiteX2" fmla="*/ 235784 w 982376"/>
                    <a:gd name="connsiteY2" fmla="*/ 995363 h 1340044"/>
                    <a:gd name="connsiteX3" fmla="*/ 654884 w 982376"/>
                    <a:gd name="connsiteY3" fmla="*/ 676275 h 1340044"/>
                    <a:gd name="connsiteX4" fmla="*/ 978734 w 982376"/>
                    <a:gd name="connsiteY4" fmla="*/ 0 h 1340044"/>
                    <a:gd name="connsiteX5" fmla="*/ 440571 w 982376"/>
                    <a:gd name="connsiteY5" fmla="*/ 276225 h 1340044"/>
                    <a:gd name="connsiteX6" fmla="*/ 154821 w 982376"/>
                    <a:gd name="connsiteY6" fmla="*/ 949325 h 1340044"/>
                    <a:gd name="connsiteX7" fmla="*/ 38934 w 982376"/>
                    <a:gd name="connsiteY7" fmla="*/ 1225550 h 1340044"/>
                    <a:gd name="connsiteX8" fmla="*/ 5596 w 982376"/>
                    <a:gd name="connsiteY8" fmla="*/ 1327150 h 1340044"/>
                    <a:gd name="connsiteX0" fmla="*/ 5596 w 978914"/>
                    <a:gd name="connsiteY0" fmla="*/ 1327150 h 1340044"/>
                    <a:gd name="connsiteX1" fmla="*/ 142121 w 978914"/>
                    <a:gd name="connsiteY1" fmla="*/ 1301750 h 1340044"/>
                    <a:gd name="connsiteX2" fmla="*/ 235784 w 978914"/>
                    <a:gd name="connsiteY2" fmla="*/ 995363 h 1340044"/>
                    <a:gd name="connsiteX3" fmla="*/ 654884 w 978914"/>
                    <a:gd name="connsiteY3" fmla="*/ 676275 h 1340044"/>
                    <a:gd name="connsiteX4" fmla="*/ 978734 w 978914"/>
                    <a:gd name="connsiteY4" fmla="*/ 0 h 1340044"/>
                    <a:gd name="connsiteX5" fmla="*/ 440571 w 978914"/>
                    <a:gd name="connsiteY5" fmla="*/ 276225 h 1340044"/>
                    <a:gd name="connsiteX6" fmla="*/ 154821 w 978914"/>
                    <a:gd name="connsiteY6" fmla="*/ 949325 h 1340044"/>
                    <a:gd name="connsiteX7" fmla="*/ 38934 w 978914"/>
                    <a:gd name="connsiteY7" fmla="*/ 1225550 h 1340044"/>
                    <a:gd name="connsiteX8" fmla="*/ 5596 w 978914"/>
                    <a:gd name="connsiteY8" fmla="*/ 1327150 h 1340044"/>
                    <a:gd name="connsiteX0" fmla="*/ 5596 w 978925"/>
                    <a:gd name="connsiteY0" fmla="*/ 1327150 h 1340044"/>
                    <a:gd name="connsiteX1" fmla="*/ 142121 w 978925"/>
                    <a:gd name="connsiteY1" fmla="*/ 1301750 h 1340044"/>
                    <a:gd name="connsiteX2" fmla="*/ 235784 w 978925"/>
                    <a:gd name="connsiteY2" fmla="*/ 995363 h 1340044"/>
                    <a:gd name="connsiteX3" fmla="*/ 667584 w 978925"/>
                    <a:gd name="connsiteY3" fmla="*/ 685800 h 1340044"/>
                    <a:gd name="connsiteX4" fmla="*/ 978734 w 978925"/>
                    <a:gd name="connsiteY4" fmla="*/ 0 h 1340044"/>
                    <a:gd name="connsiteX5" fmla="*/ 440571 w 978925"/>
                    <a:gd name="connsiteY5" fmla="*/ 276225 h 1340044"/>
                    <a:gd name="connsiteX6" fmla="*/ 154821 w 978925"/>
                    <a:gd name="connsiteY6" fmla="*/ 949325 h 1340044"/>
                    <a:gd name="connsiteX7" fmla="*/ 38934 w 978925"/>
                    <a:gd name="connsiteY7" fmla="*/ 1225550 h 1340044"/>
                    <a:gd name="connsiteX8" fmla="*/ 5596 w 978925"/>
                    <a:gd name="connsiteY8" fmla="*/ 1327150 h 1340044"/>
                    <a:gd name="connsiteX0" fmla="*/ 5596 w 978925"/>
                    <a:gd name="connsiteY0" fmla="*/ 1327150 h 1340044"/>
                    <a:gd name="connsiteX1" fmla="*/ 142121 w 978925"/>
                    <a:gd name="connsiteY1" fmla="*/ 1301750 h 1340044"/>
                    <a:gd name="connsiteX2" fmla="*/ 235784 w 978925"/>
                    <a:gd name="connsiteY2" fmla="*/ 995363 h 1340044"/>
                    <a:gd name="connsiteX3" fmla="*/ 667584 w 978925"/>
                    <a:gd name="connsiteY3" fmla="*/ 685800 h 1340044"/>
                    <a:gd name="connsiteX4" fmla="*/ 978734 w 978925"/>
                    <a:gd name="connsiteY4" fmla="*/ 0 h 1340044"/>
                    <a:gd name="connsiteX5" fmla="*/ 440571 w 978925"/>
                    <a:gd name="connsiteY5" fmla="*/ 276225 h 1340044"/>
                    <a:gd name="connsiteX6" fmla="*/ 154821 w 978925"/>
                    <a:gd name="connsiteY6" fmla="*/ 949325 h 1340044"/>
                    <a:gd name="connsiteX7" fmla="*/ 38934 w 978925"/>
                    <a:gd name="connsiteY7" fmla="*/ 1225550 h 1340044"/>
                    <a:gd name="connsiteX8" fmla="*/ 5596 w 978925"/>
                    <a:gd name="connsiteY8" fmla="*/ 1327150 h 1340044"/>
                    <a:gd name="connsiteX0" fmla="*/ 5596 w 978923"/>
                    <a:gd name="connsiteY0" fmla="*/ 1327150 h 1340044"/>
                    <a:gd name="connsiteX1" fmla="*/ 142121 w 978923"/>
                    <a:gd name="connsiteY1" fmla="*/ 1301750 h 1340044"/>
                    <a:gd name="connsiteX2" fmla="*/ 245309 w 978923"/>
                    <a:gd name="connsiteY2" fmla="*/ 1011238 h 1340044"/>
                    <a:gd name="connsiteX3" fmla="*/ 667584 w 978923"/>
                    <a:gd name="connsiteY3" fmla="*/ 685800 h 1340044"/>
                    <a:gd name="connsiteX4" fmla="*/ 978734 w 978923"/>
                    <a:gd name="connsiteY4" fmla="*/ 0 h 1340044"/>
                    <a:gd name="connsiteX5" fmla="*/ 440571 w 978923"/>
                    <a:gd name="connsiteY5" fmla="*/ 276225 h 1340044"/>
                    <a:gd name="connsiteX6" fmla="*/ 154821 w 978923"/>
                    <a:gd name="connsiteY6" fmla="*/ 949325 h 1340044"/>
                    <a:gd name="connsiteX7" fmla="*/ 38934 w 978923"/>
                    <a:gd name="connsiteY7" fmla="*/ 1225550 h 1340044"/>
                    <a:gd name="connsiteX8" fmla="*/ 5596 w 978923"/>
                    <a:gd name="connsiteY8" fmla="*/ 1327150 h 134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78923" h="1340044">
                      <a:moveTo>
                        <a:pt x="5596" y="1327150"/>
                      </a:moveTo>
                      <a:cubicBezTo>
                        <a:pt x="22794" y="1339850"/>
                        <a:pt x="103756" y="1357048"/>
                        <a:pt x="142121" y="1301750"/>
                      </a:cubicBezTo>
                      <a:cubicBezTo>
                        <a:pt x="161436" y="1176602"/>
                        <a:pt x="245574" y="1051984"/>
                        <a:pt x="245309" y="1011238"/>
                      </a:cubicBezTo>
                      <a:cubicBezTo>
                        <a:pt x="451419" y="926042"/>
                        <a:pt x="545347" y="854340"/>
                        <a:pt x="667584" y="685800"/>
                      </a:cubicBezTo>
                      <a:cubicBezTo>
                        <a:pt x="789822" y="517260"/>
                        <a:pt x="985878" y="238125"/>
                        <a:pt x="978734" y="0"/>
                      </a:cubicBezTo>
                      <a:cubicBezTo>
                        <a:pt x="727115" y="28575"/>
                        <a:pt x="577890" y="118004"/>
                        <a:pt x="440571" y="276225"/>
                      </a:cubicBezTo>
                      <a:cubicBezTo>
                        <a:pt x="303252" y="434446"/>
                        <a:pt x="146090" y="636588"/>
                        <a:pt x="154821" y="949325"/>
                      </a:cubicBezTo>
                      <a:cubicBezTo>
                        <a:pt x="93702" y="1109662"/>
                        <a:pt x="63805" y="1162579"/>
                        <a:pt x="38934" y="1225550"/>
                      </a:cubicBezTo>
                      <a:cubicBezTo>
                        <a:pt x="14063" y="1288521"/>
                        <a:pt x="-11602" y="1314450"/>
                        <a:pt x="5596" y="13271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E87F78A5-1B44-48F8-B713-1227F9EC0ADC}"/>
                    </a:ext>
                  </a:extLst>
                </p:cNvPr>
                <p:cNvSpPr/>
                <p:nvPr/>
              </p:nvSpPr>
              <p:spPr>
                <a:xfrm rot="5975860">
                  <a:off x="8438341" y="2117630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B5BF8584-B8FA-440B-BADC-C253766FA5C1}"/>
                    </a:ext>
                  </a:extLst>
                </p:cNvPr>
                <p:cNvSpPr/>
                <p:nvPr/>
              </p:nvSpPr>
              <p:spPr>
                <a:xfrm rot="18819556">
                  <a:off x="8357592" y="4169936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71C76E31-5122-4226-912C-D11CA6D3B375}"/>
                    </a:ext>
                  </a:extLst>
                </p:cNvPr>
                <p:cNvSpPr/>
                <p:nvPr/>
              </p:nvSpPr>
              <p:spPr>
                <a:xfrm rot="2904182">
                  <a:off x="7917223" y="3278329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フリーフォーム: 図形 844">
                  <a:extLst>
                    <a:ext uri="{FF2B5EF4-FFF2-40B4-BE49-F238E27FC236}">
                      <a16:creationId xmlns:a16="http://schemas.microsoft.com/office/drawing/2014/main" id="{7C0BEB89-DACF-43CF-9F37-ECB8655BB575}"/>
                    </a:ext>
                  </a:extLst>
                </p:cNvPr>
                <p:cNvSpPr/>
                <p:nvPr/>
              </p:nvSpPr>
              <p:spPr>
                <a:xfrm rot="17399149">
                  <a:off x="8393364" y="3252920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楕円 845">
                  <a:extLst>
                    <a:ext uri="{FF2B5EF4-FFF2-40B4-BE49-F238E27FC236}">
                      <a16:creationId xmlns:a16="http://schemas.microsoft.com/office/drawing/2014/main" id="{8C0EA6CA-4DCD-4A7F-903F-98178813B671}"/>
                    </a:ext>
                  </a:extLst>
                </p:cNvPr>
                <p:cNvSpPr/>
                <p:nvPr/>
              </p:nvSpPr>
              <p:spPr>
                <a:xfrm>
                  <a:off x="8022026" y="3454822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楕円 846">
                  <a:extLst>
                    <a:ext uri="{FF2B5EF4-FFF2-40B4-BE49-F238E27FC236}">
                      <a16:creationId xmlns:a16="http://schemas.microsoft.com/office/drawing/2014/main" id="{D9179B3A-1930-42BB-A523-652EB0B2B88D}"/>
                    </a:ext>
                  </a:extLst>
                </p:cNvPr>
                <p:cNvSpPr/>
                <p:nvPr/>
              </p:nvSpPr>
              <p:spPr>
                <a:xfrm>
                  <a:off x="8196229" y="2402989"/>
                  <a:ext cx="710022" cy="710020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C030AA95-22EF-4AA8-9784-007D95544AF3}"/>
                    </a:ext>
                  </a:extLst>
                </p:cNvPr>
                <p:cNvSpPr/>
                <p:nvPr/>
              </p:nvSpPr>
              <p:spPr>
                <a:xfrm>
                  <a:off x="8231048" y="3558136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楕円 848">
                  <a:extLst>
                    <a:ext uri="{FF2B5EF4-FFF2-40B4-BE49-F238E27FC236}">
                      <a16:creationId xmlns:a16="http://schemas.microsoft.com/office/drawing/2014/main" id="{4BED2251-E442-4A12-9FE5-6C1F09B70F81}"/>
                    </a:ext>
                  </a:extLst>
                </p:cNvPr>
                <p:cNvSpPr/>
                <p:nvPr/>
              </p:nvSpPr>
              <p:spPr>
                <a:xfrm>
                  <a:off x="8455335" y="2522966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D79392BC-B1F4-4EED-9664-37A1A7D49C17}"/>
                </a:ext>
              </a:extLst>
            </p:cNvPr>
            <p:cNvGrpSpPr/>
            <p:nvPr/>
          </p:nvGrpSpPr>
          <p:grpSpPr>
            <a:xfrm>
              <a:off x="60167" y="2651741"/>
              <a:ext cx="371598" cy="1033288"/>
              <a:chOff x="6368194" y="6782517"/>
              <a:chExt cx="371598" cy="1033288"/>
            </a:xfrm>
          </p:grpSpPr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F6C3841-4405-43AA-B2F0-5FFFF2B0CB78}"/>
                  </a:ext>
                </a:extLst>
              </p:cNvPr>
              <p:cNvSpPr/>
              <p:nvPr/>
            </p:nvSpPr>
            <p:spPr>
              <a:xfrm>
                <a:off x="6368194" y="6782517"/>
                <a:ext cx="371598" cy="1033287"/>
              </a:xfrm>
              <a:custGeom>
                <a:avLst/>
                <a:gdLst>
                  <a:gd name="connsiteX0" fmla="*/ 881063 w 1411286"/>
                  <a:gd name="connsiteY0" fmla="*/ 0 h 3924304"/>
                  <a:gd name="connsiteX1" fmla="*/ 885825 w 1411286"/>
                  <a:gd name="connsiteY1" fmla="*/ 211138 h 3924304"/>
                  <a:gd name="connsiteX2" fmla="*/ 957263 w 1411286"/>
                  <a:gd name="connsiteY2" fmla="*/ 606426 h 3924304"/>
                  <a:gd name="connsiteX3" fmla="*/ 949226 w 1411286"/>
                  <a:gd name="connsiteY3" fmla="*/ 758417 h 3924304"/>
                  <a:gd name="connsiteX4" fmla="*/ 932520 w 1411286"/>
                  <a:gd name="connsiteY4" fmla="*/ 917091 h 3924304"/>
                  <a:gd name="connsiteX5" fmla="*/ 1000124 w 1411286"/>
                  <a:gd name="connsiteY5" fmla="*/ 792163 h 3924304"/>
                  <a:gd name="connsiteX6" fmla="*/ 1381124 w 1411286"/>
                  <a:gd name="connsiteY6" fmla="*/ 487363 h 3924304"/>
                  <a:gd name="connsiteX7" fmla="*/ 1304924 w 1411286"/>
                  <a:gd name="connsiteY7" fmla="*/ 1054101 h 3924304"/>
                  <a:gd name="connsiteX8" fmla="*/ 1144120 w 1411286"/>
                  <a:gd name="connsiteY8" fmla="*/ 1297043 h 3924304"/>
                  <a:gd name="connsiteX9" fmla="*/ 1134014 w 1411286"/>
                  <a:gd name="connsiteY9" fmla="*/ 1307798 h 3924304"/>
                  <a:gd name="connsiteX10" fmla="*/ 1129594 w 1411286"/>
                  <a:gd name="connsiteY10" fmla="*/ 1351654 h 3924304"/>
                  <a:gd name="connsiteX11" fmla="*/ 1109487 w 1411286"/>
                  <a:gd name="connsiteY11" fmla="*/ 1416426 h 3924304"/>
                  <a:gd name="connsiteX12" fmla="*/ 1098796 w 1411286"/>
                  <a:gd name="connsiteY12" fmla="*/ 1436123 h 3924304"/>
                  <a:gd name="connsiteX13" fmla="*/ 1185863 w 1411286"/>
                  <a:gd name="connsiteY13" fmla="*/ 1368426 h 3924304"/>
                  <a:gd name="connsiteX14" fmla="*/ 1162050 w 1411286"/>
                  <a:gd name="connsiteY14" fmla="*/ 2054226 h 3924304"/>
                  <a:gd name="connsiteX15" fmla="*/ 974823 w 1411286"/>
                  <a:gd name="connsiteY15" fmla="*/ 2332833 h 3924304"/>
                  <a:gd name="connsiteX16" fmla="*/ 968024 w 1411286"/>
                  <a:gd name="connsiteY16" fmla="*/ 2339425 h 3924304"/>
                  <a:gd name="connsiteX17" fmla="*/ 1025743 w 1411286"/>
                  <a:gd name="connsiteY17" fmla="*/ 2370755 h 3924304"/>
                  <a:gd name="connsiteX18" fmla="*/ 1076812 w 1411286"/>
                  <a:gd name="connsiteY18" fmla="*/ 2412890 h 3924304"/>
                  <a:gd name="connsiteX19" fmla="*/ 1093064 w 1411286"/>
                  <a:gd name="connsiteY19" fmla="*/ 2432587 h 3924304"/>
                  <a:gd name="connsiteX20" fmla="*/ 1139922 w 1411286"/>
                  <a:gd name="connsiteY20" fmla="*/ 2392463 h 3924304"/>
                  <a:gd name="connsiteX21" fmla="*/ 1411286 w 1411286"/>
                  <a:gd name="connsiteY21" fmla="*/ 2243139 h 3924304"/>
                  <a:gd name="connsiteX22" fmla="*/ 1333498 w 1411286"/>
                  <a:gd name="connsiteY22" fmla="*/ 2855914 h 3924304"/>
                  <a:gd name="connsiteX23" fmla="*/ 1133473 w 1411286"/>
                  <a:gd name="connsiteY23" fmla="*/ 3203576 h 3924304"/>
                  <a:gd name="connsiteX24" fmla="*/ 1012129 w 1411286"/>
                  <a:gd name="connsiteY24" fmla="*/ 3383063 h 3924304"/>
                  <a:gd name="connsiteX25" fmla="*/ 982918 w 1411286"/>
                  <a:gd name="connsiteY25" fmla="*/ 3440110 h 3924304"/>
                  <a:gd name="connsiteX26" fmla="*/ 983059 w 1411286"/>
                  <a:gd name="connsiteY26" fmla="*/ 3449837 h 3924304"/>
                  <a:gd name="connsiteX27" fmla="*/ 942975 w 1411286"/>
                  <a:gd name="connsiteY27" fmla="*/ 3625850 h 3924304"/>
                  <a:gd name="connsiteX28" fmla="*/ 1058863 w 1411286"/>
                  <a:gd name="connsiteY28" fmla="*/ 3894138 h 3924304"/>
                  <a:gd name="connsiteX29" fmla="*/ 947738 w 1411286"/>
                  <a:gd name="connsiteY29" fmla="*/ 3906839 h 3924304"/>
                  <a:gd name="connsiteX30" fmla="*/ 842963 w 1411286"/>
                  <a:gd name="connsiteY30" fmla="*/ 3668714 h 3924304"/>
                  <a:gd name="connsiteX31" fmla="*/ 542924 w 1411286"/>
                  <a:gd name="connsiteY31" fmla="*/ 3516314 h 3924304"/>
                  <a:gd name="connsiteX32" fmla="*/ 257174 w 1411286"/>
                  <a:gd name="connsiteY32" fmla="*/ 3159126 h 3924304"/>
                  <a:gd name="connsiteX33" fmla="*/ 38099 w 1411286"/>
                  <a:gd name="connsiteY33" fmla="*/ 2854326 h 3924304"/>
                  <a:gd name="connsiteX34" fmla="*/ 178184 w 1411286"/>
                  <a:gd name="connsiteY34" fmla="*/ 2830402 h 3924304"/>
                  <a:gd name="connsiteX35" fmla="*/ 313326 w 1411286"/>
                  <a:gd name="connsiteY35" fmla="*/ 2824007 h 3924304"/>
                  <a:gd name="connsiteX36" fmla="*/ 267792 w 1411286"/>
                  <a:gd name="connsiteY36" fmla="*/ 2784022 h 3924304"/>
                  <a:gd name="connsiteX37" fmla="*/ 147637 w 1411286"/>
                  <a:gd name="connsiteY37" fmla="*/ 2663826 h 3924304"/>
                  <a:gd name="connsiteX38" fmla="*/ 0 w 1411286"/>
                  <a:gd name="connsiteY38" fmla="*/ 2206626 h 3924304"/>
                  <a:gd name="connsiteX39" fmla="*/ 140139 w 1411286"/>
                  <a:gd name="connsiteY39" fmla="*/ 2228689 h 3924304"/>
                  <a:gd name="connsiteX40" fmla="*/ 133932 w 1411286"/>
                  <a:gd name="connsiteY40" fmla="*/ 2221166 h 3924304"/>
                  <a:gd name="connsiteX41" fmla="*/ 75001 w 1411286"/>
                  <a:gd name="connsiteY41" fmla="*/ 2028237 h 3924304"/>
                  <a:gd name="connsiteX42" fmla="*/ 285750 w 1411286"/>
                  <a:gd name="connsiteY42" fmla="*/ 1710290 h 3924304"/>
                  <a:gd name="connsiteX43" fmla="*/ 403829 w 1411286"/>
                  <a:gd name="connsiteY43" fmla="*/ 1686451 h 3924304"/>
                  <a:gd name="connsiteX44" fmla="*/ 345012 w 1411286"/>
                  <a:gd name="connsiteY44" fmla="*/ 1646661 h 3924304"/>
                  <a:gd name="connsiteX45" fmla="*/ 209550 w 1411286"/>
                  <a:gd name="connsiteY45" fmla="*/ 1516064 h 3924304"/>
                  <a:gd name="connsiteX46" fmla="*/ 120650 w 1411286"/>
                  <a:gd name="connsiteY46" fmla="*/ 1158876 h 3924304"/>
                  <a:gd name="connsiteX47" fmla="*/ 112712 w 1411286"/>
                  <a:gd name="connsiteY47" fmla="*/ 754063 h 3924304"/>
                  <a:gd name="connsiteX48" fmla="*/ 460637 w 1411286"/>
                  <a:gd name="connsiteY48" fmla="*/ 1111452 h 3924304"/>
                  <a:gd name="connsiteX49" fmla="*/ 480352 w 1411286"/>
                  <a:gd name="connsiteY49" fmla="*/ 1135344 h 3924304"/>
                  <a:gd name="connsiteX50" fmla="*/ 505407 w 1411286"/>
                  <a:gd name="connsiteY50" fmla="*/ 1089183 h 3924304"/>
                  <a:gd name="connsiteX51" fmla="*/ 547543 w 1411286"/>
                  <a:gd name="connsiteY51" fmla="*/ 1038115 h 3924304"/>
                  <a:gd name="connsiteX52" fmla="*/ 557386 w 1411286"/>
                  <a:gd name="connsiteY52" fmla="*/ 1029993 h 3924304"/>
                  <a:gd name="connsiteX53" fmla="*/ 531668 w 1411286"/>
                  <a:gd name="connsiteY53" fmla="*/ 949898 h 3924304"/>
                  <a:gd name="connsiteX54" fmla="*/ 504824 w 1411286"/>
                  <a:gd name="connsiteY54" fmla="*/ 658814 h 3924304"/>
                  <a:gd name="connsiteX55" fmla="*/ 881063 w 1411286"/>
                  <a:gd name="connsiteY55" fmla="*/ 0 h 3924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411286" h="3924304">
                    <a:moveTo>
                      <a:pt x="881063" y="0"/>
                    </a:moveTo>
                    <a:cubicBezTo>
                      <a:pt x="890588" y="87314"/>
                      <a:pt x="873125" y="110068"/>
                      <a:pt x="885825" y="211138"/>
                    </a:cubicBezTo>
                    <a:cubicBezTo>
                      <a:pt x="898525" y="312209"/>
                      <a:pt x="959644" y="437356"/>
                      <a:pt x="957263" y="606426"/>
                    </a:cubicBezTo>
                    <a:cubicBezTo>
                      <a:pt x="956668" y="648693"/>
                      <a:pt x="953840" y="701378"/>
                      <a:pt x="949226" y="758417"/>
                    </a:cubicBezTo>
                    <a:lnTo>
                      <a:pt x="932520" y="917091"/>
                    </a:lnTo>
                    <a:lnTo>
                      <a:pt x="1000124" y="792163"/>
                    </a:lnTo>
                    <a:cubicBezTo>
                      <a:pt x="1110455" y="620449"/>
                      <a:pt x="1222374" y="570707"/>
                      <a:pt x="1381124" y="487363"/>
                    </a:cubicBezTo>
                    <a:cubicBezTo>
                      <a:pt x="1355724" y="686595"/>
                      <a:pt x="1375568" y="861220"/>
                      <a:pt x="1304924" y="1054101"/>
                    </a:cubicBezTo>
                    <a:cubicBezTo>
                      <a:pt x="1278433" y="1126431"/>
                      <a:pt x="1215329" y="1215840"/>
                      <a:pt x="1144120" y="1297043"/>
                    </a:cubicBezTo>
                    <a:lnTo>
                      <a:pt x="1134014" y="1307798"/>
                    </a:lnTo>
                    <a:lnTo>
                      <a:pt x="1129594" y="1351654"/>
                    </a:lnTo>
                    <a:cubicBezTo>
                      <a:pt x="1124997" y="1374117"/>
                      <a:pt x="1118218" y="1395785"/>
                      <a:pt x="1109487" y="1416426"/>
                    </a:cubicBezTo>
                    <a:lnTo>
                      <a:pt x="1098796" y="1436123"/>
                    </a:lnTo>
                    <a:lnTo>
                      <a:pt x="1185863" y="1368426"/>
                    </a:lnTo>
                    <a:cubicBezTo>
                      <a:pt x="1241425" y="1577976"/>
                      <a:pt x="1227931" y="1873251"/>
                      <a:pt x="1162050" y="2054226"/>
                    </a:cubicBezTo>
                    <a:cubicBezTo>
                      <a:pt x="1129109" y="2144713"/>
                      <a:pt x="1051718" y="2251870"/>
                      <a:pt x="974823" y="2332833"/>
                    </a:cubicBezTo>
                    <a:lnTo>
                      <a:pt x="968024" y="2339425"/>
                    </a:lnTo>
                    <a:lnTo>
                      <a:pt x="1025743" y="2370755"/>
                    </a:lnTo>
                    <a:cubicBezTo>
                      <a:pt x="1044101" y="2383157"/>
                      <a:pt x="1061202" y="2397278"/>
                      <a:pt x="1076812" y="2412890"/>
                    </a:cubicBezTo>
                    <a:lnTo>
                      <a:pt x="1093064" y="2432587"/>
                    </a:lnTo>
                    <a:lnTo>
                      <a:pt x="1139922" y="2392463"/>
                    </a:lnTo>
                    <a:cubicBezTo>
                      <a:pt x="1231699" y="2322911"/>
                      <a:pt x="1330323" y="2265761"/>
                      <a:pt x="1411286" y="2243139"/>
                    </a:cubicBezTo>
                    <a:cubicBezTo>
                      <a:pt x="1358105" y="2445016"/>
                      <a:pt x="1370275" y="2660916"/>
                      <a:pt x="1333498" y="2855914"/>
                    </a:cubicBezTo>
                    <a:cubicBezTo>
                      <a:pt x="1296721" y="3050912"/>
                      <a:pt x="1240100" y="3091922"/>
                      <a:pt x="1133473" y="3203576"/>
                    </a:cubicBezTo>
                    <a:cubicBezTo>
                      <a:pt x="1080159" y="3259403"/>
                      <a:pt x="1043515" y="3322705"/>
                      <a:pt x="1012129" y="3383063"/>
                    </a:cubicBezTo>
                    <a:lnTo>
                      <a:pt x="982918" y="3440110"/>
                    </a:lnTo>
                    <a:lnTo>
                      <a:pt x="983059" y="3449837"/>
                    </a:lnTo>
                    <a:cubicBezTo>
                      <a:pt x="977768" y="3512609"/>
                      <a:pt x="961496" y="3572934"/>
                      <a:pt x="942975" y="3625850"/>
                    </a:cubicBezTo>
                    <a:cubicBezTo>
                      <a:pt x="959908" y="3731684"/>
                      <a:pt x="1070769" y="3875883"/>
                      <a:pt x="1058863" y="3894138"/>
                    </a:cubicBezTo>
                    <a:cubicBezTo>
                      <a:pt x="1046957" y="3912395"/>
                      <a:pt x="983721" y="3944410"/>
                      <a:pt x="947738" y="3906839"/>
                    </a:cubicBezTo>
                    <a:cubicBezTo>
                      <a:pt x="911755" y="3869267"/>
                      <a:pt x="904082" y="3752851"/>
                      <a:pt x="842963" y="3668714"/>
                    </a:cubicBezTo>
                    <a:cubicBezTo>
                      <a:pt x="743744" y="3635376"/>
                      <a:pt x="640556" y="3601245"/>
                      <a:pt x="542924" y="3516314"/>
                    </a:cubicBezTo>
                    <a:cubicBezTo>
                      <a:pt x="445293" y="3431383"/>
                      <a:pt x="341312" y="3269457"/>
                      <a:pt x="257174" y="3159126"/>
                    </a:cubicBezTo>
                    <a:cubicBezTo>
                      <a:pt x="173037" y="3048794"/>
                      <a:pt x="165100" y="3009901"/>
                      <a:pt x="38099" y="2854326"/>
                    </a:cubicBezTo>
                    <a:cubicBezTo>
                      <a:pt x="80962" y="2844006"/>
                      <a:pt x="128339" y="2835821"/>
                      <a:pt x="178184" y="2830402"/>
                    </a:cubicBezTo>
                    <a:lnTo>
                      <a:pt x="313326" y="2824007"/>
                    </a:lnTo>
                    <a:lnTo>
                      <a:pt x="267792" y="2784022"/>
                    </a:lnTo>
                    <a:cubicBezTo>
                      <a:pt x="218143" y="2738726"/>
                      <a:pt x="175939" y="2696643"/>
                      <a:pt x="147637" y="2663826"/>
                    </a:cubicBezTo>
                    <a:cubicBezTo>
                      <a:pt x="18257" y="2513808"/>
                      <a:pt x="4763" y="2374901"/>
                      <a:pt x="0" y="2206626"/>
                    </a:cubicBezTo>
                    <a:lnTo>
                      <a:pt x="140139" y="2228689"/>
                    </a:lnTo>
                    <a:lnTo>
                      <a:pt x="133932" y="2221166"/>
                    </a:lnTo>
                    <a:cubicBezTo>
                      <a:pt x="96726" y="2166094"/>
                      <a:pt x="75000" y="2099702"/>
                      <a:pt x="75001" y="2028237"/>
                    </a:cubicBezTo>
                    <a:cubicBezTo>
                      <a:pt x="75000" y="1885306"/>
                      <a:pt x="161901" y="1762674"/>
                      <a:pt x="285750" y="1710290"/>
                    </a:cubicBezTo>
                    <a:lnTo>
                      <a:pt x="403829" y="1686451"/>
                    </a:lnTo>
                    <a:lnTo>
                      <a:pt x="345012" y="1646661"/>
                    </a:lnTo>
                    <a:cubicBezTo>
                      <a:pt x="282761" y="1600561"/>
                      <a:pt x="234454" y="1552675"/>
                      <a:pt x="209550" y="1516064"/>
                    </a:cubicBezTo>
                    <a:cubicBezTo>
                      <a:pt x="143139" y="1418433"/>
                      <a:pt x="105039" y="1289051"/>
                      <a:pt x="120650" y="1158876"/>
                    </a:cubicBezTo>
                    <a:cubicBezTo>
                      <a:pt x="136260" y="1028701"/>
                      <a:pt x="138907" y="923926"/>
                      <a:pt x="112712" y="754063"/>
                    </a:cubicBezTo>
                    <a:cubicBezTo>
                      <a:pt x="169763" y="792759"/>
                      <a:pt x="326240" y="953617"/>
                      <a:pt x="460637" y="1111452"/>
                    </a:cubicBezTo>
                    <a:lnTo>
                      <a:pt x="480352" y="1135344"/>
                    </a:lnTo>
                    <a:lnTo>
                      <a:pt x="505407" y="1089183"/>
                    </a:lnTo>
                    <a:cubicBezTo>
                      <a:pt x="517809" y="1070826"/>
                      <a:pt x="531931" y="1053725"/>
                      <a:pt x="547543" y="1038115"/>
                    </a:cubicBezTo>
                    <a:lnTo>
                      <a:pt x="557386" y="1029993"/>
                    </a:lnTo>
                    <a:lnTo>
                      <a:pt x="531668" y="949898"/>
                    </a:lnTo>
                    <a:cubicBezTo>
                      <a:pt x="506425" y="857883"/>
                      <a:pt x="492620" y="757437"/>
                      <a:pt x="504824" y="658814"/>
                    </a:cubicBezTo>
                    <a:cubicBezTo>
                      <a:pt x="537368" y="395818"/>
                      <a:pt x="776288" y="80963"/>
                      <a:pt x="881063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79C633F6-F15A-4407-8980-6B53FB7D5965}"/>
                  </a:ext>
                </a:extLst>
              </p:cNvPr>
              <p:cNvGrpSpPr/>
              <p:nvPr/>
            </p:nvGrpSpPr>
            <p:grpSpPr>
              <a:xfrm>
                <a:off x="6368194" y="6782518"/>
                <a:ext cx="371598" cy="1033287"/>
                <a:chOff x="5848350" y="1184275"/>
                <a:chExt cx="1411286" cy="3924304"/>
              </a:xfrm>
            </p:grpSpPr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6A555B57-8DB5-4AA3-B34E-9FAE095F77E0}"/>
                    </a:ext>
                  </a:extLst>
                </p:cNvPr>
                <p:cNvSpPr/>
                <p:nvPr/>
              </p:nvSpPr>
              <p:spPr>
                <a:xfrm>
                  <a:off x="6348671" y="1184275"/>
                  <a:ext cx="457009" cy="1342783"/>
                </a:xfrm>
                <a:custGeom>
                  <a:avLst/>
                  <a:gdLst>
                    <a:gd name="connsiteX0" fmla="*/ 184761 w 446781"/>
                    <a:gd name="connsiteY0" fmla="*/ 1267989 h 1319167"/>
                    <a:gd name="connsiteX1" fmla="*/ 3786 w 446781"/>
                    <a:gd name="connsiteY1" fmla="*/ 634577 h 1319167"/>
                    <a:gd name="connsiteX2" fmla="*/ 360974 w 446781"/>
                    <a:gd name="connsiteY2" fmla="*/ 20214 h 1319167"/>
                    <a:gd name="connsiteX3" fmla="*/ 384786 w 446781"/>
                    <a:gd name="connsiteY3" fmla="*/ 186902 h 1319167"/>
                    <a:gd name="connsiteX4" fmla="*/ 446699 w 446781"/>
                    <a:gd name="connsiteY4" fmla="*/ 572664 h 1319167"/>
                    <a:gd name="connsiteX5" fmla="*/ 370499 w 446781"/>
                    <a:gd name="connsiteY5" fmla="*/ 1201314 h 1319167"/>
                    <a:gd name="connsiteX6" fmla="*/ 184761 w 446781"/>
                    <a:gd name="connsiteY6" fmla="*/ 1267989 h 1319167"/>
                    <a:gd name="connsiteX0" fmla="*/ 184761 w 446781"/>
                    <a:gd name="connsiteY0" fmla="*/ 1270379 h 1321557"/>
                    <a:gd name="connsiteX1" fmla="*/ 3786 w 446781"/>
                    <a:gd name="connsiteY1" fmla="*/ 636967 h 1321557"/>
                    <a:gd name="connsiteX2" fmla="*/ 360974 w 446781"/>
                    <a:gd name="connsiteY2" fmla="*/ 22604 h 1321557"/>
                    <a:gd name="connsiteX3" fmla="*/ 384786 w 446781"/>
                    <a:gd name="connsiteY3" fmla="*/ 189292 h 1321557"/>
                    <a:gd name="connsiteX4" fmla="*/ 446699 w 446781"/>
                    <a:gd name="connsiteY4" fmla="*/ 575054 h 1321557"/>
                    <a:gd name="connsiteX5" fmla="*/ 370499 w 446781"/>
                    <a:gd name="connsiteY5" fmla="*/ 1203704 h 1321557"/>
                    <a:gd name="connsiteX6" fmla="*/ 184761 w 446781"/>
                    <a:gd name="connsiteY6" fmla="*/ 1270379 h 1321557"/>
                    <a:gd name="connsiteX0" fmla="*/ 184995 w 447013"/>
                    <a:gd name="connsiteY0" fmla="*/ 1299731 h 1350909"/>
                    <a:gd name="connsiteX1" fmla="*/ 4020 w 447013"/>
                    <a:gd name="connsiteY1" fmla="*/ 666319 h 1350909"/>
                    <a:gd name="connsiteX2" fmla="*/ 367558 w 447013"/>
                    <a:gd name="connsiteY2" fmla="*/ 20206 h 1350909"/>
                    <a:gd name="connsiteX3" fmla="*/ 385020 w 447013"/>
                    <a:gd name="connsiteY3" fmla="*/ 218644 h 1350909"/>
                    <a:gd name="connsiteX4" fmla="*/ 446933 w 447013"/>
                    <a:gd name="connsiteY4" fmla="*/ 604406 h 1350909"/>
                    <a:gd name="connsiteX5" fmla="*/ 370733 w 447013"/>
                    <a:gd name="connsiteY5" fmla="*/ 1233056 h 1350909"/>
                    <a:gd name="connsiteX6" fmla="*/ 184995 w 447013"/>
                    <a:gd name="connsiteY6" fmla="*/ 1299731 h 1350909"/>
                    <a:gd name="connsiteX0" fmla="*/ 184995 w 447013"/>
                    <a:gd name="connsiteY0" fmla="*/ 1279525 h 1330703"/>
                    <a:gd name="connsiteX1" fmla="*/ 4020 w 447013"/>
                    <a:gd name="connsiteY1" fmla="*/ 646113 h 1330703"/>
                    <a:gd name="connsiteX2" fmla="*/ 367558 w 447013"/>
                    <a:gd name="connsiteY2" fmla="*/ 0 h 1330703"/>
                    <a:gd name="connsiteX3" fmla="*/ 385020 w 447013"/>
                    <a:gd name="connsiteY3" fmla="*/ 198438 h 1330703"/>
                    <a:gd name="connsiteX4" fmla="*/ 446933 w 447013"/>
                    <a:gd name="connsiteY4" fmla="*/ 584200 h 1330703"/>
                    <a:gd name="connsiteX5" fmla="*/ 370733 w 447013"/>
                    <a:gd name="connsiteY5" fmla="*/ 1212850 h 1330703"/>
                    <a:gd name="connsiteX6" fmla="*/ 184995 w 447013"/>
                    <a:gd name="connsiteY6" fmla="*/ 1279525 h 1330703"/>
                    <a:gd name="connsiteX0" fmla="*/ 185479 w 447494"/>
                    <a:gd name="connsiteY0" fmla="*/ 1292225 h 1343403"/>
                    <a:gd name="connsiteX1" fmla="*/ 4504 w 447494"/>
                    <a:gd name="connsiteY1" fmla="*/ 658813 h 1343403"/>
                    <a:gd name="connsiteX2" fmla="*/ 380742 w 447494"/>
                    <a:gd name="connsiteY2" fmla="*/ 0 h 1343403"/>
                    <a:gd name="connsiteX3" fmla="*/ 385504 w 447494"/>
                    <a:gd name="connsiteY3" fmla="*/ 211138 h 1343403"/>
                    <a:gd name="connsiteX4" fmla="*/ 447417 w 447494"/>
                    <a:gd name="connsiteY4" fmla="*/ 596900 h 1343403"/>
                    <a:gd name="connsiteX5" fmla="*/ 371217 w 447494"/>
                    <a:gd name="connsiteY5" fmla="*/ 1225550 h 1343403"/>
                    <a:gd name="connsiteX6" fmla="*/ 185479 w 447494"/>
                    <a:gd name="connsiteY6" fmla="*/ 1292225 h 1343403"/>
                    <a:gd name="connsiteX0" fmla="*/ 185479 w 447494"/>
                    <a:gd name="connsiteY0" fmla="*/ 1292225 h 1343403"/>
                    <a:gd name="connsiteX1" fmla="*/ 4504 w 447494"/>
                    <a:gd name="connsiteY1" fmla="*/ 658813 h 1343403"/>
                    <a:gd name="connsiteX2" fmla="*/ 380742 w 447494"/>
                    <a:gd name="connsiteY2" fmla="*/ 0 h 1343403"/>
                    <a:gd name="connsiteX3" fmla="*/ 385504 w 447494"/>
                    <a:gd name="connsiteY3" fmla="*/ 211138 h 1343403"/>
                    <a:gd name="connsiteX4" fmla="*/ 447417 w 447494"/>
                    <a:gd name="connsiteY4" fmla="*/ 596900 h 1343403"/>
                    <a:gd name="connsiteX5" fmla="*/ 371217 w 447494"/>
                    <a:gd name="connsiteY5" fmla="*/ 1225550 h 1343403"/>
                    <a:gd name="connsiteX6" fmla="*/ 185479 w 447494"/>
                    <a:gd name="connsiteY6" fmla="*/ 1292225 h 1343403"/>
                    <a:gd name="connsiteX0" fmla="*/ 185479 w 457009"/>
                    <a:gd name="connsiteY0" fmla="*/ 1292225 h 1342783"/>
                    <a:gd name="connsiteX1" fmla="*/ 4504 w 457009"/>
                    <a:gd name="connsiteY1" fmla="*/ 658813 h 1342783"/>
                    <a:gd name="connsiteX2" fmla="*/ 380742 w 457009"/>
                    <a:gd name="connsiteY2" fmla="*/ 0 h 1342783"/>
                    <a:gd name="connsiteX3" fmla="*/ 385504 w 457009"/>
                    <a:gd name="connsiteY3" fmla="*/ 211138 h 1342783"/>
                    <a:gd name="connsiteX4" fmla="*/ 456942 w 457009"/>
                    <a:gd name="connsiteY4" fmla="*/ 606425 h 1342783"/>
                    <a:gd name="connsiteX5" fmla="*/ 371217 w 457009"/>
                    <a:gd name="connsiteY5" fmla="*/ 1225550 h 1342783"/>
                    <a:gd name="connsiteX6" fmla="*/ 185479 w 457009"/>
                    <a:gd name="connsiteY6" fmla="*/ 1292225 h 13427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7009" h="1342783">
                      <a:moveTo>
                        <a:pt x="185479" y="1292225"/>
                      </a:moveTo>
                      <a:cubicBezTo>
                        <a:pt x="124360" y="1197769"/>
                        <a:pt x="-28040" y="921809"/>
                        <a:pt x="4504" y="658813"/>
                      </a:cubicBezTo>
                      <a:cubicBezTo>
                        <a:pt x="37048" y="395817"/>
                        <a:pt x="275967" y="80962"/>
                        <a:pt x="380742" y="0"/>
                      </a:cubicBezTo>
                      <a:cubicBezTo>
                        <a:pt x="390267" y="87313"/>
                        <a:pt x="372804" y="110067"/>
                        <a:pt x="385504" y="211138"/>
                      </a:cubicBezTo>
                      <a:cubicBezTo>
                        <a:pt x="398204" y="312209"/>
                        <a:pt x="459323" y="437356"/>
                        <a:pt x="456942" y="606425"/>
                      </a:cubicBezTo>
                      <a:cubicBezTo>
                        <a:pt x="454561" y="775494"/>
                        <a:pt x="416461" y="1111250"/>
                        <a:pt x="371217" y="1225550"/>
                      </a:cubicBezTo>
                      <a:cubicBezTo>
                        <a:pt x="325973" y="1339850"/>
                        <a:pt x="246598" y="1386681"/>
                        <a:pt x="185479" y="1292225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CCAB1434-BA61-4A6A-A8FC-A63BD5830031}"/>
                    </a:ext>
                  </a:extLst>
                </p:cNvPr>
                <p:cNvSpPr/>
                <p:nvPr/>
              </p:nvSpPr>
              <p:spPr>
                <a:xfrm>
                  <a:off x="6683632" y="1671638"/>
                  <a:ext cx="545842" cy="1034395"/>
                </a:xfrm>
                <a:custGeom>
                  <a:avLst/>
                  <a:gdLst>
                    <a:gd name="connsiteX0" fmla="*/ 634 w 567862"/>
                    <a:gd name="connsiteY0" fmla="*/ 954076 h 1041788"/>
                    <a:gd name="connsiteX1" fmla="*/ 167321 w 567862"/>
                    <a:gd name="connsiteY1" fmla="*/ 311139 h 1041788"/>
                    <a:gd name="connsiteX2" fmla="*/ 548321 w 567862"/>
                    <a:gd name="connsiteY2" fmla="*/ 6339 h 1041788"/>
                    <a:gd name="connsiteX3" fmla="*/ 472121 w 567862"/>
                    <a:gd name="connsiteY3" fmla="*/ 573076 h 1041788"/>
                    <a:gd name="connsiteX4" fmla="*/ 124459 w 567862"/>
                    <a:gd name="connsiteY4" fmla="*/ 992176 h 1041788"/>
                    <a:gd name="connsiteX5" fmla="*/ 634 w 567862"/>
                    <a:gd name="connsiteY5" fmla="*/ 954076 h 1041788"/>
                    <a:gd name="connsiteX0" fmla="*/ 634 w 567862"/>
                    <a:gd name="connsiteY0" fmla="*/ 947737 h 1035449"/>
                    <a:gd name="connsiteX1" fmla="*/ 167321 w 567862"/>
                    <a:gd name="connsiteY1" fmla="*/ 304800 h 1035449"/>
                    <a:gd name="connsiteX2" fmla="*/ 548321 w 567862"/>
                    <a:gd name="connsiteY2" fmla="*/ 0 h 1035449"/>
                    <a:gd name="connsiteX3" fmla="*/ 472121 w 567862"/>
                    <a:gd name="connsiteY3" fmla="*/ 566737 h 1035449"/>
                    <a:gd name="connsiteX4" fmla="*/ 124459 w 567862"/>
                    <a:gd name="connsiteY4" fmla="*/ 985837 h 1035449"/>
                    <a:gd name="connsiteX5" fmla="*/ 634 w 567862"/>
                    <a:gd name="connsiteY5" fmla="*/ 947737 h 1035449"/>
                    <a:gd name="connsiteX0" fmla="*/ 634 w 548321"/>
                    <a:gd name="connsiteY0" fmla="*/ 947737 h 1035449"/>
                    <a:gd name="connsiteX1" fmla="*/ 167321 w 548321"/>
                    <a:gd name="connsiteY1" fmla="*/ 304800 h 1035449"/>
                    <a:gd name="connsiteX2" fmla="*/ 548321 w 548321"/>
                    <a:gd name="connsiteY2" fmla="*/ 0 h 1035449"/>
                    <a:gd name="connsiteX3" fmla="*/ 472121 w 548321"/>
                    <a:gd name="connsiteY3" fmla="*/ 566737 h 1035449"/>
                    <a:gd name="connsiteX4" fmla="*/ 124459 w 548321"/>
                    <a:gd name="connsiteY4" fmla="*/ 985837 h 1035449"/>
                    <a:gd name="connsiteX5" fmla="*/ 634 w 548321"/>
                    <a:gd name="connsiteY5" fmla="*/ 947737 h 1035449"/>
                    <a:gd name="connsiteX0" fmla="*/ 27399 w 451261"/>
                    <a:gd name="connsiteY0" fmla="*/ 985837 h 990147"/>
                    <a:gd name="connsiteX1" fmla="*/ 70261 w 451261"/>
                    <a:gd name="connsiteY1" fmla="*/ 304800 h 990147"/>
                    <a:gd name="connsiteX2" fmla="*/ 451261 w 451261"/>
                    <a:gd name="connsiteY2" fmla="*/ 0 h 990147"/>
                    <a:gd name="connsiteX3" fmla="*/ 375061 w 451261"/>
                    <a:gd name="connsiteY3" fmla="*/ 566737 h 990147"/>
                    <a:gd name="connsiteX4" fmla="*/ 27399 w 451261"/>
                    <a:gd name="connsiteY4" fmla="*/ 985837 h 990147"/>
                    <a:gd name="connsiteX0" fmla="*/ 12848 w 541485"/>
                    <a:gd name="connsiteY0" fmla="*/ 1030287 h 1034093"/>
                    <a:gd name="connsiteX1" fmla="*/ 160485 w 541485"/>
                    <a:gd name="connsiteY1" fmla="*/ 304800 h 1034093"/>
                    <a:gd name="connsiteX2" fmla="*/ 541485 w 541485"/>
                    <a:gd name="connsiteY2" fmla="*/ 0 h 1034093"/>
                    <a:gd name="connsiteX3" fmla="*/ 465285 w 541485"/>
                    <a:gd name="connsiteY3" fmla="*/ 566737 h 1034093"/>
                    <a:gd name="connsiteX4" fmla="*/ 12848 w 541485"/>
                    <a:gd name="connsiteY4" fmla="*/ 1030287 h 1034093"/>
                    <a:gd name="connsiteX0" fmla="*/ 15152 w 543789"/>
                    <a:gd name="connsiteY0" fmla="*/ 1030287 h 1034093"/>
                    <a:gd name="connsiteX1" fmla="*/ 162789 w 543789"/>
                    <a:gd name="connsiteY1" fmla="*/ 304800 h 1034093"/>
                    <a:gd name="connsiteX2" fmla="*/ 543789 w 543789"/>
                    <a:gd name="connsiteY2" fmla="*/ 0 h 1034093"/>
                    <a:gd name="connsiteX3" fmla="*/ 467589 w 543789"/>
                    <a:gd name="connsiteY3" fmla="*/ 566737 h 1034093"/>
                    <a:gd name="connsiteX4" fmla="*/ 15152 w 543789"/>
                    <a:gd name="connsiteY4" fmla="*/ 1030287 h 1034093"/>
                    <a:gd name="connsiteX0" fmla="*/ 17205 w 545842"/>
                    <a:gd name="connsiteY0" fmla="*/ 1030287 h 1034093"/>
                    <a:gd name="connsiteX1" fmla="*/ 164842 w 545842"/>
                    <a:gd name="connsiteY1" fmla="*/ 304800 h 1034093"/>
                    <a:gd name="connsiteX2" fmla="*/ 545842 w 545842"/>
                    <a:gd name="connsiteY2" fmla="*/ 0 h 1034093"/>
                    <a:gd name="connsiteX3" fmla="*/ 469642 w 545842"/>
                    <a:gd name="connsiteY3" fmla="*/ 566737 h 1034093"/>
                    <a:gd name="connsiteX4" fmla="*/ 17205 w 545842"/>
                    <a:gd name="connsiteY4" fmla="*/ 1030287 h 1034093"/>
                    <a:gd name="connsiteX0" fmla="*/ 17205 w 545842"/>
                    <a:gd name="connsiteY0" fmla="*/ 1030287 h 1034395"/>
                    <a:gd name="connsiteX1" fmla="*/ 164842 w 545842"/>
                    <a:gd name="connsiteY1" fmla="*/ 304800 h 1034395"/>
                    <a:gd name="connsiteX2" fmla="*/ 545842 w 545842"/>
                    <a:gd name="connsiteY2" fmla="*/ 0 h 1034395"/>
                    <a:gd name="connsiteX3" fmla="*/ 469642 w 545842"/>
                    <a:gd name="connsiteY3" fmla="*/ 566737 h 1034395"/>
                    <a:gd name="connsiteX4" fmla="*/ 17205 w 545842"/>
                    <a:gd name="connsiteY4" fmla="*/ 1030287 h 1034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5842" h="1034395">
                      <a:moveTo>
                        <a:pt x="17205" y="1030287"/>
                      </a:moveTo>
                      <a:cubicBezTo>
                        <a:pt x="-39945" y="729456"/>
                        <a:pt x="54511" y="476514"/>
                        <a:pt x="164842" y="304800"/>
                      </a:cubicBezTo>
                      <a:cubicBezTo>
                        <a:pt x="275173" y="133086"/>
                        <a:pt x="387092" y="83344"/>
                        <a:pt x="545842" y="0"/>
                      </a:cubicBezTo>
                      <a:cubicBezTo>
                        <a:pt x="520442" y="199231"/>
                        <a:pt x="540286" y="373856"/>
                        <a:pt x="469642" y="566737"/>
                      </a:cubicBezTo>
                      <a:cubicBezTo>
                        <a:pt x="398998" y="759618"/>
                        <a:pt x="68005" y="1073943"/>
                        <a:pt x="17205" y="1030287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005A728B-CB81-4861-AD37-EE8BD4CFA831}"/>
                    </a:ext>
                  </a:extLst>
                </p:cNvPr>
                <p:cNvSpPr/>
                <p:nvPr/>
              </p:nvSpPr>
              <p:spPr>
                <a:xfrm>
                  <a:off x="5961063" y="1938338"/>
                  <a:ext cx="643350" cy="1047750"/>
                </a:xfrm>
                <a:custGeom>
                  <a:avLst/>
                  <a:gdLst>
                    <a:gd name="connsiteX0" fmla="*/ 639965 w 690127"/>
                    <a:gd name="connsiteY0" fmla="*/ 1041245 h 1043087"/>
                    <a:gd name="connsiteX1" fmla="*/ 601865 w 690127"/>
                    <a:gd name="connsiteY1" fmla="*/ 626907 h 1043087"/>
                    <a:gd name="connsiteX2" fmla="*/ 39890 w 690127"/>
                    <a:gd name="connsiteY2" fmla="*/ 12545 h 1043087"/>
                    <a:gd name="connsiteX3" fmla="*/ 54177 w 690127"/>
                    <a:gd name="connsiteY3" fmla="*/ 255432 h 1043087"/>
                    <a:gd name="connsiteX4" fmla="*/ 120852 w 690127"/>
                    <a:gd name="connsiteY4" fmla="*/ 755495 h 1043087"/>
                    <a:gd name="connsiteX5" fmla="*/ 639965 w 690127"/>
                    <a:gd name="connsiteY5" fmla="*/ 1041245 h 1043087"/>
                    <a:gd name="connsiteX0" fmla="*/ 652262 w 703247"/>
                    <a:gd name="connsiteY0" fmla="*/ 1059359 h 1061201"/>
                    <a:gd name="connsiteX1" fmla="*/ 614162 w 703247"/>
                    <a:gd name="connsiteY1" fmla="*/ 645021 h 1061201"/>
                    <a:gd name="connsiteX2" fmla="*/ 36312 w 703247"/>
                    <a:gd name="connsiteY2" fmla="*/ 11609 h 1061201"/>
                    <a:gd name="connsiteX3" fmla="*/ 66474 w 703247"/>
                    <a:gd name="connsiteY3" fmla="*/ 273546 h 1061201"/>
                    <a:gd name="connsiteX4" fmla="*/ 133149 w 703247"/>
                    <a:gd name="connsiteY4" fmla="*/ 773609 h 1061201"/>
                    <a:gd name="connsiteX5" fmla="*/ 652262 w 703247"/>
                    <a:gd name="connsiteY5" fmla="*/ 1059359 h 1061201"/>
                    <a:gd name="connsiteX0" fmla="*/ 615950 w 666935"/>
                    <a:gd name="connsiteY0" fmla="*/ 1047750 h 1049592"/>
                    <a:gd name="connsiteX1" fmla="*/ 577850 w 666935"/>
                    <a:gd name="connsiteY1" fmla="*/ 633412 h 1049592"/>
                    <a:gd name="connsiteX2" fmla="*/ 0 w 666935"/>
                    <a:gd name="connsiteY2" fmla="*/ 0 h 1049592"/>
                    <a:gd name="connsiteX3" fmla="*/ 30162 w 666935"/>
                    <a:gd name="connsiteY3" fmla="*/ 261937 h 1049592"/>
                    <a:gd name="connsiteX4" fmla="*/ 96837 w 666935"/>
                    <a:gd name="connsiteY4" fmla="*/ 762000 h 1049592"/>
                    <a:gd name="connsiteX5" fmla="*/ 615950 w 666935"/>
                    <a:gd name="connsiteY5" fmla="*/ 1047750 h 1049592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7503 w 668488"/>
                    <a:gd name="connsiteY0" fmla="*/ 1047750 h 1049343"/>
                    <a:gd name="connsiteX1" fmla="*/ 579403 w 668488"/>
                    <a:gd name="connsiteY1" fmla="*/ 633412 h 1049343"/>
                    <a:gd name="connsiteX2" fmla="*/ 1553 w 668488"/>
                    <a:gd name="connsiteY2" fmla="*/ 0 h 1049343"/>
                    <a:gd name="connsiteX3" fmla="*/ 9490 w 668488"/>
                    <a:gd name="connsiteY3" fmla="*/ 404812 h 1049343"/>
                    <a:gd name="connsiteX4" fmla="*/ 98390 w 668488"/>
                    <a:gd name="connsiteY4" fmla="*/ 762000 h 1049343"/>
                    <a:gd name="connsiteX5" fmla="*/ 617503 w 668488"/>
                    <a:gd name="connsiteY5" fmla="*/ 1047750 h 1049343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5950 w 666935"/>
                    <a:gd name="connsiteY0" fmla="*/ 1047750 h 1049343"/>
                    <a:gd name="connsiteX1" fmla="*/ 577850 w 666935"/>
                    <a:gd name="connsiteY1" fmla="*/ 633412 h 1049343"/>
                    <a:gd name="connsiteX2" fmla="*/ 0 w 666935"/>
                    <a:gd name="connsiteY2" fmla="*/ 0 h 1049343"/>
                    <a:gd name="connsiteX3" fmla="*/ 7937 w 666935"/>
                    <a:gd name="connsiteY3" fmla="*/ 404812 h 1049343"/>
                    <a:gd name="connsiteX4" fmla="*/ 96837 w 666935"/>
                    <a:gd name="connsiteY4" fmla="*/ 762000 h 1049343"/>
                    <a:gd name="connsiteX5" fmla="*/ 615950 w 666935"/>
                    <a:gd name="connsiteY5" fmla="*/ 1047750 h 1049343"/>
                    <a:gd name="connsiteX0" fmla="*/ 615950 w 656418"/>
                    <a:gd name="connsiteY0" fmla="*/ 1047750 h 1049343"/>
                    <a:gd name="connsiteX1" fmla="*/ 577850 w 656418"/>
                    <a:gd name="connsiteY1" fmla="*/ 633412 h 1049343"/>
                    <a:gd name="connsiteX2" fmla="*/ 0 w 656418"/>
                    <a:gd name="connsiteY2" fmla="*/ 0 h 1049343"/>
                    <a:gd name="connsiteX3" fmla="*/ 7937 w 656418"/>
                    <a:gd name="connsiteY3" fmla="*/ 404812 h 1049343"/>
                    <a:gd name="connsiteX4" fmla="*/ 96837 w 656418"/>
                    <a:gd name="connsiteY4" fmla="*/ 762000 h 1049343"/>
                    <a:gd name="connsiteX5" fmla="*/ 615950 w 656418"/>
                    <a:gd name="connsiteY5" fmla="*/ 1047750 h 1049343"/>
                    <a:gd name="connsiteX0" fmla="*/ 615950 w 656418"/>
                    <a:gd name="connsiteY0" fmla="*/ 1047750 h 1047750"/>
                    <a:gd name="connsiteX1" fmla="*/ 577850 w 656418"/>
                    <a:gd name="connsiteY1" fmla="*/ 633412 h 1047750"/>
                    <a:gd name="connsiteX2" fmla="*/ 0 w 656418"/>
                    <a:gd name="connsiteY2" fmla="*/ 0 h 1047750"/>
                    <a:gd name="connsiteX3" fmla="*/ 7937 w 656418"/>
                    <a:gd name="connsiteY3" fmla="*/ 404812 h 1047750"/>
                    <a:gd name="connsiteX4" fmla="*/ 96837 w 656418"/>
                    <a:gd name="connsiteY4" fmla="*/ 762000 h 1047750"/>
                    <a:gd name="connsiteX5" fmla="*/ 615950 w 656418"/>
                    <a:gd name="connsiteY5" fmla="*/ 1047750 h 1047750"/>
                    <a:gd name="connsiteX0" fmla="*/ 615950 w 656418"/>
                    <a:gd name="connsiteY0" fmla="*/ 1047750 h 1047750"/>
                    <a:gd name="connsiteX1" fmla="*/ 577850 w 656418"/>
                    <a:gd name="connsiteY1" fmla="*/ 633412 h 1047750"/>
                    <a:gd name="connsiteX2" fmla="*/ 0 w 656418"/>
                    <a:gd name="connsiteY2" fmla="*/ 0 h 1047750"/>
                    <a:gd name="connsiteX3" fmla="*/ 7937 w 656418"/>
                    <a:gd name="connsiteY3" fmla="*/ 404812 h 1047750"/>
                    <a:gd name="connsiteX4" fmla="*/ 96837 w 656418"/>
                    <a:gd name="connsiteY4" fmla="*/ 762000 h 1047750"/>
                    <a:gd name="connsiteX5" fmla="*/ 615950 w 656418"/>
                    <a:gd name="connsiteY5" fmla="*/ 1047750 h 1047750"/>
                    <a:gd name="connsiteX0" fmla="*/ 615950 w 643350"/>
                    <a:gd name="connsiteY0" fmla="*/ 1047750 h 1047750"/>
                    <a:gd name="connsiteX1" fmla="*/ 539750 w 643350"/>
                    <a:gd name="connsiteY1" fmla="*/ 611187 h 1047750"/>
                    <a:gd name="connsiteX2" fmla="*/ 0 w 643350"/>
                    <a:gd name="connsiteY2" fmla="*/ 0 h 1047750"/>
                    <a:gd name="connsiteX3" fmla="*/ 7937 w 643350"/>
                    <a:gd name="connsiteY3" fmla="*/ 404812 h 1047750"/>
                    <a:gd name="connsiteX4" fmla="*/ 96837 w 643350"/>
                    <a:gd name="connsiteY4" fmla="*/ 762000 h 1047750"/>
                    <a:gd name="connsiteX5" fmla="*/ 615950 w 643350"/>
                    <a:gd name="connsiteY5" fmla="*/ 1047750 h 1047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50" h="1047750">
                      <a:moveTo>
                        <a:pt x="615950" y="1047750"/>
                      </a:moveTo>
                      <a:cubicBezTo>
                        <a:pt x="670719" y="943769"/>
                        <a:pt x="642408" y="785812"/>
                        <a:pt x="539750" y="611187"/>
                      </a:cubicBezTo>
                      <a:cubicBezTo>
                        <a:pt x="437092" y="436562"/>
                        <a:pt x="91281" y="61912"/>
                        <a:pt x="0" y="0"/>
                      </a:cubicBezTo>
                      <a:cubicBezTo>
                        <a:pt x="26194" y="169862"/>
                        <a:pt x="23547" y="274637"/>
                        <a:pt x="7937" y="404812"/>
                      </a:cubicBezTo>
                      <a:cubicBezTo>
                        <a:pt x="-7673" y="534987"/>
                        <a:pt x="30426" y="664369"/>
                        <a:pt x="96837" y="762000"/>
                      </a:cubicBezTo>
                      <a:cubicBezTo>
                        <a:pt x="163248" y="859631"/>
                        <a:pt x="396081" y="1037431"/>
                        <a:pt x="615950" y="10477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A2D0E19E-BAFE-49FC-BCB5-2B62F52D99FC}"/>
                    </a:ext>
                  </a:extLst>
                </p:cNvPr>
                <p:cNvSpPr/>
                <p:nvPr/>
              </p:nvSpPr>
              <p:spPr>
                <a:xfrm>
                  <a:off x="6588856" y="2552700"/>
                  <a:ext cx="480058" cy="1088116"/>
                </a:xfrm>
                <a:custGeom>
                  <a:avLst/>
                  <a:gdLst>
                    <a:gd name="connsiteX0" fmla="*/ 50069 w 482749"/>
                    <a:gd name="connsiteY0" fmla="*/ 1087434 h 1089700"/>
                    <a:gd name="connsiteX1" fmla="*/ 421544 w 482749"/>
                    <a:gd name="connsiteY1" fmla="*/ 687384 h 1089700"/>
                    <a:gd name="connsiteX2" fmla="*/ 445357 w 482749"/>
                    <a:gd name="connsiteY2" fmla="*/ 1584 h 1089700"/>
                    <a:gd name="connsiteX3" fmla="*/ 50069 w 482749"/>
                    <a:gd name="connsiteY3" fmla="*/ 515934 h 1089700"/>
                    <a:gd name="connsiteX4" fmla="*/ 50069 w 482749"/>
                    <a:gd name="connsiteY4" fmla="*/ 1087434 h 1089700"/>
                    <a:gd name="connsiteX0" fmla="*/ 50069 w 482749"/>
                    <a:gd name="connsiteY0" fmla="*/ 1085850 h 1088116"/>
                    <a:gd name="connsiteX1" fmla="*/ 421544 w 482749"/>
                    <a:gd name="connsiteY1" fmla="*/ 685800 h 1088116"/>
                    <a:gd name="connsiteX2" fmla="*/ 445357 w 482749"/>
                    <a:gd name="connsiteY2" fmla="*/ 0 h 1088116"/>
                    <a:gd name="connsiteX3" fmla="*/ 50069 w 482749"/>
                    <a:gd name="connsiteY3" fmla="*/ 514350 h 1088116"/>
                    <a:gd name="connsiteX4" fmla="*/ 50069 w 482749"/>
                    <a:gd name="connsiteY4" fmla="*/ 1085850 h 1088116"/>
                    <a:gd name="connsiteX0" fmla="*/ 50069 w 480058"/>
                    <a:gd name="connsiteY0" fmla="*/ 1085850 h 1088116"/>
                    <a:gd name="connsiteX1" fmla="*/ 421544 w 480058"/>
                    <a:gd name="connsiteY1" fmla="*/ 685800 h 1088116"/>
                    <a:gd name="connsiteX2" fmla="*/ 445357 w 480058"/>
                    <a:gd name="connsiteY2" fmla="*/ 0 h 1088116"/>
                    <a:gd name="connsiteX3" fmla="*/ 50069 w 480058"/>
                    <a:gd name="connsiteY3" fmla="*/ 514350 h 1088116"/>
                    <a:gd name="connsiteX4" fmla="*/ 50069 w 480058"/>
                    <a:gd name="connsiteY4" fmla="*/ 1085850 h 108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0058" h="1088116">
                      <a:moveTo>
                        <a:pt x="50069" y="1085850"/>
                      </a:moveTo>
                      <a:cubicBezTo>
                        <a:pt x="111981" y="1114425"/>
                        <a:pt x="355663" y="866775"/>
                        <a:pt x="421544" y="685800"/>
                      </a:cubicBezTo>
                      <a:cubicBezTo>
                        <a:pt x="487425" y="504825"/>
                        <a:pt x="500919" y="209550"/>
                        <a:pt x="445357" y="0"/>
                      </a:cubicBezTo>
                      <a:cubicBezTo>
                        <a:pt x="170720" y="200025"/>
                        <a:pt x="121506" y="336550"/>
                        <a:pt x="50069" y="514350"/>
                      </a:cubicBezTo>
                      <a:cubicBezTo>
                        <a:pt x="-21368" y="692150"/>
                        <a:pt x="-11843" y="1057275"/>
                        <a:pt x="50069" y="10858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280EB10E-A5AB-418C-8FC6-7ED94794F66F}"/>
                    </a:ext>
                  </a:extLst>
                </p:cNvPr>
                <p:cNvSpPr/>
                <p:nvPr/>
              </p:nvSpPr>
              <p:spPr>
                <a:xfrm>
                  <a:off x="5848350" y="3390900"/>
                  <a:ext cx="840886" cy="913052"/>
                </a:xfrm>
                <a:custGeom>
                  <a:avLst/>
                  <a:gdLst>
                    <a:gd name="connsiteX0" fmla="*/ 791308 w 834550"/>
                    <a:gd name="connsiteY0" fmla="*/ 962058 h 965472"/>
                    <a:gd name="connsiteX1" fmla="*/ 710346 w 834550"/>
                    <a:gd name="connsiteY1" fmla="*/ 261970 h 965472"/>
                    <a:gd name="connsiteX2" fmla="*/ 181708 w 834550"/>
                    <a:gd name="connsiteY2" fmla="*/ 33370 h 965472"/>
                    <a:gd name="connsiteX3" fmla="*/ 733 w 834550"/>
                    <a:gd name="connsiteY3" fmla="*/ 52420 h 965472"/>
                    <a:gd name="connsiteX4" fmla="*/ 148371 w 834550"/>
                    <a:gd name="connsiteY4" fmla="*/ 509620 h 965472"/>
                    <a:gd name="connsiteX5" fmla="*/ 791308 w 834550"/>
                    <a:gd name="connsiteY5" fmla="*/ 962058 h 965472"/>
                    <a:gd name="connsiteX0" fmla="*/ 792070 w 835312"/>
                    <a:gd name="connsiteY0" fmla="*/ 962058 h 965472"/>
                    <a:gd name="connsiteX1" fmla="*/ 711108 w 835312"/>
                    <a:gd name="connsiteY1" fmla="*/ 261970 h 965472"/>
                    <a:gd name="connsiteX2" fmla="*/ 182470 w 835312"/>
                    <a:gd name="connsiteY2" fmla="*/ 33370 h 965472"/>
                    <a:gd name="connsiteX3" fmla="*/ 1495 w 835312"/>
                    <a:gd name="connsiteY3" fmla="*/ 52420 h 965472"/>
                    <a:gd name="connsiteX4" fmla="*/ 149133 w 835312"/>
                    <a:gd name="connsiteY4" fmla="*/ 509620 h 965472"/>
                    <a:gd name="connsiteX5" fmla="*/ 792070 w 835312"/>
                    <a:gd name="connsiteY5" fmla="*/ 962058 h 965472"/>
                    <a:gd name="connsiteX0" fmla="*/ 825247 w 875558"/>
                    <a:gd name="connsiteY0" fmla="*/ 919034 h 922448"/>
                    <a:gd name="connsiteX1" fmla="*/ 744285 w 875558"/>
                    <a:gd name="connsiteY1" fmla="*/ 218946 h 922448"/>
                    <a:gd name="connsiteX2" fmla="*/ 34672 w 875558"/>
                    <a:gd name="connsiteY2" fmla="*/ 9396 h 922448"/>
                    <a:gd name="connsiteX3" fmla="*/ 182310 w 875558"/>
                    <a:gd name="connsiteY3" fmla="*/ 466596 h 922448"/>
                    <a:gd name="connsiteX4" fmla="*/ 825247 w 875558"/>
                    <a:gd name="connsiteY4" fmla="*/ 919034 h 922448"/>
                    <a:gd name="connsiteX0" fmla="*/ 790575 w 840886"/>
                    <a:gd name="connsiteY0" fmla="*/ 919034 h 922448"/>
                    <a:gd name="connsiteX1" fmla="*/ 709613 w 840886"/>
                    <a:gd name="connsiteY1" fmla="*/ 218946 h 922448"/>
                    <a:gd name="connsiteX2" fmla="*/ 0 w 840886"/>
                    <a:gd name="connsiteY2" fmla="*/ 9396 h 922448"/>
                    <a:gd name="connsiteX3" fmla="*/ 147638 w 840886"/>
                    <a:gd name="connsiteY3" fmla="*/ 466596 h 922448"/>
                    <a:gd name="connsiteX4" fmla="*/ 790575 w 840886"/>
                    <a:gd name="connsiteY4" fmla="*/ 919034 h 922448"/>
                    <a:gd name="connsiteX0" fmla="*/ 790575 w 840886"/>
                    <a:gd name="connsiteY0" fmla="*/ 909638 h 913052"/>
                    <a:gd name="connsiteX1" fmla="*/ 709613 w 840886"/>
                    <a:gd name="connsiteY1" fmla="*/ 209550 h 913052"/>
                    <a:gd name="connsiteX2" fmla="*/ 0 w 840886"/>
                    <a:gd name="connsiteY2" fmla="*/ 0 h 913052"/>
                    <a:gd name="connsiteX3" fmla="*/ 147638 w 840886"/>
                    <a:gd name="connsiteY3" fmla="*/ 457200 h 913052"/>
                    <a:gd name="connsiteX4" fmla="*/ 790575 w 840886"/>
                    <a:gd name="connsiteY4" fmla="*/ 909638 h 913052"/>
                    <a:gd name="connsiteX0" fmla="*/ 790575 w 840886"/>
                    <a:gd name="connsiteY0" fmla="*/ 909638 h 913052"/>
                    <a:gd name="connsiteX1" fmla="*/ 709613 w 840886"/>
                    <a:gd name="connsiteY1" fmla="*/ 209550 h 913052"/>
                    <a:gd name="connsiteX2" fmla="*/ 0 w 840886"/>
                    <a:gd name="connsiteY2" fmla="*/ 0 h 913052"/>
                    <a:gd name="connsiteX3" fmla="*/ 147638 w 840886"/>
                    <a:gd name="connsiteY3" fmla="*/ 457200 h 913052"/>
                    <a:gd name="connsiteX4" fmla="*/ 790575 w 840886"/>
                    <a:gd name="connsiteY4" fmla="*/ 909638 h 913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0886" h="913052">
                      <a:moveTo>
                        <a:pt x="790575" y="909638"/>
                      </a:moveTo>
                      <a:cubicBezTo>
                        <a:pt x="884237" y="868363"/>
                        <a:pt x="841376" y="361156"/>
                        <a:pt x="709613" y="209550"/>
                      </a:cubicBezTo>
                      <a:cubicBezTo>
                        <a:pt x="577851" y="57944"/>
                        <a:pt x="255587" y="47625"/>
                        <a:pt x="0" y="0"/>
                      </a:cubicBezTo>
                      <a:cubicBezTo>
                        <a:pt x="4763" y="168275"/>
                        <a:pt x="18257" y="307181"/>
                        <a:pt x="147638" y="457200"/>
                      </a:cubicBezTo>
                      <a:cubicBezTo>
                        <a:pt x="277019" y="607219"/>
                        <a:pt x="696913" y="950913"/>
                        <a:pt x="790575" y="909638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137B2178-8D26-42CC-89BD-A01D4F41BB3B}"/>
                    </a:ext>
                  </a:extLst>
                </p:cNvPr>
                <p:cNvSpPr/>
                <p:nvPr/>
              </p:nvSpPr>
              <p:spPr>
                <a:xfrm>
                  <a:off x="6616612" y="3427413"/>
                  <a:ext cx="643024" cy="1301750"/>
                </a:xfrm>
                <a:custGeom>
                  <a:avLst/>
                  <a:gdLst>
                    <a:gd name="connsiteX0" fmla="*/ 133377 w 626989"/>
                    <a:gd name="connsiteY0" fmla="*/ 1224977 h 1281183"/>
                    <a:gd name="connsiteX1" fmla="*/ 342927 w 626989"/>
                    <a:gd name="connsiteY1" fmla="*/ 910652 h 1281183"/>
                    <a:gd name="connsiteX2" fmla="*/ 571527 w 626989"/>
                    <a:gd name="connsiteY2" fmla="*/ 543940 h 1281183"/>
                    <a:gd name="connsiteX3" fmla="*/ 576290 w 626989"/>
                    <a:gd name="connsiteY3" fmla="*/ 267715 h 1281183"/>
                    <a:gd name="connsiteX4" fmla="*/ 595340 w 626989"/>
                    <a:gd name="connsiteY4" fmla="*/ 1015 h 1281183"/>
                    <a:gd name="connsiteX5" fmla="*/ 100040 w 626989"/>
                    <a:gd name="connsiteY5" fmla="*/ 367727 h 1281183"/>
                    <a:gd name="connsiteX6" fmla="*/ 27 w 626989"/>
                    <a:gd name="connsiteY6" fmla="*/ 972565 h 1281183"/>
                    <a:gd name="connsiteX7" fmla="*/ 90515 w 626989"/>
                    <a:gd name="connsiteY7" fmla="*/ 1258315 h 1281183"/>
                    <a:gd name="connsiteX8" fmla="*/ 133377 w 626989"/>
                    <a:gd name="connsiteY8" fmla="*/ 1224977 h 1281183"/>
                    <a:gd name="connsiteX0" fmla="*/ 136526 w 630138"/>
                    <a:gd name="connsiteY0" fmla="*/ 1224977 h 1281183"/>
                    <a:gd name="connsiteX1" fmla="*/ 346076 w 630138"/>
                    <a:gd name="connsiteY1" fmla="*/ 910652 h 1281183"/>
                    <a:gd name="connsiteX2" fmla="*/ 574676 w 630138"/>
                    <a:gd name="connsiteY2" fmla="*/ 543940 h 1281183"/>
                    <a:gd name="connsiteX3" fmla="*/ 579439 w 630138"/>
                    <a:gd name="connsiteY3" fmla="*/ 267715 h 1281183"/>
                    <a:gd name="connsiteX4" fmla="*/ 598489 w 630138"/>
                    <a:gd name="connsiteY4" fmla="*/ 1015 h 1281183"/>
                    <a:gd name="connsiteX5" fmla="*/ 103189 w 630138"/>
                    <a:gd name="connsiteY5" fmla="*/ 367727 h 1281183"/>
                    <a:gd name="connsiteX6" fmla="*/ 3176 w 630138"/>
                    <a:gd name="connsiteY6" fmla="*/ 972565 h 1281183"/>
                    <a:gd name="connsiteX7" fmla="*/ 93664 w 630138"/>
                    <a:gd name="connsiteY7" fmla="*/ 1258315 h 1281183"/>
                    <a:gd name="connsiteX8" fmla="*/ 136526 w 630138"/>
                    <a:gd name="connsiteY8" fmla="*/ 1224977 h 1281183"/>
                    <a:gd name="connsiteX0" fmla="*/ 158770 w 652382"/>
                    <a:gd name="connsiteY0" fmla="*/ 1224977 h 1282229"/>
                    <a:gd name="connsiteX1" fmla="*/ 368320 w 652382"/>
                    <a:gd name="connsiteY1" fmla="*/ 910652 h 1282229"/>
                    <a:gd name="connsiteX2" fmla="*/ 596920 w 652382"/>
                    <a:gd name="connsiteY2" fmla="*/ 543940 h 1282229"/>
                    <a:gd name="connsiteX3" fmla="*/ 601683 w 652382"/>
                    <a:gd name="connsiteY3" fmla="*/ 267715 h 1282229"/>
                    <a:gd name="connsiteX4" fmla="*/ 620733 w 652382"/>
                    <a:gd name="connsiteY4" fmla="*/ 1015 h 1282229"/>
                    <a:gd name="connsiteX5" fmla="*/ 125433 w 652382"/>
                    <a:gd name="connsiteY5" fmla="*/ 367727 h 1282229"/>
                    <a:gd name="connsiteX6" fmla="*/ 20 w 652382"/>
                    <a:gd name="connsiteY6" fmla="*/ 963040 h 1282229"/>
                    <a:gd name="connsiteX7" fmla="*/ 115908 w 652382"/>
                    <a:gd name="connsiteY7" fmla="*/ 1258315 h 1282229"/>
                    <a:gd name="connsiteX8" fmla="*/ 158770 w 652382"/>
                    <a:gd name="connsiteY8" fmla="*/ 1224977 h 1282229"/>
                    <a:gd name="connsiteX0" fmla="*/ 158823 w 652435"/>
                    <a:gd name="connsiteY0" fmla="*/ 1224977 h 1282229"/>
                    <a:gd name="connsiteX1" fmla="*/ 368373 w 652435"/>
                    <a:gd name="connsiteY1" fmla="*/ 910652 h 1282229"/>
                    <a:gd name="connsiteX2" fmla="*/ 596973 w 652435"/>
                    <a:gd name="connsiteY2" fmla="*/ 543940 h 1282229"/>
                    <a:gd name="connsiteX3" fmla="*/ 601736 w 652435"/>
                    <a:gd name="connsiteY3" fmla="*/ 267715 h 1282229"/>
                    <a:gd name="connsiteX4" fmla="*/ 620786 w 652435"/>
                    <a:gd name="connsiteY4" fmla="*/ 1015 h 1282229"/>
                    <a:gd name="connsiteX5" fmla="*/ 125486 w 652435"/>
                    <a:gd name="connsiteY5" fmla="*/ 367727 h 1282229"/>
                    <a:gd name="connsiteX6" fmla="*/ 73 w 652435"/>
                    <a:gd name="connsiteY6" fmla="*/ 963040 h 1282229"/>
                    <a:gd name="connsiteX7" fmla="*/ 115961 w 652435"/>
                    <a:gd name="connsiteY7" fmla="*/ 1258315 h 1282229"/>
                    <a:gd name="connsiteX8" fmla="*/ 158823 w 652435"/>
                    <a:gd name="connsiteY8" fmla="*/ 1224977 h 1282229"/>
                    <a:gd name="connsiteX0" fmla="*/ 158823 w 652435"/>
                    <a:gd name="connsiteY0" fmla="*/ 1224977 h 1282229"/>
                    <a:gd name="connsiteX1" fmla="*/ 368373 w 652435"/>
                    <a:gd name="connsiteY1" fmla="*/ 910652 h 1282229"/>
                    <a:gd name="connsiteX2" fmla="*/ 596973 w 652435"/>
                    <a:gd name="connsiteY2" fmla="*/ 543940 h 1282229"/>
                    <a:gd name="connsiteX3" fmla="*/ 601736 w 652435"/>
                    <a:gd name="connsiteY3" fmla="*/ 267715 h 1282229"/>
                    <a:gd name="connsiteX4" fmla="*/ 620786 w 652435"/>
                    <a:gd name="connsiteY4" fmla="*/ 1015 h 1282229"/>
                    <a:gd name="connsiteX5" fmla="*/ 125486 w 652435"/>
                    <a:gd name="connsiteY5" fmla="*/ 367727 h 1282229"/>
                    <a:gd name="connsiteX6" fmla="*/ 73 w 652435"/>
                    <a:gd name="connsiteY6" fmla="*/ 963040 h 1282229"/>
                    <a:gd name="connsiteX7" fmla="*/ 115961 w 652435"/>
                    <a:gd name="connsiteY7" fmla="*/ 1258315 h 1282229"/>
                    <a:gd name="connsiteX8" fmla="*/ 158823 w 652435"/>
                    <a:gd name="connsiteY8" fmla="*/ 1224977 h 1282229"/>
                    <a:gd name="connsiteX0" fmla="*/ 115961 w 652435"/>
                    <a:gd name="connsiteY0" fmla="*/ 1258315 h 1258653"/>
                    <a:gd name="connsiteX1" fmla="*/ 368373 w 652435"/>
                    <a:gd name="connsiteY1" fmla="*/ 910652 h 1258653"/>
                    <a:gd name="connsiteX2" fmla="*/ 596973 w 652435"/>
                    <a:gd name="connsiteY2" fmla="*/ 543940 h 1258653"/>
                    <a:gd name="connsiteX3" fmla="*/ 601736 w 652435"/>
                    <a:gd name="connsiteY3" fmla="*/ 267715 h 1258653"/>
                    <a:gd name="connsiteX4" fmla="*/ 620786 w 652435"/>
                    <a:gd name="connsiteY4" fmla="*/ 1015 h 1258653"/>
                    <a:gd name="connsiteX5" fmla="*/ 125486 w 652435"/>
                    <a:gd name="connsiteY5" fmla="*/ 367727 h 1258653"/>
                    <a:gd name="connsiteX6" fmla="*/ 73 w 652435"/>
                    <a:gd name="connsiteY6" fmla="*/ 963040 h 1258653"/>
                    <a:gd name="connsiteX7" fmla="*/ 115961 w 652435"/>
                    <a:gd name="connsiteY7" fmla="*/ 1258315 h 1258653"/>
                    <a:gd name="connsiteX0" fmla="*/ 115961 w 652435"/>
                    <a:gd name="connsiteY0" fmla="*/ 1258315 h 1258315"/>
                    <a:gd name="connsiteX1" fmla="*/ 368373 w 652435"/>
                    <a:gd name="connsiteY1" fmla="*/ 910652 h 1258315"/>
                    <a:gd name="connsiteX2" fmla="*/ 596973 w 652435"/>
                    <a:gd name="connsiteY2" fmla="*/ 543940 h 1258315"/>
                    <a:gd name="connsiteX3" fmla="*/ 601736 w 652435"/>
                    <a:gd name="connsiteY3" fmla="*/ 267715 h 1258315"/>
                    <a:gd name="connsiteX4" fmla="*/ 620786 w 652435"/>
                    <a:gd name="connsiteY4" fmla="*/ 1015 h 1258315"/>
                    <a:gd name="connsiteX5" fmla="*/ 125486 w 652435"/>
                    <a:gd name="connsiteY5" fmla="*/ 367727 h 1258315"/>
                    <a:gd name="connsiteX6" fmla="*/ 73 w 652435"/>
                    <a:gd name="connsiteY6" fmla="*/ 963040 h 1258315"/>
                    <a:gd name="connsiteX7" fmla="*/ 115961 w 652435"/>
                    <a:gd name="connsiteY7" fmla="*/ 1258315 h 1258315"/>
                    <a:gd name="connsiteX0" fmla="*/ 115961 w 652435"/>
                    <a:gd name="connsiteY0" fmla="*/ 1258315 h 1258315"/>
                    <a:gd name="connsiteX1" fmla="*/ 368373 w 652435"/>
                    <a:gd name="connsiteY1" fmla="*/ 910652 h 1258315"/>
                    <a:gd name="connsiteX2" fmla="*/ 596973 w 652435"/>
                    <a:gd name="connsiteY2" fmla="*/ 543940 h 1258315"/>
                    <a:gd name="connsiteX3" fmla="*/ 601736 w 652435"/>
                    <a:gd name="connsiteY3" fmla="*/ 267715 h 1258315"/>
                    <a:gd name="connsiteX4" fmla="*/ 620786 w 652435"/>
                    <a:gd name="connsiteY4" fmla="*/ 1015 h 1258315"/>
                    <a:gd name="connsiteX5" fmla="*/ 125486 w 652435"/>
                    <a:gd name="connsiteY5" fmla="*/ 367727 h 1258315"/>
                    <a:gd name="connsiteX6" fmla="*/ 73 w 652435"/>
                    <a:gd name="connsiteY6" fmla="*/ 963040 h 1258315"/>
                    <a:gd name="connsiteX7" fmla="*/ 115961 w 652435"/>
                    <a:gd name="connsiteY7" fmla="*/ 1258315 h 1258315"/>
                    <a:gd name="connsiteX0" fmla="*/ 131812 w 668286"/>
                    <a:gd name="connsiteY0" fmla="*/ 1258315 h 1258315"/>
                    <a:gd name="connsiteX1" fmla="*/ 384224 w 668286"/>
                    <a:gd name="connsiteY1" fmla="*/ 910652 h 1258315"/>
                    <a:gd name="connsiteX2" fmla="*/ 612824 w 668286"/>
                    <a:gd name="connsiteY2" fmla="*/ 543940 h 1258315"/>
                    <a:gd name="connsiteX3" fmla="*/ 617587 w 668286"/>
                    <a:gd name="connsiteY3" fmla="*/ 267715 h 1258315"/>
                    <a:gd name="connsiteX4" fmla="*/ 636637 w 668286"/>
                    <a:gd name="connsiteY4" fmla="*/ 1015 h 1258315"/>
                    <a:gd name="connsiteX5" fmla="*/ 141337 w 668286"/>
                    <a:gd name="connsiteY5" fmla="*/ 367727 h 1258315"/>
                    <a:gd name="connsiteX6" fmla="*/ 49 w 668286"/>
                    <a:gd name="connsiteY6" fmla="*/ 861440 h 1258315"/>
                    <a:gd name="connsiteX7" fmla="*/ 131812 w 668286"/>
                    <a:gd name="connsiteY7" fmla="*/ 1258315 h 1258315"/>
                    <a:gd name="connsiteX0" fmla="*/ 131812 w 668286"/>
                    <a:gd name="connsiteY0" fmla="*/ 1258315 h 1258315"/>
                    <a:gd name="connsiteX1" fmla="*/ 355649 w 668286"/>
                    <a:gd name="connsiteY1" fmla="*/ 907477 h 1258315"/>
                    <a:gd name="connsiteX2" fmla="*/ 612824 w 668286"/>
                    <a:gd name="connsiteY2" fmla="*/ 543940 h 1258315"/>
                    <a:gd name="connsiteX3" fmla="*/ 617587 w 668286"/>
                    <a:gd name="connsiteY3" fmla="*/ 267715 h 1258315"/>
                    <a:gd name="connsiteX4" fmla="*/ 636637 w 668286"/>
                    <a:gd name="connsiteY4" fmla="*/ 1015 h 1258315"/>
                    <a:gd name="connsiteX5" fmla="*/ 141337 w 668286"/>
                    <a:gd name="connsiteY5" fmla="*/ 367727 h 1258315"/>
                    <a:gd name="connsiteX6" fmla="*/ 49 w 668286"/>
                    <a:gd name="connsiteY6" fmla="*/ 861440 h 1258315"/>
                    <a:gd name="connsiteX7" fmla="*/ 131812 w 668286"/>
                    <a:gd name="connsiteY7" fmla="*/ 1258315 h 1258315"/>
                    <a:gd name="connsiteX0" fmla="*/ 154072 w 668321"/>
                    <a:gd name="connsiteY0" fmla="*/ 1296415 h 1296415"/>
                    <a:gd name="connsiteX1" fmla="*/ 355684 w 668321"/>
                    <a:gd name="connsiteY1" fmla="*/ 907477 h 1296415"/>
                    <a:gd name="connsiteX2" fmla="*/ 612859 w 668321"/>
                    <a:gd name="connsiteY2" fmla="*/ 543940 h 1296415"/>
                    <a:gd name="connsiteX3" fmla="*/ 617622 w 668321"/>
                    <a:gd name="connsiteY3" fmla="*/ 267715 h 1296415"/>
                    <a:gd name="connsiteX4" fmla="*/ 636672 w 668321"/>
                    <a:gd name="connsiteY4" fmla="*/ 1015 h 1296415"/>
                    <a:gd name="connsiteX5" fmla="*/ 141372 w 668321"/>
                    <a:gd name="connsiteY5" fmla="*/ 367727 h 1296415"/>
                    <a:gd name="connsiteX6" fmla="*/ 84 w 668321"/>
                    <a:gd name="connsiteY6" fmla="*/ 861440 h 1296415"/>
                    <a:gd name="connsiteX7" fmla="*/ 154072 w 668321"/>
                    <a:gd name="connsiteY7" fmla="*/ 1296415 h 1296415"/>
                    <a:gd name="connsiteX0" fmla="*/ 154072 w 669829"/>
                    <a:gd name="connsiteY0" fmla="*/ 1296468 h 1296468"/>
                    <a:gd name="connsiteX1" fmla="*/ 355684 w 669829"/>
                    <a:gd name="connsiteY1" fmla="*/ 907530 h 1296468"/>
                    <a:gd name="connsiteX2" fmla="*/ 565234 w 669829"/>
                    <a:gd name="connsiteY2" fmla="*/ 607493 h 1296468"/>
                    <a:gd name="connsiteX3" fmla="*/ 617622 w 669829"/>
                    <a:gd name="connsiteY3" fmla="*/ 267768 h 1296468"/>
                    <a:gd name="connsiteX4" fmla="*/ 636672 w 669829"/>
                    <a:gd name="connsiteY4" fmla="*/ 1068 h 1296468"/>
                    <a:gd name="connsiteX5" fmla="*/ 141372 w 669829"/>
                    <a:gd name="connsiteY5" fmla="*/ 367780 h 1296468"/>
                    <a:gd name="connsiteX6" fmla="*/ 84 w 669829"/>
                    <a:gd name="connsiteY6" fmla="*/ 861493 h 1296468"/>
                    <a:gd name="connsiteX7" fmla="*/ 154072 w 669829"/>
                    <a:gd name="connsiteY7" fmla="*/ 1296468 h 1296468"/>
                    <a:gd name="connsiteX0" fmla="*/ 154072 w 669829"/>
                    <a:gd name="connsiteY0" fmla="*/ 1296468 h 1296468"/>
                    <a:gd name="connsiteX1" fmla="*/ 355684 w 669829"/>
                    <a:gd name="connsiteY1" fmla="*/ 907530 h 1296468"/>
                    <a:gd name="connsiteX2" fmla="*/ 565234 w 669829"/>
                    <a:gd name="connsiteY2" fmla="*/ 607493 h 1296468"/>
                    <a:gd name="connsiteX3" fmla="*/ 617622 w 669829"/>
                    <a:gd name="connsiteY3" fmla="*/ 267768 h 1296468"/>
                    <a:gd name="connsiteX4" fmla="*/ 636672 w 669829"/>
                    <a:gd name="connsiteY4" fmla="*/ 1068 h 1296468"/>
                    <a:gd name="connsiteX5" fmla="*/ 141372 w 669829"/>
                    <a:gd name="connsiteY5" fmla="*/ 367780 h 1296468"/>
                    <a:gd name="connsiteX6" fmla="*/ 84 w 669829"/>
                    <a:gd name="connsiteY6" fmla="*/ 861493 h 1296468"/>
                    <a:gd name="connsiteX7" fmla="*/ 154072 w 669829"/>
                    <a:gd name="connsiteY7" fmla="*/ 1296468 h 1296468"/>
                    <a:gd name="connsiteX0" fmla="*/ 154074 w 674997"/>
                    <a:gd name="connsiteY0" fmla="*/ 1302790 h 1302790"/>
                    <a:gd name="connsiteX1" fmla="*/ 355686 w 674997"/>
                    <a:gd name="connsiteY1" fmla="*/ 913852 h 1302790"/>
                    <a:gd name="connsiteX2" fmla="*/ 565236 w 674997"/>
                    <a:gd name="connsiteY2" fmla="*/ 613815 h 1302790"/>
                    <a:gd name="connsiteX3" fmla="*/ 617624 w 674997"/>
                    <a:gd name="connsiteY3" fmla="*/ 274090 h 1302790"/>
                    <a:gd name="connsiteX4" fmla="*/ 643024 w 674997"/>
                    <a:gd name="connsiteY4" fmla="*/ 1040 h 1302790"/>
                    <a:gd name="connsiteX5" fmla="*/ 141374 w 674997"/>
                    <a:gd name="connsiteY5" fmla="*/ 374102 h 1302790"/>
                    <a:gd name="connsiteX6" fmla="*/ 86 w 674997"/>
                    <a:gd name="connsiteY6" fmla="*/ 867815 h 1302790"/>
                    <a:gd name="connsiteX7" fmla="*/ 154074 w 674997"/>
                    <a:gd name="connsiteY7" fmla="*/ 1302790 h 1302790"/>
                    <a:gd name="connsiteX0" fmla="*/ 154074 w 674997"/>
                    <a:gd name="connsiteY0" fmla="*/ 1302790 h 1302790"/>
                    <a:gd name="connsiteX1" fmla="*/ 355686 w 674997"/>
                    <a:gd name="connsiteY1" fmla="*/ 913852 h 1302790"/>
                    <a:gd name="connsiteX2" fmla="*/ 565236 w 674997"/>
                    <a:gd name="connsiteY2" fmla="*/ 613815 h 1302790"/>
                    <a:gd name="connsiteX3" fmla="*/ 617624 w 674997"/>
                    <a:gd name="connsiteY3" fmla="*/ 274090 h 1302790"/>
                    <a:gd name="connsiteX4" fmla="*/ 643024 w 674997"/>
                    <a:gd name="connsiteY4" fmla="*/ 1040 h 1302790"/>
                    <a:gd name="connsiteX5" fmla="*/ 141374 w 674997"/>
                    <a:gd name="connsiteY5" fmla="*/ 374102 h 1302790"/>
                    <a:gd name="connsiteX6" fmla="*/ 86 w 674997"/>
                    <a:gd name="connsiteY6" fmla="*/ 867815 h 1302790"/>
                    <a:gd name="connsiteX7" fmla="*/ 154074 w 674997"/>
                    <a:gd name="connsiteY7" fmla="*/ 1302790 h 1302790"/>
                    <a:gd name="connsiteX0" fmla="*/ 154074 w 643024"/>
                    <a:gd name="connsiteY0" fmla="*/ 1301750 h 1301750"/>
                    <a:gd name="connsiteX1" fmla="*/ 355686 w 643024"/>
                    <a:gd name="connsiteY1" fmla="*/ 912812 h 1301750"/>
                    <a:gd name="connsiteX2" fmla="*/ 565236 w 643024"/>
                    <a:gd name="connsiteY2" fmla="*/ 612775 h 1301750"/>
                    <a:gd name="connsiteX3" fmla="*/ 617624 w 643024"/>
                    <a:gd name="connsiteY3" fmla="*/ 273050 h 1301750"/>
                    <a:gd name="connsiteX4" fmla="*/ 643024 w 643024"/>
                    <a:gd name="connsiteY4" fmla="*/ 0 h 1301750"/>
                    <a:gd name="connsiteX5" fmla="*/ 141374 w 643024"/>
                    <a:gd name="connsiteY5" fmla="*/ 373062 h 1301750"/>
                    <a:gd name="connsiteX6" fmla="*/ 86 w 643024"/>
                    <a:gd name="connsiteY6" fmla="*/ 866775 h 1301750"/>
                    <a:gd name="connsiteX7" fmla="*/ 154074 w 643024"/>
                    <a:gd name="connsiteY7" fmla="*/ 1301750 h 1301750"/>
                    <a:gd name="connsiteX0" fmla="*/ 154074 w 667413"/>
                    <a:gd name="connsiteY0" fmla="*/ 1301750 h 1301750"/>
                    <a:gd name="connsiteX1" fmla="*/ 355686 w 667413"/>
                    <a:gd name="connsiteY1" fmla="*/ 912812 h 1301750"/>
                    <a:gd name="connsiteX2" fmla="*/ 565236 w 667413"/>
                    <a:gd name="connsiteY2" fmla="*/ 612775 h 1301750"/>
                    <a:gd name="connsiteX3" fmla="*/ 643024 w 667413"/>
                    <a:gd name="connsiteY3" fmla="*/ 0 h 1301750"/>
                    <a:gd name="connsiteX4" fmla="*/ 141374 w 667413"/>
                    <a:gd name="connsiteY4" fmla="*/ 373062 h 1301750"/>
                    <a:gd name="connsiteX5" fmla="*/ 86 w 667413"/>
                    <a:gd name="connsiteY5" fmla="*/ 866775 h 1301750"/>
                    <a:gd name="connsiteX6" fmla="*/ 154074 w 667413"/>
                    <a:gd name="connsiteY6" fmla="*/ 1301750 h 1301750"/>
                    <a:gd name="connsiteX0" fmla="*/ 154074 w 643024"/>
                    <a:gd name="connsiteY0" fmla="*/ 1301750 h 1301750"/>
                    <a:gd name="connsiteX1" fmla="*/ 355686 w 643024"/>
                    <a:gd name="connsiteY1" fmla="*/ 912812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  <a:gd name="connsiteX0" fmla="*/ 154074 w 643024"/>
                    <a:gd name="connsiteY0" fmla="*/ 1301750 h 1301750"/>
                    <a:gd name="connsiteX1" fmla="*/ 365211 w 643024"/>
                    <a:gd name="connsiteY1" fmla="*/ 960437 h 1301750"/>
                    <a:gd name="connsiteX2" fmla="*/ 565236 w 643024"/>
                    <a:gd name="connsiteY2" fmla="*/ 612775 h 1301750"/>
                    <a:gd name="connsiteX3" fmla="*/ 643024 w 643024"/>
                    <a:gd name="connsiteY3" fmla="*/ 0 h 1301750"/>
                    <a:gd name="connsiteX4" fmla="*/ 141374 w 643024"/>
                    <a:gd name="connsiteY4" fmla="*/ 373062 h 1301750"/>
                    <a:gd name="connsiteX5" fmla="*/ 86 w 643024"/>
                    <a:gd name="connsiteY5" fmla="*/ 866775 h 1301750"/>
                    <a:gd name="connsiteX6" fmla="*/ 154074 w 643024"/>
                    <a:gd name="connsiteY6" fmla="*/ 1301750 h 1301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43024" h="1301750">
                      <a:moveTo>
                        <a:pt x="154074" y="1301750"/>
                      </a:moveTo>
                      <a:cubicBezTo>
                        <a:pt x="218632" y="1213644"/>
                        <a:pt x="258584" y="1072091"/>
                        <a:pt x="365211" y="960437"/>
                      </a:cubicBezTo>
                      <a:cubicBezTo>
                        <a:pt x="471838" y="848783"/>
                        <a:pt x="528459" y="807773"/>
                        <a:pt x="565236" y="612775"/>
                      </a:cubicBezTo>
                      <a:cubicBezTo>
                        <a:pt x="602013" y="417777"/>
                        <a:pt x="589843" y="201877"/>
                        <a:pt x="643024" y="0"/>
                      </a:cubicBezTo>
                      <a:cubicBezTo>
                        <a:pt x="481099" y="45244"/>
                        <a:pt x="248530" y="228600"/>
                        <a:pt x="141374" y="373062"/>
                      </a:cubicBezTo>
                      <a:cubicBezTo>
                        <a:pt x="34218" y="517524"/>
                        <a:pt x="-2031" y="711994"/>
                        <a:pt x="86" y="866775"/>
                      </a:cubicBezTo>
                      <a:cubicBezTo>
                        <a:pt x="2203" y="1021556"/>
                        <a:pt x="57766" y="1183481"/>
                        <a:pt x="154074" y="1301750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02DCBC3B-C9A2-4FD1-9BB9-60EDEB999154}"/>
                    </a:ext>
                  </a:extLst>
                </p:cNvPr>
                <p:cNvSpPr/>
                <p:nvPr/>
              </p:nvSpPr>
              <p:spPr>
                <a:xfrm>
                  <a:off x="5886450" y="4007222"/>
                  <a:ext cx="1021655" cy="1101357"/>
                </a:xfrm>
                <a:custGeom>
                  <a:avLst/>
                  <a:gdLst>
                    <a:gd name="connsiteX0" fmla="*/ 1036260 w 1036265"/>
                    <a:gd name="connsiteY0" fmla="*/ 1105471 h 1130069"/>
                    <a:gd name="connsiteX1" fmla="*/ 917197 w 1036265"/>
                    <a:gd name="connsiteY1" fmla="*/ 805433 h 1130069"/>
                    <a:gd name="connsiteX2" fmla="*/ 931485 w 1036265"/>
                    <a:gd name="connsiteY2" fmla="*/ 438721 h 1130069"/>
                    <a:gd name="connsiteX3" fmla="*/ 612397 w 1036265"/>
                    <a:gd name="connsiteY3" fmla="*/ 52958 h 1130069"/>
                    <a:gd name="connsiteX4" fmla="*/ 12322 w 1036265"/>
                    <a:gd name="connsiteY4" fmla="*/ 33908 h 1130069"/>
                    <a:gd name="connsiteX5" fmla="*/ 231397 w 1036265"/>
                    <a:gd name="connsiteY5" fmla="*/ 338708 h 1130069"/>
                    <a:gd name="connsiteX6" fmla="*/ 517147 w 1036265"/>
                    <a:gd name="connsiteY6" fmla="*/ 695896 h 1130069"/>
                    <a:gd name="connsiteX7" fmla="*/ 817185 w 1036265"/>
                    <a:gd name="connsiteY7" fmla="*/ 848296 h 1130069"/>
                    <a:gd name="connsiteX8" fmla="*/ 921960 w 1036265"/>
                    <a:gd name="connsiteY8" fmla="*/ 1086421 h 1130069"/>
                    <a:gd name="connsiteX9" fmla="*/ 1036260 w 1036265"/>
                    <a:gd name="connsiteY9" fmla="*/ 1105471 h 1130069"/>
                    <a:gd name="connsiteX0" fmla="*/ 1036260 w 1036265"/>
                    <a:gd name="connsiteY0" fmla="*/ 1102941 h 1127539"/>
                    <a:gd name="connsiteX1" fmla="*/ 917197 w 1036265"/>
                    <a:gd name="connsiteY1" fmla="*/ 802903 h 1127539"/>
                    <a:gd name="connsiteX2" fmla="*/ 931485 w 1036265"/>
                    <a:gd name="connsiteY2" fmla="*/ 436191 h 1127539"/>
                    <a:gd name="connsiteX3" fmla="*/ 612397 w 1036265"/>
                    <a:gd name="connsiteY3" fmla="*/ 50428 h 1127539"/>
                    <a:gd name="connsiteX4" fmla="*/ 12322 w 1036265"/>
                    <a:gd name="connsiteY4" fmla="*/ 31378 h 1127539"/>
                    <a:gd name="connsiteX5" fmla="*/ 231397 w 1036265"/>
                    <a:gd name="connsiteY5" fmla="*/ 336178 h 1127539"/>
                    <a:gd name="connsiteX6" fmla="*/ 517147 w 1036265"/>
                    <a:gd name="connsiteY6" fmla="*/ 693366 h 1127539"/>
                    <a:gd name="connsiteX7" fmla="*/ 817185 w 1036265"/>
                    <a:gd name="connsiteY7" fmla="*/ 845766 h 1127539"/>
                    <a:gd name="connsiteX8" fmla="*/ 921960 w 1036265"/>
                    <a:gd name="connsiteY8" fmla="*/ 1083891 h 1127539"/>
                    <a:gd name="connsiteX9" fmla="*/ 1036260 w 1036265"/>
                    <a:gd name="connsiteY9" fmla="*/ 1102941 h 1127539"/>
                    <a:gd name="connsiteX0" fmla="*/ 1023938 w 1023943"/>
                    <a:gd name="connsiteY0" fmla="*/ 1102941 h 1127539"/>
                    <a:gd name="connsiteX1" fmla="*/ 904875 w 1023943"/>
                    <a:gd name="connsiteY1" fmla="*/ 802903 h 1127539"/>
                    <a:gd name="connsiteX2" fmla="*/ 919163 w 1023943"/>
                    <a:gd name="connsiteY2" fmla="*/ 436191 h 1127539"/>
                    <a:gd name="connsiteX3" fmla="*/ 600075 w 1023943"/>
                    <a:gd name="connsiteY3" fmla="*/ 50428 h 1127539"/>
                    <a:gd name="connsiteX4" fmla="*/ 0 w 1023943"/>
                    <a:gd name="connsiteY4" fmla="*/ 31378 h 1127539"/>
                    <a:gd name="connsiteX5" fmla="*/ 219075 w 1023943"/>
                    <a:gd name="connsiteY5" fmla="*/ 336178 h 1127539"/>
                    <a:gd name="connsiteX6" fmla="*/ 504825 w 1023943"/>
                    <a:gd name="connsiteY6" fmla="*/ 693366 h 1127539"/>
                    <a:gd name="connsiteX7" fmla="*/ 804863 w 1023943"/>
                    <a:gd name="connsiteY7" fmla="*/ 845766 h 1127539"/>
                    <a:gd name="connsiteX8" fmla="*/ 909638 w 1023943"/>
                    <a:gd name="connsiteY8" fmla="*/ 1083891 h 1127539"/>
                    <a:gd name="connsiteX9" fmla="*/ 1023938 w 1023943"/>
                    <a:gd name="connsiteY9" fmla="*/ 1102941 h 1127539"/>
                    <a:gd name="connsiteX0" fmla="*/ 1023938 w 1023943"/>
                    <a:gd name="connsiteY0" fmla="*/ 1102941 h 1127539"/>
                    <a:gd name="connsiteX1" fmla="*/ 904875 w 1023943"/>
                    <a:gd name="connsiteY1" fmla="*/ 802903 h 1127539"/>
                    <a:gd name="connsiteX2" fmla="*/ 919163 w 1023943"/>
                    <a:gd name="connsiteY2" fmla="*/ 436191 h 1127539"/>
                    <a:gd name="connsiteX3" fmla="*/ 600075 w 1023943"/>
                    <a:gd name="connsiteY3" fmla="*/ 50428 h 1127539"/>
                    <a:gd name="connsiteX4" fmla="*/ 0 w 1023943"/>
                    <a:gd name="connsiteY4" fmla="*/ 31378 h 1127539"/>
                    <a:gd name="connsiteX5" fmla="*/ 219075 w 1023943"/>
                    <a:gd name="connsiteY5" fmla="*/ 336178 h 1127539"/>
                    <a:gd name="connsiteX6" fmla="*/ 504825 w 1023943"/>
                    <a:gd name="connsiteY6" fmla="*/ 693366 h 1127539"/>
                    <a:gd name="connsiteX7" fmla="*/ 804863 w 1023943"/>
                    <a:gd name="connsiteY7" fmla="*/ 845766 h 1127539"/>
                    <a:gd name="connsiteX8" fmla="*/ 909638 w 1023943"/>
                    <a:gd name="connsiteY8" fmla="*/ 1083891 h 1127539"/>
                    <a:gd name="connsiteX9" fmla="*/ 1023938 w 1023943"/>
                    <a:gd name="connsiteY9" fmla="*/ 1102941 h 1127539"/>
                    <a:gd name="connsiteX0" fmla="*/ 1023938 w 1023943"/>
                    <a:gd name="connsiteY0" fmla="*/ 1102941 h 1127539"/>
                    <a:gd name="connsiteX1" fmla="*/ 904875 w 1023943"/>
                    <a:gd name="connsiteY1" fmla="*/ 802903 h 1127539"/>
                    <a:gd name="connsiteX2" fmla="*/ 919163 w 1023943"/>
                    <a:gd name="connsiteY2" fmla="*/ 436191 h 1127539"/>
                    <a:gd name="connsiteX3" fmla="*/ 600075 w 1023943"/>
                    <a:gd name="connsiteY3" fmla="*/ 50428 h 1127539"/>
                    <a:gd name="connsiteX4" fmla="*/ 0 w 1023943"/>
                    <a:gd name="connsiteY4" fmla="*/ 31378 h 1127539"/>
                    <a:gd name="connsiteX5" fmla="*/ 219075 w 1023943"/>
                    <a:gd name="connsiteY5" fmla="*/ 336178 h 1127539"/>
                    <a:gd name="connsiteX6" fmla="*/ 504825 w 1023943"/>
                    <a:gd name="connsiteY6" fmla="*/ 693366 h 1127539"/>
                    <a:gd name="connsiteX7" fmla="*/ 804863 w 1023943"/>
                    <a:gd name="connsiteY7" fmla="*/ 845766 h 1127539"/>
                    <a:gd name="connsiteX8" fmla="*/ 909638 w 1023943"/>
                    <a:gd name="connsiteY8" fmla="*/ 1083891 h 1127539"/>
                    <a:gd name="connsiteX9" fmla="*/ 1023938 w 1023943"/>
                    <a:gd name="connsiteY9" fmla="*/ 1102941 h 1127539"/>
                    <a:gd name="connsiteX0" fmla="*/ 1023938 w 1023942"/>
                    <a:gd name="connsiteY0" fmla="*/ 1102941 h 1123111"/>
                    <a:gd name="connsiteX1" fmla="*/ 904875 w 1023942"/>
                    <a:gd name="connsiteY1" fmla="*/ 802903 h 1123111"/>
                    <a:gd name="connsiteX2" fmla="*/ 919163 w 1023942"/>
                    <a:gd name="connsiteY2" fmla="*/ 436191 h 1123111"/>
                    <a:gd name="connsiteX3" fmla="*/ 600075 w 1023942"/>
                    <a:gd name="connsiteY3" fmla="*/ 50428 h 1123111"/>
                    <a:gd name="connsiteX4" fmla="*/ 0 w 1023942"/>
                    <a:gd name="connsiteY4" fmla="*/ 31378 h 1123111"/>
                    <a:gd name="connsiteX5" fmla="*/ 219075 w 1023942"/>
                    <a:gd name="connsiteY5" fmla="*/ 336178 h 1123111"/>
                    <a:gd name="connsiteX6" fmla="*/ 504825 w 1023942"/>
                    <a:gd name="connsiteY6" fmla="*/ 693366 h 1123111"/>
                    <a:gd name="connsiteX7" fmla="*/ 804863 w 1023942"/>
                    <a:gd name="connsiteY7" fmla="*/ 845766 h 1123111"/>
                    <a:gd name="connsiteX8" fmla="*/ 909638 w 1023942"/>
                    <a:gd name="connsiteY8" fmla="*/ 1083891 h 1123111"/>
                    <a:gd name="connsiteX9" fmla="*/ 1023938 w 1023942"/>
                    <a:gd name="connsiteY9" fmla="*/ 1102941 h 1123111"/>
                    <a:gd name="connsiteX0" fmla="*/ 1023938 w 1024811"/>
                    <a:gd name="connsiteY0" fmla="*/ 1102941 h 1110483"/>
                    <a:gd name="connsiteX1" fmla="*/ 904875 w 1024811"/>
                    <a:gd name="connsiteY1" fmla="*/ 802903 h 1110483"/>
                    <a:gd name="connsiteX2" fmla="*/ 919163 w 1024811"/>
                    <a:gd name="connsiteY2" fmla="*/ 436191 h 1110483"/>
                    <a:gd name="connsiteX3" fmla="*/ 600075 w 1024811"/>
                    <a:gd name="connsiteY3" fmla="*/ 50428 h 1110483"/>
                    <a:gd name="connsiteX4" fmla="*/ 0 w 1024811"/>
                    <a:gd name="connsiteY4" fmla="*/ 31378 h 1110483"/>
                    <a:gd name="connsiteX5" fmla="*/ 219075 w 1024811"/>
                    <a:gd name="connsiteY5" fmla="*/ 336178 h 1110483"/>
                    <a:gd name="connsiteX6" fmla="*/ 504825 w 1024811"/>
                    <a:gd name="connsiteY6" fmla="*/ 693366 h 1110483"/>
                    <a:gd name="connsiteX7" fmla="*/ 804863 w 1024811"/>
                    <a:gd name="connsiteY7" fmla="*/ 845766 h 1110483"/>
                    <a:gd name="connsiteX8" fmla="*/ 909638 w 1024811"/>
                    <a:gd name="connsiteY8" fmla="*/ 1083891 h 1110483"/>
                    <a:gd name="connsiteX9" fmla="*/ 1023938 w 1024811"/>
                    <a:gd name="connsiteY9" fmla="*/ 1102941 h 1110483"/>
                    <a:gd name="connsiteX0" fmla="*/ 1020763 w 1021655"/>
                    <a:gd name="connsiteY0" fmla="*/ 1071191 h 1101357"/>
                    <a:gd name="connsiteX1" fmla="*/ 904875 w 1021655"/>
                    <a:gd name="connsiteY1" fmla="*/ 802903 h 1101357"/>
                    <a:gd name="connsiteX2" fmla="*/ 919163 w 1021655"/>
                    <a:gd name="connsiteY2" fmla="*/ 436191 h 1101357"/>
                    <a:gd name="connsiteX3" fmla="*/ 600075 w 1021655"/>
                    <a:gd name="connsiteY3" fmla="*/ 50428 h 1101357"/>
                    <a:gd name="connsiteX4" fmla="*/ 0 w 1021655"/>
                    <a:gd name="connsiteY4" fmla="*/ 31378 h 1101357"/>
                    <a:gd name="connsiteX5" fmla="*/ 219075 w 1021655"/>
                    <a:gd name="connsiteY5" fmla="*/ 336178 h 1101357"/>
                    <a:gd name="connsiteX6" fmla="*/ 504825 w 1021655"/>
                    <a:gd name="connsiteY6" fmla="*/ 693366 h 1101357"/>
                    <a:gd name="connsiteX7" fmla="*/ 804863 w 1021655"/>
                    <a:gd name="connsiteY7" fmla="*/ 845766 h 1101357"/>
                    <a:gd name="connsiteX8" fmla="*/ 909638 w 1021655"/>
                    <a:gd name="connsiteY8" fmla="*/ 1083891 h 1101357"/>
                    <a:gd name="connsiteX9" fmla="*/ 1020763 w 1021655"/>
                    <a:gd name="connsiteY9" fmla="*/ 1071191 h 1101357"/>
                    <a:gd name="connsiteX0" fmla="*/ 1020763 w 1021655"/>
                    <a:gd name="connsiteY0" fmla="*/ 1071191 h 1101357"/>
                    <a:gd name="connsiteX1" fmla="*/ 904875 w 1021655"/>
                    <a:gd name="connsiteY1" fmla="*/ 802903 h 1101357"/>
                    <a:gd name="connsiteX2" fmla="*/ 919163 w 1021655"/>
                    <a:gd name="connsiteY2" fmla="*/ 436191 h 1101357"/>
                    <a:gd name="connsiteX3" fmla="*/ 600075 w 1021655"/>
                    <a:gd name="connsiteY3" fmla="*/ 50428 h 1101357"/>
                    <a:gd name="connsiteX4" fmla="*/ 0 w 1021655"/>
                    <a:gd name="connsiteY4" fmla="*/ 31378 h 1101357"/>
                    <a:gd name="connsiteX5" fmla="*/ 219075 w 1021655"/>
                    <a:gd name="connsiteY5" fmla="*/ 336178 h 1101357"/>
                    <a:gd name="connsiteX6" fmla="*/ 504825 w 1021655"/>
                    <a:gd name="connsiteY6" fmla="*/ 693366 h 1101357"/>
                    <a:gd name="connsiteX7" fmla="*/ 804863 w 1021655"/>
                    <a:gd name="connsiteY7" fmla="*/ 845766 h 1101357"/>
                    <a:gd name="connsiteX8" fmla="*/ 909638 w 1021655"/>
                    <a:gd name="connsiteY8" fmla="*/ 1083891 h 1101357"/>
                    <a:gd name="connsiteX9" fmla="*/ 1020763 w 1021655"/>
                    <a:gd name="connsiteY9" fmla="*/ 1071191 h 1101357"/>
                    <a:gd name="connsiteX0" fmla="*/ 1020763 w 1021655"/>
                    <a:gd name="connsiteY0" fmla="*/ 1071191 h 1101357"/>
                    <a:gd name="connsiteX1" fmla="*/ 904875 w 1021655"/>
                    <a:gd name="connsiteY1" fmla="*/ 802903 h 1101357"/>
                    <a:gd name="connsiteX2" fmla="*/ 919163 w 1021655"/>
                    <a:gd name="connsiteY2" fmla="*/ 436191 h 1101357"/>
                    <a:gd name="connsiteX3" fmla="*/ 600075 w 1021655"/>
                    <a:gd name="connsiteY3" fmla="*/ 50428 h 1101357"/>
                    <a:gd name="connsiteX4" fmla="*/ 0 w 1021655"/>
                    <a:gd name="connsiteY4" fmla="*/ 31378 h 1101357"/>
                    <a:gd name="connsiteX5" fmla="*/ 219075 w 1021655"/>
                    <a:gd name="connsiteY5" fmla="*/ 336178 h 1101357"/>
                    <a:gd name="connsiteX6" fmla="*/ 504825 w 1021655"/>
                    <a:gd name="connsiteY6" fmla="*/ 693366 h 1101357"/>
                    <a:gd name="connsiteX7" fmla="*/ 804863 w 1021655"/>
                    <a:gd name="connsiteY7" fmla="*/ 845766 h 1101357"/>
                    <a:gd name="connsiteX8" fmla="*/ 909638 w 1021655"/>
                    <a:gd name="connsiteY8" fmla="*/ 1083891 h 1101357"/>
                    <a:gd name="connsiteX9" fmla="*/ 1020763 w 1021655"/>
                    <a:gd name="connsiteY9" fmla="*/ 1071191 h 1101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21655" h="1101357">
                      <a:moveTo>
                        <a:pt x="1020763" y="1071191"/>
                      </a:moveTo>
                      <a:cubicBezTo>
                        <a:pt x="1032669" y="1052935"/>
                        <a:pt x="921808" y="908736"/>
                        <a:pt x="904875" y="802903"/>
                      </a:cubicBezTo>
                      <a:cubicBezTo>
                        <a:pt x="941917" y="697070"/>
                        <a:pt x="969963" y="561603"/>
                        <a:pt x="919163" y="436191"/>
                      </a:cubicBezTo>
                      <a:cubicBezTo>
                        <a:pt x="868363" y="310779"/>
                        <a:pt x="785019" y="117897"/>
                        <a:pt x="600075" y="50428"/>
                      </a:cubicBezTo>
                      <a:cubicBezTo>
                        <a:pt x="415131" y="-17041"/>
                        <a:pt x="171450" y="-9897"/>
                        <a:pt x="0" y="31378"/>
                      </a:cubicBezTo>
                      <a:cubicBezTo>
                        <a:pt x="127000" y="186953"/>
                        <a:pt x="134938" y="225847"/>
                        <a:pt x="219075" y="336178"/>
                      </a:cubicBezTo>
                      <a:cubicBezTo>
                        <a:pt x="303212" y="446509"/>
                        <a:pt x="407194" y="608435"/>
                        <a:pt x="504825" y="693366"/>
                      </a:cubicBezTo>
                      <a:cubicBezTo>
                        <a:pt x="602456" y="778297"/>
                        <a:pt x="705644" y="812428"/>
                        <a:pt x="804863" y="845766"/>
                      </a:cubicBezTo>
                      <a:cubicBezTo>
                        <a:pt x="865982" y="929903"/>
                        <a:pt x="873655" y="1046320"/>
                        <a:pt x="909638" y="1083891"/>
                      </a:cubicBezTo>
                      <a:cubicBezTo>
                        <a:pt x="945621" y="1121462"/>
                        <a:pt x="1008857" y="1089447"/>
                        <a:pt x="1020763" y="1071191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3F8DB96B-A4F7-4E75-8FBF-19FF6C66490F}"/>
                    </a:ext>
                  </a:extLst>
                </p:cNvPr>
                <p:cNvSpPr/>
                <p:nvPr/>
              </p:nvSpPr>
              <p:spPr>
                <a:xfrm>
                  <a:off x="5923351" y="2867447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6273233D-E2E5-42E9-9515-23BDDB528B70}"/>
                    </a:ext>
                  </a:extLst>
                </p:cNvPr>
                <p:cNvSpPr/>
                <p:nvPr/>
              </p:nvSpPr>
              <p:spPr>
                <a:xfrm rot="16578495">
                  <a:off x="6169740" y="1849593"/>
                  <a:ext cx="799608" cy="66912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F9717EC5-EA7F-434E-8DBA-45C963570D78}"/>
                    </a:ext>
                  </a:extLst>
                </p:cNvPr>
                <p:cNvSpPr/>
                <p:nvPr/>
              </p:nvSpPr>
              <p:spPr>
                <a:xfrm rot="14689061">
                  <a:off x="5838835" y="2482012"/>
                  <a:ext cx="653063" cy="4571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ABCE604D-BF50-47C0-AC67-766FB6508FB4}"/>
                    </a:ext>
                  </a:extLst>
                </p:cNvPr>
                <p:cNvSpPr/>
                <p:nvPr/>
              </p:nvSpPr>
              <p:spPr>
                <a:xfrm rot="17405159">
                  <a:off x="6429263" y="3097492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82944A55-95F3-4EEE-8759-3554144BC875}"/>
                    </a:ext>
                  </a:extLst>
                </p:cNvPr>
                <p:cNvSpPr/>
                <p:nvPr/>
              </p:nvSpPr>
              <p:spPr>
                <a:xfrm rot="2130621">
                  <a:off x="5924687" y="3707308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6F9A0535-6EAD-4A26-95C2-46294276A1A3}"/>
                    </a:ext>
                  </a:extLst>
                </p:cNvPr>
                <p:cNvSpPr/>
                <p:nvPr/>
              </p:nvSpPr>
              <p:spPr>
                <a:xfrm rot="2507874">
                  <a:off x="6089868" y="4322585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FB0F7F6C-AC7E-466D-90F1-8FB27AC51C6A}"/>
                    </a:ext>
                  </a:extLst>
                </p:cNvPr>
                <p:cNvSpPr/>
                <p:nvPr/>
              </p:nvSpPr>
              <p:spPr>
                <a:xfrm rot="17405159">
                  <a:off x="6588013" y="2189441"/>
                  <a:ext cx="709121" cy="76375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3A515797-C709-4727-B878-3601C3D16911}"/>
                    </a:ext>
                  </a:extLst>
                </p:cNvPr>
                <p:cNvSpPr/>
                <p:nvPr/>
              </p:nvSpPr>
              <p:spPr>
                <a:xfrm>
                  <a:off x="6294826" y="2121322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楕円 827">
                  <a:extLst>
                    <a:ext uri="{FF2B5EF4-FFF2-40B4-BE49-F238E27FC236}">
                      <a16:creationId xmlns:a16="http://schemas.microsoft.com/office/drawing/2014/main" id="{46D1C379-719B-4798-B708-96A01DF3D63E}"/>
                    </a:ext>
                  </a:extLst>
                </p:cNvPr>
                <p:cNvSpPr/>
                <p:nvPr/>
              </p:nvSpPr>
              <p:spPr>
                <a:xfrm>
                  <a:off x="6336101" y="3496097"/>
                  <a:ext cx="690127" cy="690127"/>
                </a:xfrm>
                <a:prstGeom prst="ellipse">
                  <a:avLst/>
                </a:pr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641D23B5-1876-4ED9-B75D-343B0295A251}"/>
                    </a:ext>
                  </a:extLst>
                </p:cNvPr>
                <p:cNvSpPr/>
                <p:nvPr/>
              </p:nvSpPr>
              <p:spPr>
                <a:xfrm rot="1006930">
                  <a:off x="6282395" y="2971562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ABC76AD6-3C60-4B54-B829-49519CF66C56}"/>
                    </a:ext>
                  </a:extLst>
                </p:cNvPr>
                <p:cNvSpPr/>
                <p:nvPr/>
              </p:nvSpPr>
              <p:spPr>
                <a:xfrm rot="1006930">
                  <a:off x="6769687" y="3814276"/>
                  <a:ext cx="149814" cy="133876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楕円 830">
                  <a:extLst>
                    <a:ext uri="{FF2B5EF4-FFF2-40B4-BE49-F238E27FC236}">
                      <a16:creationId xmlns:a16="http://schemas.microsoft.com/office/drawing/2014/main" id="{01A6D045-C699-40F0-909C-A7BA1A57C387}"/>
                    </a:ext>
                  </a:extLst>
                </p:cNvPr>
                <p:cNvSpPr/>
                <p:nvPr/>
              </p:nvSpPr>
              <p:spPr>
                <a:xfrm rot="1006930">
                  <a:off x="6696462" y="2229690"/>
                  <a:ext cx="166960" cy="107230"/>
                </a:xfrm>
                <a:prstGeom prst="ellipse">
                  <a:avLst/>
                </a:pr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4D1951F6-FE5A-4C67-BFF0-FA3F66B89271}"/>
                </a:ext>
              </a:extLst>
            </p:cNvPr>
            <p:cNvGrpSpPr/>
            <p:nvPr/>
          </p:nvGrpSpPr>
          <p:grpSpPr>
            <a:xfrm>
              <a:off x="1346943" y="1441367"/>
              <a:ext cx="1199602" cy="452326"/>
              <a:chOff x="2190579" y="5954004"/>
              <a:chExt cx="1199602" cy="452326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A3E6E9A5-42E3-40E8-BB1E-7BDFD4AE27EE}"/>
                  </a:ext>
                </a:extLst>
              </p:cNvPr>
              <p:cNvSpPr/>
              <p:nvPr/>
            </p:nvSpPr>
            <p:spPr>
              <a:xfrm>
                <a:off x="2190579" y="5954004"/>
                <a:ext cx="1199602" cy="452326"/>
              </a:xfrm>
              <a:custGeom>
                <a:avLst/>
                <a:gdLst>
                  <a:gd name="connsiteX0" fmla="*/ 2319059 w 4555954"/>
                  <a:gd name="connsiteY0" fmla="*/ 65 h 1717883"/>
                  <a:gd name="connsiteX1" fmla="*/ 2494721 w 4555954"/>
                  <a:gd name="connsiteY1" fmla="*/ 132226 h 1717883"/>
                  <a:gd name="connsiteX2" fmla="*/ 2504959 w 4555954"/>
                  <a:gd name="connsiteY2" fmla="*/ 158732 h 1717883"/>
                  <a:gd name="connsiteX3" fmla="*/ 2530133 w 4555954"/>
                  <a:gd name="connsiteY3" fmla="*/ 115478 h 1717883"/>
                  <a:gd name="connsiteX4" fmla="*/ 2617804 w 4555954"/>
                  <a:gd name="connsiteY4" fmla="*/ 56078 h 1717883"/>
                  <a:gd name="connsiteX5" fmla="*/ 2908911 w 4555954"/>
                  <a:gd name="connsiteY5" fmla="*/ 134325 h 1717883"/>
                  <a:gd name="connsiteX6" fmla="*/ 2960876 w 4555954"/>
                  <a:gd name="connsiteY6" fmla="*/ 178105 h 1717883"/>
                  <a:gd name="connsiteX7" fmla="*/ 2962296 w 4555954"/>
                  <a:gd name="connsiteY7" fmla="*/ 165550 h 1717883"/>
                  <a:gd name="connsiteX8" fmla="*/ 2983775 w 4555954"/>
                  <a:gd name="connsiteY8" fmla="*/ 123297 h 1717883"/>
                  <a:gd name="connsiteX9" fmla="*/ 3360951 w 4555954"/>
                  <a:gd name="connsiteY9" fmla="*/ 63547 h 1717883"/>
                  <a:gd name="connsiteX10" fmla="*/ 3865092 w 4555954"/>
                  <a:gd name="connsiteY10" fmla="*/ 332423 h 1717883"/>
                  <a:gd name="connsiteX11" fmla="*/ 4555954 w 4555954"/>
                  <a:gd name="connsiteY11" fmla="*/ 1101707 h 1717883"/>
                  <a:gd name="connsiteX12" fmla="*/ 3790404 w 4555954"/>
                  <a:gd name="connsiteY12" fmla="*/ 750675 h 1717883"/>
                  <a:gd name="connsiteX13" fmla="*/ 3307968 w 4555954"/>
                  <a:gd name="connsiteY13" fmla="*/ 556544 h 1717883"/>
                  <a:gd name="connsiteX14" fmla="*/ 3194585 w 4555954"/>
                  <a:gd name="connsiteY14" fmla="*/ 512170 h 1717883"/>
                  <a:gd name="connsiteX15" fmla="*/ 3241446 w 4555954"/>
                  <a:gd name="connsiteY15" fmla="*/ 601300 h 1717883"/>
                  <a:gd name="connsiteX16" fmla="*/ 3491651 w 4555954"/>
                  <a:gd name="connsiteY16" fmla="*/ 1452739 h 1717883"/>
                  <a:gd name="connsiteX17" fmla="*/ 2968837 w 4555954"/>
                  <a:gd name="connsiteY17" fmla="*/ 944862 h 1717883"/>
                  <a:gd name="connsiteX18" fmla="*/ 2566748 w 4555954"/>
                  <a:gd name="connsiteY18" fmla="*/ 538836 h 1717883"/>
                  <a:gd name="connsiteX19" fmla="*/ 2532765 w 4555954"/>
                  <a:gd name="connsiteY19" fmla="*/ 484884 h 1717883"/>
                  <a:gd name="connsiteX20" fmla="*/ 2530839 w 4555954"/>
                  <a:gd name="connsiteY20" fmla="*/ 505811 h 1717883"/>
                  <a:gd name="connsiteX21" fmla="*/ 2513246 w 4555954"/>
                  <a:gd name="connsiteY21" fmla="*/ 623707 h 1717883"/>
                  <a:gd name="connsiteX22" fmla="*/ 2401215 w 4555954"/>
                  <a:gd name="connsiteY22" fmla="*/ 1142788 h 1717883"/>
                  <a:gd name="connsiteX23" fmla="*/ 2322791 w 4555954"/>
                  <a:gd name="connsiteY23" fmla="*/ 1717883 h 1717883"/>
                  <a:gd name="connsiteX24" fmla="*/ 2065119 w 4555954"/>
                  <a:gd name="connsiteY24" fmla="*/ 1195069 h 1717883"/>
                  <a:gd name="connsiteX25" fmla="*/ 2042275 w 4555954"/>
                  <a:gd name="connsiteY25" fmla="*/ 555701 h 1717883"/>
                  <a:gd name="connsiteX26" fmla="*/ 2047041 w 4555954"/>
                  <a:gd name="connsiteY26" fmla="*/ 500758 h 1717883"/>
                  <a:gd name="connsiteX27" fmla="*/ 2022815 w 4555954"/>
                  <a:gd name="connsiteY27" fmla="*/ 534779 h 1717883"/>
                  <a:gd name="connsiteX28" fmla="*/ 1919477 w 4555954"/>
                  <a:gd name="connsiteY28" fmla="*/ 672252 h 1717883"/>
                  <a:gd name="connsiteX29" fmla="*/ 1560977 w 4555954"/>
                  <a:gd name="connsiteY29" fmla="*/ 978470 h 1717883"/>
                  <a:gd name="connsiteX30" fmla="*/ 1138990 w 4555954"/>
                  <a:gd name="connsiteY30" fmla="*/ 1351910 h 1717883"/>
                  <a:gd name="connsiteX31" fmla="*/ 1328501 w 4555954"/>
                  <a:gd name="connsiteY31" fmla="*/ 704503 h 1717883"/>
                  <a:gd name="connsiteX32" fmla="*/ 1383455 w 4555954"/>
                  <a:gd name="connsiteY32" fmla="*/ 606006 h 1717883"/>
                  <a:gd name="connsiteX33" fmla="*/ 1226048 w 4555954"/>
                  <a:gd name="connsiteY33" fmla="*/ 659742 h 1717883"/>
                  <a:gd name="connsiteX34" fmla="*/ 780488 w 4555954"/>
                  <a:gd name="connsiteY34" fmla="*/ 811918 h 1717883"/>
                  <a:gd name="connsiteX35" fmla="*/ 0 w 4555954"/>
                  <a:gd name="connsiteY35" fmla="*/ 1170420 h 1717883"/>
                  <a:gd name="connsiteX36" fmla="*/ 713268 w 4555954"/>
                  <a:gd name="connsiteY36" fmla="*/ 348854 h 1717883"/>
                  <a:gd name="connsiteX37" fmla="*/ 1426537 w 4555954"/>
                  <a:gd name="connsiteY37" fmla="*/ 76244 h 1717883"/>
                  <a:gd name="connsiteX38" fmla="*/ 1486678 w 4555954"/>
                  <a:gd name="connsiteY38" fmla="*/ 74431 h 1717883"/>
                  <a:gd name="connsiteX39" fmla="*/ 1696602 w 4555954"/>
                  <a:gd name="connsiteY39" fmla="*/ 182274 h 1717883"/>
                  <a:gd name="connsiteX40" fmla="*/ 1719852 w 4555954"/>
                  <a:gd name="connsiteY40" fmla="*/ 223459 h 1717883"/>
                  <a:gd name="connsiteX41" fmla="*/ 1772057 w 4555954"/>
                  <a:gd name="connsiteY41" fmla="*/ 192734 h 1717883"/>
                  <a:gd name="connsiteX42" fmla="*/ 2111591 w 4555954"/>
                  <a:gd name="connsiteY42" fmla="*/ 96804 h 1717883"/>
                  <a:gd name="connsiteX43" fmla="*/ 2170141 w 4555954"/>
                  <a:gd name="connsiteY43" fmla="*/ 101418 h 1717883"/>
                  <a:gd name="connsiteX44" fmla="*/ 2199817 w 4555954"/>
                  <a:gd name="connsiteY44" fmla="*/ 63531 h 1717883"/>
                  <a:gd name="connsiteX45" fmla="*/ 2319059 w 4555954"/>
                  <a:gd name="connsiteY45" fmla="*/ 65 h 1717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555954" h="1717883">
                    <a:moveTo>
                      <a:pt x="2319059" y="65"/>
                    </a:moveTo>
                    <a:cubicBezTo>
                      <a:pt x="2404483" y="-2269"/>
                      <a:pt x="2459098" y="58064"/>
                      <a:pt x="2494721" y="132226"/>
                    </a:cubicBezTo>
                    <a:lnTo>
                      <a:pt x="2504959" y="158732"/>
                    </a:lnTo>
                    <a:lnTo>
                      <a:pt x="2530133" y="115478"/>
                    </a:lnTo>
                    <a:cubicBezTo>
                      <a:pt x="2553229" y="90465"/>
                      <a:pt x="2582482" y="70082"/>
                      <a:pt x="2617804" y="56078"/>
                    </a:cubicBezTo>
                    <a:cubicBezTo>
                      <a:pt x="2723767" y="14066"/>
                      <a:pt x="2828680" y="72181"/>
                      <a:pt x="2908911" y="134325"/>
                    </a:cubicBezTo>
                    <a:lnTo>
                      <a:pt x="2960876" y="178105"/>
                    </a:lnTo>
                    <a:lnTo>
                      <a:pt x="2962296" y="165550"/>
                    </a:lnTo>
                    <a:cubicBezTo>
                      <a:pt x="2966737" y="150002"/>
                      <a:pt x="2973816" y="135745"/>
                      <a:pt x="2983775" y="123297"/>
                    </a:cubicBezTo>
                    <a:cubicBezTo>
                      <a:pt x="3063442" y="23714"/>
                      <a:pt x="3247673" y="43630"/>
                      <a:pt x="3360951" y="63547"/>
                    </a:cubicBezTo>
                    <a:cubicBezTo>
                      <a:pt x="3474229" y="83464"/>
                      <a:pt x="3665924" y="159397"/>
                      <a:pt x="3865092" y="332423"/>
                    </a:cubicBezTo>
                    <a:cubicBezTo>
                      <a:pt x="4064259" y="505450"/>
                      <a:pt x="4397866" y="811669"/>
                      <a:pt x="4555954" y="1101707"/>
                    </a:cubicBezTo>
                    <a:cubicBezTo>
                      <a:pt x="4300771" y="984696"/>
                      <a:pt x="4020691" y="850259"/>
                      <a:pt x="3790404" y="750675"/>
                    </a:cubicBezTo>
                    <a:cubicBezTo>
                      <a:pt x="3617688" y="675987"/>
                      <a:pt x="3450575" y="611802"/>
                      <a:pt x="3307968" y="556544"/>
                    </a:cubicBezTo>
                    <a:lnTo>
                      <a:pt x="3194585" y="512170"/>
                    </a:lnTo>
                    <a:lnTo>
                      <a:pt x="3241446" y="601300"/>
                    </a:lnTo>
                    <a:cubicBezTo>
                      <a:pt x="3319246" y="755031"/>
                      <a:pt x="3475468" y="1055027"/>
                      <a:pt x="3491651" y="1452739"/>
                    </a:cubicBezTo>
                    <a:cubicBezTo>
                      <a:pt x="3238957" y="1223075"/>
                      <a:pt x="3135639" y="1117265"/>
                      <a:pt x="2968837" y="944862"/>
                    </a:cubicBezTo>
                    <a:cubicBezTo>
                      <a:pt x="2843735" y="815559"/>
                      <a:pt x="2670319" y="667351"/>
                      <a:pt x="2566748" y="538836"/>
                    </a:cubicBezTo>
                    <a:lnTo>
                      <a:pt x="2532765" y="484884"/>
                    </a:lnTo>
                    <a:lnTo>
                      <a:pt x="2530839" y="505811"/>
                    </a:lnTo>
                    <a:cubicBezTo>
                      <a:pt x="2526004" y="544079"/>
                      <a:pt x="2519937" y="583562"/>
                      <a:pt x="2513246" y="623707"/>
                    </a:cubicBezTo>
                    <a:cubicBezTo>
                      <a:pt x="2486482" y="784286"/>
                      <a:pt x="2432958" y="960427"/>
                      <a:pt x="2401215" y="1142788"/>
                    </a:cubicBezTo>
                    <a:cubicBezTo>
                      <a:pt x="2369472" y="1325150"/>
                      <a:pt x="2345198" y="1552949"/>
                      <a:pt x="2322791" y="1717883"/>
                    </a:cubicBezTo>
                    <a:cubicBezTo>
                      <a:pt x="2147275" y="1501912"/>
                      <a:pt x="2100595" y="1342577"/>
                      <a:pt x="2065119" y="1195069"/>
                    </a:cubicBezTo>
                    <a:cubicBezTo>
                      <a:pt x="2038512" y="1084439"/>
                      <a:pt x="2028008" y="783353"/>
                      <a:pt x="2042275" y="555701"/>
                    </a:cubicBezTo>
                    <a:lnTo>
                      <a:pt x="2047041" y="500758"/>
                    </a:lnTo>
                    <a:lnTo>
                      <a:pt x="2022815" y="534779"/>
                    </a:lnTo>
                    <a:cubicBezTo>
                      <a:pt x="1983779" y="588150"/>
                      <a:pt x="1946708" y="636464"/>
                      <a:pt x="1919477" y="672252"/>
                    </a:cubicBezTo>
                    <a:cubicBezTo>
                      <a:pt x="1810558" y="815402"/>
                      <a:pt x="1743340" y="865195"/>
                      <a:pt x="1560977" y="978470"/>
                    </a:cubicBezTo>
                    <a:cubicBezTo>
                      <a:pt x="1378614" y="1091746"/>
                      <a:pt x="1284010" y="1193199"/>
                      <a:pt x="1138990" y="1351910"/>
                    </a:cubicBezTo>
                    <a:cubicBezTo>
                      <a:pt x="1118373" y="1252717"/>
                      <a:pt x="1195980" y="967776"/>
                      <a:pt x="1328501" y="704503"/>
                    </a:cubicBezTo>
                    <a:lnTo>
                      <a:pt x="1383455" y="606006"/>
                    </a:lnTo>
                    <a:lnTo>
                      <a:pt x="1226048" y="659742"/>
                    </a:lnTo>
                    <a:cubicBezTo>
                      <a:pt x="1076284" y="707822"/>
                      <a:pt x="913059" y="757459"/>
                      <a:pt x="780488" y="811918"/>
                    </a:cubicBezTo>
                    <a:cubicBezTo>
                      <a:pt x="515347" y="920838"/>
                      <a:pt x="239625" y="1048430"/>
                      <a:pt x="0" y="1170420"/>
                    </a:cubicBezTo>
                    <a:cubicBezTo>
                      <a:pt x="111409" y="915236"/>
                      <a:pt x="468046" y="520014"/>
                      <a:pt x="713268" y="348854"/>
                    </a:cubicBezTo>
                    <a:cubicBezTo>
                      <a:pt x="958492" y="177694"/>
                      <a:pt x="1257868" y="95538"/>
                      <a:pt x="1426537" y="76244"/>
                    </a:cubicBezTo>
                    <a:cubicBezTo>
                      <a:pt x="1447621" y="73832"/>
                      <a:pt x="1467673" y="73326"/>
                      <a:pt x="1486678" y="74431"/>
                    </a:cubicBezTo>
                    <a:cubicBezTo>
                      <a:pt x="1586447" y="80233"/>
                      <a:pt x="1657302" y="130428"/>
                      <a:pt x="1696602" y="182274"/>
                    </a:cubicBezTo>
                    <a:lnTo>
                      <a:pt x="1719852" y="223459"/>
                    </a:lnTo>
                    <a:lnTo>
                      <a:pt x="1772057" y="192734"/>
                    </a:lnTo>
                    <a:cubicBezTo>
                      <a:pt x="1887763" y="133527"/>
                      <a:pt x="2019068" y="98749"/>
                      <a:pt x="2111591" y="96804"/>
                    </a:cubicBezTo>
                    <a:lnTo>
                      <a:pt x="2170141" y="101418"/>
                    </a:lnTo>
                    <a:lnTo>
                      <a:pt x="2199817" y="63531"/>
                    </a:lnTo>
                    <a:cubicBezTo>
                      <a:pt x="2235910" y="24456"/>
                      <a:pt x="2276348" y="1233"/>
                      <a:pt x="2319059" y="65"/>
                    </a:cubicBezTo>
                    <a:close/>
                  </a:path>
                </a:pathLst>
              </a:custGeom>
              <a:solidFill>
                <a:srgbClr val="6C6A42"/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18B4E2E2-520D-419B-A206-04F0A8276538}"/>
                  </a:ext>
                </a:extLst>
              </p:cNvPr>
              <p:cNvGrpSpPr/>
              <p:nvPr/>
            </p:nvGrpSpPr>
            <p:grpSpPr>
              <a:xfrm>
                <a:off x="2190579" y="5954005"/>
                <a:ext cx="1199602" cy="452325"/>
                <a:chOff x="512403" y="1168491"/>
                <a:chExt cx="4555954" cy="1717882"/>
              </a:xfrm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FE714DD5-410D-478F-BC4E-C64E03657C75}"/>
                    </a:ext>
                  </a:extLst>
                </p:cNvPr>
                <p:cNvSpPr/>
                <p:nvPr/>
              </p:nvSpPr>
              <p:spPr>
                <a:xfrm>
                  <a:off x="3468936" y="1215776"/>
                  <a:ext cx="1599421" cy="1054420"/>
                </a:xfrm>
                <a:custGeom>
                  <a:avLst/>
                  <a:gdLst>
                    <a:gd name="connsiteX0" fmla="*/ 47514 w 1021540"/>
                    <a:gd name="connsiteY0" fmla="*/ 53502 h 667249"/>
                    <a:gd name="connsiteX1" fmla="*/ 202296 w 1021540"/>
                    <a:gd name="connsiteY1" fmla="*/ 5877 h 667249"/>
                    <a:gd name="connsiteX2" fmla="*/ 576152 w 1021540"/>
                    <a:gd name="connsiteY2" fmla="*/ 182090 h 667249"/>
                    <a:gd name="connsiteX3" fmla="*/ 1021446 w 1021540"/>
                    <a:gd name="connsiteY3" fmla="*/ 660721 h 667249"/>
                    <a:gd name="connsiteX4" fmla="*/ 538052 w 1021540"/>
                    <a:gd name="connsiteY4" fmla="*/ 448790 h 667249"/>
                    <a:gd name="connsiteX5" fmla="*/ 145146 w 1021540"/>
                    <a:gd name="connsiteY5" fmla="*/ 291627 h 667249"/>
                    <a:gd name="connsiteX6" fmla="*/ 4652 w 1021540"/>
                    <a:gd name="connsiteY6" fmla="*/ 167802 h 667249"/>
                    <a:gd name="connsiteX7" fmla="*/ 47514 w 1021540"/>
                    <a:gd name="connsiteY7" fmla="*/ 53502 h 667249"/>
                    <a:gd name="connsiteX0" fmla="*/ 47514 w 1021540"/>
                    <a:gd name="connsiteY0" fmla="*/ 53502 h 660721"/>
                    <a:gd name="connsiteX1" fmla="*/ 202296 w 1021540"/>
                    <a:gd name="connsiteY1" fmla="*/ 5877 h 660721"/>
                    <a:gd name="connsiteX2" fmla="*/ 576152 w 1021540"/>
                    <a:gd name="connsiteY2" fmla="*/ 182090 h 660721"/>
                    <a:gd name="connsiteX3" fmla="*/ 1021446 w 1021540"/>
                    <a:gd name="connsiteY3" fmla="*/ 660721 h 660721"/>
                    <a:gd name="connsiteX4" fmla="*/ 538052 w 1021540"/>
                    <a:gd name="connsiteY4" fmla="*/ 448790 h 660721"/>
                    <a:gd name="connsiteX5" fmla="*/ 145146 w 1021540"/>
                    <a:gd name="connsiteY5" fmla="*/ 291627 h 660721"/>
                    <a:gd name="connsiteX6" fmla="*/ 4652 w 1021540"/>
                    <a:gd name="connsiteY6" fmla="*/ 167802 h 660721"/>
                    <a:gd name="connsiteX7" fmla="*/ 47514 w 1021540"/>
                    <a:gd name="connsiteY7" fmla="*/ 53502 h 660721"/>
                    <a:gd name="connsiteX0" fmla="*/ 47514 w 1021446"/>
                    <a:gd name="connsiteY0" fmla="*/ 53502 h 660721"/>
                    <a:gd name="connsiteX1" fmla="*/ 202296 w 1021446"/>
                    <a:gd name="connsiteY1" fmla="*/ 5877 h 660721"/>
                    <a:gd name="connsiteX2" fmla="*/ 576152 w 1021446"/>
                    <a:gd name="connsiteY2" fmla="*/ 182090 h 660721"/>
                    <a:gd name="connsiteX3" fmla="*/ 1021446 w 1021446"/>
                    <a:gd name="connsiteY3" fmla="*/ 660721 h 660721"/>
                    <a:gd name="connsiteX4" fmla="*/ 538052 w 1021446"/>
                    <a:gd name="connsiteY4" fmla="*/ 448790 h 660721"/>
                    <a:gd name="connsiteX5" fmla="*/ 145146 w 1021446"/>
                    <a:gd name="connsiteY5" fmla="*/ 291627 h 660721"/>
                    <a:gd name="connsiteX6" fmla="*/ 4652 w 1021446"/>
                    <a:gd name="connsiteY6" fmla="*/ 167802 h 660721"/>
                    <a:gd name="connsiteX7" fmla="*/ 47514 w 1021446"/>
                    <a:gd name="connsiteY7" fmla="*/ 53502 h 660721"/>
                    <a:gd name="connsiteX0" fmla="*/ 29203 w 1029329"/>
                    <a:gd name="connsiteY0" fmla="*/ 41972 h 663478"/>
                    <a:gd name="connsiteX1" fmla="*/ 210179 w 1029329"/>
                    <a:gd name="connsiteY1" fmla="*/ 8634 h 663478"/>
                    <a:gd name="connsiteX2" fmla="*/ 584035 w 1029329"/>
                    <a:gd name="connsiteY2" fmla="*/ 184847 h 663478"/>
                    <a:gd name="connsiteX3" fmla="*/ 1029329 w 1029329"/>
                    <a:gd name="connsiteY3" fmla="*/ 663478 h 663478"/>
                    <a:gd name="connsiteX4" fmla="*/ 545935 w 1029329"/>
                    <a:gd name="connsiteY4" fmla="*/ 451547 h 663478"/>
                    <a:gd name="connsiteX5" fmla="*/ 153029 w 1029329"/>
                    <a:gd name="connsiteY5" fmla="*/ 294384 h 663478"/>
                    <a:gd name="connsiteX6" fmla="*/ 12535 w 1029329"/>
                    <a:gd name="connsiteY6" fmla="*/ 170559 h 663478"/>
                    <a:gd name="connsiteX7" fmla="*/ 29203 w 1029329"/>
                    <a:gd name="connsiteY7" fmla="*/ 41972 h 663478"/>
                    <a:gd name="connsiteX0" fmla="*/ 33011 w 1033137"/>
                    <a:gd name="connsiteY0" fmla="*/ 46662 h 668168"/>
                    <a:gd name="connsiteX1" fmla="*/ 213987 w 1033137"/>
                    <a:gd name="connsiteY1" fmla="*/ 13324 h 668168"/>
                    <a:gd name="connsiteX2" fmla="*/ 587843 w 1033137"/>
                    <a:gd name="connsiteY2" fmla="*/ 189537 h 668168"/>
                    <a:gd name="connsiteX3" fmla="*/ 1033137 w 1033137"/>
                    <a:gd name="connsiteY3" fmla="*/ 668168 h 668168"/>
                    <a:gd name="connsiteX4" fmla="*/ 549743 w 1033137"/>
                    <a:gd name="connsiteY4" fmla="*/ 456237 h 668168"/>
                    <a:gd name="connsiteX5" fmla="*/ 156837 w 1033137"/>
                    <a:gd name="connsiteY5" fmla="*/ 299074 h 668168"/>
                    <a:gd name="connsiteX6" fmla="*/ 16343 w 1033137"/>
                    <a:gd name="connsiteY6" fmla="*/ 175249 h 668168"/>
                    <a:gd name="connsiteX7" fmla="*/ 33011 w 1033137"/>
                    <a:gd name="connsiteY7" fmla="*/ 46662 h 668168"/>
                    <a:gd name="connsiteX0" fmla="*/ 1210 w 1001336"/>
                    <a:gd name="connsiteY0" fmla="*/ 45886 h 667392"/>
                    <a:gd name="connsiteX1" fmla="*/ 182186 w 1001336"/>
                    <a:gd name="connsiteY1" fmla="*/ 12548 h 667392"/>
                    <a:gd name="connsiteX2" fmla="*/ 556042 w 1001336"/>
                    <a:gd name="connsiteY2" fmla="*/ 188761 h 667392"/>
                    <a:gd name="connsiteX3" fmla="*/ 1001336 w 1001336"/>
                    <a:gd name="connsiteY3" fmla="*/ 667392 h 667392"/>
                    <a:gd name="connsiteX4" fmla="*/ 517942 w 1001336"/>
                    <a:gd name="connsiteY4" fmla="*/ 455461 h 667392"/>
                    <a:gd name="connsiteX5" fmla="*/ 125036 w 1001336"/>
                    <a:gd name="connsiteY5" fmla="*/ 298298 h 667392"/>
                    <a:gd name="connsiteX6" fmla="*/ 1210 w 1001336"/>
                    <a:gd name="connsiteY6" fmla="*/ 45886 h 667392"/>
                    <a:gd name="connsiteX0" fmla="*/ 17383 w 1017509"/>
                    <a:gd name="connsiteY0" fmla="*/ 53554 h 675060"/>
                    <a:gd name="connsiteX1" fmla="*/ 198359 w 1017509"/>
                    <a:gd name="connsiteY1" fmla="*/ 20216 h 675060"/>
                    <a:gd name="connsiteX2" fmla="*/ 572215 w 1017509"/>
                    <a:gd name="connsiteY2" fmla="*/ 196429 h 675060"/>
                    <a:gd name="connsiteX3" fmla="*/ 1017509 w 1017509"/>
                    <a:gd name="connsiteY3" fmla="*/ 675060 h 675060"/>
                    <a:gd name="connsiteX4" fmla="*/ 534115 w 1017509"/>
                    <a:gd name="connsiteY4" fmla="*/ 463129 h 675060"/>
                    <a:gd name="connsiteX5" fmla="*/ 141209 w 1017509"/>
                    <a:gd name="connsiteY5" fmla="*/ 305966 h 675060"/>
                    <a:gd name="connsiteX6" fmla="*/ 17383 w 1017509"/>
                    <a:gd name="connsiteY6" fmla="*/ 53554 h 675060"/>
                    <a:gd name="connsiteX0" fmla="*/ 22148 w 1022274"/>
                    <a:gd name="connsiteY0" fmla="*/ 60428 h 681934"/>
                    <a:gd name="connsiteX1" fmla="*/ 203124 w 1022274"/>
                    <a:gd name="connsiteY1" fmla="*/ 27090 h 681934"/>
                    <a:gd name="connsiteX2" fmla="*/ 576980 w 1022274"/>
                    <a:gd name="connsiteY2" fmla="*/ 203303 h 681934"/>
                    <a:gd name="connsiteX3" fmla="*/ 1022274 w 1022274"/>
                    <a:gd name="connsiteY3" fmla="*/ 681934 h 681934"/>
                    <a:gd name="connsiteX4" fmla="*/ 538880 w 1022274"/>
                    <a:gd name="connsiteY4" fmla="*/ 470003 h 681934"/>
                    <a:gd name="connsiteX5" fmla="*/ 145974 w 1022274"/>
                    <a:gd name="connsiteY5" fmla="*/ 312840 h 681934"/>
                    <a:gd name="connsiteX6" fmla="*/ 22148 w 1022274"/>
                    <a:gd name="connsiteY6" fmla="*/ 60428 h 681934"/>
                    <a:gd name="connsiteX0" fmla="*/ 4046 w 1004172"/>
                    <a:gd name="connsiteY0" fmla="*/ 37368 h 658874"/>
                    <a:gd name="connsiteX1" fmla="*/ 249316 w 1004172"/>
                    <a:gd name="connsiteY1" fmla="*/ 15937 h 658874"/>
                    <a:gd name="connsiteX2" fmla="*/ 558878 w 1004172"/>
                    <a:gd name="connsiteY2" fmla="*/ 180243 h 658874"/>
                    <a:gd name="connsiteX3" fmla="*/ 1004172 w 1004172"/>
                    <a:gd name="connsiteY3" fmla="*/ 658874 h 658874"/>
                    <a:gd name="connsiteX4" fmla="*/ 520778 w 1004172"/>
                    <a:gd name="connsiteY4" fmla="*/ 446943 h 658874"/>
                    <a:gd name="connsiteX5" fmla="*/ 127872 w 1004172"/>
                    <a:gd name="connsiteY5" fmla="*/ 289780 h 658874"/>
                    <a:gd name="connsiteX6" fmla="*/ 4046 w 1004172"/>
                    <a:gd name="connsiteY6" fmla="*/ 37368 h 658874"/>
                    <a:gd name="connsiteX0" fmla="*/ 17854 w 1017980"/>
                    <a:gd name="connsiteY0" fmla="*/ 43907 h 665413"/>
                    <a:gd name="connsiteX1" fmla="*/ 263124 w 1017980"/>
                    <a:gd name="connsiteY1" fmla="*/ 22476 h 665413"/>
                    <a:gd name="connsiteX2" fmla="*/ 572686 w 1017980"/>
                    <a:gd name="connsiteY2" fmla="*/ 186782 h 665413"/>
                    <a:gd name="connsiteX3" fmla="*/ 1017980 w 1017980"/>
                    <a:gd name="connsiteY3" fmla="*/ 665413 h 665413"/>
                    <a:gd name="connsiteX4" fmla="*/ 534586 w 1017980"/>
                    <a:gd name="connsiteY4" fmla="*/ 453482 h 665413"/>
                    <a:gd name="connsiteX5" fmla="*/ 141680 w 1017980"/>
                    <a:gd name="connsiteY5" fmla="*/ 296319 h 665413"/>
                    <a:gd name="connsiteX6" fmla="*/ 17854 w 1017980"/>
                    <a:gd name="connsiteY6" fmla="*/ 43907 h 665413"/>
                    <a:gd name="connsiteX0" fmla="*/ 18138 w 1015883"/>
                    <a:gd name="connsiteY0" fmla="*/ 48492 h 660473"/>
                    <a:gd name="connsiteX1" fmla="*/ 261027 w 1015883"/>
                    <a:gd name="connsiteY1" fmla="*/ 17536 h 660473"/>
                    <a:gd name="connsiteX2" fmla="*/ 570589 w 1015883"/>
                    <a:gd name="connsiteY2" fmla="*/ 181842 h 660473"/>
                    <a:gd name="connsiteX3" fmla="*/ 1015883 w 1015883"/>
                    <a:gd name="connsiteY3" fmla="*/ 660473 h 660473"/>
                    <a:gd name="connsiteX4" fmla="*/ 532489 w 1015883"/>
                    <a:gd name="connsiteY4" fmla="*/ 448542 h 660473"/>
                    <a:gd name="connsiteX5" fmla="*/ 139583 w 1015883"/>
                    <a:gd name="connsiteY5" fmla="*/ 291379 h 660473"/>
                    <a:gd name="connsiteX6" fmla="*/ 18138 w 1015883"/>
                    <a:gd name="connsiteY6" fmla="*/ 48492 h 660473"/>
                    <a:gd name="connsiteX0" fmla="*/ 20500 w 1018245"/>
                    <a:gd name="connsiteY0" fmla="*/ 48492 h 660473"/>
                    <a:gd name="connsiteX1" fmla="*/ 263389 w 1018245"/>
                    <a:gd name="connsiteY1" fmla="*/ 17536 h 660473"/>
                    <a:gd name="connsiteX2" fmla="*/ 572951 w 1018245"/>
                    <a:gd name="connsiteY2" fmla="*/ 181842 h 660473"/>
                    <a:gd name="connsiteX3" fmla="*/ 1018245 w 1018245"/>
                    <a:gd name="connsiteY3" fmla="*/ 660473 h 660473"/>
                    <a:gd name="connsiteX4" fmla="*/ 534851 w 1018245"/>
                    <a:gd name="connsiteY4" fmla="*/ 448542 h 660473"/>
                    <a:gd name="connsiteX5" fmla="*/ 141945 w 1018245"/>
                    <a:gd name="connsiteY5" fmla="*/ 291379 h 660473"/>
                    <a:gd name="connsiteX6" fmla="*/ 20500 w 1018245"/>
                    <a:gd name="connsiteY6" fmla="*/ 48492 h 660473"/>
                    <a:gd name="connsiteX0" fmla="*/ 14609 w 1012354"/>
                    <a:gd name="connsiteY0" fmla="*/ 47724 h 659705"/>
                    <a:gd name="connsiteX1" fmla="*/ 257498 w 1012354"/>
                    <a:gd name="connsiteY1" fmla="*/ 16768 h 659705"/>
                    <a:gd name="connsiteX2" fmla="*/ 567060 w 1012354"/>
                    <a:gd name="connsiteY2" fmla="*/ 181074 h 659705"/>
                    <a:gd name="connsiteX3" fmla="*/ 1012354 w 1012354"/>
                    <a:gd name="connsiteY3" fmla="*/ 659705 h 659705"/>
                    <a:gd name="connsiteX4" fmla="*/ 528960 w 1012354"/>
                    <a:gd name="connsiteY4" fmla="*/ 447774 h 659705"/>
                    <a:gd name="connsiteX5" fmla="*/ 136054 w 1012354"/>
                    <a:gd name="connsiteY5" fmla="*/ 290611 h 659705"/>
                    <a:gd name="connsiteX6" fmla="*/ 14609 w 1012354"/>
                    <a:gd name="connsiteY6" fmla="*/ 47724 h 659705"/>
                    <a:gd name="connsiteX0" fmla="*/ 22494 w 1020239"/>
                    <a:gd name="connsiteY0" fmla="*/ 50903 h 662884"/>
                    <a:gd name="connsiteX1" fmla="*/ 265383 w 1020239"/>
                    <a:gd name="connsiteY1" fmla="*/ 19947 h 662884"/>
                    <a:gd name="connsiteX2" fmla="*/ 574945 w 1020239"/>
                    <a:gd name="connsiteY2" fmla="*/ 184253 h 662884"/>
                    <a:gd name="connsiteX3" fmla="*/ 1020239 w 1020239"/>
                    <a:gd name="connsiteY3" fmla="*/ 662884 h 662884"/>
                    <a:gd name="connsiteX4" fmla="*/ 536845 w 1020239"/>
                    <a:gd name="connsiteY4" fmla="*/ 450953 h 662884"/>
                    <a:gd name="connsiteX5" fmla="*/ 143939 w 1020239"/>
                    <a:gd name="connsiteY5" fmla="*/ 293790 h 662884"/>
                    <a:gd name="connsiteX6" fmla="*/ 22494 w 1020239"/>
                    <a:gd name="connsiteY6" fmla="*/ 50903 h 662884"/>
                    <a:gd name="connsiteX0" fmla="*/ 22494 w 1020239"/>
                    <a:gd name="connsiteY0" fmla="*/ 50903 h 662884"/>
                    <a:gd name="connsiteX1" fmla="*/ 265383 w 1020239"/>
                    <a:gd name="connsiteY1" fmla="*/ 19947 h 662884"/>
                    <a:gd name="connsiteX2" fmla="*/ 574945 w 1020239"/>
                    <a:gd name="connsiteY2" fmla="*/ 184253 h 662884"/>
                    <a:gd name="connsiteX3" fmla="*/ 1020239 w 1020239"/>
                    <a:gd name="connsiteY3" fmla="*/ 662884 h 662884"/>
                    <a:gd name="connsiteX4" fmla="*/ 536845 w 1020239"/>
                    <a:gd name="connsiteY4" fmla="*/ 450953 h 662884"/>
                    <a:gd name="connsiteX5" fmla="*/ 143939 w 1020239"/>
                    <a:gd name="connsiteY5" fmla="*/ 293790 h 662884"/>
                    <a:gd name="connsiteX6" fmla="*/ 22494 w 1020239"/>
                    <a:gd name="connsiteY6" fmla="*/ 50903 h 662884"/>
                    <a:gd name="connsiteX0" fmla="*/ 22494 w 1025002"/>
                    <a:gd name="connsiteY0" fmla="*/ 50903 h 674790"/>
                    <a:gd name="connsiteX1" fmla="*/ 265383 w 1025002"/>
                    <a:gd name="connsiteY1" fmla="*/ 19947 h 674790"/>
                    <a:gd name="connsiteX2" fmla="*/ 574945 w 1025002"/>
                    <a:gd name="connsiteY2" fmla="*/ 184253 h 674790"/>
                    <a:gd name="connsiteX3" fmla="*/ 1025002 w 1025002"/>
                    <a:gd name="connsiteY3" fmla="*/ 674790 h 674790"/>
                    <a:gd name="connsiteX4" fmla="*/ 536845 w 1025002"/>
                    <a:gd name="connsiteY4" fmla="*/ 450953 h 674790"/>
                    <a:gd name="connsiteX5" fmla="*/ 143939 w 1025002"/>
                    <a:gd name="connsiteY5" fmla="*/ 293790 h 674790"/>
                    <a:gd name="connsiteX6" fmla="*/ 22494 w 1025002"/>
                    <a:gd name="connsiteY6" fmla="*/ 50903 h 674790"/>
                    <a:gd name="connsiteX0" fmla="*/ 22494 w 1025002"/>
                    <a:gd name="connsiteY0" fmla="*/ 50903 h 674790"/>
                    <a:gd name="connsiteX1" fmla="*/ 265383 w 1025002"/>
                    <a:gd name="connsiteY1" fmla="*/ 19947 h 674790"/>
                    <a:gd name="connsiteX2" fmla="*/ 574945 w 1025002"/>
                    <a:gd name="connsiteY2" fmla="*/ 184253 h 674790"/>
                    <a:gd name="connsiteX3" fmla="*/ 1025002 w 1025002"/>
                    <a:gd name="connsiteY3" fmla="*/ 674790 h 674790"/>
                    <a:gd name="connsiteX4" fmla="*/ 536845 w 1025002"/>
                    <a:gd name="connsiteY4" fmla="*/ 450953 h 674790"/>
                    <a:gd name="connsiteX5" fmla="*/ 143939 w 1025002"/>
                    <a:gd name="connsiteY5" fmla="*/ 293790 h 674790"/>
                    <a:gd name="connsiteX6" fmla="*/ 22494 w 1025002"/>
                    <a:gd name="connsiteY6" fmla="*/ 50903 h 674790"/>
                    <a:gd name="connsiteX0" fmla="*/ 22494 w 1025002"/>
                    <a:gd name="connsiteY0" fmla="*/ 50903 h 674790"/>
                    <a:gd name="connsiteX1" fmla="*/ 265383 w 1025002"/>
                    <a:gd name="connsiteY1" fmla="*/ 19947 h 674790"/>
                    <a:gd name="connsiteX2" fmla="*/ 584470 w 1025002"/>
                    <a:gd name="connsiteY2" fmla="*/ 184253 h 674790"/>
                    <a:gd name="connsiteX3" fmla="*/ 1025002 w 1025002"/>
                    <a:gd name="connsiteY3" fmla="*/ 674790 h 674790"/>
                    <a:gd name="connsiteX4" fmla="*/ 536845 w 1025002"/>
                    <a:gd name="connsiteY4" fmla="*/ 450953 h 674790"/>
                    <a:gd name="connsiteX5" fmla="*/ 143939 w 1025002"/>
                    <a:gd name="connsiteY5" fmla="*/ 293790 h 674790"/>
                    <a:gd name="connsiteX6" fmla="*/ 22494 w 1025002"/>
                    <a:gd name="connsiteY6" fmla="*/ 50903 h 674790"/>
                    <a:gd name="connsiteX0" fmla="*/ 5237 w 1007745"/>
                    <a:gd name="connsiteY0" fmla="*/ 48545 h 672432"/>
                    <a:gd name="connsiteX1" fmla="*/ 245745 w 1007745"/>
                    <a:gd name="connsiteY1" fmla="*/ 10445 h 672432"/>
                    <a:gd name="connsiteX2" fmla="*/ 567213 w 1007745"/>
                    <a:gd name="connsiteY2" fmla="*/ 181895 h 672432"/>
                    <a:gd name="connsiteX3" fmla="*/ 1007745 w 1007745"/>
                    <a:gd name="connsiteY3" fmla="*/ 672432 h 672432"/>
                    <a:gd name="connsiteX4" fmla="*/ 519588 w 1007745"/>
                    <a:gd name="connsiteY4" fmla="*/ 448595 h 672432"/>
                    <a:gd name="connsiteX5" fmla="*/ 126682 w 1007745"/>
                    <a:gd name="connsiteY5" fmla="*/ 291432 h 672432"/>
                    <a:gd name="connsiteX6" fmla="*/ 5237 w 1007745"/>
                    <a:gd name="connsiteY6" fmla="*/ 48545 h 672432"/>
                    <a:gd name="connsiteX0" fmla="*/ 5237 w 1007745"/>
                    <a:gd name="connsiteY0" fmla="*/ 44326 h 668213"/>
                    <a:gd name="connsiteX1" fmla="*/ 245745 w 1007745"/>
                    <a:gd name="connsiteY1" fmla="*/ 6226 h 668213"/>
                    <a:gd name="connsiteX2" fmla="*/ 567213 w 1007745"/>
                    <a:gd name="connsiteY2" fmla="*/ 177676 h 668213"/>
                    <a:gd name="connsiteX3" fmla="*/ 1007745 w 1007745"/>
                    <a:gd name="connsiteY3" fmla="*/ 668213 h 668213"/>
                    <a:gd name="connsiteX4" fmla="*/ 519588 w 1007745"/>
                    <a:gd name="connsiteY4" fmla="*/ 444376 h 668213"/>
                    <a:gd name="connsiteX5" fmla="*/ 126682 w 1007745"/>
                    <a:gd name="connsiteY5" fmla="*/ 287213 h 668213"/>
                    <a:gd name="connsiteX6" fmla="*/ 5237 w 1007745"/>
                    <a:gd name="connsiteY6" fmla="*/ 44326 h 668213"/>
                    <a:gd name="connsiteX0" fmla="*/ 17371 w 1019879"/>
                    <a:gd name="connsiteY0" fmla="*/ 48469 h 672356"/>
                    <a:gd name="connsiteX1" fmla="*/ 257879 w 1019879"/>
                    <a:gd name="connsiteY1" fmla="*/ 10369 h 672356"/>
                    <a:gd name="connsiteX2" fmla="*/ 579347 w 1019879"/>
                    <a:gd name="connsiteY2" fmla="*/ 181819 h 672356"/>
                    <a:gd name="connsiteX3" fmla="*/ 1019879 w 1019879"/>
                    <a:gd name="connsiteY3" fmla="*/ 672356 h 672356"/>
                    <a:gd name="connsiteX4" fmla="*/ 531722 w 1019879"/>
                    <a:gd name="connsiteY4" fmla="*/ 448519 h 672356"/>
                    <a:gd name="connsiteX5" fmla="*/ 138816 w 1019879"/>
                    <a:gd name="connsiteY5" fmla="*/ 291356 h 672356"/>
                    <a:gd name="connsiteX6" fmla="*/ 17371 w 1019879"/>
                    <a:gd name="connsiteY6" fmla="*/ 48469 h 672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19879" h="672356">
                      <a:moveTo>
                        <a:pt x="17371" y="48469"/>
                      </a:moveTo>
                      <a:cubicBezTo>
                        <a:pt x="68171" y="-15031"/>
                        <a:pt x="185647" y="-2331"/>
                        <a:pt x="257879" y="10369"/>
                      </a:cubicBezTo>
                      <a:cubicBezTo>
                        <a:pt x="330111" y="23069"/>
                        <a:pt x="452347" y="71488"/>
                        <a:pt x="579347" y="181819"/>
                      </a:cubicBezTo>
                      <a:cubicBezTo>
                        <a:pt x="706347" y="292150"/>
                        <a:pt x="919073" y="487412"/>
                        <a:pt x="1019879" y="672356"/>
                      </a:cubicBezTo>
                      <a:cubicBezTo>
                        <a:pt x="857160" y="597744"/>
                        <a:pt x="678566" y="512019"/>
                        <a:pt x="531722" y="448519"/>
                      </a:cubicBezTo>
                      <a:cubicBezTo>
                        <a:pt x="384878" y="385019"/>
                        <a:pt x="244385" y="333425"/>
                        <a:pt x="138816" y="291356"/>
                      </a:cubicBezTo>
                      <a:cubicBezTo>
                        <a:pt x="33247" y="249287"/>
                        <a:pt x="-33429" y="111969"/>
                        <a:pt x="17371" y="48469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00A9FF37-3241-4625-8671-2E72D2D60080}"/>
                    </a:ext>
                  </a:extLst>
                </p:cNvPr>
                <p:cNvSpPr/>
                <p:nvPr/>
              </p:nvSpPr>
              <p:spPr>
                <a:xfrm rot="1836303">
                  <a:off x="3644130" y="1582169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338441AE-5E8F-49DC-A9D6-B1B8EAE43756}"/>
                    </a:ext>
                  </a:extLst>
                </p:cNvPr>
                <p:cNvSpPr/>
                <p:nvPr/>
              </p:nvSpPr>
              <p:spPr>
                <a:xfrm>
                  <a:off x="512403" y="1242366"/>
                  <a:ext cx="1738161" cy="1096543"/>
                </a:xfrm>
                <a:custGeom>
                  <a:avLst/>
                  <a:gdLst>
                    <a:gd name="connsiteX0" fmla="*/ 1078841 w 1093100"/>
                    <a:gd name="connsiteY0" fmla="*/ 82089 h 678101"/>
                    <a:gd name="connsiteX1" fmla="*/ 890722 w 1093100"/>
                    <a:gd name="connsiteY1" fmla="*/ 1127 h 678101"/>
                    <a:gd name="connsiteX2" fmla="*/ 452572 w 1093100"/>
                    <a:gd name="connsiteY2" fmla="*/ 136858 h 678101"/>
                    <a:gd name="connsiteX3" fmla="*/ 134 w 1093100"/>
                    <a:gd name="connsiteY3" fmla="*/ 670258 h 678101"/>
                    <a:gd name="connsiteX4" fmla="*/ 497816 w 1093100"/>
                    <a:gd name="connsiteY4" fmla="*/ 441658 h 678101"/>
                    <a:gd name="connsiteX5" fmla="*/ 1014547 w 1093100"/>
                    <a:gd name="connsiteY5" fmla="*/ 253539 h 678101"/>
                    <a:gd name="connsiteX6" fmla="*/ 1078841 w 1093100"/>
                    <a:gd name="connsiteY6" fmla="*/ 82089 h 678101"/>
                    <a:gd name="connsiteX0" fmla="*/ 1078841 w 1092751"/>
                    <a:gd name="connsiteY0" fmla="*/ 96180 h 692192"/>
                    <a:gd name="connsiteX1" fmla="*/ 895484 w 1092751"/>
                    <a:gd name="connsiteY1" fmla="*/ 930 h 692192"/>
                    <a:gd name="connsiteX2" fmla="*/ 452572 w 1092751"/>
                    <a:gd name="connsiteY2" fmla="*/ 150949 h 692192"/>
                    <a:gd name="connsiteX3" fmla="*/ 134 w 1092751"/>
                    <a:gd name="connsiteY3" fmla="*/ 684349 h 692192"/>
                    <a:gd name="connsiteX4" fmla="*/ 497816 w 1092751"/>
                    <a:gd name="connsiteY4" fmla="*/ 455749 h 692192"/>
                    <a:gd name="connsiteX5" fmla="*/ 1014547 w 1092751"/>
                    <a:gd name="connsiteY5" fmla="*/ 267630 h 692192"/>
                    <a:gd name="connsiteX6" fmla="*/ 1078841 w 1092751"/>
                    <a:gd name="connsiteY6" fmla="*/ 96180 h 692192"/>
                    <a:gd name="connsiteX0" fmla="*/ 1078841 w 1092751"/>
                    <a:gd name="connsiteY0" fmla="*/ 96180 h 684349"/>
                    <a:gd name="connsiteX1" fmla="*/ 895484 w 1092751"/>
                    <a:gd name="connsiteY1" fmla="*/ 930 h 684349"/>
                    <a:gd name="connsiteX2" fmla="*/ 452572 w 1092751"/>
                    <a:gd name="connsiteY2" fmla="*/ 150949 h 684349"/>
                    <a:gd name="connsiteX3" fmla="*/ 134 w 1092751"/>
                    <a:gd name="connsiteY3" fmla="*/ 684349 h 684349"/>
                    <a:gd name="connsiteX4" fmla="*/ 497816 w 1092751"/>
                    <a:gd name="connsiteY4" fmla="*/ 455749 h 684349"/>
                    <a:gd name="connsiteX5" fmla="*/ 1014547 w 1092751"/>
                    <a:gd name="connsiteY5" fmla="*/ 267630 h 684349"/>
                    <a:gd name="connsiteX6" fmla="*/ 1078841 w 1092751"/>
                    <a:gd name="connsiteY6" fmla="*/ 96180 h 684349"/>
                    <a:gd name="connsiteX0" fmla="*/ 1078707 w 1092617"/>
                    <a:gd name="connsiteY0" fmla="*/ 96180 h 684349"/>
                    <a:gd name="connsiteX1" fmla="*/ 895350 w 1092617"/>
                    <a:gd name="connsiteY1" fmla="*/ 930 h 684349"/>
                    <a:gd name="connsiteX2" fmla="*/ 452438 w 1092617"/>
                    <a:gd name="connsiteY2" fmla="*/ 150949 h 684349"/>
                    <a:gd name="connsiteX3" fmla="*/ 0 w 1092617"/>
                    <a:gd name="connsiteY3" fmla="*/ 684349 h 684349"/>
                    <a:gd name="connsiteX4" fmla="*/ 497682 w 1092617"/>
                    <a:gd name="connsiteY4" fmla="*/ 455749 h 684349"/>
                    <a:gd name="connsiteX5" fmla="*/ 1014413 w 1092617"/>
                    <a:gd name="connsiteY5" fmla="*/ 267630 h 684349"/>
                    <a:gd name="connsiteX6" fmla="*/ 1078707 w 1092617"/>
                    <a:gd name="connsiteY6" fmla="*/ 96180 h 684349"/>
                    <a:gd name="connsiteX0" fmla="*/ 1078707 w 1092617"/>
                    <a:gd name="connsiteY0" fmla="*/ 96180 h 684349"/>
                    <a:gd name="connsiteX1" fmla="*/ 895350 w 1092617"/>
                    <a:gd name="connsiteY1" fmla="*/ 930 h 684349"/>
                    <a:gd name="connsiteX2" fmla="*/ 452438 w 1092617"/>
                    <a:gd name="connsiteY2" fmla="*/ 150949 h 684349"/>
                    <a:gd name="connsiteX3" fmla="*/ 0 w 1092617"/>
                    <a:gd name="connsiteY3" fmla="*/ 684349 h 684349"/>
                    <a:gd name="connsiteX4" fmla="*/ 497682 w 1092617"/>
                    <a:gd name="connsiteY4" fmla="*/ 455749 h 684349"/>
                    <a:gd name="connsiteX5" fmla="*/ 1014413 w 1092617"/>
                    <a:gd name="connsiteY5" fmla="*/ 267630 h 684349"/>
                    <a:gd name="connsiteX6" fmla="*/ 1078707 w 1092617"/>
                    <a:gd name="connsiteY6" fmla="*/ 96180 h 684349"/>
                    <a:gd name="connsiteX0" fmla="*/ 1078707 w 1092617"/>
                    <a:gd name="connsiteY0" fmla="*/ 96481 h 684650"/>
                    <a:gd name="connsiteX1" fmla="*/ 895350 w 1092617"/>
                    <a:gd name="connsiteY1" fmla="*/ 1231 h 684650"/>
                    <a:gd name="connsiteX2" fmla="*/ 454819 w 1092617"/>
                    <a:gd name="connsiteY2" fmla="*/ 160775 h 684650"/>
                    <a:gd name="connsiteX3" fmla="*/ 0 w 1092617"/>
                    <a:gd name="connsiteY3" fmla="*/ 684650 h 684650"/>
                    <a:gd name="connsiteX4" fmla="*/ 497682 w 1092617"/>
                    <a:gd name="connsiteY4" fmla="*/ 456050 h 684650"/>
                    <a:gd name="connsiteX5" fmla="*/ 1014413 w 1092617"/>
                    <a:gd name="connsiteY5" fmla="*/ 267931 h 684650"/>
                    <a:gd name="connsiteX6" fmla="*/ 1078707 w 1092617"/>
                    <a:gd name="connsiteY6" fmla="*/ 96481 h 684650"/>
                    <a:gd name="connsiteX0" fmla="*/ 1078707 w 1092617"/>
                    <a:gd name="connsiteY0" fmla="*/ 95418 h 683587"/>
                    <a:gd name="connsiteX1" fmla="*/ 895350 w 1092617"/>
                    <a:gd name="connsiteY1" fmla="*/ 168 h 683587"/>
                    <a:gd name="connsiteX2" fmla="*/ 454819 w 1092617"/>
                    <a:gd name="connsiteY2" fmla="*/ 159712 h 683587"/>
                    <a:gd name="connsiteX3" fmla="*/ 0 w 1092617"/>
                    <a:gd name="connsiteY3" fmla="*/ 683587 h 683587"/>
                    <a:gd name="connsiteX4" fmla="*/ 497682 w 1092617"/>
                    <a:gd name="connsiteY4" fmla="*/ 454987 h 683587"/>
                    <a:gd name="connsiteX5" fmla="*/ 1014413 w 1092617"/>
                    <a:gd name="connsiteY5" fmla="*/ 266868 h 683587"/>
                    <a:gd name="connsiteX6" fmla="*/ 1078707 w 1092617"/>
                    <a:gd name="connsiteY6" fmla="*/ 95418 h 683587"/>
                    <a:gd name="connsiteX0" fmla="*/ 1078707 w 1091572"/>
                    <a:gd name="connsiteY0" fmla="*/ 109675 h 697844"/>
                    <a:gd name="connsiteX1" fmla="*/ 909638 w 1091572"/>
                    <a:gd name="connsiteY1" fmla="*/ 138 h 697844"/>
                    <a:gd name="connsiteX2" fmla="*/ 454819 w 1091572"/>
                    <a:gd name="connsiteY2" fmla="*/ 173969 h 697844"/>
                    <a:gd name="connsiteX3" fmla="*/ 0 w 1091572"/>
                    <a:gd name="connsiteY3" fmla="*/ 697844 h 697844"/>
                    <a:gd name="connsiteX4" fmla="*/ 497682 w 1091572"/>
                    <a:gd name="connsiteY4" fmla="*/ 469244 h 697844"/>
                    <a:gd name="connsiteX5" fmla="*/ 1014413 w 1091572"/>
                    <a:gd name="connsiteY5" fmla="*/ 281125 h 697844"/>
                    <a:gd name="connsiteX6" fmla="*/ 1078707 w 1091572"/>
                    <a:gd name="connsiteY6" fmla="*/ 109675 h 697844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  <a:gd name="connsiteX0" fmla="*/ 1100138 w 1108347"/>
                    <a:gd name="connsiteY0" fmla="*/ 101522 h 699216"/>
                    <a:gd name="connsiteX1" fmla="*/ 909638 w 1108347"/>
                    <a:gd name="connsiteY1" fmla="*/ 1510 h 699216"/>
                    <a:gd name="connsiteX2" fmla="*/ 454819 w 1108347"/>
                    <a:gd name="connsiteY2" fmla="*/ 175341 h 699216"/>
                    <a:gd name="connsiteX3" fmla="*/ 0 w 1108347"/>
                    <a:gd name="connsiteY3" fmla="*/ 699216 h 699216"/>
                    <a:gd name="connsiteX4" fmla="*/ 497682 w 1108347"/>
                    <a:gd name="connsiteY4" fmla="*/ 470616 h 699216"/>
                    <a:gd name="connsiteX5" fmla="*/ 1014413 w 1108347"/>
                    <a:gd name="connsiteY5" fmla="*/ 282497 h 699216"/>
                    <a:gd name="connsiteX6" fmla="*/ 1100138 w 1108347"/>
                    <a:gd name="connsiteY6" fmla="*/ 101522 h 699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347" h="699216">
                      <a:moveTo>
                        <a:pt x="1100138" y="101522"/>
                      </a:moveTo>
                      <a:cubicBezTo>
                        <a:pt x="1082676" y="54691"/>
                        <a:pt x="1017191" y="-10793"/>
                        <a:pt x="909638" y="1510"/>
                      </a:cubicBezTo>
                      <a:cubicBezTo>
                        <a:pt x="802085" y="13813"/>
                        <a:pt x="611187" y="66200"/>
                        <a:pt x="454819" y="175341"/>
                      </a:cubicBezTo>
                      <a:cubicBezTo>
                        <a:pt x="298451" y="284482"/>
                        <a:pt x="71040" y="536497"/>
                        <a:pt x="0" y="699216"/>
                      </a:cubicBezTo>
                      <a:cubicBezTo>
                        <a:pt x="152798" y="621429"/>
                        <a:pt x="328613" y="540069"/>
                        <a:pt x="497682" y="470616"/>
                      </a:cubicBezTo>
                      <a:cubicBezTo>
                        <a:pt x="666751" y="401163"/>
                        <a:pt x="914004" y="344013"/>
                        <a:pt x="1014413" y="282497"/>
                      </a:cubicBezTo>
                      <a:cubicBezTo>
                        <a:pt x="1114822" y="220981"/>
                        <a:pt x="1117601" y="148353"/>
                        <a:pt x="1100138" y="101522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4A388014-19F9-4E04-820A-281EFBCF3368}"/>
                    </a:ext>
                  </a:extLst>
                </p:cNvPr>
                <p:cNvSpPr/>
                <p:nvPr/>
              </p:nvSpPr>
              <p:spPr>
                <a:xfrm>
                  <a:off x="1648097" y="1265209"/>
                  <a:ext cx="1093646" cy="1255191"/>
                </a:xfrm>
                <a:custGeom>
                  <a:avLst/>
                  <a:gdLst>
                    <a:gd name="connsiteX0" fmla="*/ 13229 w 698289"/>
                    <a:gd name="connsiteY0" fmla="*/ 778224 h 778903"/>
                    <a:gd name="connsiteX1" fmla="*/ 213254 w 698289"/>
                    <a:gd name="connsiteY1" fmla="*/ 592486 h 778903"/>
                    <a:gd name="connsiteX2" fmla="*/ 487098 w 698289"/>
                    <a:gd name="connsiteY2" fmla="*/ 363886 h 778903"/>
                    <a:gd name="connsiteX3" fmla="*/ 672835 w 698289"/>
                    <a:gd name="connsiteY3" fmla="*/ 75755 h 778903"/>
                    <a:gd name="connsiteX4" fmla="*/ 660929 w 698289"/>
                    <a:gd name="connsiteY4" fmla="*/ 1936 h 778903"/>
                    <a:gd name="connsiteX5" fmla="*/ 344223 w 698289"/>
                    <a:gd name="connsiteY5" fmla="*/ 70993 h 778903"/>
                    <a:gd name="connsiteX6" fmla="*/ 56091 w 698289"/>
                    <a:gd name="connsiteY6" fmla="*/ 525811 h 778903"/>
                    <a:gd name="connsiteX7" fmla="*/ 13229 w 698289"/>
                    <a:gd name="connsiteY7" fmla="*/ 778224 h 778903"/>
                    <a:gd name="connsiteX0" fmla="*/ 8986 w 717859"/>
                    <a:gd name="connsiteY0" fmla="*/ 797274 h 797883"/>
                    <a:gd name="connsiteX1" fmla="*/ 232824 w 717859"/>
                    <a:gd name="connsiteY1" fmla="*/ 592486 h 797883"/>
                    <a:gd name="connsiteX2" fmla="*/ 506668 w 717859"/>
                    <a:gd name="connsiteY2" fmla="*/ 363886 h 797883"/>
                    <a:gd name="connsiteX3" fmla="*/ 692405 w 717859"/>
                    <a:gd name="connsiteY3" fmla="*/ 75755 h 797883"/>
                    <a:gd name="connsiteX4" fmla="*/ 680499 w 717859"/>
                    <a:gd name="connsiteY4" fmla="*/ 1936 h 797883"/>
                    <a:gd name="connsiteX5" fmla="*/ 363793 w 717859"/>
                    <a:gd name="connsiteY5" fmla="*/ 70993 h 797883"/>
                    <a:gd name="connsiteX6" fmla="*/ 75661 w 717859"/>
                    <a:gd name="connsiteY6" fmla="*/ 525811 h 797883"/>
                    <a:gd name="connsiteX7" fmla="*/ 8986 w 717859"/>
                    <a:gd name="connsiteY7" fmla="*/ 797274 h 797883"/>
                    <a:gd name="connsiteX0" fmla="*/ 1 w 708874"/>
                    <a:gd name="connsiteY0" fmla="*/ 797274 h 797883"/>
                    <a:gd name="connsiteX1" fmla="*/ 223839 w 708874"/>
                    <a:gd name="connsiteY1" fmla="*/ 592486 h 797883"/>
                    <a:gd name="connsiteX2" fmla="*/ 497683 w 708874"/>
                    <a:gd name="connsiteY2" fmla="*/ 363886 h 797883"/>
                    <a:gd name="connsiteX3" fmla="*/ 683420 w 708874"/>
                    <a:gd name="connsiteY3" fmla="*/ 75755 h 797883"/>
                    <a:gd name="connsiteX4" fmla="*/ 671514 w 708874"/>
                    <a:gd name="connsiteY4" fmla="*/ 1936 h 797883"/>
                    <a:gd name="connsiteX5" fmla="*/ 354808 w 708874"/>
                    <a:gd name="connsiteY5" fmla="*/ 70993 h 797883"/>
                    <a:gd name="connsiteX6" fmla="*/ 66676 w 708874"/>
                    <a:gd name="connsiteY6" fmla="*/ 525811 h 797883"/>
                    <a:gd name="connsiteX7" fmla="*/ 1 w 708874"/>
                    <a:gd name="connsiteY7" fmla="*/ 797274 h 797883"/>
                    <a:gd name="connsiteX0" fmla="*/ 1 w 708874"/>
                    <a:gd name="connsiteY0" fmla="*/ 797274 h 797274"/>
                    <a:gd name="connsiteX1" fmla="*/ 223839 w 708874"/>
                    <a:gd name="connsiteY1" fmla="*/ 592486 h 797274"/>
                    <a:gd name="connsiteX2" fmla="*/ 497683 w 708874"/>
                    <a:gd name="connsiteY2" fmla="*/ 363886 h 797274"/>
                    <a:gd name="connsiteX3" fmla="*/ 683420 w 708874"/>
                    <a:gd name="connsiteY3" fmla="*/ 75755 h 797274"/>
                    <a:gd name="connsiteX4" fmla="*/ 671514 w 708874"/>
                    <a:gd name="connsiteY4" fmla="*/ 1936 h 797274"/>
                    <a:gd name="connsiteX5" fmla="*/ 354808 w 708874"/>
                    <a:gd name="connsiteY5" fmla="*/ 70993 h 797274"/>
                    <a:gd name="connsiteX6" fmla="*/ 66676 w 708874"/>
                    <a:gd name="connsiteY6" fmla="*/ 525811 h 797274"/>
                    <a:gd name="connsiteX7" fmla="*/ 1 w 708874"/>
                    <a:gd name="connsiteY7" fmla="*/ 797274 h 797274"/>
                    <a:gd name="connsiteX0" fmla="*/ 1 w 708874"/>
                    <a:gd name="connsiteY0" fmla="*/ 797274 h 797274"/>
                    <a:gd name="connsiteX1" fmla="*/ 223839 w 708874"/>
                    <a:gd name="connsiteY1" fmla="*/ 592486 h 797274"/>
                    <a:gd name="connsiteX2" fmla="*/ 497683 w 708874"/>
                    <a:gd name="connsiteY2" fmla="*/ 363886 h 797274"/>
                    <a:gd name="connsiteX3" fmla="*/ 683420 w 708874"/>
                    <a:gd name="connsiteY3" fmla="*/ 75755 h 797274"/>
                    <a:gd name="connsiteX4" fmla="*/ 671514 w 708874"/>
                    <a:gd name="connsiteY4" fmla="*/ 1936 h 797274"/>
                    <a:gd name="connsiteX5" fmla="*/ 354808 w 708874"/>
                    <a:gd name="connsiteY5" fmla="*/ 70993 h 797274"/>
                    <a:gd name="connsiteX6" fmla="*/ 92870 w 708874"/>
                    <a:gd name="connsiteY6" fmla="*/ 473423 h 797274"/>
                    <a:gd name="connsiteX7" fmla="*/ 1 w 708874"/>
                    <a:gd name="connsiteY7" fmla="*/ 797274 h 797274"/>
                    <a:gd name="connsiteX0" fmla="*/ 1994 w 710867"/>
                    <a:gd name="connsiteY0" fmla="*/ 797274 h 817321"/>
                    <a:gd name="connsiteX1" fmla="*/ 225832 w 710867"/>
                    <a:gd name="connsiteY1" fmla="*/ 592486 h 817321"/>
                    <a:gd name="connsiteX2" fmla="*/ 499676 w 710867"/>
                    <a:gd name="connsiteY2" fmla="*/ 363886 h 817321"/>
                    <a:gd name="connsiteX3" fmla="*/ 685413 w 710867"/>
                    <a:gd name="connsiteY3" fmla="*/ 75755 h 817321"/>
                    <a:gd name="connsiteX4" fmla="*/ 673507 w 710867"/>
                    <a:gd name="connsiteY4" fmla="*/ 1936 h 817321"/>
                    <a:gd name="connsiteX5" fmla="*/ 356801 w 710867"/>
                    <a:gd name="connsiteY5" fmla="*/ 70993 h 817321"/>
                    <a:gd name="connsiteX6" fmla="*/ 1994 w 710867"/>
                    <a:gd name="connsiteY6" fmla="*/ 797274 h 817321"/>
                    <a:gd name="connsiteX0" fmla="*/ 1994 w 714094"/>
                    <a:gd name="connsiteY0" fmla="*/ 797044 h 817091"/>
                    <a:gd name="connsiteX1" fmla="*/ 225832 w 714094"/>
                    <a:gd name="connsiteY1" fmla="*/ 592256 h 817091"/>
                    <a:gd name="connsiteX2" fmla="*/ 499676 w 714094"/>
                    <a:gd name="connsiteY2" fmla="*/ 363656 h 817091"/>
                    <a:gd name="connsiteX3" fmla="*/ 685413 w 714094"/>
                    <a:gd name="connsiteY3" fmla="*/ 75525 h 817091"/>
                    <a:gd name="connsiteX4" fmla="*/ 673507 w 714094"/>
                    <a:gd name="connsiteY4" fmla="*/ 1706 h 817091"/>
                    <a:gd name="connsiteX5" fmla="*/ 306795 w 714094"/>
                    <a:gd name="connsiteY5" fmla="*/ 125532 h 817091"/>
                    <a:gd name="connsiteX6" fmla="*/ 1994 w 714094"/>
                    <a:gd name="connsiteY6" fmla="*/ 797044 h 817091"/>
                    <a:gd name="connsiteX0" fmla="*/ 1994 w 714094"/>
                    <a:gd name="connsiteY0" fmla="*/ 797044 h 817091"/>
                    <a:gd name="connsiteX1" fmla="*/ 225832 w 714094"/>
                    <a:gd name="connsiteY1" fmla="*/ 592256 h 817091"/>
                    <a:gd name="connsiteX2" fmla="*/ 499676 w 714094"/>
                    <a:gd name="connsiteY2" fmla="*/ 363656 h 817091"/>
                    <a:gd name="connsiteX3" fmla="*/ 685413 w 714094"/>
                    <a:gd name="connsiteY3" fmla="*/ 75525 h 817091"/>
                    <a:gd name="connsiteX4" fmla="*/ 673507 w 714094"/>
                    <a:gd name="connsiteY4" fmla="*/ 1706 h 817091"/>
                    <a:gd name="connsiteX5" fmla="*/ 306795 w 714094"/>
                    <a:gd name="connsiteY5" fmla="*/ 125532 h 817091"/>
                    <a:gd name="connsiteX6" fmla="*/ 1994 w 714094"/>
                    <a:gd name="connsiteY6" fmla="*/ 797044 h 817091"/>
                    <a:gd name="connsiteX0" fmla="*/ 2299 w 714399"/>
                    <a:gd name="connsiteY0" fmla="*/ 797044 h 817091"/>
                    <a:gd name="connsiteX1" fmla="*/ 226137 w 714399"/>
                    <a:gd name="connsiteY1" fmla="*/ 592256 h 817091"/>
                    <a:gd name="connsiteX2" fmla="*/ 499981 w 714399"/>
                    <a:gd name="connsiteY2" fmla="*/ 363656 h 817091"/>
                    <a:gd name="connsiteX3" fmla="*/ 685718 w 714399"/>
                    <a:gd name="connsiteY3" fmla="*/ 75525 h 817091"/>
                    <a:gd name="connsiteX4" fmla="*/ 673812 w 714399"/>
                    <a:gd name="connsiteY4" fmla="*/ 1706 h 817091"/>
                    <a:gd name="connsiteX5" fmla="*/ 307100 w 714399"/>
                    <a:gd name="connsiteY5" fmla="*/ 125532 h 817091"/>
                    <a:gd name="connsiteX6" fmla="*/ 2299 w 714399"/>
                    <a:gd name="connsiteY6" fmla="*/ 797044 h 817091"/>
                    <a:gd name="connsiteX0" fmla="*/ 2299 w 714399"/>
                    <a:gd name="connsiteY0" fmla="*/ 797044 h 797044"/>
                    <a:gd name="connsiteX1" fmla="*/ 226137 w 714399"/>
                    <a:gd name="connsiteY1" fmla="*/ 592256 h 797044"/>
                    <a:gd name="connsiteX2" fmla="*/ 499981 w 714399"/>
                    <a:gd name="connsiteY2" fmla="*/ 363656 h 797044"/>
                    <a:gd name="connsiteX3" fmla="*/ 685718 w 714399"/>
                    <a:gd name="connsiteY3" fmla="*/ 75525 h 797044"/>
                    <a:gd name="connsiteX4" fmla="*/ 673812 w 714399"/>
                    <a:gd name="connsiteY4" fmla="*/ 1706 h 797044"/>
                    <a:gd name="connsiteX5" fmla="*/ 307100 w 714399"/>
                    <a:gd name="connsiteY5" fmla="*/ 125532 h 797044"/>
                    <a:gd name="connsiteX6" fmla="*/ 2299 w 714399"/>
                    <a:gd name="connsiteY6" fmla="*/ 797044 h 797044"/>
                    <a:gd name="connsiteX0" fmla="*/ 2299 w 714399"/>
                    <a:gd name="connsiteY0" fmla="*/ 797044 h 797044"/>
                    <a:gd name="connsiteX1" fmla="*/ 271381 w 714399"/>
                    <a:gd name="connsiteY1" fmla="*/ 558918 h 797044"/>
                    <a:gd name="connsiteX2" fmla="*/ 499981 w 714399"/>
                    <a:gd name="connsiteY2" fmla="*/ 363656 h 797044"/>
                    <a:gd name="connsiteX3" fmla="*/ 685718 w 714399"/>
                    <a:gd name="connsiteY3" fmla="*/ 75525 h 797044"/>
                    <a:gd name="connsiteX4" fmla="*/ 673812 w 714399"/>
                    <a:gd name="connsiteY4" fmla="*/ 1706 h 797044"/>
                    <a:gd name="connsiteX5" fmla="*/ 307100 w 714399"/>
                    <a:gd name="connsiteY5" fmla="*/ 125532 h 797044"/>
                    <a:gd name="connsiteX6" fmla="*/ 2299 w 714399"/>
                    <a:gd name="connsiteY6" fmla="*/ 797044 h 797044"/>
                    <a:gd name="connsiteX0" fmla="*/ 2299 w 714399"/>
                    <a:gd name="connsiteY0" fmla="*/ 797044 h 797044"/>
                    <a:gd name="connsiteX1" fmla="*/ 271381 w 714399"/>
                    <a:gd name="connsiteY1" fmla="*/ 558918 h 797044"/>
                    <a:gd name="connsiteX2" fmla="*/ 499981 w 714399"/>
                    <a:gd name="connsiteY2" fmla="*/ 363656 h 797044"/>
                    <a:gd name="connsiteX3" fmla="*/ 685718 w 714399"/>
                    <a:gd name="connsiteY3" fmla="*/ 75525 h 797044"/>
                    <a:gd name="connsiteX4" fmla="*/ 673812 w 714399"/>
                    <a:gd name="connsiteY4" fmla="*/ 1706 h 797044"/>
                    <a:gd name="connsiteX5" fmla="*/ 307100 w 714399"/>
                    <a:gd name="connsiteY5" fmla="*/ 125532 h 797044"/>
                    <a:gd name="connsiteX6" fmla="*/ 2299 w 714399"/>
                    <a:gd name="connsiteY6" fmla="*/ 797044 h 797044"/>
                    <a:gd name="connsiteX0" fmla="*/ 1445 w 713545"/>
                    <a:gd name="connsiteY0" fmla="*/ 797044 h 797044"/>
                    <a:gd name="connsiteX1" fmla="*/ 270527 w 713545"/>
                    <a:gd name="connsiteY1" fmla="*/ 558918 h 797044"/>
                    <a:gd name="connsiteX2" fmla="*/ 499127 w 713545"/>
                    <a:gd name="connsiteY2" fmla="*/ 363656 h 797044"/>
                    <a:gd name="connsiteX3" fmla="*/ 684864 w 713545"/>
                    <a:gd name="connsiteY3" fmla="*/ 75525 h 797044"/>
                    <a:gd name="connsiteX4" fmla="*/ 672958 w 713545"/>
                    <a:gd name="connsiteY4" fmla="*/ 1706 h 797044"/>
                    <a:gd name="connsiteX5" fmla="*/ 306246 w 713545"/>
                    <a:gd name="connsiteY5" fmla="*/ 125532 h 797044"/>
                    <a:gd name="connsiteX6" fmla="*/ 1445 w 713545"/>
                    <a:gd name="connsiteY6" fmla="*/ 797044 h 797044"/>
                    <a:gd name="connsiteX0" fmla="*/ 1445 w 689349"/>
                    <a:gd name="connsiteY0" fmla="*/ 756719 h 756719"/>
                    <a:gd name="connsiteX1" fmla="*/ 270527 w 689349"/>
                    <a:gd name="connsiteY1" fmla="*/ 518593 h 756719"/>
                    <a:gd name="connsiteX2" fmla="*/ 499127 w 689349"/>
                    <a:gd name="connsiteY2" fmla="*/ 323331 h 756719"/>
                    <a:gd name="connsiteX3" fmla="*/ 684864 w 689349"/>
                    <a:gd name="connsiteY3" fmla="*/ 35200 h 756719"/>
                    <a:gd name="connsiteX4" fmla="*/ 306246 w 689349"/>
                    <a:gd name="connsiteY4" fmla="*/ 85207 h 756719"/>
                    <a:gd name="connsiteX5" fmla="*/ 1445 w 689349"/>
                    <a:gd name="connsiteY5" fmla="*/ 756719 h 756719"/>
                    <a:gd name="connsiteX0" fmla="*/ 1481 w 712738"/>
                    <a:gd name="connsiteY0" fmla="*/ 791836 h 791836"/>
                    <a:gd name="connsiteX1" fmla="*/ 270563 w 712738"/>
                    <a:gd name="connsiteY1" fmla="*/ 553710 h 791836"/>
                    <a:gd name="connsiteX2" fmla="*/ 499163 w 712738"/>
                    <a:gd name="connsiteY2" fmla="*/ 358448 h 791836"/>
                    <a:gd name="connsiteX3" fmla="*/ 708712 w 712738"/>
                    <a:gd name="connsiteY3" fmla="*/ 20310 h 791836"/>
                    <a:gd name="connsiteX4" fmla="*/ 306282 w 712738"/>
                    <a:gd name="connsiteY4" fmla="*/ 120324 h 791836"/>
                    <a:gd name="connsiteX5" fmla="*/ 1481 w 712738"/>
                    <a:gd name="connsiteY5" fmla="*/ 791836 h 791836"/>
                    <a:gd name="connsiteX0" fmla="*/ 1481 w 718770"/>
                    <a:gd name="connsiteY0" fmla="*/ 797124 h 797124"/>
                    <a:gd name="connsiteX1" fmla="*/ 270563 w 718770"/>
                    <a:gd name="connsiteY1" fmla="*/ 558998 h 797124"/>
                    <a:gd name="connsiteX2" fmla="*/ 499163 w 718770"/>
                    <a:gd name="connsiteY2" fmla="*/ 363736 h 797124"/>
                    <a:gd name="connsiteX3" fmla="*/ 708712 w 718770"/>
                    <a:gd name="connsiteY3" fmla="*/ 25598 h 797124"/>
                    <a:gd name="connsiteX4" fmla="*/ 306282 w 718770"/>
                    <a:gd name="connsiteY4" fmla="*/ 125612 h 797124"/>
                    <a:gd name="connsiteX5" fmla="*/ 1481 w 718770"/>
                    <a:gd name="connsiteY5" fmla="*/ 797124 h 797124"/>
                    <a:gd name="connsiteX0" fmla="*/ 1450 w 689017"/>
                    <a:gd name="connsiteY0" fmla="*/ 804749 h 804749"/>
                    <a:gd name="connsiteX1" fmla="*/ 270532 w 689017"/>
                    <a:gd name="connsiteY1" fmla="*/ 566623 h 804749"/>
                    <a:gd name="connsiteX2" fmla="*/ 499132 w 689017"/>
                    <a:gd name="connsiteY2" fmla="*/ 371361 h 804749"/>
                    <a:gd name="connsiteX3" fmla="*/ 677724 w 689017"/>
                    <a:gd name="connsiteY3" fmla="*/ 23698 h 804749"/>
                    <a:gd name="connsiteX4" fmla="*/ 306251 w 689017"/>
                    <a:gd name="connsiteY4" fmla="*/ 133237 h 804749"/>
                    <a:gd name="connsiteX5" fmla="*/ 1450 w 689017"/>
                    <a:gd name="connsiteY5" fmla="*/ 804749 h 804749"/>
                    <a:gd name="connsiteX0" fmla="*/ 1450 w 687564"/>
                    <a:gd name="connsiteY0" fmla="*/ 800547 h 800547"/>
                    <a:gd name="connsiteX1" fmla="*/ 270532 w 687564"/>
                    <a:gd name="connsiteY1" fmla="*/ 562421 h 800547"/>
                    <a:gd name="connsiteX2" fmla="*/ 499132 w 687564"/>
                    <a:gd name="connsiteY2" fmla="*/ 367159 h 800547"/>
                    <a:gd name="connsiteX3" fmla="*/ 677724 w 687564"/>
                    <a:gd name="connsiteY3" fmla="*/ 19496 h 800547"/>
                    <a:gd name="connsiteX4" fmla="*/ 306251 w 687564"/>
                    <a:gd name="connsiteY4" fmla="*/ 129035 h 800547"/>
                    <a:gd name="connsiteX5" fmla="*/ 1450 w 687564"/>
                    <a:gd name="connsiteY5" fmla="*/ 800547 h 800547"/>
                    <a:gd name="connsiteX0" fmla="*/ 1435 w 687549"/>
                    <a:gd name="connsiteY0" fmla="*/ 796311 h 796311"/>
                    <a:gd name="connsiteX1" fmla="*/ 270517 w 687549"/>
                    <a:gd name="connsiteY1" fmla="*/ 558185 h 796311"/>
                    <a:gd name="connsiteX2" fmla="*/ 499117 w 687549"/>
                    <a:gd name="connsiteY2" fmla="*/ 362923 h 796311"/>
                    <a:gd name="connsiteX3" fmla="*/ 677709 w 687549"/>
                    <a:gd name="connsiteY3" fmla="*/ 15260 h 796311"/>
                    <a:gd name="connsiteX4" fmla="*/ 306236 w 687549"/>
                    <a:gd name="connsiteY4" fmla="*/ 124799 h 796311"/>
                    <a:gd name="connsiteX5" fmla="*/ 1435 w 687549"/>
                    <a:gd name="connsiteY5" fmla="*/ 796311 h 796311"/>
                    <a:gd name="connsiteX0" fmla="*/ 2102 w 688216"/>
                    <a:gd name="connsiteY0" fmla="*/ 796311 h 796311"/>
                    <a:gd name="connsiteX1" fmla="*/ 271184 w 688216"/>
                    <a:gd name="connsiteY1" fmla="*/ 558185 h 796311"/>
                    <a:gd name="connsiteX2" fmla="*/ 499784 w 688216"/>
                    <a:gd name="connsiteY2" fmla="*/ 362923 h 796311"/>
                    <a:gd name="connsiteX3" fmla="*/ 678376 w 688216"/>
                    <a:gd name="connsiteY3" fmla="*/ 15260 h 796311"/>
                    <a:gd name="connsiteX4" fmla="*/ 306903 w 688216"/>
                    <a:gd name="connsiteY4" fmla="*/ 124799 h 796311"/>
                    <a:gd name="connsiteX5" fmla="*/ 2102 w 688216"/>
                    <a:gd name="connsiteY5" fmla="*/ 796311 h 796311"/>
                    <a:gd name="connsiteX0" fmla="*/ 2102 w 688216"/>
                    <a:gd name="connsiteY0" fmla="*/ 796311 h 796311"/>
                    <a:gd name="connsiteX1" fmla="*/ 271184 w 688216"/>
                    <a:gd name="connsiteY1" fmla="*/ 558185 h 796311"/>
                    <a:gd name="connsiteX2" fmla="*/ 499784 w 688216"/>
                    <a:gd name="connsiteY2" fmla="*/ 362923 h 796311"/>
                    <a:gd name="connsiteX3" fmla="*/ 678376 w 688216"/>
                    <a:gd name="connsiteY3" fmla="*/ 15260 h 796311"/>
                    <a:gd name="connsiteX4" fmla="*/ 306903 w 688216"/>
                    <a:gd name="connsiteY4" fmla="*/ 124799 h 796311"/>
                    <a:gd name="connsiteX5" fmla="*/ 2102 w 688216"/>
                    <a:gd name="connsiteY5" fmla="*/ 796311 h 796311"/>
                    <a:gd name="connsiteX0" fmla="*/ 2102 w 688216"/>
                    <a:gd name="connsiteY0" fmla="*/ 796311 h 796311"/>
                    <a:gd name="connsiteX1" fmla="*/ 271184 w 688216"/>
                    <a:gd name="connsiteY1" fmla="*/ 558185 h 796311"/>
                    <a:gd name="connsiteX2" fmla="*/ 499784 w 688216"/>
                    <a:gd name="connsiteY2" fmla="*/ 362923 h 796311"/>
                    <a:gd name="connsiteX3" fmla="*/ 678376 w 688216"/>
                    <a:gd name="connsiteY3" fmla="*/ 15260 h 796311"/>
                    <a:gd name="connsiteX4" fmla="*/ 306903 w 688216"/>
                    <a:gd name="connsiteY4" fmla="*/ 124799 h 796311"/>
                    <a:gd name="connsiteX5" fmla="*/ 2102 w 688216"/>
                    <a:gd name="connsiteY5" fmla="*/ 796311 h 796311"/>
                    <a:gd name="connsiteX0" fmla="*/ 2102 w 697369"/>
                    <a:gd name="connsiteY0" fmla="*/ 800379 h 800379"/>
                    <a:gd name="connsiteX1" fmla="*/ 271184 w 697369"/>
                    <a:gd name="connsiteY1" fmla="*/ 562253 h 800379"/>
                    <a:gd name="connsiteX2" fmla="*/ 499784 w 697369"/>
                    <a:gd name="connsiteY2" fmla="*/ 366991 h 800379"/>
                    <a:gd name="connsiteX3" fmla="*/ 687901 w 697369"/>
                    <a:gd name="connsiteY3" fmla="*/ 14565 h 800379"/>
                    <a:gd name="connsiteX4" fmla="*/ 306903 w 697369"/>
                    <a:gd name="connsiteY4" fmla="*/ 128867 h 800379"/>
                    <a:gd name="connsiteX5" fmla="*/ 2102 w 697369"/>
                    <a:gd name="connsiteY5" fmla="*/ 800379 h 800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7369" h="800379">
                      <a:moveTo>
                        <a:pt x="2102" y="800379"/>
                      </a:moveTo>
                      <a:cubicBezTo>
                        <a:pt x="94574" y="699176"/>
                        <a:pt x="154899" y="634484"/>
                        <a:pt x="271184" y="562253"/>
                      </a:cubicBezTo>
                      <a:cubicBezTo>
                        <a:pt x="387469" y="490022"/>
                        <a:pt x="430331" y="458272"/>
                        <a:pt x="499784" y="366991"/>
                      </a:cubicBezTo>
                      <a:cubicBezTo>
                        <a:pt x="569237" y="275710"/>
                        <a:pt x="739099" y="56634"/>
                        <a:pt x="687901" y="14565"/>
                      </a:cubicBezTo>
                      <a:cubicBezTo>
                        <a:pt x="636703" y="-27504"/>
                        <a:pt x="417234" y="24885"/>
                        <a:pt x="306903" y="128867"/>
                      </a:cubicBezTo>
                      <a:cubicBezTo>
                        <a:pt x="120372" y="294761"/>
                        <a:pt x="-18933" y="699177"/>
                        <a:pt x="2102" y="800379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C9ACBC1C-9062-4449-A748-2BF3742CAC41}"/>
                    </a:ext>
                  </a:extLst>
                </p:cNvPr>
                <p:cNvSpPr/>
                <p:nvPr/>
              </p:nvSpPr>
              <p:spPr>
                <a:xfrm>
                  <a:off x="2978110" y="1210289"/>
                  <a:ext cx="1025944" cy="1410940"/>
                </a:xfrm>
                <a:custGeom>
                  <a:avLst/>
                  <a:gdLst>
                    <a:gd name="connsiteX0" fmla="*/ 87070 w 676532"/>
                    <a:gd name="connsiteY0" fmla="*/ 6932 h 866836"/>
                    <a:gd name="connsiteX1" fmla="*/ 13252 w 676532"/>
                    <a:gd name="connsiteY1" fmla="*/ 180763 h 866836"/>
                    <a:gd name="connsiteX2" fmla="*/ 337102 w 676532"/>
                    <a:gd name="connsiteY2" fmla="*/ 514138 h 866836"/>
                    <a:gd name="connsiteX3" fmla="*/ 672858 w 676532"/>
                    <a:gd name="connsiteY3" fmla="*/ 864182 h 866836"/>
                    <a:gd name="connsiteX4" fmla="*/ 503789 w 676532"/>
                    <a:gd name="connsiteY4" fmla="*/ 321257 h 866836"/>
                    <a:gd name="connsiteX5" fmla="*/ 313289 w 676532"/>
                    <a:gd name="connsiteY5" fmla="*/ 64082 h 866836"/>
                    <a:gd name="connsiteX6" fmla="*/ 87070 w 676532"/>
                    <a:gd name="connsiteY6" fmla="*/ 6932 h 866836"/>
                    <a:gd name="connsiteX0" fmla="*/ 117366 w 671109"/>
                    <a:gd name="connsiteY0" fmla="*/ 4153 h 897395"/>
                    <a:gd name="connsiteX1" fmla="*/ 7829 w 671109"/>
                    <a:gd name="connsiteY1" fmla="*/ 211322 h 897395"/>
                    <a:gd name="connsiteX2" fmla="*/ 331679 w 671109"/>
                    <a:gd name="connsiteY2" fmla="*/ 544697 h 897395"/>
                    <a:gd name="connsiteX3" fmla="*/ 667435 w 671109"/>
                    <a:gd name="connsiteY3" fmla="*/ 894741 h 897395"/>
                    <a:gd name="connsiteX4" fmla="*/ 498366 w 671109"/>
                    <a:gd name="connsiteY4" fmla="*/ 351816 h 897395"/>
                    <a:gd name="connsiteX5" fmla="*/ 307866 w 671109"/>
                    <a:gd name="connsiteY5" fmla="*/ 94641 h 897395"/>
                    <a:gd name="connsiteX6" fmla="*/ 117366 w 671109"/>
                    <a:gd name="connsiteY6" fmla="*/ 4153 h 897395"/>
                    <a:gd name="connsiteX0" fmla="*/ 121095 w 674838"/>
                    <a:gd name="connsiteY0" fmla="*/ 8263 h 901505"/>
                    <a:gd name="connsiteX1" fmla="*/ 11558 w 674838"/>
                    <a:gd name="connsiteY1" fmla="*/ 215432 h 901505"/>
                    <a:gd name="connsiteX2" fmla="*/ 335408 w 674838"/>
                    <a:gd name="connsiteY2" fmla="*/ 548807 h 901505"/>
                    <a:gd name="connsiteX3" fmla="*/ 671164 w 674838"/>
                    <a:gd name="connsiteY3" fmla="*/ 898851 h 901505"/>
                    <a:gd name="connsiteX4" fmla="*/ 502095 w 674838"/>
                    <a:gd name="connsiteY4" fmla="*/ 355926 h 901505"/>
                    <a:gd name="connsiteX5" fmla="*/ 311595 w 674838"/>
                    <a:gd name="connsiteY5" fmla="*/ 98751 h 901505"/>
                    <a:gd name="connsiteX6" fmla="*/ 121095 w 674838"/>
                    <a:gd name="connsiteY6" fmla="*/ 8263 h 901505"/>
                    <a:gd name="connsiteX0" fmla="*/ 117655 w 671398"/>
                    <a:gd name="connsiteY0" fmla="*/ 3425 h 896667"/>
                    <a:gd name="connsiteX1" fmla="*/ 8118 w 671398"/>
                    <a:gd name="connsiteY1" fmla="*/ 210594 h 896667"/>
                    <a:gd name="connsiteX2" fmla="*/ 331968 w 671398"/>
                    <a:gd name="connsiteY2" fmla="*/ 543969 h 896667"/>
                    <a:gd name="connsiteX3" fmla="*/ 667724 w 671398"/>
                    <a:gd name="connsiteY3" fmla="*/ 894013 h 896667"/>
                    <a:gd name="connsiteX4" fmla="*/ 498655 w 671398"/>
                    <a:gd name="connsiteY4" fmla="*/ 351088 h 896667"/>
                    <a:gd name="connsiteX5" fmla="*/ 336730 w 671398"/>
                    <a:gd name="connsiteY5" fmla="*/ 101056 h 896667"/>
                    <a:gd name="connsiteX6" fmla="*/ 117655 w 671398"/>
                    <a:gd name="connsiteY6" fmla="*/ 3425 h 896667"/>
                    <a:gd name="connsiteX0" fmla="*/ 117655 w 671398"/>
                    <a:gd name="connsiteY0" fmla="*/ 4298 h 897540"/>
                    <a:gd name="connsiteX1" fmla="*/ 8118 w 671398"/>
                    <a:gd name="connsiteY1" fmla="*/ 211467 h 897540"/>
                    <a:gd name="connsiteX2" fmla="*/ 331968 w 671398"/>
                    <a:gd name="connsiteY2" fmla="*/ 544842 h 897540"/>
                    <a:gd name="connsiteX3" fmla="*/ 667724 w 671398"/>
                    <a:gd name="connsiteY3" fmla="*/ 894886 h 897540"/>
                    <a:gd name="connsiteX4" fmla="*/ 498655 w 671398"/>
                    <a:gd name="connsiteY4" fmla="*/ 351961 h 897540"/>
                    <a:gd name="connsiteX5" fmla="*/ 336730 w 671398"/>
                    <a:gd name="connsiteY5" fmla="*/ 101929 h 897540"/>
                    <a:gd name="connsiteX6" fmla="*/ 117655 w 671398"/>
                    <a:gd name="connsiteY6" fmla="*/ 4298 h 897540"/>
                    <a:gd name="connsiteX0" fmla="*/ 120092 w 673835"/>
                    <a:gd name="connsiteY0" fmla="*/ 8596 h 901838"/>
                    <a:gd name="connsiteX1" fmla="*/ 10555 w 673835"/>
                    <a:gd name="connsiteY1" fmla="*/ 215765 h 901838"/>
                    <a:gd name="connsiteX2" fmla="*/ 334405 w 673835"/>
                    <a:gd name="connsiteY2" fmla="*/ 549140 h 901838"/>
                    <a:gd name="connsiteX3" fmla="*/ 670161 w 673835"/>
                    <a:gd name="connsiteY3" fmla="*/ 899184 h 901838"/>
                    <a:gd name="connsiteX4" fmla="*/ 501092 w 673835"/>
                    <a:gd name="connsiteY4" fmla="*/ 356259 h 901838"/>
                    <a:gd name="connsiteX5" fmla="*/ 339167 w 673835"/>
                    <a:gd name="connsiteY5" fmla="*/ 106227 h 901838"/>
                    <a:gd name="connsiteX6" fmla="*/ 120092 w 673835"/>
                    <a:gd name="connsiteY6" fmla="*/ 8596 h 901838"/>
                    <a:gd name="connsiteX0" fmla="*/ 97628 w 651371"/>
                    <a:gd name="connsiteY0" fmla="*/ 5675 h 898882"/>
                    <a:gd name="connsiteX1" fmla="*/ 9522 w 651371"/>
                    <a:gd name="connsiteY1" fmla="*/ 236657 h 898882"/>
                    <a:gd name="connsiteX2" fmla="*/ 311941 w 651371"/>
                    <a:gd name="connsiteY2" fmla="*/ 546219 h 898882"/>
                    <a:gd name="connsiteX3" fmla="*/ 647697 w 651371"/>
                    <a:gd name="connsiteY3" fmla="*/ 896263 h 898882"/>
                    <a:gd name="connsiteX4" fmla="*/ 478628 w 651371"/>
                    <a:gd name="connsiteY4" fmla="*/ 353338 h 898882"/>
                    <a:gd name="connsiteX5" fmla="*/ 316703 w 651371"/>
                    <a:gd name="connsiteY5" fmla="*/ 103306 h 898882"/>
                    <a:gd name="connsiteX6" fmla="*/ 97628 w 651371"/>
                    <a:gd name="connsiteY6" fmla="*/ 5675 h 898882"/>
                    <a:gd name="connsiteX0" fmla="*/ 105935 w 659678"/>
                    <a:gd name="connsiteY0" fmla="*/ 5675 h 898882"/>
                    <a:gd name="connsiteX1" fmla="*/ 17829 w 659678"/>
                    <a:gd name="connsiteY1" fmla="*/ 236657 h 898882"/>
                    <a:gd name="connsiteX2" fmla="*/ 320248 w 659678"/>
                    <a:gd name="connsiteY2" fmla="*/ 546219 h 898882"/>
                    <a:gd name="connsiteX3" fmla="*/ 656004 w 659678"/>
                    <a:gd name="connsiteY3" fmla="*/ 896263 h 898882"/>
                    <a:gd name="connsiteX4" fmla="*/ 486935 w 659678"/>
                    <a:gd name="connsiteY4" fmla="*/ 353338 h 898882"/>
                    <a:gd name="connsiteX5" fmla="*/ 325010 w 659678"/>
                    <a:gd name="connsiteY5" fmla="*/ 103306 h 898882"/>
                    <a:gd name="connsiteX6" fmla="*/ 105935 w 659678"/>
                    <a:gd name="connsiteY6" fmla="*/ 5675 h 898882"/>
                    <a:gd name="connsiteX0" fmla="*/ 111668 w 665411"/>
                    <a:gd name="connsiteY0" fmla="*/ 9201 h 902408"/>
                    <a:gd name="connsiteX1" fmla="*/ 23562 w 665411"/>
                    <a:gd name="connsiteY1" fmla="*/ 240183 h 902408"/>
                    <a:gd name="connsiteX2" fmla="*/ 325981 w 665411"/>
                    <a:gd name="connsiteY2" fmla="*/ 549745 h 902408"/>
                    <a:gd name="connsiteX3" fmla="*/ 661737 w 665411"/>
                    <a:gd name="connsiteY3" fmla="*/ 899789 h 902408"/>
                    <a:gd name="connsiteX4" fmla="*/ 492668 w 665411"/>
                    <a:gd name="connsiteY4" fmla="*/ 356864 h 902408"/>
                    <a:gd name="connsiteX5" fmla="*/ 330743 w 665411"/>
                    <a:gd name="connsiteY5" fmla="*/ 106832 h 902408"/>
                    <a:gd name="connsiteX6" fmla="*/ 111668 w 665411"/>
                    <a:gd name="connsiteY6" fmla="*/ 9201 h 902408"/>
                    <a:gd name="connsiteX0" fmla="*/ 111668 w 665411"/>
                    <a:gd name="connsiteY0" fmla="*/ 9201 h 899789"/>
                    <a:gd name="connsiteX1" fmla="*/ 23562 w 665411"/>
                    <a:gd name="connsiteY1" fmla="*/ 240183 h 899789"/>
                    <a:gd name="connsiteX2" fmla="*/ 325981 w 665411"/>
                    <a:gd name="connsiteY2" fmla="*/ 549745 h 899789"/>
                    <a:gd name="connsiteX3" fmla="*/ 661737 w 665411"/>
                    <a:gd name="connsiteY3" fmla="*/ 899789 h 899789"/>
                    <a:gd name="connsiteX4" fmla="*/ 492668 w 665411"/>
                    <a:gd name="connsiteY4" fmla="*/ 356864 h 899789"/>
                    <a:gd name="connsiteX5" fmla="*/ 330743 w 665411"/>
                    <a:gd name="connsiteY5" fmla="*/ 106832 h 899789"/>
                    <a:gd name="connsiteX6" fmla="*/ 111668 w 665411"/>
                    <a:gd name="connsiteY6" fmla="*/ 9201 h 899789"/>
                    <a:gd name="connsiteX0" fmla="*/ 111668 w 661737"/>
                    <a:gd name="connsiteY0" fmla="*/ 9201 h 899789"/>
                    <a:gd name="connsiteX1" fmla="*/ 23562 w 661737"/>
                    <a:gd name="connsiteY1" fmla="*/ 240183 h 899789"/>
                    <a:gd name="connsiteX2" fmla="*/ 325981 w 661737"/>
                    <a:gd name="connsiteY2" fmla="*/ 549745 h 899789"/>
                    <a:gd name="connsiteX3" fmla="*/ 661737 w 661737"/>
                    <a:gd name="connsiteY3" fmla="*/ 899789 h 899789"/>
                    <a:gd name="connsiteX4" fmla="*/ 492668 w 661737"/>
                    <a:gd name="connsiteY4" fmla="*/ 356864 h 899789"/>
                    <a:gd name="connsiteX5" fmla="*/ 330743 w 661737"/>
                    <a:gd name="connsiteY5" fmla="*/ 106832 h 899789"/>
                    <a:gd name="connsiteX6" fmla="*/ 111668 w 661737"/>
                    <a:gd name="connsiteY6" fmla="*/ 9201 h 899789"/>
                    <a:gd name="connsiteX0" fmla="*/ 111668 w 661737"/>
                    <a:gd name="connsiteY0" fmla="*/ 7820 h 898408"/>
                    <a:gd name="connsiteX1" fmla="*/ 23562 w 661737"/>
                    <a:gd name="connsiteY1" fmla="*/ 238802 h 898408"/>
                    <a:gd name="connsiteX2" fmla="*/ 325981 w 661737"/>
                    <a:gd name="connsiteY2" fmla="*/ 548364 h 898408"/>
                    <a:gd name="connsiteX3" fmla="*/ 661737 w 661737"/>
                    <a:gd name="connsiteY3" fmla="*/ 898408 h 898408"/>
                    <a:gd name="connsiteX4" fmla="*/ 502193 w 661737"/>
                    <a:gd name="connsiteY4" fmla="*/ 355483 h 898408"/>
                    <a:gd name="connsiteX5" fmla="*/ 330743 w 661737"/>
                    <a:gd name="connsiteY5" fmla="*/ 105451 h 898408"/>
                    <a:gd name="connsiteX6" fmla="*/ 111668 w 661737"/>
                    <a:gd name="connsiteY6" fmla="*/ 7820 h 898408"/>
                    <a:gd name="connsiteX0" fmla="*/ 111668 w 661737"/>
                    <a:gd name="connsiteY0" fmla="*/ 7820 h 898408"/>
                    <a:gd name="connsiteX1" fmla="*/ 23562 w 661737"/>
                    <a:gd name="connsiteY1" fmla="*/ 238802 h 898408"/>
                    <a:gd name="connsiteX2" fmla="*/ 325981 w 661737"/>
                    <a:gd name="connsiteY2" fmla="*/ 548364 h 898408"/>
                    <a:gd name="connsiteX3" fmla="*/ 661737 w 661737"/>
                    <a:gd name="connsiteY3" fmla="*/ 898408 h 898408"/>
                    <a:gd name="connsiteX4" fmla="*/ 502193 w 661737"/>
                    <a:gd name="connsiteY4" fmla="*/ 355483 h 898408"/>
                    <a:gd name="connsiteX5" fmla="*/ 330743 w 661737"/>
                    <a:gd name="connsiteY5" fmla="*/ 105451 h 898408"/>
                    <a:gd name="connsiteX6" fmla="*/ 111668 w 661737"/>
                    <a:gd name="connsiteY6" fmla="*/ 7820 h 898408"/>
                    <a:gd name="connsiteX0" fmla="*/ 102533 w 652602"/>
                    <a:gd name="connsiteY0" fmla="*/ 7820 h 898408"/>
                    <a:gd name="connsiteX1" fmla="*/ 14427 w 652602"/>
                    <a:gd name="connsiteY1" fmla="*/ 238802 h 898408"/>
                    <a:gd name="connsiteX2" fmla="*/ 319227 w 652602"/>
                    <a:gd name="connsiteY2" fmla="*/ 574557 h 898408"/>
                    <a:gd name="connsiteX3" fmla="*/ 652602 w 652602"/>
                    <a:gd name="connsiteY3" fmla="*/ 898408 h 898408"/>
                    <a:gd name="connsiteX4" fmla="*/ 493058 w 652602"/>
                    <a:gd name="connsiteY4" fmla="*/ 355483 h 898408"/>
                    <a:gd name="connsiteX5" fmla="*/ 321608 w 652602"/>
                    <a:gd name="connsiteY5" fmla="*/ 105451 h 898408"/>
                    <a:gd name="connsiteX6" fmla="*/ 102533 w 652602"/>
                    <a:gd name="connsiteY6" fmla="*/ 7820 h 898408"/>
                    <a:gd name="connsiteX0" fmla="*/ 102533 w 652602"/>
                    <a:gd name="connsiteY0" fmla="*/ 7820 h 898408"/>
                    <a:gd name="connsiteX1" fmla="*/ 14427 w 652602"/>
                    <a:gd name="connsiteY1" fmla="*/ 238802 h 898408"/>
                    <a:gd name="connsiteX2" fmla="*/ 319227 w 652602"/>
                    <a:gd name="connsiteY2" fmla="*/ 574557 h 898408"/>
                    <a:gd name="connsiteX3" fmla="*/ 652602 w 652602"/>
                    <a:gd name="connsiteY3" fmla="*/ 898408 h 898408"/>
                    <a:gd name="connsiteX4" fmla="*/ 493058 w 652602"/>
                    <a:gd name="connsiteY4" fmla="*/ 355483 h 898408"/>
                    <a:gd name="connsiteX5" fmla="*/ 321608 w 652602"/>
                    <a:gd name="connsiteY5" fmla="*/ 105451 h 898408"/>
                    <a:gd name="connsiteX6" fmla="*/ 102533 w 652602"/>
                    <a:gd name="connsiteY6" fmla="*/ 7820 h 898408"/>
                    <a:gd name="connsiteX0" fmla="*/ 105032 w 655101"/>
                    <a:gd name="connsiteY0" fmla="*/ 7820 h 898408"/>
                    <a:gd name="connsiteX1" fmla="*/ 16926 w 655101"/>
                    <a:gd name="connsiteY1" fmla="*/ 238802 h 898408"/>
                    <a:gd name="connsiteX2" fmla="*/ 321726 w 655101"/>
                    <a:gd name="connsiteY2" fmla="*/ 574557 h 898408"/>
                    <a:gd name="connsiteX3" fmla="*/ 655101 w 655101"/>
                    <a:gd name="connsiteY3" fmla="*/ 898408 h 898408"/>
                    <a:gd name="connsiteX4" fmla="*/ 495557 w 655101"/>
                    <a:gd name="connsiteY4" fmla="*/ 355483 h 898408"/>
                    <a:gd name="connsiteX5" fmla="*/ 324107 w 655101"/>
                    <a:gd name="connsiteY5" fmla="*/ 105451 h 898408"/>
                    <a:gd name="connsiteX6" fmla="*/ 105032 w 655101"/>
                    <a:gd name="connsiteY6" fmla="*/ 7820 h 898408"/>
                    <a:gd name="connsiteX0" fmla="*/ 97842 w 647911"/>
                    <a:gd name="connsiteY0" fmla="*/ 5766 h 896354"/>
                    <a:gd name="connsiteX1" fmla="*/ 9736 w 647911"/>
                    <a:gd name="connsiteY1" fmla="*/ 236748 h 896354"/>
                    <a:gd name="connsiteX2" fmla="*/ 314536 w 647911"/>
                    <a:gd name="connsiteY2" fmla="*/ 572503 h 896354"/>
                    <a:gd name="connsiteX3" fmla="*/ 647911 w 647911"/>
                    <a:gd name="connsiteY3" fmla="*/ 896354 h 896354"/>
                    <a:gd name="connsiteX4" fmla="*/ 488367 w 647911"/>
                    <a:gd name="connsiteY4" fmla="*/ 353429 h 896354"/>
                    <a:gd name="connsiteX5" fmla="*/ 321679 w 647911"/>
                    <a:gd name="connsiteY5" fmla="*/ 93872 h 896354"/>
                    <a:gd name="connsiteX6" fmla="*/ 97842 w 647911"/>
                    <a:gd name="connsiteY6" fmla="*/ 5766 h 896354"/>
                    <a:gd name="connsiteX0" fmla="*/ 102284 w 652353"/>
                    <a:gd name="connsiteY0" fmla="*/ 10118 h 900706"/>
                    <a:gd name="connsiteX1" fmla="*/ 14178 w 652353"/>
                    <a:gd name="connsiteY1" fmla="*/ 241100 h 900706"/>
                    <a:gd name="connsiteX2" fmla="*/ 318978 w 652353"/>
                    <a:gd name="connsiteY2" fmla="*/ 576855 h 900706"/>
                    <a:gd name="connsiteX3" fmla="*/ 652353 w 652353"/>
                    <a:gd name="connsiteY3" fmla="*/ 900706 h 900706"/>
                    <a:gd name="connsiteX4" fmla="*/ 492809 w 652353"/>
                    <a:gd name="connsiteY4" fmla="*/ 357781 h 900706"/>
                    <a:gd name="connsiteX5" fmla="*/ 326121 w 652353"/>
                    <a:gd name="connsiteY5" fmla="*/ 98224 h 900706"/>
                    <a:gd name="connsiteX6" fmla="*/ 102284 w 652353"/>
                    <a:gd name="connsiteY6" fmla="*/ 10118 h 900706"/>
                    <a:gd name="connsiteX0" fmla="*/ 96985 w 654198"/>
                    <a:gd name="connsiteY0" fmla="*/ 10118 h 900706"/>
                    <a:gd name="connsiteX1" fmla="*/ 16023 w 654198"/>
                    <a:gd name="connsiteY1" fmla="*/ 241100 h 900706"/>
                    <a:gd name="connsiteX2" fmla="*/ 320823 w 654198"/>
                    <a:gd name="connsiteY2" fmla="*/ 576855 h 900706"/>
                    <a:gd name="connsiteX3" fmla="*/ 654198 w 654198"/>
                    <a:gd name="connsiteY3" fmla="*/ 900706 h 900706"/>
                    <a:gd name="connsiteX4" fmla="*/ 494654 w 654198"/>
                    <a:gd name="connsiteY4" fmla="*/ 357781 h 900706"/>
                    <a:gd name="connsiteX5" fmla="*/ 327966 w 654198"/>
                    <a:gd name="connsiteY5" fmla="*/ 98224 h 900706"/>
                    <a:gd name="connsiteX6" fmla="*/ 96985 w 654198"/>
                    <a:gd name="connsiteY6" fmla="*/ 10118 h 900706"/>
                    <a:gd name="connsiteX0" fmla="*/ 96985 w 654198"/>
                    <a:gd name="connsiteY0" fmla="*/ 10118 h 900706"/>
                    <a:gd name="connsiteX1" fmla="*/ 16023 w 654198"/>
                    <a:gd name="connsiteY1" fmla="*/ 241100 h 900706"/>
                    <a:gd name="connsiteX2" fmla="*/ 320823 w 654198"/>
                    <a:gd name="connsiteY2" fmla="*/ 576855 h 900706"/>
                    <a:gd name="connsiteX3" fmla="*/ 654198 w 654198"/>
                    <a:gd name="connsiteY3" fmla="*/ 900706 h 900706"/>
                    <a:gd name="connsiteX4" fmla="*/ 494654 w 654198"/>
                    <a:gd name="connsiteY4" fmla="*/ 357781 h 900706"/>
                    <a:gd name="connsiteX5" fmla="*/ 327966 w 654198"/>
                    <a:gd name="connsiteY5" fmla="*/ 98224 h 900706"/>
                    <a:gd name="connsiteX6" fmla="*/ 96985 w 654198"/>
                    <a:gd name="connsiteY6" fmla="*/ 10118 h 900706"/>
                    <a:gd name="connsiteX0" fmla="*/ 96985 w 654198"/>
                    <a:gd name="connsiteY0" fmla="*/ 9105 h 899693"/>
                    <a:gd name="connsiteX1" fmla="*/ 16023 w 654198"/>
                    <a:gd name="connsiteY1" fmla="*/ 240087 h 899693"/>
                    <a:gd name="connsiteX2" fmla="*/ 320823 w 654198"/>
                    <a:gd name="connsiteY2" fmla="*/ 575842 h 899693"/>
                    <a:gd name="connsiteX3" fmla="*/ 654198 w 654198"/>
                    <a:gd name="connsiteY3" fmla="*/ 899693 h 899693"/>
                    <a:gd name="connsiteX4" fmla="*/ 494654 w 654198"/>
                    <a:gd name="connsiteY4" fmla="*/ 356768 h 899693"/>
                    <a:gd name="connsiteX5" fmla="*/ 327966 w 654198"/>
                    <a:gd name="connsiteY5" fmla="*/ 97211 h 899693"/>
                    <a:gd name="connsiteX6" fmla="*/ 96985 w 654198"/>
                    <a:gd name="connsiteY6" fmla="*/ 9105 h 899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54198" h="899693">
                      <a:moveTo>
                        <a:pt x="96985" y="9105"/>
                      </a:moveTo>
                      <a:cubicBezTo>
                        <a:pt x="6894" y="44824"/>
                        <a:pt x="-21283" y="145631"/>
                        <a:pt x="16023" y="240087"/>
                      </a:cubicBezTo>
                      <a:cubicBezTo>
                        <a:pt x="53329" y="334543"/>
                        <a:pt x="214461" y="465908"/>
                        <a:pt x="320823" y="575842"/>
                      </a:cubicBezTo>
                      <a:cubicBezTo>
                        <a:pt x="427186" y="685776"/>
                        <a:pt x="493067" y="753246"/>
                        <a:pt x="654198" y="899693"/>
                      </a:cubicBezTo>
                      <a:cubicBezTo>
                        <a:pt x="643879" y="646090"/>
                        <a:pt x="544263" y="454796"/>
                        <a:pt x="494654" y="356768"/>
                      </a:cubicBezTo>
                      <a:cubicBezTo>
                        <a:pt x="445045" y="258740"/>
                        <a:pt x="379956" y="143249"/>
                        <a:pt x="327966" y="97211"/>
                      </a:cubicBezTo>
                      <a:cubicBezTo>
                        <a:pt x="275976" y="51173"/>
                        <a:pt x="187076" y="-26614"/>
                        <a:pt x="96985" y="9105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90C93048-17B6-4C9D-9FC6-0803009FA7D4}"/>
                    </a:ext>
                  </a:extLst>
                </p:cNvPr>
                <p:cNvSpPr/>
                <p:nvPr/>
              </p:nvSpPr>
              <p:spPr>
                <a:xfrm rot="19885437">
                  <a:off x="808756" y="1643192"/>
                  <a:ext cx="1248863" cy="9110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17394903-7DB1-41D7-9379-D2FD17C73E59}"/>
                    </a:ext>
                  </a:extLst>
                </p:cNvPr>
                <p:cNvSpPr/>
                <p:nvPr/>
              </p:nvSpPr>
              <p:spPr>
                <a:xfrm rot="18766928">
                  <a:off x="1570864" y="1775245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8F428BDB-E705-4007-A4D7-589FEEABF457}"/>
                    </a:ext>
                  </a:extLst>
                </p:cNvPr>
                <p:cNvSpPr/>
                <p:nvPr/>
              </p:nvSpPr>
              <p:spPr>
                <a:xfrm rot="3176438">
                  <a:off x="2957412" y="1775245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93677069-387A-4305-9C04-50387588B8DF}"/>
                    </a:ext>
                  </a:extLst>
                </p:cNvPr>
                <p:cNvSpPr/>
                <p:nvPr/>
              </p:nvSpPr>
              <p:spPr>
                <a:xfrm>
                  <a:off x="2548290" y="1168491"/>
                  <a:ext cx="506318" cy="1717882"/>
                </a:xfrm>
                <a:custGeom>
                  <a:avLst/>
                  <a:gdLst>
                    <a:gd name="connsiteX0" fmla="*/ 184426 w 326441"/>
                    <a:gd name="connsiteY0" fmla="*/ 2290 h 1061981"/>
                    <a:gd name="connsiteX1" fmla="*/ 10594 w 326441"/>
                    <a:gd name="connsiteY1" fmla="*/ 238033 h 1061981"/>
                    <a:gd name="connsiteX2" fmla="*/ 36788 w 326441"/>
                    <a:gd name="connsiteY2" fmla="*/ 764290 h 1061981"/>
                    <a:gd name="connsiteX3" fmla="*/ 182044 w 326441"/>
                    <a:gd name="connsiteY3" fmla="*/ 1061946 h 1061981"/>
                    <a:gd name="connsiteX4" fmla="*/ 208238 w 326441"/>
                    <a:gd name="connsiteY4" fmla="*/ 747621 h 1061981"/>
                    <a:gd name="connsiteX5" fmla="*/ 315394 w 326441"/>
                    <a:gd name="connsiteY5" fmla="*/ 383290 h 1061981"/>
                    <a:gd name="connsiteX6" fmla="*/ 310632 w 326441"/>
                    <a:gd name="connsiteY6" fmla="*/ 133258 h 1061981"/>
                    <a:gd name="connsiteX7" fmla="*/ 184426 w 326441"/>
                    <a:gd name="connsiteY7" fmla="*/ 2290 h 1061981"/>
                    <a:gd name="connsiteX0" fmla="*/ 185057 w 327072"/>
                    <a:gd name="connsiteY0" fmla="*/ 2290 h 1097694"/>
                    <a:gd name="connsiteX1" fmla="*/ 11225 w 327072"/>
                    <a:gd name="connsiteY1" fmla="*/ 238033 h 1097694"/>
                    <a:gd name="connsiteX2" fmla="*/ 37419 w 327072"/>
                    <a:gd name="connsiteY2" fmla="*/ 764290 h 1097694"/>
                    <a:gd name="connsiteX3" fmla="*/ 201725 w 327072"/>
                    <a:gd name="connsiteY3" fmla="*/ 1097665 h 1097694"/>
                    <a:gd name="connsiteX4" fmla="*/ 208869 w 327072"/>
                    <a:gd name="connsiteY4" fmla="*/ 747621 h 1097694"/>
                    <a:gd name="connsiteX5" fmla="*/ 316025 w 327072"/>
                    <a:gd name="connsiteY5" fmla="*/ 383290 h 1097694"/>
                    <a:gd name="connsiteX6" fmla="*/ 311263 w 327072"/>
                    <a:gd name="connsiteY6" fmla="*/ 133258 h 1097694"/>
                    <a:gd name="connsiteX7" fmla="*/ 185057 w 327072"/>
                    <a:gd name="connsiteY7" fmla="*/ 2290 h 1097694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08869 w 327072"/>
                    <a:gd name="connsiteY4" fmla="*/ 747621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08869 w 327072"/>
                    <a:gd name="connsiteY4" fmla="*/ 747621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51732 w 327072"/>
                    <a:gd name="connsiteY4" fmla="*/ 730953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51732 w 327072"/>
                    <a:gd name="connsiteY4" fmla="*/ 730953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2290 h 1097665"/>
                    <a:gd name="connsiteX1" fmla="*/ 11225 w 327072"/>
                    <a:gd name="connsiteY1" fmla="*/ 238033 h 1097665"/>
                    <a:gd name="connsiteX2" fmla="*/ 37419 w 327072"/>
                    <a:gd name="connsiteY2" fmla="*/ 764290 h 1097665"/>
                    <a:gd name="connsiteX3" fmla="*/ 201725 w 327072"/>
                    <a:gd name="connsiteY3" fmla="*/ 1097665 h 1097665"/>
                    <a:gd name="connsiteX4" fmla="*/ 251732 w 327072"/>
                    <a:gd name="connsiteY4" fmla="*/ 730953 h 1097665"/>
                    <a:gd name="connsiteX5" fmla="*/ 316025 w 327072"/>
                    <a:gd name="connsiteY5" fmla="*/ 383290 h 1097665"/>
                    <a:gd name="connsiteX6" fmla="*/ 311263 w 327072"/>
                    <a:gd name="connsiteY6" fmla="*/ 133258 h 1097665"/>
                    <a:gd name="connsiteX7" fmla="*/ 185057 w 327072"/>
                    <a:gd name="connsiteY7" fmla="*/ 2290 h 1097665"/>
                    <a:gd name="connsiteX0" fmla="*/ 185057 w 327072"/>
                    <a:gd name="connsiteY0" fmla="*/ 570 h 1095945"/>
                    <a:gd name="connsiteX1" fmla="*/ 11225 w 327072"/>
                    <a:gd name="connsiteY1" fmla="*/ 236313 h 1095945"/>
                    <a:gd name="connsiteX2" fmla="*/ 37419 w 327072"/>
                    <a:gd name="connsiteY2" fmla="*/ 762570 h 1095945"/>
                    <a:gd name="connsiteX3" fmla="*/ 201725 w 327072"/>
                    <a:gd name="connsiteY3" fmla="*/ 1095945 h 1095945"/>
                    <a:gd name="connsiteX4" fmla="*/ 251732 w 327072"/>
                    <a:gd name="connsiteY4" fmla="*/ 729233 h 1095945"/>
                    <a:gd name="connsiteX5" fmla="*/ 316025 w 327072"/>
                    <a:gd name="connsiteY5" fmla="*/ 381570 h 1095945"/>
                    <a:gd name="connsiteX6" fmla="*/ 311263 w 327072"/>
                    <a:gd name="connsiteY6" fmla="*/ 131538 h 1095945"/>
                    <a:gd name="connsiteX7" fmla="*/ 185057 w 327072"/>
                    <a:gd name="connsiteY7" fmla="*/ 570 h 1095945"/>
                    <a:gd name="connsiteX0" fmla="*/ 185057 w 327072"/>
                    <a:gd name="connsiteY0" fmla="*/ 102 h 1095477"/>
                    <a:gd name="connsiteX1" fmla="*/ 11225 w 327072"/>
                    <a:gd name="connsiteY1" fmla="*/ 235845 h 1095477"/>
                    <a:gd name="connsiteX2" fmla="*/ 37419 w 327072"/>
                    <a:gd name="connsiteY2" fmla="*/ 762102 h 1095477"/>
                    <a:gd name="connsiteX3" fmla="*/ 201725 w 327072"/>
                    <a:gd name="connsiteY3" fmla="*/ 1095477 h 1095477"/>
                    <a:gd name="connsiteX4" fmla="*/ 251732 w 327072"/>
                    <a:gd name="connsiteY4" fmla="*/ 728765 h 1095477"/>
                    <a:gd name="connsiteX5" fmla="*/ 316025 w 327072"/>
                    <a:gd name="connsiteY5" fmla="*/ 381102 h 1095477"/>
                    <a:gd name="connsiteX6" fmla="*/ 311263 w 327072"/>
                    <a:gd name="connsiteY6" fmla="*/ 131070 h 1095477"/>
                    <a:gd name="connsiteX7" fmla="*/ 185057 w 327072"/>
                    <a:gd name="connsiteY7" fmla="*/ 102 h 1095477"/>
                    <a:gd name="connsiteX0" fmla="*/ 167149 w 309164"/>
                    <a:gd name="connsiteY0" fmla="*/ 2117 h 1097492"/>
                    <a:gd name="connsiteX1" fmla="*/ 19511 w 309164"/>
                    <a:gd name="connsiteY1" fmla="*/ 233098 h 1097492"/>
                    <a:gd name="connsiteX2" fmla="*/ 19511 w 309164"/>
                    <a:gd name="connsiteY2" fmla="*/ 764117 h 1097492"/>
                    <a:gd name="connsiteX3" fmla="*/ 183817 w 309164"/>
                    <a:gd name="connsiteY3" fmla="*/ 1097492 h 1097492"/>
                    <a:gd name="connsiteX4" fmla="*/ 233824 w 309164"/>
                    <a:gd name="connsiteY4" fmla="*/ 730780 h 1097492"/>
                    <a:gd name="connsiteX5" fmla="*/ 298117 w 309164"/>
                    <a:gd name="connsiteY5" fmla="*/ 383117 h 1097492"/>
                    <a:gd name="connsiteX6" fmla="*/ 293355 w 309164"/>
                    <a:gd name="connsiteY6" fmla="*/ 133085 h 1097492"/>
                    <a:gd name="connsiteX7" fmla="*/ 167149 w 309164"/>
                    <a:gd name="connsiteY7" fmla="*/ 2117 h 1097492"/>
                    <a:gd name="connsiteX0" fmla="*/ 167149 w 309164"/>
                    <a:gd name="connsiteY0" fmla="*/ 221 h 1095596"/>
                    <a:gd name="connsiteX1" fmla="*/ 19511 w 309164"/>
                    <a:gd name="connsiteY1" fmla="*/ 231202 h 1095596"/>
                    <a:gd name="connsiteX2" fmla="*/ 19511 w 309164"/>
                    <a:gd name="connsiteY2" fmla="*/ 762221 h 1095596"/>
                    <a:gd name="connsiteX3" fmla="*/ 183817 w 309164"/>
                    <a:gd name="connsiteY3" fmla="*/ 1095596 h 1095596"/>
                    <a:gd name="connsiteX4" fmla="*/ 233824 w 309164"/>
                    <a:gd name="connsiteY4" fmla="*/ 728884 h 1095596"/>
                    <a:gd name="connsiteX5" fmla="*/ 298117 w 309164"/>
                    <a:gd name="connsiteY5" fmla="*/ 381221 h 1095596"/>
                    <a:gd name="connsiteX6" fmla="*/ 293355 w 309164"/>
                    <a:gd name="connsiteY6" fmla="*/ 131189 h 1095596"/>
                    <a:gd name="connsiteX7" fmla="*/ 167149 w 309164"/>
                    <a:gd name="connsiteY7" fmla="*/ 221 h 1095596"/>
                    <a:gd name="connsiteX0" fmla="*/ 182315 w 310437"/>
                    <a:gd name="connsiteY0" fmla="*/ 223 h 1095598"/>
                    <a:gd name="connsiteX1" fmla="*/ 20389 w 310437"/>
                    <a:gd name="connsiteY1" fmla="*/ 231204 h 1095598"/>
                    <a:gd name="connsiteX2" fmla="*/ 20389 w 310437"/>
                    <a:gd name="connsiteY2" fmla="*/ 762223 h 1095598"/>
                    <a:gd name="connsiteX3" fmla="*/ 184695 w 310437"/>
                    <a:gd name="connsiteY3" fmla="*/ 1095598 h 1095598"/>
                    <a:gd name="connsiteX4" fmla="*/ 234702 w 310437"/>
                    <a:gd name="connsiteY4" fmla="*/ 728886 h 1095598"/>
                    <a:gd name="connsiteX5" fmla="*/ 298995 w 310437"/>
                    <a:gd name="connsiteY5" fmla="*/ 381223 h 1095598"/>
                    <a:gd name="connsiteX6" fmla="*/ 294233 w 310437"/>
                    <a:gd name="connsiteY6" fmla="*/ 131191 h 1095598"/>
                    <a:gd name="connsiteX7" fmla="*/ 182315 w 310437"/>
                    <a:gd name="connsiteY7" fmla="*/ 223 h 1095598"/>
                    <a:gd name="connsiteX0" fmla="*/ 182315 w 310437"/>
                    <a:gd name="connsiteY0" fmla="*/ 223 h 1095598"/>
                    <a:gd name="connsiteX1" fmla="*/ 20389 w 310437"/>
                    <a:gd name="connsiteY1" fmla="*/ 231204 h 1095598"/>
                    <a:gd name="connsiteX2" fmla="*/ 20389 w 310437"/>
                    <a:gd name="connsiteY2" fmla="*/ 762223 h 1095598"/>
                    <a:gd name="connsiteX3" fmla="*/ 184695 w 310437"/>
                    <a:gd name="connsiteY3" fmla="*/ 1095598 h 1095598"/>
                    <a:gd name="connsiteX4" fmla="*/ 234702 w 310437"/>
                    <a:gd name="connsiteY4" fmla="*/ 728886 h 1095598"/>
                    <a:gd name="connsiteX5" fmla="*/ 298995 w 310437"/>
                    <a:gd name="connsiteY5" fmla="*/ 381223 h 1095598"/>
                    <a:gd name="connsiteX6" fmla="*/ 294233 w 310437"/>
                    <a:gd name="connsiteY6" fmla="*/ 131191 h 1095598"/>
                    <a:gd name="connsiteX7" fmla="*/ 182315 w 310437"/>
                    <a:gd name="connsiteY7" fmla="*/ 223 h 1095598"/>
                    <a:gd name="connsiteX0" fmla="*/ 182315 w 322027"/>
                    <a:gd name="connsiteY0" fmla="*/ 2007 h 1097382"/>
                    <a:gd name="connsiteX1" fmla="*/ 20389 w 322027"/>
                    <a:gd name="connsiteY1" fmla="*/ 232988 h 1097382"/>
                    <a:gd name="connsiteX2" fmla="*/ 20389 w 322027"/>
                    <a:gd name="connsiteY2" fmla="*/ 764007 h 1097382"/>
                    <a:gd name="connsiteX3" fmla="*/ 184695 w 322027"/>
                    <a:gd name="connsiteY3" fmla="*/ 1097382 h 1097382"/>
                    <a:gd name="connsiteX4" fmla="*/ 234702 w 322027"/>
                    <a:gd name="connsiteY4" fmla="*/ 730670 h 1097382"/>
                    <a:gd name="connsiteX5" fmla="*/ 298995 w 322027"/>
                    <a:gd name="connsiteY5" fmla="*/ 383007 h 1097382"/>
                    <a:gd name="connsiteX6" fmla="*/ 313283 w 322027"/>
                    <a:gd name="connsiteY6" fmla="*/ 135356 h 1097382"/>
                    <a:gd name="connsiteX7" fmla="*/ 182315 w 322027"/>
                    <a:gd name="connsiteY7" fmla="*/ 2007 h 1097382"/>
                    <a:gd name="connsiteX0" fmla="*/ 182315 w 322027"/>
                    <a:gd name="connsiteY0" fmla="*/ 417 h 1095792"/>
                    <a:gd name="connsiteX1" fmla="*/ 20389 w 322027"/>
                    <a:gd name="connsiteY1" fmla="*/ 231398 h 1095792"/>
                    <a:gd name="connsiteX2" fmla="*/ 20389 w 322027"/>
                    <a:gd name="connsiteY2" fmla="*/ 762417 h 1095792"/>
                    <a:gd name="connsiteX3" fmla="*/ 184695 w 322027"/>
                    <a:gd name="connsiteY3" fmla="*/ 1095792 h 1095792"/>
                    <a:gd name="connsiteX4" fmla="*/ 234702 w 322027"/>
                    <a:gd name="connsiteY4" fmla="*/ 729080 h 1095792"/>
                    <a:gd name="connsiteX5" fmla="*/ 298995 w 322027"/>
                    <a:gd name="connsiteY5" fmla="*/ 381417 h 1095792"/>
                    <a:gd name="connsiteX6" fmla="*/ 313283 w 322027"/>
                    <a:gd name="connsiteY6" fmla="*/ 133766 h 1095792"/>
                    <a:gd name="connsiteX7" fmla="*/ 182315 w 322027"/>
                    <a:gd name="connsiteY7" fmla="*/ 417 h 1095792"/>
                    <a:gd name="connsiteX0" fmla="*/ 182315 w 322027"/>
                    <a:gd name="connsiteY0" fmla="*/ 41 h 1095416"/>
                    <a:gd name="connsiteX1" fmla="*/ 20389 w 322027"/>
                    <a:gd name="connsiteY1" fmla="*/ 231022 h 1095416"/>
                    <a:gd name="connsiteX2" fmla="*/ 20389 w 322027"/>
                    <a:gd name="connsiteY2" fmla="*/ 762041 h 1095416"/>
                    <a:gd name="connsiteX3" fmla="*/ 184695 w 322027"/>
                    <a:gd name="connsiteY3" fmla="*/ 1095416 h 1095416"/>
                    <a:gd name="connsiteX4" fmla="*/ 234702 w 322027"/>
                    <a:gd name="connsiteY4" fmla="*/ 728704 h 1095416"/>
                    <a:gd name="connsiteX5" fmla="*/ 298995 w 322027"/>
                    <a:gd name="connsiteY5" fmla="*/ 381041 h 1095416"/>
                    <a:gd name="connsiteX6" fmla="*/ 313283 w 322027"/>
                    <a:gd name="connsiteY6" fmla="*/ 133390 h 1095416"/>
                    <a:gd name="connsiteX7" fmla="*/ 182315 w 322027"/>
                    <a:gd name="connsiteY7" fmla="*/ 41 h 1095416"/>
                    <a:gd name="connsiteX0" fmla="*/ 180566 w 320278"/>
                    <a:gd name="connsiteY0" fmla="*/ 41 h 1095416"/>
                    <a:gd name="connsiteX1" fmla="*/ 18640 w 320278"/>
                    <a:gd name="connsiteY1" fmla="*/ 231022 h 1095416"/>
                    <a:gd name="connsiteX2" fmla="*/ 18640 w 320278"/>
                    <a:gd name="connsiteY2" fmla="*/ 762041 h 1095416"/>
                    <a:gd name="connsiteX3" fmla="*/ 182946 w 320278"/>
                    <a:gd name="connsiteY3" fmla="*/ 1095416 h 1095416"/>
                    <a:gd name="connsiteX4" fmla="*/ 232953 w 320278"/>
                    <a:gd name="connsiteY4" fmla="*/ 728704 h 1095416"/>
                    <a:gd name="connsiteX5" fmla="*/ 297246 w 320278"/>
                    <a:gd name="connsiteY5" fmla="*/ 381041 h 1095416"/>
                    <a:gd name="connsiteX6" fmla="*/ 311534 w 320278"/>
                    <a:gd name="connsiteY6" fmla="*/ 133390 h 1095416"/>
                    <a:gd name="connsiteX7" fmla="*/ 180566 w 320278"/>
                    <a:gd name="connsiteY7" fmla="*/ 41 h 1095416"/>
                    <a:gd name="connsiteX0" fmla="*/ 180566 w 320278"/>
                    <a:gd name="connsiteY0" fmla="*/ 41 h 1095416"/>
                    <a:gd name="connsiteX1" fmla="*/ 18640 w 320278"/>
                    <a:gd name="connsiteY1" fmla="*/ 231022 h 1095416"/>
                    <a:gd name="connsiteX2" fmla="*/ 18640 w 320278"/>
                    <a:gd name="connsiteY2" fmla="*/ 762041 h 1095416"/>
                    <a:gd name="connsiteX3" fmla="*/ 182946 w 320278"/>
                    <a:gd name="connsiteY3" fmla="*/ 1095416 h 1095416"/>
                    <a:gd name="connsiteX4" fmla="*/ 232953 w 320278"/>
                    <a:gd name="connsiteY4" fmla="*/ 728704 h 1095416"/>
                    <a:gd name="connsiteX5" fmla="*/ 297246 w 320278"/>
                    <a:gd name="connsiteY5" fmla="*/ 381041 h 1095416"/>
                    <a:gd name="connsiteX6" fmla="*/ 311534 w 320278"/>
                    <a:gd name="connsiteY6" fmla="*/ 133390 h 1095416"/>
                    <a:gd name="connsiteX7" fmla="*/ 180566 w 320278"/>
                    <a:gd name="connsiteY7" fmla="*/ 41 h 1095416"/>
                    <a:gd name="connsiteX0" fmla="*/ 180566 w 322856"/>
                    <a:gd name="connsiteY0" fmla="*/ 41 h 1095416"/>
                    <a:gd name="connsiteX1" fmla="*/ 18640 w 322856"/>
                    <a:gd name="connsiteY1" fmla="*/ 231022 h 1095416"/>
                    <a:gd name="connsiteX2" fmla="*/ 18640 w 322856"/>
                    <a:gd name="connsiteY2" fmla="*/ 762041 h 1095416"/>
                    <a:gd name="connsiteX3" fmla="*/ 182946 w 322856"/>
                    <a:gd name="connsiteY3" fmla="*/ 1095416 h 1095416"/>
                    <a:gd name="connsiteX4" fmla="*/ 232953 w 322856"/>
                    <a:gd name="connsiteY4" fmla="*/ 728704 h 1095416"/>
                    <a:gd name="connsiteX5" fmla="*/ 304390 w 322856"/>
                    <a:gd name="connsiteY5" fmla="*/ 397709 h 1095416"/>
                    <a:gd name="connsiteX6" fmla="*/ 311534 w 322856"/>
                    <a:gd name="connsiteY6" fmla="*/ 133390 h 1095416"/>
                    <a:gd name="connsiteX7" fmla="*/ 180566 w 322856"/>
                    <a:gd name="connsiteY7" fmla="*/ 41 h 1095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22856" h="1095416">
                      <a:moveTo>
                        <a:pt x="180566" y="41"/>
                      </a:moveTo>
                      <a:cubicBezTo>
                        <a:pt x="107938" y="2026"/>
                        <a:pt x="45628" y="104022"/>
                        <a:pt x="18640" y="231022"/>
                      </a:cubicBezTo>
                      <a:cubicBezTo>
                        <a:pt x="-8348" y="358022"/>
                        <a:pt x="-3982" y="667982"/>
                        <a:pt x="18640" y="762041"/>
                      </a:cubicBezTo>
                      <a:cubicBezTo>
                        <a:pt x="41262" y="856100"/>
                        <a:pt x="71027" y="957701"/>
                        <a:pt x="182946" y="1095416"/>
                      </a:cubicBezTo>
                      <a:cubicBezTo>
                        <a:pt x="197234" y="990245"/>
                        <a:pt x="212712" y="844988"/>
                        <a:pt x="232953" y="728704"/>
                      </a:cubicBezTo>
                      <a:cubicBezTo>
                        <a:pt x="253194" y="612420"/>
                        <a:pt x="287324" y="500103"/>
                        <a:pt x="304390" y="397709"/>
                      </a:cubicBezTo>
                      <a:cubicBezTo>
                        <a:pt x="321456" y="295315"/>
                        <a:pt x="332171" y="199668"/>
                        <a:pt x="311534" y="133390"/>
                      </a:cubicBezTo>
                      <a:cubicBezTo>
                        <a:pt x="290897" y="67112"/>
                        <a:pt x="253194" y="-1944"/>
                        <a:pt x="180566" y="41"/>
                      </a:cubicBezTo>
                      <a:close/>
                    </a:path>
                  </a:pathLst>
                </a:custGeom>
                <a:solidFill>
                  <a:srgbClr val="F4F5D6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6DED976B-37E2-40B8-86DC-B97567A7818E}"/>
                    </a:ext>
                  </a:extLst>
                </p:cNvPr>
                <p:cNvSpPr/>
                <p:nvPr/>
              </p:nvSpPr>
              <p:spPr>
                <a:xfrm rot="16401638">
                  <a:off x="2191111" y="1905615"/>
                  <a:ext cx="1149404" cy="71699"/>
                </a:xfrm>
                <a:custGeom>
                  <a:avLst/>
                  <a:gdLst>
                    <a:gd name="connsiteX0" fmla="*/ 398909 w 796344"/>
                    <a:gd name="connsiteY0" fmla="*/ 0 h 58096"/>
                    <a:gd name="connsiteX1" fmla="*/ 770612 w 796344"/>
                    <a:gd name="connsiteY1" fmla="*/ 46032 h 58096"/>
                    <a:gd name="connsiteX2" fmla="*/ 796344 w 796344"/>
                    <a:gd name="connsiteY2" fmla="*/ 57443 h 58096"/>
                    <a:gd name="connsiteX3" fmla="*/ 708569 w 796344"/>
                    <a:gd name="connsiteY3" fmla="*/ 45687 h 58096"/>
                    <a:gd name="connsiteX4" fmla="*/ 400612 w 796344"/>
                    <a:gd name="connsiteY4" fmla="*/ 33336 h 58096"/>
                    <a:gd name="connsiteX5" fmla="*/ 92655 w 796344"/>
                    <a:gd name="connsiteY5" fmla="*/ 45687 h 58096"/>
                    <a:gd name="connsiteX6" fmla="*/ 0 w 796344"/>
                    <a:gd name="connsiteY6" fmla="*/ 58096 h 58096"/>
                    <a:gd name="connsiteX7" fmla="*/ 27206 w 796344"/>
                    <a:gd name="connsiteY7" fmla="*/ 46032 h 58096"/>
                    <a:gd name="connsiteX8" fmla="*/ 398909 w 796344"/>
                    <a:gd name="connsiteY8" fmla="*/ 0 h 580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6344" h="58096">
                      <a:moveTo>
                        <a:pt x="398909" y="0"/>
                      </a:moveTo>
                      <a:cubicBezTo>
                        <a:pt x="544068" y="0"/>
                        <a:pt x="675485" y="17591"/>
                        <a:pt x="770612" y="46032"/>
                      </a:cubicBezTo>
                      <a:lnTo>
                        <a:pt x="796344" y="57443"/>
                      </a:lnTo>
                      <a:lnTo>
                        <a:pt x="708569" y="45687"/>
                      </a:lnTo>
                      <a:cubicBezTo>
                        <a:pt x="613915" y="37734"/>
                        <a:pt x="509849" y="33336"/>
                        <a:pt x="400612" y="33336"/>
                      </a:cubicBezTo>
                      <a:cubicBezTo>
                        <a:pt x="291375" y="33336"/>
                        <a:pt x="187309" y="37734"/>
                        <a:pt x="92655" y="45687"/>
                      </a:cubicBezTo>
                      <a:lnTo>
                        <a:pt x="0" y="58096"/>
                      </a:lnTo>
                      <a:lnTo>
                        <a:pt x="27206" y="46032"/>
                      </a:lnTo>
                      <a:cubicBezTo>
                        <a:pt x="122333" y="17591"/>
                        <a:pt x="253750" y="0"/>
                        <a:pt x="398909" y="0"/>
                      </a:cubicBezTo>
                      <a:close/>
                    </a:path>
                  </a:pathLst>
                </a:custGeom>
                <a:solidFill>
                  <a:srgbClr val="6C6A42"/>
                </a:solidFill>
                <a:ln w="28575">
                  <a:noFill/>
                </a:ln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93" name="フリーフォーム: 図形 792">
              <a:extLst>
                <a:ext uri="{FF2B5EF4-FFF2-40B4-BE49-F238E27FC236}">
                  <a16:creationId xmlns:a16="http://schemas.microsoft.com/office/drawing/2014/main" id="{EA9B3A2F-60A3-4E78-BA27-AB010AF43789}"/>
                </a:ext>
              </a:extLst>
            </p:cNvPr>
            <p:cNvSpPr/>
            <p:nvPr/>
          </p:nvSpPr>
          <p:spPr>
            <a:xfrm>
              <a:off x="1497551" y="2235976"/>
              <a:ext cx="947738" cy="1935973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72239552-5F4F-48BA-967E-5CB94763299D}"/>
                </a:ext>
              </a:extLst>
            </p:cNvPr>
            <p:cNvSpPr/>
            <p:nvPr/>
          </p:nvSpPr>
          <p:spPr>
            <a:xfrm>
              <a:off x="2511964" y="2235976"/>
              <a:ext cx="947738" cy="1935973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8575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楕円 782">
              <a:extLst>
                <a:ext uri="{FF2B5EF4-FFF2-40B4-BE49-F238E27FC236}">
                  <a16:creationId xmlns:a16="http://schemas.microsoft.com/office/drawing/2014/main" id="{0CC25248-5147-4968-9C82-99FB25F4E2F7}"/>
                </a:ext>
              </a:extLst>
            </p:cNvPr>
            <p:cNvSpPr/>
            <p:nvPr/>
          </p:nvSpPr>
          <p:spPr>
            <a:xfrm>
              <a:off x="540612" y="3541091"/>
              <a:ext cx="309494" cy="411786"/>
            </a:xfrm>
            <a:custGeom>
              <a:avLst/>
              <a:gdLst>
                <a:gd name="connsiteX0" fmla="*/ 0 w 323782"/>
                <a:gd name="connsiteY0" fmla="*/ 205797 h 411593"/>
                <a:gd name="connsiteX1" fmla="*/ 161891 w 323782"/>
                <a:gd name="connsiteY1" fmla="*/ 0 h 411593"/>
                <a:gd name="connsiteX2" fmla="*/ 323782 w 323782"/>
                <a:gd name="connsiteY2" fmla="*/ 205797 h 411593"/>
                <a:gd name="connsiteX3" fmla="*/ 161891 w 323782"/>
                <a:gd name="connsiteY3" fmla="*/ 411594 h 411593"/>
                <a:gd name="connsiteX4" fmla="*/ 0 w 323782"/>
                <a:gd name="connsiteY4" fmla="*/ 205797 h 411593"/>
                <a:gd name="connsiteX0" fmla="*/ 0 w 323782"/>
                <a:gd name="connsiteY0" fmla="*/ 205797 h 411594"/>
                <a:gd name="connsiteX1" fmla="*/ 161891 w 323782"/>
                <a:gd name="connsiteY1" fmla="*/ 0 h 411594"/>
                <a:gd name="connsiteX2" fmla="*/ 323782 w 323782"/>
                <a:gd name="connsiteY2" fmla="*/ 205797 h 411594"/>
                <a:gd name="connsiteX3" fmla="*/ 161891 w 323782"/>
                <a:gd name="connsiteY3" fmla="*/ 411594 h 411594"/>
                <a:gd name="connsiteX4" fmla="*/ 0 w 323782"/>
                <a:gd name="connsiteY4" fmla="*/ 205797 h 411594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494" h="411786">
                  <a:moveTo>
                    <a:pt x="0" y="205989"/>
                  </a:moveTo>
                  <a:cubicBezTo>
                    <a:pt x="0" y="92330"/>
                    <a:pt x="72209" y="4558"/>
                    <a:pt x="161891" y="192"/>
                  </a:cubicBezTo>
                  <a:cubicBezTo>
                    <a:pt x="251573" y="-4174"/>
                    <a:pt x="309494" y="66136"/>
                    <a:pt x="309494" y="179795"/>
                  </a:cubicBezTo>
                  <a:cubicBezTo>
                    <a:pt x="309494" y="293454"/>
                    <a:pt x="141763" y="247479"/>
                    <a:pt x="161891" y="411786"/>
                  </a:cubicBezTo>
                  <a:cubicBezTo>
                    <a:pt x="72481" y="411786"/>
                    <a:pt x="0" y="319648"/>
                    <a:pt x="0" y="205989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6" name="フリーフォーム: 図形 795">
              <a:extLst>
                <a:ext uri="{FF2B5EF4-FFF2-40B4-BE49-F238E27FC236}">
                  <a16:creationId xmlns:a16="http://schemas.microsoft.com/office/drawing/2014/main" id="{51B9D3EA-35AD-49DD-A449-B5AFA8BFE6B0}"/>
                </a:ext>
              </a:extLst>
            </p:cNvPr>
            <p:cNvSpPr/>
            <p:nvPr/>
          </p:nvSpPr>
          <p:spPr>
            <a:xfrm>
              <a:off x="621726" y="2323140"/>
              <a:ext cx="758874" cy="376506"/>
            </a:xfrm>
            <a:custGeom>
              <a:avLst/>
              <a:gdLst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84882 w 614362"/>
                <a:gd name="connsiteY4" fmla="*/ 261045 h 263204"/>
                <a:gd name="connsiteX5" fmla="*/ 473403 w 614362"/>
                <a:gd name="connsiteY5" fmla="*/ 263204 h 263204"/>
                <a:gd name="connsiteX6" fmla="*/ 0 w 614362"/>
                <a:gd name="connsiteY6" fmla="*/ 263204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73403 w 614362"/>
                <a:gd name="connsiteY4" fmla="*/ 263204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1985 w 614362"/>
                <a:gd name="connsiteY3" fmla="*/ 220974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7720 w 612473"/>
                <a:gd name="connsiteY0" fmla="*/ 0 h 315004"/>
                <a:gd name="connsiteX1" fmla="*/ 612473 w 612473"/>
                <a:gd name="connsiteY1" fmla="*/ 1993 h 315004"/>
                <a:gd name="connsiteX2" fmla="*/ 567774 w 612473"/>
                <a:gd name="connsiteY2" fmla="*/ 172959 h 315004"/>
                <a:gd name="connsiteX3" fmla="*/ 470096 w 612473"/>
                <a:gd name="connsiteY3" fmla="*/ 222967 h 315004"/>
                <a:gd name="connsiteX4" fmla="*/ 177469 w 612473"/>
                <a:gd name="connsiteY4" fmla="*/ 223359 h 315004"/>
                <a:gd name="connsiteX5" fmla="*/ 33 w 612473"/>
                <a:gd name="connsiteY5" fmla="*/ 315004 h 315004"/>
                <a:gd name="connsiteX6" fmla="*/ 7720 w 612473"/>
                <a:gd name="connsiteY6" fmla="*/ 0 h 31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2473" h="315004">
                  <a:moveTo>
                    <a:pt x="7720" y="0"/>
                  </a:moveTo>
                  <a:lnTo>
                    <a:pt x="612473" y="1993"/>
                  </a:lnTo>
                  <a:lnTo>
                    <a:pt x="567774" y="172959"/>
                  </a:lnTo>
                  <a:cubicBezTo>
                    <a:pt x="555074" y="189628"/>
                    <a:pt x="535147" y="214567"/>
                    <a:pt x="470096" y="222967"/>
                  </a:cubicBezTo>
                  <a:cubicBezTo>
                    <a:pt x="405045" y="231367"/>
                    <a:pt x="255813" y="208020"/>
                    <a:pt x="177469" y="223359"/>
                  </a:cubicBezTo>
                  <a:cubicBezTo>
                    <a:pt x="99125" y="238699"/>
                    <a:pt x="54053" y="261212"/>
                    <a:pt x="33" y="315004"/>
                  </a:cubicBezTo>
                  <a:cubicBezTo>
                    <a:pt x="-608" y="210667"/>
                    <a:pt x="8361" y="104337"/>
                    <a:pt x="7720" y="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7" name="フリーフォーム: 図形 796">
              <a:extLst>
                <a:ext uri="{FF2B5EF4-FFF2-40B4-BE49-F238E27FC236}">
                  <a16:creationId xmlns:a16="http://schemas.microsoft.com/office/drawing/2014/main" id="{0B18E087-446B-410C-8DB4-1719073FBA06}"/>
                </a:ext>
              </a:extLst>
            </p:cNvPr>
            <p:cNvSpPr/>
            <p:nvPr/>
          </p:nvSpPr>
          <p:spPr>
            <a:xfrm>
              <a:off x="983456" y="2817973"/>
              <a:ext cx="406432" cy="1289684"/>
            </a:xfrm>
            <a:custGeom>
              <a:avLst/>
              <a:gdLst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9397 w 208225"/>
                <a:gd name="connsiteY9" fmla="*/ 6360 h 829711"/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4149 w 208225"/>
                <a:gd name="connsiteY9" fmla="*/ 0 h 829711"/>
                <a:gd name="connsiteX0" fmla="*/ 8049 w 208225"/>
                <a:gd name="connsiteY0" fmla="*/ 5451 h 821511"/>
                <a:gd name="connsiteX1" fmla="*/ 54768 w 208225"/>
                <a:gd name="connsiteY1" fmla="*/ 0 h 821511"/>
                <a:gd name="connsiteX2" fmla="*/ 208225 w 208225"/>
                <a:gd name="connsiteY2" fmla="*/ 231512 h 821511"/>
                <a:gd name="connsiteX3" fmla="*/ 208225 w 208225"/>
                <a:gd name="connsiteY3" fmla="*/ 578942 h 821511"/>
                <a:gd name="connsiteX4" fmla="*/ 54768 w 208225"/>
                <a:gd name="connsiteY4" fmla="*/ 810454 h 821511"/>
                <a:gd name="connsiteX5" fmla="*/ 0 w 208225"/>
                <a:gd name="connsiteY5" fmla="*/ 821511 h 821511"/>
                <a:gd name="connsiteX6" fmla="*/ 19397 w 208225"/>
                <a:gd name="connsiteY6" fmla="*/ 798002 h 821511"/>
                <a:gd name="connsiteX7" fmla="*/ 62308 w 208225"/>
                <a:gd name="connsiteY7" fmla="*/ 657522 h 821511"/>
                <a:gd name="connsiteX8" fmla="*/ 62308 w 208225"/>
                <a:gd name="connsiteY8" fmla="*/ 138640 h 821511"/>
                <a:gd name="connsiteX9" fmla="*/ 8049 w 208225"/>
                <a:gd name="connsiteY9" fmla="*/ 5451 h 821511"/>
                <a:gd name="connsiteX0" fmla="*/ 8049 w 208225"/>
                <a:gd name="connsiteY0" fmla="*/ 5460 h 821520"/>
                <a:gd name="connsiteX1" fmla="*/ 54768 w 208225"/>
                <a:gd name="connsiteY1" fmla="*/ 9 h 821520"/>
                <a:gd name="connsiteX2" fmla="*/ 208225 w 208225"/>
                <a:gd name="connsiteY2" fmla="*/ 231521 h 821520"/>
                <a:gd name="connsiteX3" fmla="*/ 208225 w 208225"/>
                <a:gd name="connsiteY3" fmla="*/ 578951 h 821520"/>
                <a:gd name="connsiteX4" fmla="*/ 54768 w 208225"/>
                <a:gd name="connsiteY4" fmla="*/ 810463 h 821520"/>
                <a:gd name="connsiteX5" fmla="*/ 0 w 208225"/>
                <a:gd name="connsiteY5" fmla="*/ 821520 h 821520"/>
                <a:gd name="connsiteX6" fmla="*/ 19397 w 208225"/>
                <a:gd name="connsiteY6" fmla="*/ 798011 h 821520"/>
                <a:gd name="connsiteX7" fmla="*/ 62308 w 208225"/>
                <a:gd name="connsiteY7" fmla="*/ 657531 h 821520"/>
                <a:gd name="connsiteX8" fmla="*/ 62308 w 208225"/>
                <a:gd name="connsiteY8" fmla="*/ 138649 h 821520"/>
                <a:gd name="connsiteX9" fmla="*/ 8049 w 208225"/>
                <a:gd name="connsiteY9" fmla="*/ 5460 h 82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225" h="821520">
                  <a:moveTo>
                    <a:pt x="8049" y="5460"/>
                  </a:moveTo>
                  <a:cubicBezTo>
                    <a:pt x="23622" y="3643"/>
                    <a:pt x="-13452" y="1303"/>
                    <a:pt x="54768" y="9"/>
                  </a:cubicBezTo>
                  <a:cubicBezTo>
                    <a:pt x="122988" y="-1285"/>
                    <a:pt x="208225" y="127447"/>
                    <a:pt x="208225" y="231521"/>
                  </a:cubicBezTo>
                  <a:lnTo>
                    <a:pt x="208225" y="578951"/>
                  </a:lnTo>
                  <a:cubicBezTo>
                    <a:pt x="208225" y="683025"/>
                    <a:pt x="144948" y="772320"/>
                    <a:pt x="54768" y="810463"/>
                  </a:cubicBezTo>
                  <a:lnTo>
                    <a:pt x="0" y="821520"/>
                  </a:lnTo>
                  <a:lnTo>
                    <a:pt x="19397" y="798011"/>
                  </a:lnTo>
                  <a:cubicBezTo>
                    <a:pt x="46489" y="757910"/>
                    <a:pt x="62308" y="709568"/>
                    <a:pt x="62308" y="657531"/>
                  </a:cubicBezTo>
                  <a:lnTo>
                    <a:pt x="62308" y="138649"/>
                  </a:lnTo>
                  <a:cubicBezTo>
                    <a:pt x="54282" y="27695"/>
                    <a:pt x="9306" y="28566"/>
                    <a:pt x="8049" y="546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8" name="フリーフォーム: 図形 797">
              <a:extLst>
                <a:ext uri="{FF2B5EF4-FFF2-40B4-BE49-F238E27FC236}">
                  <a16:creationId xmlns:a16="http://schemas.microsoft.com/office/drawing/2014/main" id="{D68DB0F7-03FD-42C7-B809-7503DBAB2FAD}"/>
                </a:ext>
              </a:extLst>
            </p:cNvPr>
            <p:cNvSpPr/>
            <p:nvPr/>
          </p:nvSpPr>
          <p:spPr>
            <a:xfrm>
              <a:off x="496810" y="2271845"/>
              <a:ext cx="948135" cy="1891147"/>
            </a:xfrm>
            <a:custGeom>
              <a:avLst/>
              <a:gdLst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74001 w 902375"/>
                <a:gd name="connsiteY15" fmla="*/ 59811 h 1919722"/>
                <a:gd name="connsiteX16" fmla="*/ 74001 w 902375"/>
                <a:gd name="connsiteY16" fmla="*/ 318928 h 1919722"/>
                <a:gd name="connsiteX17" fmla="*/ 639826 w 902375"/>
                <a:gd name="connsiteY17" fmla="*/ 318928 h 1919722"/>
                <a:gd name="connsiteX18" fmla="*/ 653547 w 902375"/>
                <a:gd name="connsiteY18" fmla="*/ 316802 h 1919722"/>
                <a:gd name="connsiteX19" fmla="*/ 700152 w 902375"/>
                <a:gd name="connsiteY19" fmla="*/ 298927 h 1919722"/>
                <a:gd name="connsiteX20" fmla="*/ 745690 w 902375"/>
                <a:gd name="connsiteY20" fmla="*/ 249697 h 1919722"/>
                <a:gd name="connsiteX21" fmla="*/ 808305 w 902375"/>
                <a:gd name="connsiteY21" fmla="*/ 59811 h 1919722"/>
                <a:gd name="connsiteX22" fmla="*/ 1 w 902375"/>
                <a:gd name="connsiteY22" fmla="*/ 0 h 1919722"/>
                <a:gd name="connsiteX23" fmla="*/ 898891 w 902375"/>
                <a:gd name="connsiteY23" fmla="*/ 0 h 1919722"/>
                <a:gd name="connsiteX24" fmla="*/ 822243 w 902375"/>
                <a:gd name="connsiteY24" fmla="*/ 282209 h 1919722"/>
                <a:gd name="connsiteX25" fmla="*/ 766497 w 902375"/>
                <a:gd name="connsiteY25" fmla="*/ 355376 h 1919722"/>
                <a:gd name="connsiteX26" fmla="*/ 665458 w 902375"/>
                <a:gd name="connsiteY26" fmla="*/ 390216 h 1919722"/>
                <a:gd name="connsiteX27" fmla="*/ 321350 w 902375"/>
                <a:gd name="connsiteY27" fmla="*/ 393391 h 1919722"/>
                <a:gd name="connsiteX28" fmla="*/ 150294 w 902375"/>
                <a:gd name="connsiteY28" fmla="*/ 472765 h 1919722"/>
                <a:gd name="connsiteX29" fmla="*/ 99494 w 902375"/>
                <a:gd name="connsiteY29" fmla="*/ 692984 h 1919722"/>
                <a:gd name="connsiteX30" fmla="*/ 132150 w 902375"/>
                <a:gd name="connsiteY30" fmla="*/ 637338 h 1919722"/>
                <a:gd name="connsiteX31" fmla="*/ 451188 w 902375"/>
                <a:gd name="connsiteY31" fmla="*/ 505188 h 1919722"/>
                <a:gd name="connsiteX32" fmla="*/ 902375 w 902375"/>
                <a:gd name="connsiteY32" fmla="*/ 956376 h 1919722"/>
                <a:gd name="connsiteX33" fmla="*/ 902374 w 902375"/>
                <a:gd name="connsiteY33" fmla="*/ 1468535 h 1919722"/>
                <a:gd name="connsiteX34" fmla="*/ 451186 w 902375"/>
                <a:gd name="connsiteY34" fmla="*/ 1919722 h 1919722"/>
                <a:gd name="connsiteX35" fmla="*/ 451188 w 902375"/>
                <a:gd name="connsiteY35" fmla="*/ 1919721 h 1919722"/>
                <a:gd name="connsiteX36" fmla="*/ 0 w 902375"/>
                <a:gd name="connsiteY36" fmla="*/ 1468533 h 1919722"/>
                <a:gd name="connsiteX37" fmla="*/ 0 w 902375"/>
                <a:gd name="connsiteY37" fmla="*/ 1431954 h 1919722"/>
                <a:gd name="connsiteX38" fmla="*/ 3498 w 902375"/>
                <a:gd name="connsiteY38" fmla="*/ 1431954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0 w 902375"/>
                <a:gd name="connsiteY39" fmla="*/ 1431954 h 1919722"/>
                <a:gd name="connsiteX40" fmla="*/ 13145 w 902375"/>
                <a:gd name="connsiteY40" fmla="*/ 1370617 h 1919722"/>
                <a:gd name="connsiteX41" fmla="*/ 167237 w 902375"/>
                <a:gd name="connsiteY41" fmla="*/ 1239495 h 1919722"/>
                <a:gd name="connsiteX42" fmla="*/ 334472 w 902375"/>
                <a:gd name="connsiteY42" fmla="*/ 1454183 h 1919722"/>
                <a:gd name="connsiteX43" fmla="*/ 232333 w 902375"/>
                <a:gd name="connsiteY43" fmla="*/ 1651999 h 1919722"/>
                <a:gd name="connsiteX44" fmla="*/ 191478 w 902375"/>
                <a:gd name="connsiteY44" fmla="*/ 1662588 h 1919722"/>
                <a:gd name="connsiteX45" fmla="*/ 197661 w 902375"/>
                <a:gd name="connsiteY45" fmla="*/ 1693218 h 1919722"/>
                <a:gd name="connsiteX46" fmla="*/ 350150 w 902375"/>
                <a:gd name="connsiteY46" fmla="*/ 1794294 h 1919722"/>
                <a:gd name="connsiteX47" fmla="*/ 350148 w 902375"/>
                <a:gd name="connsiteY47" fmla="*/ 1794296 h 1919722"/>
                <a:gd name="connsiteX48" fmla="*/ 515643 w 902375"/>
                <a:gd name="connsiteY48" fmla="*/ 1628801 h 1919722"/>
                <a:gd name="connsiteX49" fmla="*/ 515644 w 902375"/>
                <a:gd name="connsiteY49" fmla="*/ 813531 h 1919722"/>
                <a:gd name="connsiteX50" fmla="*/ 350150 w 902375"/>
                <a:gd name="connsiteY50" fmla="*/ 648036 h 1919722"/>
                <a:gd name="connsiteX51" fmla="*/ 233127 w 902375"/>
                <a:gd name="connsiteY51" fmla="*/ 696508 h 1919722"/>
                <a:gd name="connsiteX52" fmla="*/ 202018 w 902375"/>
                <a:gd name="connsiteY52" fmla="*/ 722344 h 1919722"/>
                <a:gd name="connsiteX53" fmla="*/ 141344 w 902375"/>
                <a:gd name="connsiteY53" fmla="*/ 801963 h 1919722"/>
                <a:gd name="connsiteX54" fmla="*/ 105547 w 902375"/>
                <a:gd name="connsiteY54" fmla="*/ 895447 h 1919722"/>
                <a:gd name="connsiteX55" fmla="*/ 100599 w 902375"/>
                <a:gd name="connsiteY55" fmla="*/ 976520 h 1919722"/>
                <a:gd name="connsiteX56" fmla="*/ 0 w 902375"/>
                <a:gd name="connsiteY56" fmla="*/ 976520 h 1919722"/>
                <a:gd name="connsiteX57" fmla="*/ 0 w 902375"/>
                <a:gd name="connsiteY57" fmla="*/ 956376 h 1919722"/>
                <a:gd name="connsiteX58" fmla="*/ 1 w 902375"/>
                <a:gd name="connsiteY58" fmla="*/ 956361 h 1919722"/>
                <a:gd name="connsiteX59" fmla="*/ 1 w 902375"/>
                <a:gd name="connsiteY59" fmla="*/ 0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58" fmla="*/ 1 w 902375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58389 w 947619"/>
                <a:gd name="connsiteY39" fmla="*/ 1370617 h 1919722"/>
                <a:gd name="connsiteX40" fmla="*/ 212481 w 947619"/>
                <a:gd name="connsiteY40" fmla="*/ 1239495 h 1919722"/>
                <a:gd name="connsiteX41" fmla="*/ 379716 w 947619"/>
                <a:gd name="connsiteY41" fmla="*/ 1454183 h 1919722"/>
                <a:gd name="connsiteX42" fmla="*/ 277577 w 947619"/>
                <a:gd name="connsiteY42" fmla="*/ 1651999 h 1919722"/>
                <a:gd name="connsiteX43" fmla="*/ 236722 w 947619"/>
                <a:gd name="connsiteY43" fmla="*/ 1662588 h 1919722"/>
                <a:gd name="connsiteX44" fmla="*/ 242905 w 947619"/>
                <a:gd name="connsiteY44" fmla="*/ 1693218 h 1919722"/>
                <a:gd name="connsiteX45" fmla="*/ 395394 w 947619"/>
                <a:gd name="connsiteY45" fmla="*/ 1794294 h 1919722"/>
                <a:gd name="connsiteX46" fmla="*/ 395392 w 947619"/>
                <a:gd name="connsiteY46" fmla="*/ 1794296 h 1919722"/>
                <a:gd name="connsiteX47" fmla="*/ 560887 w 947619"/>
                <a:gd name="connsiteY47" fmla="*/ 1628801 h 1919722"/>
                <a:gd name="connsiteX48" fmla="*/ 560888 w 947619"/>
                <a:gd name="connsiteY48" fmla="*/ 813531 h 1919722"/>
                <a:gd name="connsiteX49" fmla="*/ 395394 w 947619"/>
                <a:gd name="connsiteY49" fmla="*/ 648036 h 1919722"/>
                <a:gd name="connsiteX50" fmla="*/ 278371 w 947619"/>
                <a:gd name="connsiteY50" fmla="*/ 696508 h 1919722"/>
                <a:gd name="connsiteX51" fmla="*/ 247262 w 947619"/>
                <a:gd name="connsiteY51" fmla="*/ 722344 h 1919722"/>
                <a:gd name="connsiteX52" fmla="*/ 186588 w 947619"/>
                <a:gd name="connsiteY52" fmla="*/ 801963 h 1919722"/>
                <a:gd name="connsiteX53" fmla="*/ 150791 w 947619"/>
                <a:gd name="connsiteY53" fmla="*/ 895447 h 1919722"/>
                <a:gd name="connsiteX54" fmla="*/ 145843 w 947619"/>
                <a:gd name="connsiteY54" fmla="*/ 976520 h 1919722"/>
                <a:gd name="connsiteX55" fmla="*/ 45244 w 947619"/>
                <a:gd name="connsiteY55" fmla="*/ 976520 h 1919722"/>
                <a:gd name="connsiteX56" fmla="*/ 45244 w 947619"/>
                <a:gd name="connsiteY56" fmla="*/ 956376 h 1919722"/>
                <a:gd name="connsiteX57" fmla="*/ 45245 w 947619"/>
                <a:gd name="connsiteY57" fmla="*/ 956361 h 1919722"/>
                <a:gd name="connsiteX58" fmla="*/ 45245 w 947619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913 w 947872"/>
                <a:gd name="connsiteY0" fmla="*/ 1308406 h 1919722"/>
                <a:gd name="connsiteX1" fmla="*/ 109538 w 947872"/>
                <a:gd name="connsiteY1" fmla="*/ 1455078 h 1919722"/>
                <a:gd name="connsiteX2" fmla="*/ 209913 w 947872"/>
                <a:gd name="connsiteY2" fmla="*/ 1601751 h 1919722"/>
                <a:gd name="connsiteX3" fmla="*/ 310288 w 947872"/>
                <a:gd name="connsiteY3" fmla="*/ 1455078 h 1919722"/>
                <a:gd name="connsiteX4" fmla="*/ 209913 w 947872"/>
                <a:gd name="connsiteY4" fmla="*/ 1308406 h 1919722"/>
                <a:gd name="connsiteX5" fmla="*/ 585949 w 947872"/>
                <a:gd name="connsiteY5" fmla="*/ 604334 h 1919722"/>
                <a:gd name="connsiteX6" fmla="*/ 593627 w 947872"/>
                <a:gd name="connsiteY6" fmla="*/ 613640 h 1919722"/>
                <a:gd name="connsiteX7" fmla="*/ 656411 w 947872"/>
                <a:gd name="connsiteY7" fmla="*/ 819180 h 1919722"/>
                <a:gd name="connsiteX8" fmla="*/ 656411 w 947872"/>
                <a:gd name="connsiteY8" fmla="*/ 1578370 h 1919722"/>
                <a:gd name="connsiteX9" fmla="*/ 593627 w 947872"/>
                <a:gd name="connsiteY9" fmla="*/ 1783910 h 1919722"/>
                <a:gd name="connsiteX10" fmla="*/ 565247 w 947872"/>
                <a:gd name="connsiteY10" fmla="*/ 1818307 h 1919722"/>
                <a:gd name="connsiteX11" fmla="*/ 645379 w 947872"/>
                <a:gd name="connsiteY11" fmla="*/ 1802129 h 1919722"/>
                <a:gd name="connsiteX12" fmla="*/ 869906 w 947872"/>
                <a:gd name="connsiteY12" fmla="*/ 1463398 h 1919722"/>
                <a:gd name="connsiteX13" fmla="*/ 869906 w 947872"/>
                <a:gd name="connsiteY13" fmla="*/ 955064 h 1919722"/>
                <a:gd name="connsiteX14" fmla="*/ 645379 w 947872"/>
                <a:gd name="connsiteY14" fmla="*/ 616332 h 1919722"/>
                <a:gd name="connsiteX15" fmla="*/ 585949 w 947872"/>
                <a:gd name="connsiteY15" fmla="*/ 604334 h 1919722"/>
                <a:gd name="connsiteX16" fmla="*/ 119498 w 947872"/>
                <a:gd name="connsiteY16" fmla="*/ 59811 h 1919722"/>
                <a:gd name="connsiteX17" fmla="*/ 119498 w 947872"/>
                <a:gd name="connsiteY17" fmla="*/ 318928 h 1919722"/>
                <a:gd name="connsiteX18" fmla="*/ 685323 w 947872"/>
                <a:gd name="connsiteY18" fmla="*/ 318928 h 1919722"/>
                <a:gd name="connsiteX19" fmla="*/ 699044 w 947872"/>
                <a:gd name="connsiteY19" fmla="*/ 316802 h 1919722"/>
                <a:gd name="connsiteX20" fmla="*/ 745649 w 947872"/>
                <a:gd name="connsiteY20" fmla="*/ 298927 h 1919722"/>
                <a:gd name="connsiteX21" fmla="*/ 791187 w 947872"/>
                <a:gd name="connsiteY21" fmla="*/ 249697 h 1919722"/>
                <a:gd name="connsiteX22" fmla="*/ 853802 w 947872"/>
                <a:gd name="connsiteY22" fmla="*/ 59811 h 1919722"/>
                <a:gd name="connsiteX23" fmla="*/ 119498 w 947872"/>
                <a:gd name="connsiteY23" fmla="*/ 59811 h 1919722"/>
                <a:gd name="connsiteX24" fmla="*/ 45498 w 947872"/>
                <a:gd name="connsiteY24" fmla="*/ 0 h 1919722"/>
                <a:gd name="connsiteX25" fmla="*/ 944388 w 947872"/>
                <a:gd name="connsiteY25" fmla="*/ 0 h 1919722"/>
                <a:gd name="connsiteX26" fmla="*/ 867740 w 947872"/>
                <a:gd name="connsiteY26" fmla="*/ 282209 h 1919722"/>
                <a:gd name="connsiteX27" fmla="*/ 811994 w 947872"/>
                <a:gd name="connsiteY27" fmla="*/ 355376 h 1919722"/>
                <a:gd name="connsiteX28" fmla="*/ 710955 w 947872"/>
                <a:gd name="connsiteY28" fmla="*/ 390216 h 1919722"/>
                <a:gd name="connsiteX29" fmla="*/ 366847 w 947872"/>
                <a:gd name="connsiteY29" fmla="*/ 393391 h 1919722"/>
                <a:gd name="connsiteX30" fmla="*/ 195791 w 947872"/>
                <a:gd name="connsiteY30" fmla="*/ 472765 h 1919722"/>
                <a:gd name="connsiteX31" fmla="*/ 144991 w 947872"/>
                <a:gd name="connsiteY31" fmla="*/ 692984 h 1919722"/>
                <a:gd name="connsiteX32" fmla="*/ 177647 w 947872"/>
                <a:gd name="connsiteY32" fmla="*/ 637338 h 1919722"/>
                <a:gd name="connsiteX33" fmla="*/ 496685 w 947872"/>
                <a:gd name="connsiteY33" fmla="*/ 505188 h 1919722"/>
                <a:gd name="connsiteX34" fmla="*/ 947872 w 947872"/>
                <a:gd name="connsiteY34" fmla="*/ 956376 h 1919722"/>
                <a:gd name="connsiteX35" fmla="*/ 947871 w 947872"/>
                <a:gd name="connsiteY35" fmla="*/ 1468535 h 1919722"/>
                <a:gd name="connsiteX36" fmla="*/ 496683 w 947872"/>
                <a:gd name="connsiteY36" fmla="*/ 1919722 h 1919722"/>
                <a:gd name="connsiteX37" fmla="*/ 496685 w 947872"/>
                <a:gd name="connsiteY37" fmla="*/ 1919721 h 1919722"/>
                <a:gd name="connsiteX38" fmla="*/ 253 w 947872"/>
                <a:gd name="connsiteY38" fmla="*/ 1468533 h 1919722"/>
                <a:gd name="connsiteX39" fmla="*/ 212734 w 947872"/>
                <a:gd name="connsiteY39" fmla="*/ 1239495 h 1919722"/>
                <a:gd name="connsiteX40" fmla="*/ 379969 w 947872"/>
                <a:gd name="connsiteY40" fmla="*/ 1454183 h 1919722"/>
                <a:gd name="connsiteX41" fmla="*/ 277830 w 947872"/>
                <a:gd name="connsiteY41" fmla="*/ 1651999 h 1919722"/>
                <a:gd name="connsiteX42" fmla="*/ 236975 w 947872"/>
                <a:gd name="connsiteY42" fmla="*/ 1662588 h 1919722"/>
                <a:gd name="connsiteX43" fmla="*/ 243158 w 947872"/>
                <a:gd name="connsiteY43" fmla="*/ 1693218 h 1919722"/>
                <a:gd name="connsiteX44" fmla="*/ 395647 w 947872"/>
                <a:gd name="connsiteY44" fmla="*/ 1794294 h 1919722"/>
                <a:gd name="connsiteX45" fmla="*/ 395645 w 947872"/>
                <a:gd name="connsiteY45" fmla="*/ 1794296 h 1919722"/>
                <a:gd name="connsiteX46" fmla="*/ 561140 w 947872"/>
                <a:gd name="connsiteY46" fmla="*/ 1628801 h 1919722"/>
                <a:gd name="connsiteX47" fmla="*/ 561141 w 947872"/>
                <a:gd name="connsiteY47" fmla="*/ 813531 h 1919722"/>
                <a:gd name="connsiteX48" fmla="*/ 395647 w 947872"/>
                <a:gd name="connsiteY48" fmla="*/ 648036 h 1919722"/>
                <a:gd name="connsiteX49" fmla="*/ 278624 w 947872"/>
                <a:gd name="connsiteY49" fmla="*/ 696508 h 1919722"/>
                <a:gd name="connsiteX50" fmla="*/ 247515 w 947872"/>
                <a:gd name="connsiteY50" fmla="*/ 722344 h 1919722"/>
                <a:gd name="connsiteX51" fmla="*/ 186841 w 947872"/>
                <a:gd name="connsiteY51" fmla="*/ 801963 h 1919722"/>
                <a:gd name="connsiteX52" fmla="*/ 151044 w 947872"/>
                <a:gd name="connsiteY52" fmla="*/ 895447 h 1919722"/>
                <a:gd name="connsiteX53" fmla="*/ 146096 w 947872"/>
                <a:gd name="connsiteY53" fmla="*/ 976520 h 1919722"/>
                <a:gd name="connsiteX54" fmla="*/ 45497 w 947872"/>
                <a:gd name="connsiteY54" fmla="*/ 976520 h 1919722"/>
                <a:gd name="connsiteX55" fmla="*/ 45497 w 947872"/>
                <a:gd name="connsiteY55" fmla="*/ 956376 h 1919722"/>
                <a:gd name="connsiteX56" fmla="*/ 45498 w 947872"/>
                <a:gd name="connsiteY56" fmla="*/ 956361 h 1919722"/>
                <a:gd name="connsiteX57" fmla="*/ 45498 w 947872"/>
                <a:gd name="connsiteY57" fmla="*/ 0 h 1919722"/>
                <a:gd name="connsiteX0" fmla="*/ 209744 w 947703"/>
                <a:gd name="connsiteY0" fmla="*/ 1308406 h 1919722"/>
                <a:gd name="connsiteX1" fmla="*/ 109369 w 947703"/>
                <a:gd name="connsiteY1" fmla="*/ 1455078 h 1919722"/>
                <a:gd name="connsiteX2" fmla="*/ 209744 w 947703"/>
                <a:gd name="connsiteY2" fmla="*/ 1601751 h 1919722"/>
                <a:gd name="connsiteX3" fmla="*/ 310119 w 947703"/>
                <a:gd name="connsiteY3" fmla="*/ 1455078 h 1919722"/>
                <a:gd name="connsiteX4" fmla="*/ 209744 w 947703"/>
                <a:gd name="connsiteY4" fmla="*/ 1308406 h 1919722"/>
                <a:gd name="connsiteX5" fmla="*/ 585780 w 947703"/>
                <a:gd name="connsiteY5" fmla="*/ 604334 h 1919722"/>
                <a:gd name="connsiteX6" fmla="*/ 593458 w 947703"/>
                <a:gd name="connsiteY6" fmla="*/ 613640 h 1919722"/>
                <a:gd name="connsiteX7" fmla="*/ 656242 w 947703"/>
                <a:gd name="connsiteY7" fmla="*/ 819180 h 1919722"/>
                <a:gd name="connsiteX8" fmla="*/ 656242 w 947703"/>
                <a:gd name="connsiteY8" fmla="*/ 1578370 h 1919722"/>
                <a:gd name="connsiteX9" fmla="*/ 593458 w 947703"/>
                <a:gd name="connsiteY9" fmla="*/ 1783910 h 1919722"/>
                <a:gd name="connsiteX10" fmla="*/ 565078 w 947703"/>
                <a:gd name="connsiteY10" fmla="*/ 1818307 h 1919722"/>
                <a:gd name="connsiteX11" fmla="*/ 645210 w 947703"/>
                <a:gd name="connsiteY11" fmla="*/ 1802129 h 1919722"/>
                <a:gd name="connsiteX12" fmla="*/ 869737 w 947703"/>
                <a:gd name="connsiteY12" fmla="*/ 1463398 h 1919722"/>
                <a:gd name="connsiteX13" fmla="*/ 869737 w 947703"/>
                <a:gd name="connsiteY13" fmla="*/ 955064 h 1919722"/>
                <a:gd name="connsiteX14" fmla="*/ 645210 w 947703"/>
                <a:gd name="connsiteY14" fmla="*/ 616332 h 1919722"/>
                <a:gd name="connsiteX15" fmla="*/ 585780 w 947703"/>
                <a:gd name="connsiteY15" fmla="*/ 604334 h 1919722"/>
                <a:gd name="connsiteX16" fmla="*/ 119329 w 947703"/>
                <a:gd name="connsiteY16" fmla="*/ 59811 h 1919722"/>
                <a:gd name="connsiteX17" fmla="*/ 119329 w 947703"/>
                <a:gd name="connsiteY17" fmla="*/ 318928 h 1919722"/>
                <a:gd name="connsiteX18" fmla="*/ 685154 w 947703"/>
                <a:gd name="connsiteY18" fmla="*/ 318928 h 1919722"/>
                <a:gd name="connsiteX19" fmla="*/ 698875 w 947703"/>
                <a:gd name="connsiteY19" fmla="*/ 316802 h 1919722"/>
                <a:gd name="connsiteX20" fmla="*/ 745480 w 947703"/>
                <a:gd name="connsiteY20" fmla="*/ 298927 h 1919722"/>
                <a:gd name="connsiteX21" fmla="*/ 791018 w 947703"/>
                <a:gd name="connsiteY21" fmla="*/ 249697 h 1919722"/>
                <a:gd name="connsiteX22" fmla="*/ 853633 w 947703"/>
                <a:gd name="connsiteY22" fmla="*/ 59811 h 1919722"/>
                <a:gd name="connsiteX23" fmla="*/ 119329 w 947703"/>
                <a:gd name="connsiteY23" fmla="*/ 59811 h 1919722"/>
                <a:gd name="connsiteX24" fmla="*/ 45329 w 947703"/>
                <a:gd name="connsiteY24" fmla="*/ 0 h 1919722"/>
                <a:gd name="connsiteX25" fmla="*/ 944219 w 947703"/>
                <a:gd name="connsiteY25" fmla="*/ 0 h 1919722"/>
                <a:gd name="connsiteX26" fmla="*/ 867571 w 947703"/>
                <a:gd name="connsiteY26" fmla="*/ 282209 h 1919722"/>
                <a:gd name="connsiteX27" fmla="*/ 811825 w 947703"/>
                <a:gd name="connsiteY27" fmla="*/ 355376 h 1919722"/>
                <a:gd name="connsiteX28" fmla="*/ 710786 w 947703"/>
                <a:gd name="connsiteY28" fmla="*/ 390216 h 1919722"/>
                <a:gd name="connsiteX29" fmla="*/ 366678 w 947703"/>
                <a:gd name="connsiteY29" fmla="*/ 393391 h 1919722"/>
                <a:gd name="connsiteX30" fmla="*/ 195622 w 947703"/>
                <a:gd name="connsiteY30" fmla="*/ 472765 h 1919722"/>
                <a:gd name="connsiteX31" fmla="*/ 144822 w 947703"/>
                <a:gd name="connsiteY31" fmla="*/ 692984 h 1919722"/>
                <a:gd name="connsiteX32" fmla="*/ 177478 w 947703"/>
                <a:gd name="connsiteY32" fmla="*/ 637338 h 1919722"/>
                <a:gd name="connsiteX33" fmla="*/ 496516 w 947703"/>
                <a:gd name="connsiteY33" fmla="*/ 505188 h 1919722"/>
                <a:gd name="connsiteX34" fmla="*/ 947703 w 947703"/>
                <a:gd name="connsiteY34" fmla="*/ 956376 h 1919722"/>
                <a:gd name="connsiteX35" fmla="*/ 947702 w 947703"/>
                <a:gd name="connsiteY35" fmla="*/ 1468535 h 1919722"/>
                <a:gd name="connsiteX36" fmla="*/ 496514 w 947703"/>
                <a:gd name="connsiteY36" fmla="*/ 1919722 h 1919722"/>
                <a:gd name="connsiteX37" fmla="*/ 496516 w 947703"/>
                <a:gd name="connsiteY37" fmla="*/ 1919721 h 1919722"/>
                <a:gd name="connsiteX38" fmla="*/ 84 w 947703"/>
                <a:gd name="connsiteY38" fmla="*/ 1468533 h 1919722"/>
                <a:gd name="connsiteX39" fmla="*/ 212565 w 947703"/>
                <a:gd name="connsiteY39" fmla="*/ 1239495 h 1919722"/>
                <a:gd name="connsiteX40" fmla="*/ 379800 w 947703"/>
                <a:gd name="connsiteY40" fmla="*/ 1454183 h 1919722"/>
                <a:gd name="connsiteX41" fmla="*/ 277661 w 947703"/>
                <a:gd name="connsiteY41" fmla="*/ 1651999 h 1919722"/>
                <a:gd name="connsiteX42" fmla="*/ 236806 w 947703"/>
                <a:gd name="connsiteY42" fmla="*/ 1662588 h 1919722"/>
                <a:gd name="connsiteX43" fmla="*/ 242989 w 947703"/>
                <a:gd name="connsiteY43" fmla="*/ 1693218 h 1919722"/>
                <a:gd name="connsiteX44" fmla="*/ 395478 w 947703"/>
                <a:gd name="connsiteY44" fmla="*/ 1794294 h 1919722"/>
                <a:gd name="connsiteX45" fmla="*/ 395476 w 947703"/>
                <a:gd name="connsiteY45" fmla="*/ 1794296 h 1919722"/>
                <a:gd name="connsiteX46" fmla="*/ 560971 w 947703"/>
                <a:gd name="connsiteY46" fmla="*/ 1628801 h 1919722"/>
                <a:gd name="connsiteX47" fmla="*/ 560972 w 947703"/>
                <a:gd name="connsiteY47" fmla="*/ 813531 h 1919722"/>
                <a:gd name="connsiteX48" fmla="*/ 395478 w 947703"/>
                <a:gd name="connsiteY48" fmla="*/ 648036 h 1919722"/>
                <a:gd name="connsiteX49" fmla="*/ 278455 w 947703"/>
                <a:gd name="connsiteY49" fmla="*/ 696508 h 1919722"/>
                <a:gd name="connsiteX50" fmla="*/ 247346 w 947703"/>
                <a:gd name="connsiteY50" fmla="*/ 722344 h 1919722"/>
                <a:gd name="connsiteX51" fmla="*/ 186672 w 947703"/>
                <a:gd name="connsiteY51" fmla="*/ 801963 h 1919722"/>
                <a:gd name="connsiteX52" fmla="*/ 150875 w 947703"/>
                <a:gd name="connsiteY52" fmla="*/ 895447 h 1919722"/>
                <a:gd name="connsiteX53" fmla="*/ 145927 w 947703"/>
                <a:gd name="connsiteY53" fmla="*/ 976520 h 1919722"/>
                <a:gd name="connsiteX54" fmla="*/ 45328 w 947703"/>
                <a:gd name="connsiteY54" fmla="*/ 976520 h 1919722"/>
                <a:gd name="connsiteX55" fmla="*/ 45328 w 947703"/>
                <a:gd name="connsiteY55" fmla="*/ 956376 h 1919722"/>
                <a:gd name="connsiteX56" fmla="*/ 45329 w 947703"/>
                <a:gd name="connsiteY56" fmla="*/ 956361 h 1919722"/>
                <a:gd name="connsiteX57" fmla="*/ 45329 w 947703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99306 w 948134"/>
                <a:gd name="connsiteY18" fmla="*/ 316802 h 1919722"/>
                <a:gd name="connsiteX19" fmla="*/ 745911 w 948134"/>
                <a:gd name="connsiteY19" fmla="*/ 298927 h 1919722"/>
                <a:gd name="connsiteX20" fmla="*/ 791449 w 948134"/>
                <a:gd name="connsiteY20" fmla="*/ 249697 h 1919722"/>
                <a:gd name="connsiteX21" fmla="*/ 827871 w 948134"/>
                <a:gd name="connsiteY21" fmla="*/ 136011 h 1919722"/>
                <a:gd name="connsiteX22" fmla="*/ 176910 w 948134"/>
                <a:gd name="connsiteY22" fmla="*/ 128867 h 1919722"/>
                <a:gd name="connsiteX23" fmla="*/ 45760 w 948134"/>
                <a:gd name="connsiteY23" fmla="*/ 0 h 1919722"/>
                <a:gd name="connsiteX24" fmla="*/ 944650 w 948134"/>
                <a:gd name="connsiteY24" fmla="*/ 0 h 1919722"/>
                <a:gd name="connsiteX25" fmla="*/ 868002 w 948134"/>
                <a:gd name="connsiteY25" fmla="*/ 282209 h 1919722"/>
                <a:gd name="connsiteX26" fmla="*/ 812256 w 948134"/>
                <a:gd name="connsiteY26" fmla="*/ 355376 h 1919722"/>
                <a:gd name="connsiteX27" fmla="*/ 711217 w 948134"/>
                <a:gd name="connsiteY27" fmla="*/ 390216 h 1919722"/>
                <a:gd name="connsiteX28" fmla="*/ 367109 w 948134"/>
                <a:gd name="connsiteY28" fmla="*/ 393391 h 1919722"/>
                <a:gd name="connsiteX29" fmla="*/ 196053 w 948134"/>
                <a:gd name="connsiteY29" fmla="*/ 472765 h 1919722"/>
                <a:gd name="connsiteX30" fmla="*/ 145253 w 948134"/>
                <a:gd name="connsiteY30" fmla="*/ 692984 h 1919722"/>
                <a:gd name="connsiteX31" fmla="*/ 177909 w 948134"/>
                <a:gd name="connsiteY31" fmla="*/ 637338 h 1919722"/>
                <a:gd name="connsiteX32" fmla="*/ 496947 w 948134"/>
                <a:gd name="connsiteY32" fmla="*/ 505188 h 1919722"/>
                <a:gd name="connsiteX33" fmla="*/ 948134 w 948134"/>
                <a:gd name="connsiteY33" fmla="*/ 956376 h 1919722"/>
                <a:gd name="connsiteX34" fmla="*/ 948133 w 948134"/>
                <a:gd name="connsiteY34" fmla="*/ 1468535 h 1919722"/>
                <a:gd name="connsiteX35" fmla="*/ 496945 w 948134"/>
                <a:gd name="connsiteY35" fmla="*/ 1919722 h 1919722"/>
                <a:gd name="connsiteX36" fmla="*/ 496947 w 948134"/>
                <a:gd name="connsiteY36" fmla="*/ 1919721 h 1919722"/>
                <a:gd name="connsiteX37" fmla="*/ 515 w 948134"/>
                <a:gd name="connsiteY37" fmla="*/ 1468533 h 1919722"/>
                <a:gd name="connsiteX38" fmla="*/ 212996 w 948134"/>
                <a:gd name="connsiteY38" fmla="*/ 1239495 h 1919722"/>
                <a:gd name="connsiteX39" fmla="*/ 380231 w 948134"/>
                <a:gd name="connsiteY39" fmla="*/ 1454183 h 1919722"/>
                <a:gd name="connsiteX40" fmla="*/ 278092 w 948134"/>
                <a:gd name="connsiteY40" fmla="*/ 1651999 h 1919722"/>
                <a:gd name="connsiteX41" fmla="*/ 237237 w 948134"/>
                <a:gd name="connsiteY41" fmla="*/ 1662588 h 1919722"/>
                <a:gd name="connsiteX42" fmla="*/ 243420 w 948134"/>
                <a:gd name="connsiteY42" fmla="*/ 1693218 h 1919722"/>
                <a:gd name="connsiteX43" fmla="*/ 395909 w 948134"/>
                <a:gd name="connsiteY43" fmla="*/ 1794294 h 1919722"/>
                <a:gd name="connsiteX44" fmla="*/ 395907 w 948134"/>
                <a:gd name="connsiteY44" fmla="*/ 1794296 h 1919722"/>
                <a:gd name="connsiteX45" fmla="*/ 561402 w 948134"/>
                <a:gd name="connsiteY45" fmla="*/ 1628801 h 1919722"/>
                <a:gd name="connsiteX46" fmla="*/ 561403 w 948134"/>
                <a:gd name="connsiteY46" fmla="*/ 813531 h 1919722"/>
                <a:gd name="connsiteX47" fmla="*/ 395909 w 948134"/>
                <a:gd name="connsiteY47" fmla="*/ 648036 h 1919722"/>
                <a:gd name="connsiteX48" fmla="*/ 278886 w 948134"/>
                <a:gd name="connsiteY48" fmla="*/ 696508 h 1919722"/>
                <a:gd name="connsiteX49" fmla="*/ 247777 w 948134"/>
                <a:gd name="connsiteY49" fmla="*/ 722344 h 1919722"/>
                <a:gd name="connsiteX50" fmla="*/ 187103 w 948134"/>
                <a:gd name="connsiteY50" fmla="*/ 801963 h 1919722"/>
                <a:gd name="connsiteX51" fmla="*/ 151306 w 948134"/>
                <a:gd name="connsiteY51" fmla="*/ 895447 h 1919722"/>
                <a:gd name="connsiteX52" fmla="*/ 146358 w 948134"/>
                <a:gd name="connsiteY52" fmla="*/ 976520 h 1919722"/>
                <a:gd name="connsiteX53" fmla="*/ 45759 w 948134"/>
                <a:gd name="connsiteY53" fmla="*/ 976520 h 1919722"/>
                <a:gd name="connsiteX54" fmla="*/ 45759 w 948134"/>
                <a:gd name="connsiteY54" fmla="*/ 956376 h 1919722"/>
                <a:gd name="connsiteX55" fmla="*/ 45760 w 948134"/>
                <a:gd name="connsiteY55" fmla="*/ 956361 h 1919722"/>
                <a:gd name="connsiteX56" fmla="*/ 45760 w 948134"/>
                <a:gd name="connsiteY56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815728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187103 w 948134"/>
                <a:gd name="connsiteY46" fmla="*/ 801963 h 1919722"/>
                <a:gd name="connsiteX47" fmla="*/ 151306 w 948134"/>
                <a:gd name="connsiteY47" fmla="*/ 895447 h 1919722"/>
                <a:gd name="connsiteX48" fmla="*/ 146358 w 948134"/>
                <a:gd name="connsiteY48" fmla="*/ 976520 h 1919722"/>
                <a:gd name="connsiteX49" fmla="*/ 45759 w 948134"/>
                <a:gd name="connsiteY49" fmla="*/ 976520 h 1919722"/>
                <a:gd name="connsiteX50" fmla="*/ 45759 w 948134"/>
                <a:gd name="connsiteY50" fmla="*/ 956376 h 1919722"/>
                <a:gd name="connsiteX51" fmla="*/ 45760 w 948134"/>
                <a:gd name="connsiteY51" fmla="*/ 956361 h 1919722"/>
                <a:gd name="connsiteX52" fmla="*/ 45760 w 948134"/>
                <a:gd name="connsiteY52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33380 w 968958"/>
                <a:gd name="connsiteY0" fmla="*/ 1336981 h 1919722"/>
                <a:gd name="connsiteX1" fmla="*/ 109193 w 968958"/>
                <a:gd name="connsiteY1" fmla="*/ 1450315 h 1919722"/>
                <a:gd name="connsiteX2" fmla="*/ 176230 w 968958"/>
                <a:gd name="connsiteY2" fmla="*/ 1658901 h 1919722"/>
                <a:gd name="connsiteX3" fmla="*/ 331374 w 968958"/>
                <a:gd name="connsiteY3" fmla="*/ 1455078 h 1919722"/>
                <a:gd name="connsiteX4" fmla="*/ 233380 w 968958"/>
                <a:gd name="connsiteY4" fmla="*/ 1336981 h 1919722"/>
                <a:gd name="connsiteX5" fmla="*/ 607035 w 968958"/>
                <a:gd name="connsiteY5" fmla="*/ 604334 h 1919722"/>
                <a:gd name="connsiteX6" fmla="*/ 614713 w 968958"/>
                <a:gd name="connsiteY6" fmla="*/ 613640 h 1919722"/>
                <a:gd name="connsiteX7" fmla="*/ 677497 w 968958"/>
                <a:gd name="connsiteY7" fmla="*/ 819180 h 1919722"/>
                <a:gd name="connsiteX8" fmla="*/ 677497 w 968958"/>
                <a:gd name="connsiteY8" fmla="*/ 1578370 h 1919722"/>
                <a:gd name="connsiteX9" fmla="*/ 614713 w 968958"/>
                <a:gd name="connsiteY9" fmla="*/ 1783910 h 1919722"/>
                <a:gd name="connsiteX10" fmla="*/ 586333 w 968958"/>
                <a:gd name="connsiteY10" fmla="*/ 1818307 h 1919722"/>
                <a:gd name="connsiteX11" fmla="*/ 666465 w 968958"/>
                <a:gd name="connsiteY11" fmla="*/ 1802129 h 1919722"/>
                <a:gd name="connsiteX12" fmla="*/ 890992 w 968958"/>
                <a:gd name="connsiteY12" fmla="*/ 1463398 h 1919722"/>
                <a:gd name="connsiteX13" fmla="*/ 890992 w 968958"/>
                <a:gd name="connsiteY13" fmla="*/ 955064 h 1919722"/>
                <a:gd name="connsiteX14" fmla="*/ 666465 w 968958"/>
                <a:gd name="connsiteY14" fmla="*/ 616332 h 1919722"/>
                <a:gd name="connsiteX15" fmla="*/ 607035 w 968958"/>
                <a:gd name="connsiteY15" fmla="*/ 604334 h 1919722"/>
                <a:gd name="connsiteX16" fmla="*/ 197734 w 968958"/>
                <a:gd name="connsiteY16" fmla="*/ 128867 h 1919722"/>
                <a:gd name="connsiteX17" fmla="*/ 185828 w 968958"/>
                <a:gd name="connsiteY17" fmla="*/ 378459 h 1919722"/>
                <a:gd name="connsiteX18" fmla="*/ 752447 w 968958"/>
                <a:gd name="connsiteY18" fmla="*/ 298927 h 1919722"/>
                <a:gd name="connsiteX19" fmla="*/ 812273 w 968958"/>
                <a:gd name="connsiteY19" fmla="*/ 249697 h 1919722"/>
                <a:gd name="connsiteX20" fmla="*/ 848695 w 968958"/>
                <a:gd name="connsiteY20" fmla="*/ 136011 h 1919722"/>
                <a:gd name="connsiteX21" fmla="*/ 197734 w 968958"/>
                <a:gd name="connsiteY21" fmla="*/ 128867 h 1919722"/>
                <a:gd name="connsiteX22" fmla="*/ 66584 w 968958"/>
                <a:gd name="connsiteY22" fmla="*/ 0 h 1919722"/>
                <a:gd name="connsiteX23" fmla="*/ 965474 w 968958"/>
                <a:gd name="connsiteY23" fmla="*/ 0 h 1919722"/>
                <a:gd name="connsiteX24" fmla="*/ 888826 w 968958"/>
                <a:gd name="connsiteY24" fmla="*/ 282209 h 1919722"/>
                <a:gd name="connsiteX25" fmla="*/ 833080 w 968958"/>
                <a:gd name="connsiteY25" fmla="*/ 355376 h 1919722"/>
                <a:gd name="connsiteX26" fmla="*/ 732041 w 968958"/>
                <a:gd name="connsiteY26" fmla="*/ 390216 h 1919722"/>
                <a:gd name="connsiteX27" fmla="*/ 387933 w 968958"/>
                <a:gd name="connsiteY27" fmla="*/ 393391 h 1919722"/>
                <a:gd name="connsiteX28" fmla="*/ 216877 w 968958"/>
                <a:gd name="connsiteY28" fmla="*/ 472765 h 1919722"/>
                <a:gd name="connsiteX29" fmla="*/ 166077 w 968958"/>
                <a:gd name="connsiteY29" fmla="*/ 692984 h 1919722"/>
                <a:gd name="connsiteX30" fmla="*/ 198733 w 968958"/>
                <a:gd name="connsiteY30" fmla="*/ 637338 h 1919722"/>
                <a:gd name="connsiteX31" fmla="*/ 517771 w 968958"/>
                <a:gd name="connsiteY31" fmla="*/ 505188 h 1919722"/>
                <a:gd name="connsiteX32" fmla="*/ 968958 w 968958"/>
                <a:gd name="connsiteY32" fmla="*/ 956376 h 1919722"/>
                <a:gd name="connsiteX33" fmla="*/ 968957 w 968958"/>
                <a:gd name="connsiteY33" fmla="*/ 1468535 h 1919722"/>
                <a:gd name="connsiteX34" fmla="*/ 517769 w 968958"/>
                <a:gd name="connsiteY34" fmla="*/ 1919722 h 1919722"/>
                <a:gd name="connsiteX35" fmla="*/ 517771 w 968958"/>
                <a:gd name="connsiteY35" fmla="*/ 1919721 h 1919722"/>
                <a:gd name="connsiteX36" fmla="*/ 21339 w 968958"/>
                <a:gd name="connsiteY36" fmla="*/ 1468533 h 1919722"/>
                <a:gd name="connsiteX37" fmla="*/ 233820 w 968958"/>
                <a:gd name="connsiteY37" fmla="*/ 1256164 h 1919722"/>
                <a:gd name="connsiteX38" fmla="*/ 427249 w 968958"/>
                <a:gd name="connsiteY38" fmla="*/ 1456564 h 1919722"/>
                <a:gd name="connsiteX39" fmla="*/ 298916 w 968958"/>
                <a:gd name="connsiteY39" fmla="*/ 1651999 h 1919722"/>
                <a:gd name="connsiteX40" fmla="*/ 258061 w 968958"/>
                <a:gd name="connsiteY40" fmla="*/ 1662588 h 1919722"/>
                <a:gd name="connsiteX41" fmla="*/ 428639 w 968958"/>
                <a:gd name="connsiteY41" fmla="*/ 1820488 h 1919722"/>
                <a:gd name="connsiteX42" fmla="*/ 582226 w 968958"/>
                <a:gd name="connsiteY42" fmla="*/ 1628801 h 1919722"/>
                <a:gd name="connsiteX43" fmla="*/ 582227 w 968958"/>
                <a:gd name="connsiteY43" fmla="*/ 813531 h 1919722"/>
                <a:gd name="connsiteX44" fmla="*/ 416733 w 968958"/>
                <a:gd name="connsiteY44" fmla="*/ 648036 h 1919722"/>
                <a:gd name="connsiteX45" fmla="*/ 243646 w 968958"/>
                <a:gd name="connsiteY45" fmla="*/ 759100 h 1919722"/>
                <a:gd name="connsiteX46" fmla="*/ 172130 w 968958"/>
                <a:gd name="connsiteY46" fmla="*/ 895447 h 1919722"/>
                <a:gd name="connsiteX47" fmla="*/ 167182 w 968958"/>
                <a:gd name="connsiteY47" fmla="*/ 976520 h 1919722"/>
                <a:gd name="connsiteX48" fmla="*/ 66583 w 968958"/>
                <a:gd name="connsiteY48" fmla="*/ 976520 h 1919722"/>
                <a:gd name="connsiteX49" fmla="*/ 66583 w 968958"/>
                <a:gd name="connsiteY49" fmla="*/ 956376 h 1919722"/>
                <a:gd name="connsiteX50" fmla="*/ 66584 w 968958"/>
                <a:gd name="connsiteY50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45761 w 948135"/>
                <a:gd name="connsiteY22" fmla="*/ 0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45761 w 948135"/>
                <a:gd name="connsiteY49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79098 w 948135"/>
                <a:gd name="connsiteY22" fmla="*/ 28575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79098 w 948135"/>
                <a:gd name="connsiteY49" fmla="*/ 28575 h 1919722"/>
                <a:gd name="connsiteX0" fmla="*/ 212557 w 948135"/>
                <a:gd name="connsiteY0" fmla="*/ 1376798 h 1959539"/>
                <a:gd name="connsiteX1" fmla="*/ 88370 w 948135"/>
                <a:gd name="connsiteY1" fmla="*/ 1490132 h 1959539"/>
                <a:gd name="connsiteX2" fmla="*/ 155407 w 948135"/>
                <a:gd name="connsiteY2" fmla="*/ 1698718 h 1959539"/>
                <a:gd name="connsiteX3" fmla="*/ 310551 w 948135"/>
                <a:gd name="connsiteY3" fmla="*/ 1494895 h 1959539"/>
                <a:gd name="connsiteX4" fmla="*/ 212557 w 948135"/>
                <a:gd name="connsiteY4" fmla="*/ 1376798 h 1959539"/>
                <a:gd name="connsiteX5" fmla="*/ 586212 w 948135"/>
                <a:gd name="connsiteY5" fmla="*/ 644151 h 1959539"/>
                <a:gd name="connsiteX6" fmla="*/ 593890 w 948135"/>
                <a:gd name="connsiteY6" fmla="*/ 653457 h 1959539"/>
                <a:gd name="connsiteX7" fmla="*/ 656674 w 948135"/>
                <a:gd name="connsiteY7" fmla="*/ 858997 h 1959539"/>
                <a:gd name="connsiteX8" fmla="*/ 656674 w 948135"/>
                <a:gd name="connsiteY8" fmla="*/ 1618187 h 1959539"/>
                <a:gd name="connsiteX9" fmla="*/ 593890 w 948135"/>
                <a:gd name="connsiteY9" fmla="*/ 1823727 h 1959539"/>
                <a:gd name="connsiteX10" fmla="*/ 565510 w 948135"/>
                <a:gd name="connsiteY10" fmla="*/ 1858124 h 1959539"/>
                <a:gd name="connsiteX11" fmla="*/ 645642 w 948135"/>
                <a:gd name="connsiteY11" fmla="*/ 1841946 h 1959539"/>
                <a:gd name="connsiteX12" fmla="*/ 870169 w 948135"/>
                <a:gd name="connsiteY12" fmla="*/ 1503215 h 1959539"/>
                <a:gd name="connsiteX13" fmla="*/ 870169 w 948135"/>
                <a:gd name="connsiteY13" fmla="*/ 994881 h 1959539"/>
                <a:gd name="connsiteX14" fmla="*/ 645642 w 948135"/>
                <a:gd name="connsiteY14" fmla="*/ 656149 h 1959539"/>
                <a:gd name="connsiteX15" fmla="*/ 586212 w 948135"/>
                <a:gd name="connsiteY15" fmla="*/ 644151 h 1959539"/>
                <a:gd name="connsiteX16" fmla="*/ 176911 w 948135"/>
                <a:gd name="connsiteY16" fmla="*/ 168684 h 1959539"/>
                <a:gd name="connsiteX17" fmla="*/ 165005 w 948135"/>
                <a:gd name="connsiteY17" fmla="*/ 418276 h 1959539"/>
                <a:gd name="connsiteX18" fmla="*/ 731624 w 948135"/>
                <a:gd name="connsiteY18" fmla="*/ 338744 h 1959539"/>
                <a:gd name="connsiteX19" fmla="*/ 791450 w 948135"/>
                <a:gd name="connsiteY19" fmla="*/ 289514 h 1959539"/>
                <a:gd name="connsiteX20" fmla="*/ 827872 w 948135"/>
                <a:gd name="connsiteY20" fmla="*/ 175828 h 1959539"/>
                <a:gd name="connsiteX21" fmla="*/ 176911 w 948135"/>
                <a:gd name="connsiteY21" fmla="*/ 168684 h 1959539"/>
                <a:gd name="connsiteX22" fmla="*/ 79098 w 948135"/>
                <a:gd name="connsiteY22" fmla="*/ 68392 h 1959539"/>
                <a:gd name="connsiteX23" fmla="*/ 944651 w 948135"/>
                <a:gd name="connsiteY23" fmla="*/ 75536 h 1959539"/>
                <a:gd name="connsiteX24" fmla="*/ 868003 w 948135"/>
                <a:gd name="connsiteY24" fmla="*/ 322026 h 1959539"/>
                <a:gd name="connsiteX25" fmla="*/ 812257 w 948135"/>
                <a:gd name="connsiteY25" fmla="*/ 395193 h 1959539"/>
                <a:gd name="connsiteX26" fmla="*/ 711218 w 948135"/>
                <a:gd name="connsiteY26" fmla="*/ 430033 h 1959539"/>
                <a:gd name="connsiteX27" fmla="*/ 367110 w 948135"/>
                <a:gd name="connsiteY27" fmla="*/ 433208 h 1959539"/>
                <a:gd name="connsiteX28" fmla="*/ 196054 w 948135"/>
                <a:gd name="connsiteY28" fmla="*/ 512582 h 1959539"/>
                <a:gd name="connsiteX29" fmla="*/ 145254 w 948135"/>
                <a:gd name="connsiteY29" fmla="*/ 732801 h 1959539"/>
                <a:gd name="connsiteX30" fmla="*/ 177910 w 948135"/>
                <a:gd name="connsiteY30" fmla="*/ 677155 h 1959539"/>
                <a:gd name="connsiteX31" fmla="*/ 496948 w 948135"/>
                <a:gd name="connsiteY31" fmla="*/ 545005 h 1959539"/>
                <a:gd name="connsiteX32" fmla="*/ 948135 w 948135"/>
                <a:gd name="connsiteY32" fmla="*/ 996193 h 1959539"/>
                <a:gd name="connsiteX33" fmla="*/ 948134 w 948135"/>
                <a:gd name="connsiteY33" fmla="*/ 1508352 h 1959539"/>
                <a:gd name="connsiteX34" fmla="*/ 496946 w 948135"/>
                <a:gd name="connsiteY34" fmla="*/ 1959539 h 1959539"/>
                <a:gd name="connsiteX35" fmla="*/ 496948 w 948135"/>
                <a:gd name="connsiteY35" fmla="*/ 1959538 h 1959539"/>
                <a:gd name="connsiteX36" fmla="*/ 516 w 948135"/>
                <a:gd name="connsiteY36" fmla="*/ 1508350 h 1959539"/>
                <a:gd name="connsiteX37" fmla="*/ 212997 w 948135"/>
                <a:gd name="connsiteY37" fmla="*/ 1295981 h 1959539"/>
                <a:gd name="connsiteX38" fmla="*/ 406426 w 948135"/>
                <a:gd name="connsiteY38" fmla="*/ 1496381 h 1959539"/>
                <a:gd name="connsiteX39" fmla="*/ 278093 w 948135"/>
                <a:gd name="connsiteY39" fmla="*/ 1691816 h 1959539"/>
                <a:gd name="connsiteX40" fmla="*/ 237238 w 948135"/>
                <a:gd name="connsiteY40" fmla="*/ 1702405 h 1959539"/>
                <a:gd name="connsiteX41" fmla="*/ 407816 w 948135"/>
                <a:gd name="connsiteY41" fmla="*/ 1860305 h 1959539"/>
                <a:gd name="connsiteX42" fmla="*/ 561403 w 948135"/>
                <a:gd name="connsiteY42" fmla="*/ 1668618 h 1959539"/>
                <a:gd name="connsiteX43" fmla="*/ 561404 w 948135"/>
                <a:gd name="connsiteY43" fmla="*/ 853348 h 1959539"/>
                <a:gd name="connsiteX44" fmla="*/ 395910 w 948135"/>
                <a:gd name="connsiteY44" fmla="*/ 687853 h 1959539"/>
                <a:gd name="connsiteX45" fmla="*/ 222823 w 948135"/>
                <a:gd name="connsiteY45" fmla="*/ 798917 h 1959539"/>
                <a:gd name="connsiteX46" fmla="*/ 151307 w 948135"/>
                <a:gd name="connsiteY46" fmla="*/ 935264 h 1959539"/>
                <a:gd name="connsiteX47" fmla="*/ 146359 w 948135"/>
                <a:gd name="connsiteY47" fmla="*/ 1016337 h 1959539"/>
                <a:gd name="connsiteX48" fmla="*/ 45760 w 948135"/>
                <a:gd name="connsiteY48" fmla="*/ 1016337 h 1959539"/>
                <a:gd name="connsiteX49" fmla="*/ 79098 w 948135"/>
                <a:gd name="connsiteY49" fmla="*/ 68392 h 1959539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57637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8135" h="1891147">
                  <a:moveTo>
                    <a:pt x="212557" y="1308406"/>
                  </a:moveTo>
                  <a:cubicBezTo>
                    <a:pt x="149333" y="1309993"/>
                    <a:pt x="97895" y="1351419"/>
                    <a:pt x="88370" y="1421740"/>
                  </a:cubicBezTo>
                  <a:cubicBezTo>
                    <a:pt x="78845" y="1492061"/>
                    <a:pt x="95210" y="1570794"/>
                    <a:pt x="155407" y="1630326"/>
                  </a:cubicBezTo>
                  <a:cubicBezTo>
                    <a:pt x="170361" y="1530313"/>
                    <a:pt x="315313" y="1537307"/>
                    <a:pt x="310551" y="1426503"/>
                  </a:cubicBezTo>
                  <a:cubicBezTo>
                    <a:pt x="310551" y="1339512"/>
                    <a:pt x="275781" y="1306819"/>
                    <a:pt x="212557" y="1308406"/>
                  </a:cubicBezTo>
                  <a:close/>
                  <a:moveTo>
                    <a:pt x="557637" y="575759"/>
                  </a:moveTo>
                  <a:cubicBezTo>
                    <a:pt x="666849" y="659280"/>
                    <a:pt x="654618" y="733278"/>
                    <a:pt x="656674" y="790605"/>
                  </a:cubicBezTo>
                  <a:cubicBezTo>
                    <a:pt x="658730" y="847932"/>
                    <a:pt x="656674" y="1296732"/>
                    <a:pt x="656674" y="1549795"/>
                  </a:cubicBezTo>
                  <a:cubicBezTo>
                    <a:pt x="656674" y="1625932"/>
                    <a:pt x="633529" y="1696663"/>
                    <a:pt x="593890" y="1755335"/>
                  </a:cubicBezTo>
                  <a:lnTo>
                    <a:pt x="565510" y="1789732"/>
                  </a:lnTo>
                  <a:lnTo>
                    <a:pt x="645642" y="1773554"/>
                  </a:lnTo>
                  <a:cubicBezTo>
                    <a:pt x="777587" y="1717746"/>
                    <a:pt x="851119" y="1558521"/>
                    <a:pt x="851119" y="1434823"/>
                  </a:cubicBezTo>
                  <a:lnTo>
                    <a:pt x="851119" y="924108"/>
                  </a:lnTo>
                  <a:cubicBezTo>
                    <a:pt x="851119" y="812315"/>
                    <a:pt x="777587" y="643565"/>
                    <a:pt x="645642" y="587757"/>
                  </a:cubicBezTo>
                  <a:cubicBezTo>
                    <a:pt x="616307" y="583758"/>
                    <a:pt x="589354" y="574996"/>
                    <a:pt x="557637" y="575759"/>
                  </a:cubicBezTo>
                  <a:close/>
                  <a:moveTo>
                    <a:pt x="176911" y="100292"/>
                  </a:moveTo>
                  <a:lnTo>
                    <a:pt x="165005" y="349884"/>
                  </a:lnTo>
                  <a:cubicBezTo>
                    <a:pt x="200306" y="232972"/>
                    <a:pt x="681985" y="282286"/>
                    <a:pt x="731624" y="270352"/>
                  </a:cubicBezTo>
                  <a:cubicBezTo>
                    <a:pt x="781263" y="258418"/>
                    <a:pt x="776270" y="237533"/>
                    <a:pt x="791450" y="221122"/>
                  </a:cubicBezTo>
                  <a:lnTo>
                    <a:pt x="827872" y="107436"/>
                  </a:lnTo>
                  <a:lnTo>
                    <a:pt x="176911" y="100292"/>
                  </a:lnTo>
                  <a:close/>
                  <a:moveTo>
                    <a:pt x="79098" y="0"/>
                  </a:moveTo>
                  <a:lnTo>
                    <a:pt x="944651" y="7144"/>
                  </a:lnTo>
                  <a:lnTo>
                    <a:pt x="868003" y="253634"/>
                  </a:lnTo>
                  <a:cubicBezTo>
                    <a:pt x="849421" y="278023"/>
                    <a:pt x="863357" y="290799"/>
                    <a:pt x="812257" y="326801"/>
                  </a:cubicBezTo>
                  <a:cubicBezTo>
                    <a:pt x="761158" y="362803"/>
                    <a:pt x="744898" y="350028"/>
                    <a:pt x="711218" y="361641"/>
                  </a:cubicBezTo>
                  <a:cubicBezTo>
                    <a:pt x="596515" y="362699"/>
                    <a:pt x="452970" y="351058"/>
                    <a:pt x="367110" y="364816"/>
                  </a:cubicBezTo>
                  <a:cubicBezTo>
                    <a:pt x="281249" y="378574"/>
                    <a:pt x="233030" y="394258"/>
                    <a:pt x="196054" y="444190"/>
                  </a:cubicBezTo>
                  <a:cubicBezTo>
                    <a:pt x="159078" y="494123"/>
                    <a:pt x="144196" y="568777"/>
                    <a:pt x="145254" y="664409"/>
                  </a:cubicBezTo>
                  <a:lnTo>
                    <a:pt x="177910" y="608763"/>
                  </a:lnTo>
                  <a:cubicBezTo>
                    <a:pt x="259560" y="527115"/>
                    <a:pt x="372356" y="476613"/>
                    <a:pt x="496948" y="476613"/>
                  </a:cubicBezTo>
                  <a:cubicBezTo>
                    <a:pt x="746131" y="476613"/>
                    <a:pt x="948135" y="678617"/>
                    <a:pt x="948135" y="927801"/>
                  </a:cubicBezTo>
                  <a:cubicBezTo>
                    <a:pt x="948135" y="1098520"/>
                    <a:pt x="948134" y="1269241"/>
                    <a:pt x="948134" y="1439960"/>
                  </a:cubicBezTo>
                  <a:cubicBezTo>
                    <a:pt x="948134" y="1689143"/>
                    <a:pt x="746130" y="1891147"/>
                    <a:pt x="496946" y="1891147"/>
                  </a:cubicBezTo>
                  <a:cubicBezTo>
                    <a:pt x="496947" y="1891147"/>
                    <a:pt x="496947" y="1891146"/>
                    <a:pt x="496948" y="1891146"/>
                  </a:cubicBezTo>
                  <a:cubicBezTo>
                    <a:pt x="247764" y="1891146"/>
                    <a:pt x="-13162" y="1685373"/>
                    <a:pt x="516" y="1439958"/>
                  </a:cubicBezTo>
                  <a:cubicBezTo>
                    <a:pt x="-2475" y="1308843"/>
                    <a:pt x="100102" y="1227203"/>
                    <a:pt x="212997" y="1227589"/>
                  </a:cubicBezTo>
                  <a:cubicBezTo>
                    <a:pt x="325892" y="1227975"/>
                    <a:pt x="409864" y="1323917"/>
                    <a:pt x="406426" y="1427989"/>
                  </a:cubicBezTo>
                  <a:cubicBezTo>
                    <a:pt x="402988" y="1532061"/>
                    <a:pt x="338116" y="1590833"/>
                    <a:pt x="278093" y="1623424"/>
                  </a:cubicBezTo>
                  <a:lnTo>
                    <a:pt x="237238" y="1634013"/>
                  </a:lnTo>
                  <a:cubicBezTo>
                    <a:pt x="244091" y="1769990"/>
                    <a:pt x="350957" y="1789286"/>
                    <a:pt x="407816" y="1791913"/>
                  </a:cubicBezTo>
                  <a:cubicBezTo>
                    <a:pt x="464675" y="1794540"/>
                    <a:pt x="535805" y="1768052"/>
                    <a:pt x="561403" y="1600226"/>
                  </a:cubicBezTo>
                  <a:cubicBezTo>
                    <a:pt x="587001" y="1432400"/>
                    <a:pt x="561404" y="1056713"/>
                    <a:pt x="561404" y="784956"/>
                  </a:cubicBezTo>
                  <a:cubicBezTo>
                    <a:pt x="561404" y="693556"/>
                    <a:pt x="495203" y="616626"/>
                    <a:pt x="395910" y="619461"/>
                  </a:cubicBezTo>
                  <a:cubicBezTo>
                    <a:pt x="296617" y="622296"/>
                    <a:pt x="254890" y="692447"/>
                    <a:pt x="222823" y="730525"/>
                  </a:cubicBezTo>
                  <a:cubicBezTo>
                    <a:pt x="190756" y="768603"/>
                    <a:pt x="161582" y="871227"/>
                    <a:pt x="146359" y="947945"/>
                  </a:cubicBezTo>
                  <a:lnTo>
                    <a:pt x="45760" y="947945"/>
                  </a:lnTo>
                  <a:lnTo>
                    <a:pt x="79098" y="0"/>
                  </a:lnTo>
                  <a:close/>
                </a:path>
              </a:pathLst>
            </a:custGeom>
            <a:solidFill>
              <a:srgbClr val="FEFFFF"/>
            </a:solidFill>
            <a:ln w="28575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70" name="グループ化 969">
            <a:extLst>
              <a:ext uri="{FF2B5EF4-FFF2-40B4-BE49-F238E27FC236}">
                <a16:creationId xmlns:a16="http://schemas.microsoft.com/office/drawing/2014/main" id="{CF039B4B-FC1F-43B4-81AC-73999DFA227C}"/>
              </a:ext>
            </a:extLst>
          </p:cNvPr>
          <p:cNvGrpSpPr/>
          <p:nvPr/>
        </p:nvGrpSpPr>
        <p:grpSpPr>
          <a:xfrm>
            <a:off x="3681597" y="3800660"/>
            <a:ext cx="2582021" cy="2582020"/>
            <a:chOff x="5144380" y="4548145"/>
            <a:chExt cx="3615946" cy="3615944"/>
          </a:xfrm>
        </p:grpSpPr>
        <p:sp>
          <p:nvSpPr>
            <p:cNvPr id="971" name="楕円 970">
              <a:extLst>
                <a:ext uri="{FF2B5EF4-FFF2-40B4-BE49-F238E27FC236}">
                  <a16:creationId xmlns:a16="http://schemas.microsoft.com/office/drawing/2014/main" id="{DBD934C3-943D-4810-9EF9-05C7ADFD1FFC}"/>
                </a:ext>
              </a:extLst>
            </p:cNvPr>
            <p:cNvSpPr/>
            <p:nvPr/>
          </p:nvSpPr>
          <p:spPr>
            <a:xfrm>
              <a:off x="5144380" y="4548145"/>
              <a:ext cx="3615946" cy="3615944"/>
            </a:xfrm>
            <a:prstGeom prst="ellipse">
              <a:avLst/>
            </a:prstGeom>
            <a:solidFill>
              <a:srgbClr val="EEEFBF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楕円 971">
              <a:extLst>
                <a:ext uri="{FF2B5EF4-FFF2-40B4-BE49-F238E27FC236}">
                  <a16:creationId xmlns:a16="http://schemas.microsoft.com/office/drawing/2014/main" id="{CD3CDEAF-C655-4638-87EB-524D842CD613}"/>
                </a:ext>
              </a:extLst>
            </p:cNvPr>
            <p:cNvSpPr/>
            <p:nvPr/>
          </p:nvSpPr>
          <p:spPr>
            <a:xfrm>
              <a:off x="5257170" y="4663660"/>
              <a:ext cx="3384914" cy="3384914"/>
            </a:xfrm>
            <a:prstGeom prst="ellipse">
              <a:avLst/>
            </a:prstGeom>
            <a:solidFill>
              <a:srgbClr val="6C6A4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楕円 972">
              <a:extLst>
                <a:ext uri="{FF2B5EF4-FFF2-40B4-BE49-F238E27FC236}">
                  <a16:creationId xmlns:a16="http://schemas.microsoft.com/office/drawing/2014/main" id="{C43E5F67-CE44-46DE-BC3C-9277323838AC}"/>
                </a:ext>
              </a:extLst>
            </p:cNvPr>
            <p:cNvSpPr/>
            <p:nvPr/>
          </p:nvSpPr>
          <p:spPr>
            <a:xfrm>
              <a:off x="5284035" y="4690525"/>
              <a:ext cx="3331184" cy="3331184"/>
            </a:xfrm>
            <a:prstGeom prst="ellipse">
              <a:avLst/>
            </a:prstGeom>
            <a:solidFill>
              <a:srgbClr val="EEEFB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4439E183-9E54-471A-9BB8-2B0FD60A384E}"/>
                </a:ext>
              </a:extLst>
            </p:cNvPr>
            <p:cNvSpPr/>
            <p:nvPr/>
          </p:nvSpPr>
          <p:spPr>
            <a:xfrm>
              <a:off x="5811281" y="4916060"/>
              <a:ext cx="2276693" cy="2911981"/>
            </a:xfrm>
            <a:custGeom>
              <a:avLst/>
              <a:gdLst>
                <a:gd name="connsiteX0" fmla="*/ 340903 w 2414430"/>
                <a:gd name="connsiteY0" fmla="*/ 2391108 h 3088152"/>
                <a:gd name="connsiteX1" fmla="*/ 358322 w 2414430"/>
                <a:gd name="connsiteY1" fmla="*/ 2410274 h 3088152"/>
                <a:gd name="connsiteX2" fmla="*/ 1224520 w 2414430"/>
                <a:gd name="connsiteY2" fmla="*/ 2769065 h 3088152"/>
                <a:gd name="connsiteX3" fmla="*/ 2003727 w 2414430"/>
                <a:gd name="connsiteY3" fmla="*/ 2489337 h 3088152"/>
                <a:gd name="connsiteX4" fmla="*/ 2062199 w 2414430"/>
                <a:gd name="connsiteY4" fmla="*/ 2436195 h 3088152"/>
                <a:gd name="connsiteX5" fmla="*/ 2270526 w 2414430"/>
                <a:gd name="connsiteY5" fmla="*/ 2677548 h 3088152"/>
                <a:gd name="connsiteX6" fmla="*/ 2206696 w 2414430"/>
                <a:gd name="connsiteY6" fmla="*/ 2735560 h 3088152"/>
                <a:gd name="connsiteX7" fmla="*/ 1224520 w 2414430"/>
                <a:gd name="connsiteY7" fmla="*/ 3088152 h 3088152"/>
                <a:gd name="connsiteX8" fmla="*/ 132693 w 2414430"/>
                <a:gd name="connsiteY8" fmla="*/ 2635903 h 3088152"/>
                <a:gd name="connsiteX9" fmla="*/ 131109 w 2414430"/>
                <a:gd name="connsiteY9" fmla="*/ 2634160 h 3088152"/>
                <a:gd name="connsiteX10" fmla="*/ 1224520 w 2414430"/>
                <a:gd name="connsiteY10" fmla="*/ 0 h 3088152"/>
                <a:gd name="connsiteX11" fmla="*/ 2316347 w 2414430"/>
                <a:gd name="connsiteY11" fmla="*/ 452249 h 3088152"/>
                <a:gd name="connsiteX12" fmla="*/ 2414430 w 2414430"/>
                <a:gd name="connsiteY12" fmla="*/ 560168 h 3088152"/>
                <a:gd name="connsiteX13" fmla="*/ 2178150 w 2414430"/>
                <a:gd name="connsiteY13" fmla="*/ 776061 h 3088152"/>
                <a:gd name="connsiteX14" fmla="*/ 2169781 w 2414430"/>
                <a:gd name="connsiteY14" fmla="*/ 764869 h 3088152"/>
                <a:gd name="connsiteX15" fmla="*/ 1224520 w 2414430"/>
                <a:gd name="connsiteY15" fmla="*/ 319087 h 3088152"/>
                <a:gd name="connsiteX16" fmla="*/ 279259 w 2414430"/>
                <a:gd name="connsiteY16" fmla="*/ 764869 h 3088152"/>
                <a:gd name="connsiteX17" fmla="*/ 236446 w 2414430"/>
                <a:gd name="connsiteY17" fmla="*/ 822123 h 3088152"/>
                <a:gd name="connsiteX18" fmla="*/ 0 w 2414430"/>
                <a:gd name="connsiteY18" fmla="*/ 606079 h 3088152"/>
                <a:gd name="connsiteX19" fmla="*/ 33036 w 2414430"/>
                <a:gd name="connsiteY19" fmla="*/ 561900 h 3088152"/>
                <a:gd name="connsiteX20" fmla="*/ 1224520 w 2414430"/>
                <a:gd name="connsiteY20" fmla="*/ 0 h 308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14430" h="3088152">
                  <a:moveTo>
                    <a:pt x="340903" y="2391108"/>
                  </a:moveTo>
                  <a:lnTo>
                    <a:pt x="358322" y="2410274"/>
                  </a:lnTo>
                  <a:cubicBezTo>
                    <a:pt x="580001" y="2631954"/>
                    <a:pt x="886249" y="2769065"/>
                    <a:pt x="1224520" y="2769065"/>
                  </a:cubicBezTo>
                  <a:cubicBezTo>
                    <a:pt x="1520508" y="2769065"/>
                    <a:pt x="1791977" y="2664089"/>
                    <a:pt x="2003727" y="2489337"/>
                  </a:cubicBezTo>
                  <a:lnTo>
                    <a:pt x="2062199" y="2436195"/>
                  </a:lnTo>
                  <a:lnTo>
                    <a:pt x="2270526" y="2677548"/>
                  </a:lnTo>
                  <a:lnTo>
                    <a:pt x="2206696" y="2735560"/>
                  </a:lnTo>
                  <a:cubicBezTo>
                    <a:pt x="1939789" y="2955832"/>
                    <a:pt x="1597607" y="3088152"/>
                    <a:pt x="1224520" y="3088152"/>
                  </a:cubicBezTo>
                  <a:cubicBezTo>
                    <a:pt x="798135" y="3088152"/>
                    <a:pt x="412116" y="2915326"/>
                    <a:pt x="132693" y="2635903"/>
                  </a:cubicBezTo>
                  <a:lnTo>
                    <a:pt x="131109" y="2634160"/>
                  </a:lnTo>
                  <a:close/>
                  <a:moveTo>
                    <a:pt x="1224520" y="0"/>
                  </a:moveTo>
                  <a:cubicBezTo>
                    <a:pt x="1650905" y="0"/>
                    <a:pt x="2036924" y="172827"/>
                    <a:pt x="2316347" y="452249"/>
                  </a:cubicBezTo>
                  <a:lnTo>
                    <a:pt x="2414430" y="560168"/>
                  </a:lnTo>
                  <a:lnTo>
                    <a:pt x="2178150" y="776061"/>
                  </a:lnTo>
                  <a:lnTo>
                    <a:pt x="2169781" y="764869"/>
                  </a:lnTo>
                  <a:cubicBezTo>
                    <a:pt x="1945100" y="492619"/>
                    <a:pt x="1605076" y="319087"/>
                    <a:pt x="1224520" y="319087"/>
                  </a:cubicBezTo>
                  <a:cubicBezTo>
                    <a:pt x="843965" y="319087"/>
                    <a:pt x="503940" y="492619"/>
                    <a:pt x="279259" y="764869"/>
                  </a:cubicBezTo>
                  <a:lnTo>
                    <a:pt x="236446" y="822123"/>
                  </a:lnTo>
                  <a:lnTo>
                    <a:pt x="0" y="606079"/>
                  </a:lnTo>
                  <a:lnTo>
                    <a:pt x="33036" y="561900"/>
                  </a:lnTo>
                  <a:cubicBezTo>
                    <a:pt x="316242" y="218734"/>
                    <a:pt x="744837" y="0"/>
                    <a:pt x="1224520" y="0"/>
                  </a:cubicBezTo>
                  <a:close/>
                </a:path>
              </a:pathLst>
            </a:custGeom>
            <a:solidFill>
              <a:srgbClr val="6C6A42"/>
            </a:soli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D8E74F3B-E2C9-4142-82DD-DBC493E1D5C0}"/>
                </a:ext>
              </a:extLst>
            </p:cNvPr>
            <p:cNvSpPr/>
            <p:nvPr/>
          </p:nvSpPr>
          <p:spPr>
            <a:xfrm>
              <a:off x="5934511" y="4949189"/>
              <a:ext cx="2063263" cy="2835171"/>
            </a:xfrm>
            <a:custGeom>
              <a:avLst/>
              <a:gdLst>
                <a:gd name="connsiteX0" fmla="*/ 900917 w 2063263"/>
                <a:gd name="connsiteY0" fmla="*/ 2783130 h 2835171"/>
                <a:gd name="connsiteX1" fmla="*/ 899621 w 2063263"/>
                <a:gd name="connsiteY1" fmla="*/ 2784233 h 2835171"/>
                <a:gd name="connsiteX2" fmla="*/ 899621 w 2063263"/>
                <a:gd name="connsiteY2" fmla="*/ 2799610 h 2835171"/>
                <a:gd name="connsiteX3" fmla="*/ 900917 w 2063263"/>
                <a:gd name="connsiteY3" fmla="*/ 2800713 h 2835171"/>
                <a:gd name="connsiteX4" fmla="*/ 1162867 w 2063263"/>
                <a:gd name="connsiteY4" fmla="*/ 2800713 h 2835171"/>
                <a:gd name="connsiteX5" fmla="*/ 1164163 w 2063263"/>
                <a:gd name="connsiteY5" fmla="*/ 2799610 h 2835171"/>
                <a:gd name="connsiteX6" fmla="*/ 1164163 w 2063263"/>
                <a:gd name="connsiteY6" fmla="*/ 2784233 h 2835171"/>
                <a:gd name="connsiteX7" fmla="*/ 1162867 w 2063263"/>
                <a:gd name="connsiteY7" fmla="*/ 2783130 h 2835171"/>
                <a:gd name="connsiteX8" fmla="*/ 900917 w 2063263"/>
                <a:gd name="connsiteY8" fmla="*/ 2727093 h 2835171"/>
                <a:gd name="connsiteX9" fmla="*/ 899621 w 2063263"/>
                <a:gd name="connsiteY9" fmla="*/ 2728196 h 2835171"/>
                <a:gd name="connsiteX10" fmla="*/ 899621 w 2063263"/>
                <a:gd name="connsiteY10" fmla="*/ 2743573 h 2835171"/>
                <a:gd name="connsiteX11" fmla="*/ 900917 w 2063263"/>
                <a:gd name="connsiteY11" fmla="*/ 2744676 h 2835171"/>
                <a:gd name="connsiteX12" fmla="*/ 1162867 w 2063263"/>
                <a:gd name="connsiteY12" fmla="*/ 2744676 h 2835171"/>
                <a:gd name="connsiteX13" fmla="*/ 1164163 w 2063263"/>
                <a:gd name="connsiteY13" fmla="*/ 2743573 h 2835171"/>
                <a:gd name="connsiteX14" fmla="*/ 1164163 w 2063263"/>
                <a:gd name="connsiteY14" fmla="*/ 2728196 h 2835171"/>
                <a:gd name="connsiteX15" fmla="*/ 1162867 w 2063263"/>
                <a:gd name="connsiteY15" fmla="*/ 2727093 h 2835171"/>
                <a:gd name="connsiteX16" fmla="*/ 834605 w 2063263"/>
                <a:gd name="connsiteY16" fmla="*/ 2617945 h 2835171"/>
                <a:gd name="connsiteX17" fmla="*/ 1228263 w 2063263"/>
                <a:gd name="connsiteY17" fmla="*/ 2617945 h 2835171"/>
                <a:gd name="connsiteX18" fmla="*/ 1234090 w 2063263"/>
                <a:gd name="connsiteY18" fmla="*/ 2622906 h 2835171"/>
                <a:gd name="connsiteX19" fmla="*/ 1234090 w 2063263"/>
                <a:gd name="connsiteY19" fmla="*/ 2660828 h 2835171"/>
                <a:gd name="connsiteX20" fmla="*/ 1228263 w 2063263"/>
                <a:gd name="connsiteY20" fmla="*/ 2665788 h 2835171"/>
                <a:gd name="connsiteX21" fmla="*/ 1071482 w 2063263"/>
                <a:gd name="connsiteY21" fmla="*/ 2665788 h 2835171"/>
                <a:gd name="connsiteX22" fmla="*/ 1071482 w 2063263"/>
                <a:gd name="connsiteY22" fmla="*/ 2691395 h 2835171"/>
                <a:gd name="connsiteX23" fmla="*/ 1203056 w 2063263"/>
                <a:gd name="connsiteY23" fmla="*/ 2691395 h 2835171"/>
                <a:gd name="connsiteX24" fmla="*/ 1213650 w 2063263"/>
                <a:gd name="connsiteY24" fmla="*/ 2700412 h 2835171"/>
                <a:gd name="connsiteX25" fmla="*/ 1213650 w 2063263"/>
                <a:gd name="connsiteY25" fmla="*/ 2826154 h 2835171"/>
                <a:gd name="connsiteX26" fmla="*/ 1203056 w 2063263"/>
                <a:gd name="connsiteY26" fmla="*/ 2835171 h 2835171"/>
                <a:gd name="connsiteX27" fmla="*/ 859812 w 2063263"/>
                <a:gd name="connsiteY27" fmla="*/ 2835171 h 2835171"/>
                <a:gd name="connsiteX28" fmla="*/ 849219 w 2063263"/>
                <a:gd name="connsiteY28" fmla="*/ 2826154 h 2835171"/>
                <a:gd name="connsiteX29" fmla="*/ 849219 w 2063263"/>
                <a:gd name="connsiteY29" fmla="*/ 2700412 h 2835171"/>
                <a:gd name="connsiteX30" fmla="*/ 859812 w 2063263"/>
                <a:gd name="connsiteY30" fmla="*/ 2691395 h 2835171"/>
                <a:gd name="connsiteX31" fmla="*/ 992302 w 2063263"/>
                <a:gd name="connsiteY31" fmla="*/ 2691395 h 2835171"/>
                <a:gd name="connsiteX32" fmla="*/ 992302 w 2063263"/>
                <a:gd name="connsiteY32" fmla="*/ 2665788 h 2835171"/>
                <a:gd name="connsiteX33" fmla="*/ 834605 w 2063263"/>
                <a:gd name="connsiteY33" fmla="*/ 2665788 h 2835171"/>
                <a:gd name="connsiteX34" fmla="*/ 828778 w 2063263"/>
                <a:gd name="connsiteY34" fmla="*/ 2660828 h 2835171"/>
                <a:gd name="connsiteX35" fmla="*/ 828778 w 2063263"/>
                <a:gd name="connsiteY35" fmla="*/ 2622906 h 2835171"/>
                <a:gd name="connsiteX36" fmla="*/ 834605 w 2063263"/>
                <a:gd name="connsiteY36" fmla="*/ 2617945 h 2835171"/>
                <a:gd name="connsiteX37" fmla="*/ 1668913 w 2063263"/>
                <a:gd name="connsiteY37" fmla="*/ 2478212 h 2835171"/>
                <a:gd name="connsiteX38" fmla="*/ 1597517 w 2063263"/>
                <a:gd name="connsiteY38" fmla="*/ 2526233 h 2835171"/>
                <a:gd name="connsiteX39" fmla="*/ 1596750 w 2063263"/>
                <a:gd name="connsiteY39" fmla="*/ 2528968 h 2835171"/>
                <a:gd name="connsiteX40" fmla="*/ 1643250 w 2063263"/>
                <a:gd name="connsiteY40" fmla="*/ 2598101 h 2835171"/>
                <a:gd name="connsiteX41" fmla="*/ 1646072 w 2063263"/>
                <a:gd name="connsiteY41" fmla="*/ 2598422 h 2835171"/>
                <a:gd name="connsiteX42" fmla="*/ 1717468 w 2063263"/>
                <a:gd name="connsiteY42" fmla="*/ 2550400 h 2835171"/>
                <a:gd name="connsiteX43" fmla="*/ 1718235 w 2063263"/>
                <a:gd name="connsiteY43" fmla="*/ 2547665 h 2835171"/>
                <a:gd name="connsiteX44" fmla="*/ 1671735 w 2063263"/>
                <a:gd name="connsiteY44" fmla="*/ 2478532 h 2835171"/>
                <a:gd name="connsiteX45" fmla="*/ 1668913 w 2063263"/>
                <a:gd name="connsiteY45" fmla="*/ 2478212 h 2835171"/>
                <a:gd name="connsiteX46" fmla="*/ 261171 w 2063263"/>
                <a:gd name="connsiteY46" fmla="*/ 2473537 h 2835171"/>
                <a:gd name="connsiteX47" fmla="*/ 198206 w 2063263"/>
                <a:gd name="connsiteY47" fmla="*/ 2507279 h 2835171"/>
                <a:gd name="connsiteX48" fmla="*/ 295501 w 2063263"/>
                <a:gd name="connsiteY48" fmla="*/ 2577383 h 2835171"/>
                <a:gd name="connsiteX49" fmla="*/ 326148 w 2063263"/>
                <a:gd name="connsiteY49" fmla="*/ 2520354 h 2835171"/>
                <a:gd name="connsiteX50" fmla="*/ 1798350 w 2063263"/>
                <a:gd name="connsiteY50" fmla="*/ 2391149 h 2835171"/>
                <a:gd name="connsiteX51" fmla="*/ 1726955 w 2063263"/>
                <a:gd name="connsiteY51" fmla="*/ 2439171 h 2835171"/>
                <a:gd name="connsiteX52" fmla="*/ 1726187 w 2063263"/>
                <a:gd name="connsiteY52" fmla="*/ 2441906 h 2835171"/>
                <a:gd name="connsiteX53" fmla="*/ 1772688 w 2063263"/>
                <a:gd name="connsiteY53" fmla="*/ 2511039 h 2835171"/>
                <a:gd name="connsiteX54" fmla="*/ 1775510 w 2063263"/>
                <a:gd name="connsiteY54" fmla="*/ 2511360 h 2835171"/>
                <a:gd name="connsiteX55" fmla="*/ 1846905 w 2063263"/>
                <a:gd name="connsiteY55" fmla="*/ 2463338 h 2835171"/>
                <a:gd name="connsiteX56" fmla="*/ 1847672 w 2063263"/>
                <a:gd name="connsiteY56" fmla="*/ 2460603 h 2835171"/>
                <a:gd name="connsiteX57" fmla="*/ 1801172 w 2063263"/>
                <a:gd name="connsiteY57" fmla="*/ 2391470 h 2835171"/>
                <a:gd name="connsiteX58" fmla="*/ 1798350 w 2063263"/>
                <a:gd name="connsiteY58" fmla="*/ 2391149 h 2835171"/>
                <a:gd name="connsiteX59" fmla="*/ 1825504 w 2063263"/>
                <a:gd name="connsiteY59" fmla="*/ 2334257 h 2835171"/>
                <a:gd name="connsiteX60" fmla="*/ 1833297 w 2063263"/>
                <a:gd name="connsiteY60" fmla="*/ 2335143 h 2835171"/>
                <a:gd name="connsiteX61" fmla="*/ 1946199 w 2063263"/>
                <a:gd name="connsiteY61" fmla="*/ 2502997 h 2835171"/>
                <a:gd name="connsiteX62" fmla="*/ 1944081 w 2063263"/>
                <a:gd name="connsiteY62" fmla="*/ 2510549 h 2835171"/>
                <a:gd name="connsiteX63" fmla="*/ 1899047 w 2063263"/>
                <a:gd name="connsiteY63" fmla="*/ 2540840 h 2835171"/>
                <a:gd name="connsiteX64" fmla="*/ 1868009 w 2063263"/>
                <a:gd name="connsiteY64" fmla="*/ 2494694 h 2835171"/>
                <a:gd name="connsiteX65" fmla="*/ 1864818 w 2063263"/>
                <a:gd name="connsiteY65" fmla="*/ 2494332 h 2835171"/>
                <a:gd name="connsiteX66" fmla="*/ 1666241 w 2063263"/>
                <a:gd name="connsiteY66" fmla="*/ 2627899 h 2835171"/>
                <a:gd name="connsiteX67" fmla="*/ 1665373 w 2063263"/>
                <a:gd name="connsiteY67" fmla="*/ 2630992 h 2835171"/>
                <a:gd name="connsiteX68" fmla="*/ 1696411 w 2063263"/>
                <a:gd name="connsiteY68" fmla="*/ 2677137 h 2835171"/>
                <a:gd name="connsiteX69" fmla="*/ 1651600 w 2063263"/>
                <a:gd name="connsiteY69" fmla="*/ 2707277 h 2835171"/>
                <a:gd name="connsiteX70" fmla="*/ 1643807 w 2063263"/>
                <a:gd name="connsiteY70" fmla="*/ 2706392 h 2835171"/>
                <a:gd name="connsiteX71" fmla="*/ 1530905 w 2063263"/>
                <a:gd name="connsiteY71" fmla="*/ 2538538 h 2835171"/>
                <a:gd name="connsiteX72" fmla="*/ 1533023 w 2063263"/>
                <a:gd name="connsiteY72" fmla="*/ 2530986 h 2835171"/>
                <a:gd name="connsiteX73" fmla="*/ 206855 w 2063263"/>
                <a:gd name="connsiteY73" fmla="*/ 2308079 h 2835171"/>
                <a:gd name="connsiteX74" fmla="*/ 485920 w 2063263"/>
                <a:gd name="connsiteY74" fmla="*/ 2509153 h 2835171"/>
                <a:gd name="connsiteX75" fmla="*/ 488339 w 2063263"/>
                <a:gd name="connsiteY75" fmla="*/ 2518985 h 2835171"/>
                <a:gd name="connsiteX76" fmla="*/ 472992 w 2063263"/>
                <a:gd name="connsiteY76" fmla="*/ 2540285 h 2835171"/>
                <a:gd name="connsiteX77" fmla="*/ 462900 w 2063263"/>
                <a:gd name="connsiteY77" fmla="*/ 2541102 h 2835171"/>
                <a:gd name="connsiteX78" fmla="*/ 323081 w 2063263"/>
                <a:gd name="connsiteY78" fmla="*/ 2440359 h 2835171"/>
                <a:gd name="connsiteX79" fmla="*/ 299801 w 2063263"/>
                <a:gd name="connsiteY79" fmla="*/ 2452835 h 2835171"/>
                <a:gd name="connsiteX80" fmla="*/ 387055 w 2063263"/>
                <a:gd name="connsiteY80" fmla="*/ 2515703 h 2835171"/>
                <a:gd name="connsiteX81" fmla="*/ 389474 w 2063263"/>
                <a:gd name="connsiteY81" fmla="*/ 2525536 h 2835171"/>
                <a:gd name="connsiteX82" fmla="*/ 388229 w 2063263"/>
                <a:gd name="connsiteY82" fmla="*/ 2527264 h 2835171"/>
                <a:gd name="connsiteX83" fmla="*/ 388221 w 2063263"/>
                <a:gd name="connsiteY83" fmla="*/ 2527416 h 2835171"/>
                <a:gd name="connsiteX84" fmla="*/ 342984 w 2063263"/>
                <a:gd name="connsiteY84" fmla="*/ 2611595 h 2835171"/>
                <a:gd name="connsiteX85" fmla="*/ 402451 w 2063263"/>
                <a:gd name="connsiteY85" fmla="*/ 2654443 h 2835171"/>
                <a:gd name="connsiteX86" fmla="*/ 404869 w 2063263"/>
                <a:gd name="connsiteY86" fmla="*/ 2664275 h 2835171"/>
                <a:gd name="connsiteX87" fmla="*/ 389523 w 2063263"/>
                <a:gd name="connsiteY87" fmla="*/ 2685574 h 2835171"/>
                <a:gd name="connsiteX88" fmla="*/ 379430 w 2063263"/>
                <a:gd name="connsiteY88" fmla="*/ 2686392 h 2835171"/>
                <a:gd name="connsiteX89" fmla="*/ 72434 w 2063263"/>
                <a:gd name="connsiteY89" fmla="*/ 2465193 h 2835171"/>
                <a:gd name="connsiteX90" fmla="*/ 70015 w 2063263"/>
                <a:gd name="connsiteY90" fmla="*/ 2455361 h 2835171"/>
                <a:gd name="connsiteX91" fmla="*/ 85362 w 2063263"/>
                <a:gd name="connsiteY91" fmla="*/ 2434061 h 2835171"/>
                <a:gd name="connsiteX92" fmla="*/ 95454 w 2063263"/>
                <a:gd name="connsiteY92" fmla="*/ 2433244 h 2835171"/>
                <a:gd name="connsiteX93" fmla="*/ 157557 w 2063263"/>
                <a:gd name="connsiteY93" fmla="*/ 2477990 h 2835171"/>
                <a:gd name="connsiteX94" fmla="*/ 220521 w 2063263"/>
                <a:gd name="connsiteY94" fmla="*/ 2444248 h 2835171"/>
                <a:gd name="connsiteX95" fmla="*/ 170555 w 2063263"/>
                <a:gd name="connsiteY95" fmla="*/ 2408246 h 2835171"/>
                <a:gd name="connsiteX96" fmla="*/ 168136 w 2063263"/>
                <a:gd name="connsiteY96" fmla="*/ 2398413 h 2835171"/>
                <a:gd name="connsiteX97" fmla="*/ 183483 w 2063263"/>
                <a:gd name="connsiteY97" fmla="*/ 2377114 h 2835171"/>
                <a:gd name="connsiteX98" fmla="*/ 193575 w 2063263"/>
                <a:gd name="connsiteY98" fmla="*/ 2376296 h 2835171"/>
                <a:gd name="connsiteX99" fmla="*/ 259152 w 2063263"/>
                <a:gd name="connsiteY99" fmla="*/ 2423546 h 2835171"/>
                <a:gd name="connsiteX100" fmla="*/ 282432 w 2063263"/>
                <a:gd name="connsiteY100" fmla="*/ 2411070 h 2835171"/>
                <a:gd name="connsiteX101" fmla="*/ 183834 w 2063263"/>
                <a:gd name="connsiteY101" fmla="*/ 2340028 h 2835171"/>
                <a:gd name="connsiteX102" fmla="*/ 181416 w 2063263"/>
                <a:gd name="connsiteY102" fmla="*/ 2330196 h 2835171"/>
                <a:gd name="connsiteX103" fmla="*/ 196762 w 2063263"/>
                <a:gd name="connsiteY103" fmla="*/ 2308897 h 2835171"/>
                <a:gd name="connsiteX104" fmla="*/ 206855 w 2063263"/>
                <a:gd name="connsiteY104" fmla="*/ 2308079 h 2835171"/>
                <a:gd name="connsiteX105" fmla="*/ 1934054 w 2063263"/>
                <a:gd name="connsiteY105" fmla="*/ 456199 h 2835171"/>
                <a:gd name="connsiteX106" fmla="*/ 1939039 w 2063263"/>
                <a:gd name="connsiteY106" fmla="*/ 457988 h 2835171"/>
                <a:gd name="connsiteX107" fmla="*/ 1946260 w 2063263"/>
                <a:gd name="connsiteY107" fmla="*/ 469834 h 2835171"/>
                <a:gd name="connsiteX108" fmla="*/ 1945221 w 2063263"/>
                <a:gd name="connsiteY108" fmla="*/ 474515 h 2835171"/>
                <a:gd name="connsiteX109" fmla="*/ 1906316 w 2063263"/>
                <a:gd name="connsiteY109" fmla="*/ 493184 h 2835171"/>
                <a:gd name="connsiteX110" fmla="*/ 1901332 w 2063263"/>
                <a:gd name="connsiteY110" fmla="*/ 491395 h 2835171"/>
                <a:gd name="connsiteX111" fmla="*/ 1894110 w 2063263"/>
                <a:gd name="connsiteY111" fmla="*/ 479549 h 2835171"/>
                <a:gd name="connsiteX112" fmla="*/ 1895150 w 2063263"/>
                <a:gd name="connsiteY112" fmla="*/ 474869 h 2835171"/>
                <a:gd name="connsiteX113" fmla="*/ 317066 w 2063263"/>
                <a:gd name="connsiteY113" fmla="*/ 354849 h 2835171"/>
                <a:gd name="connsiteX114" fmla="*/ 311261 w 2063263"/>
                <a:gd name="connsiteY114" fmla="*/ 355014 h 2835171"/>
                <a:gd name="connsiteX115" fmla="*/ 133511 w 2063263"/>
                <a:gd name="connsiteY115" fmla="*/ 515245 h 2835171"/>
                <a:gd name="connsiteX116" fmla="*/ 132746 w 2063263"/>
                <a:gd name="connsiteY116" fmla="*/ 521002 h 2835171"/>
                <a:gd name="connsiteX117" fmla="*/ 152016 w 2063263"/>
                <a:gd name="connsiteY117" fmla="*/ 542379 h 2835171"/>
                <a:gd name="connsiteX118" fmla="*/ 157822 w 2063263"/>
                <a:gd name="connsiteY118" fmla="*/ 542214 h 2835171"/>
                <a:gd name="connsiteX119" fmla="*/ 335572 w 2063263"/>
                <a:gd name="connsiteY119" fmla="*/ 381983 h 2835171"/>
                <a:gd name="connsiteX120" fmla="*/ 336336 w 2063263"/>
                <a:gd name="connsiteY120" fmla="*/ 376226 h 2835171"/>
                <a:gd name="connsiteX121" fmla="*/ 1816936 w 2063263"/>
                <a:gd name="connsiteY121" fmla="*/ 306011 h 2835171"/>
                <a:gd name="connsiteX122" fmla="*/ 1822318 w 2063263"/>
                <a:gd name="connsiteY122" fmla="*/ 306173 h 2835171"/>
                <a:gd name="connsiteX123" fmla="*/ 1976841 w 2063263"/>
                <a:gd name="connsiteY123" fmla="*/ 445934 h 2835171"/>
                <a:gd name="connsiteX124" fmla="*/ 1977540 w 2063263"/>
                <a:gd name="connsiteY124" fmla="*/ 451273 h 2835171"/>
                <a:gd name="connsiteX125" fmla="*/ 1968968 w 2063263"/>
                <a:gd name="connsiteY125" fmla="*/ 460750 h 2835171"/>
                <a:gd name="connsiteX126" fmla="*/ 1963587 w 2063263"/>
                <a:gd name="connsiteY126" fmla="*/ 460589 h 2835171"/>
                <a:gd name="connsiteX127" fmla="*/ 1904926 w 2063263"/>
                <a:gd name="connsiteY127" fmla="*/ 407532 h 2835171"/>
                <a:gd name="connsiteX128" fmla="*/ 1884598 w 2063263"/>
                <a:gd name="connsiteY128" fmla="*/ 430006 h 2835171"/>
                <a:gd name="connsiteX129" fmla="*/ 1899454 w 2063263"/>
                <a:gd name="connsiteY129" fmla="*/ 443443 h 2835171"/>
                <a:gd name="connsiteX130" fmla="*/ 1900198 w 2063263"/>
                <a:gd name="connsiteY130" fmla="*/ 449111 h 2835171"/>
                <a:gd name="connsiteX131" fmla="*/ 1891096 w 2063263"/>
                <a:gd name="connsiteY131" fmla="*/ 459174 h 2835171"/>
                <a:gd name="connsiteX132" fmla="*/ 1885381 w 2063263"/>
                <a:gd name="connsiteY132" fmla="*/ 459002 h 2835171"/>
                <a:gd name="connsiteX133" fmla="*/ 1870525 w 2063263"/>
                <a:gd name="connsiteY133" fmla="*/ 445566 h 2835171"/>
                <a:gd name="connsiteX134" fmla="*/ 1851835 w 2063263"/>
                <a:gd name="connsiteY134" fmla="*/ 466229 h 2835171"/>
                <a:gd name="connsiteX135" fmla="*/ 1910496 w 2063263"/>
                <a:gd name="connsiteY135" fmla="*/ 519286 h 2835171"/>
                <a:gd name="connsiteX136" fmla="*/ 1911196 w 2063263"/>
                <a:gd name="connsiteY136" fmla="*/ 524625 h 2835171"/>
                <a:gd name="connsiteX137" fmla="*/ 1902624 w 2063263"/>
                <a:gd name="connsiteY137" fmla="*/ 534102 h 2835171"/>
                <a:gd name="connsiteX138" fmla="*/ 1897242 w 2063263"/>
                <a:gd name="connsiteY138" fmla="*/ 533940 h 2835171"/>
                <a:gd name="connsiteX139" fmla="*/ 1742719 w 2063263"/>
                <a:gd name="connsiteY139" fmla="*/ 394179 h 2835171"/>
                <a:gd name="connsiteX140" fmla="*/ 1742020 w 2063263"/>
                <a:gd name="connsiteY140" fmla="*/ 388840 h 2835171"/>
                <a:gd name="connsiteX141" fmla="*/ 1750592 w 2063263"/>
                <a:gd name="connsiteY141" fmla="*/ 379363 h 2835171"/>
                <a:gd name="connsiteX142" fmla="*/ 1755973 w 2063263"/>
                <a:gd name="connsiteY142" fmla="*/ 379525 h 2835171"/>
                <a:gd name="connsiteX143" fmla="*/ 1814634 w 2063263"/>
                <a:gd name="connsiteY143" fmla="*/ 432582 h 2835171"/>
                <a:gd name="connsiteX144" fmla="*/ 1833324 w 2063263"/>
                <a:gd name="connsiteY144" fmla="*/ 411918 h 2835171"/>
                <a:gd name="connsiteX145" fmla="*/ 1774851 w 2063263"/>
                <a:gd name="connsiteY145" fmla="*/ 359032 h 2835171"/>
                <a:gd name="connsiteX146" fmla="*/ 1774108 w 2063263"/>
                <a:gd name="connsiteY146" fmla="*/ 353363 h 2835171"/>
                <a:gd name="connsiteX147" fmla="*/ 1783210 w 2063263"/>
                <a:gd name="connsiteY147" fmla="*/ 343300 h 2835171"/>
                <a:gd name="connsiteX148" fmla="*/ 1788924 w 2063263"/>
                <a:gd name="connsiteY148" fmla="*/ 343472 h 2835171"/>
                <a:gd name="connsiteX149" fmla="*/ 1847397 w 2063263"/>
                <a:gd name="connsiteY149" fmla="*/ 396359 h 2835171"/>
                <a:gd name="connsiteX150" fmla="*/ 1867725 w 2063263"/>
                <a:gd name="connsiteY150" fmla="*/ 373884 h 2835171"/>
                <a:gd name="connsiteX151" fmla="*/ 1809064 w 2063263"/>
                <a:gd name="connsiteY151" fmla="*/ 320827 h 2835171"/>
                <a:gd name="connsiteX152" fmla="*/ 1808364 w 2063263"/>
                <a:gd name="connsiteY152" fmla="*/ 315489 h 2835171"/>
                <a:gd name="connsiteX153" fmla="*/ 265832 w 2063263"/>
                <a:gd name="connsiteY153" fmla="*/ 298014 h 2835171"/>
                <a:gd name="connsiteX154" fmla="*/ 260027 w 2063263"/>
                <a:gd name="connsiteY154" fmla="*/ 298179 h 2835171"/>
                <a:gd name="connsiteX155" fmla="*/ 82277 w 2063263"/>
                <a:gd name="connsiteY155" fmla="*/ 458410 h 2835171"/>
                <a:gd name="connsiteX156" fmla="*/ 81513 w 2063263"/>
                <a:gd name="connsiteY156" fmla="*/ 464167 h 2835171"/>
                <a:gd name="connsiteX157" fmla="*/ 100783 w 2063263"/>
                <a:gd name="connsiteY157" fmla="*/ 485544 h 2835171"/>
                <a:gd name="connsiteX158" fmla="*/ 106588 w 2063263"/>
                <a:gd name="connsiteY158" fmla="*/ 485379 h 2835171"/>
                <a:gd name="connsiteX159" fmla="*/ 284338 w 2063263"/>
                <a:gd name="connsiteY159" fmla="*/ 325148 h 2835171"/>
                <a:gd name="connsiteX160" fmla="*/ 285102 w 2063263"/>
                <a:gd name="connsiteY160" fmla="*/ 319391 h 2835171"/>
                <a:gd name="connsiteX161" fmla="*/ 1806202 w 2063263"/>
                <a:gd name="connsiteY161" fmla="*/ 283665 h 2835171"/>
                <a:gd name="connsiteX162" fmla="*/ 1717892 w 2063263"/>
                <a:gd name="connsiteY162" fmla="*/ 381302 h 2835171"/>
                <a:gd name="connsiteX163" fmla="*/ 1719895 w 2063263"/>
                <a:gd name="connsiteY163" fmla="*/ 396585 h 2835171"/>
                <a:gd name="connsiteX164" fmla="*/ 1897132 w 2063263"/>
                <a:gd name="connsiteY164" fmla="*/ 556891 h 2835171"/>
                <a:gd name="connsiteX165" fmla="*/ 1912539 w 2063263"/>
                <a:gd name="connsiteY165" fmla="*/ 557354 h 2835171"/>
                <a:gd name="connsiteX166" fmla="*/ 2000849 w 2063263"/>
                <a:gd name="connsiteY166" fmla="*/ 459717 h 2835171"/>
                <a:gd name="connsiteX167" fmla="*/ 1998846 w 2063263"/>
                <a:gd name="connsiteY167" fmla="*/ 444434 h 2835171"/>
                <a:gd name="connsiteX168" fmla="*/ 1821609 w 2063263"/>
                <a:gd name="connsiteY168" fmla="*/ 284128 h 2835171"/>
                <a:gd name="connsiteX169" fmla="*/ 1806202 w 2063263"/>
                <a:gd name="connsiteY169" fmla="*/ 283665 h 2835171"/>
                <a:gd name="connsiteX170" fmla="*/ 283555 w 2063263"/>
                <a:gd name="connsiteY170" fmla="*/ 226561 h 2835171"/>
                <a:gd name="connsiteX171" fmla="*/ 292866 w 2063263"/>
                <a:gd name="connsiteY171" fmla="*/ 230327 h 2835171"/>
                <a:gd name="connsiteX172" fmla="*/ 405555 w 2063263"/>
                <a:gd name="connsiteY172" fmla="*/ 355337 h 2835171"/>
                <a:gd name="connsiteX173" fmla="*/ 402963 w 2063263"/>
                <a:gd name="connsiteY173" fmla="*/ 374871 h 2835171"/>
                <a:gd name="connsiteX174" fmla="*/ 135289 w 2063263"/>
                <a:gd name="connsiteY174" fmla="*/ 616162 h 2835171"/>
                <a:gd name="connsiteX175" fmla="*/ 115592 w 2063263"/>
                <a:gd name="connsiteY175" fmla="*/ 616722 h 2835171"/>
                <a:gd name="connsiteX176" fmla="*/ 2903 w 2063263"/>
                <a:gd name="connsiteY176" fmla="*/ 491711 h 2835171"/>
                <a:gd name="connsiteX177" fmla="*/ 5496 w 2063263"/>
                <a:gd name="connsiteY177" fmla="*/ 472178 h 2835171"/>
                <a:gd name="connsiteX178" fmla="*/ 273169 w 2063263"/>
                <a:gd name="connsiteY178" fmla="*/ 230886 h 2835171"/>
                <a:gd name="connsiteX179" fmla="*/ 283555 w 2063263"/>
                <a:gd name="connsiteY179" fmla="*/ 226561 h 2835171"/>
                <a:gd name="connsiteX180" fmla="*/ 1780138 w 2063263"/>
                <a:gd name="connsiteY180" fmla="*/ 223675 h 2835171"/>
                <a:gd name="connsiteX181" fmla="*/ 1790517 w 2063263"/>
                <a:gd name="connsiteY181" fmla="*/ 228018 h 2835171"/>
                <a:gd name="connsiteX182" fmla="*/ 2057787 w 2063263"/>
                <a:gd name="connsiteY182" fmla="*/ 469756 h 2835171"/>
                <a:gd name="connsiteX183" fmla="*/ 2060347 w 2063263"/>
                <a:gd name="connsiteY183" fmla="*/ 489294 h 2835171"/>
                <a:gd name="connsiteX184" fmla="*/ 1947449 w 2063263"/>
                <a:gd name="connsiteY184" fmla="*/ 614116 h 2835171"/>
                <a:gd name="connsiteX185" fmla="*/ 1927753 w 2063263"/>
                <a:gd name="connsiteY185" fmla="*/ 613523 h 2835171"/>
                <a:gd name="connsiteX186" fmla="*/ 1660483 w 2063263"/>
                <a:gd name="connsiteY186" fmla="*/ 371785 h 2835171"/>
                <a:gd name="connsiteX187" fmla="*/ 1657922 w 2063263"/>
                <a:gd name="connsiteY187" fmla="*/ 352248 h 2835171"/>
                <a:gd name="connsiteX188" fmla="*/ 1770820 w 2063263"/>
                <a:gd name="connsiteY188" fmla="*/ 227426 h 2835171"/>
                <a:gd name="connsiteX189" fmla="*/ 1780138 w 2063263"/>
                <a:gd name="connsiteY189" fmla="*/ 223675 h 2835171"/>
                <a:gd name="connsiteX190" fmla="*/ 1011521 w 2063263"/>
                <a:gd name="connsiteY190" fmla="*/ 0 h 2835171"/>
                <a:gd name="connsiteX191" fmla="*/ 1064461 w 2063263"/>
                <a:gd name="connsiteY191" fmla="*/ 0 h 2835171"/>
                <a:gd name="connsiteX192" fmla="*/ 1071386 w 2063263"/>
                <a:gd name="connsiteY192" fmla="*/ 5895 h 2835171"/>
                <a:gd name="connsiteX193" fmla="*/ 1071386 w 2063263"/>
                <a:gd name="connsiteY193" fmla="*/ 40938 h 2835171"/>
                <a:gd name="connsiteX194" fmla="*/ 1234820 w 2063263"/>
                <a:gd name="connsiteY194" fmla="*/ 40938 h 2835171"/>
                <a:gd name="connsiteX195" fmla="*/ 1240647 w 2063263"/>
                <a:gd name="connsiteY195" fmla="*/ 45898 h 2835171"/>
                <a:gd name="connsiteX196" fmla="*/ 1240647 w 2063263"/>
                <a:gd name="connsiteY196" fmla="*/ 83820 h 2835171"/>
                <a:gd name="connsiteX197" fmla="*/ 1234820 w 2063263"/>
                <a:gd name="connsiteY197" fmla="*/ 88780 h 2835171"/>
                <a:gd name="connsiteX198" fmla="*/ 1169021 w 2063263"/>
                <a:gd name="connsiteY198" fmla="*/ 88780 h 2835171"/>
                <a:gd name="connsiteX199" fmla="*/ 1249590 w 2063263"/>
                <a:gd name="connsiteY199" fmla="*/ 159299 h 2835171"/>
                <a:gd name="connsiteX200" fmla="*/ 1249454 w 2063263"/>
                <a:gd name="connsiteY200" fmla="*/ 167634 h 2835171"/>
                <a:gd name="connsiteX201" fmla="*/ 1211503 w 2063263"/>
                <a:gd name="connsiteY201" fmla="*/ 199054 h 2835171"/>
                <a:gd name="connsiteX202" fmla="*/ 1201710 w 2063263"/>
                <a:gd name="connsiteY202" fmla="*/ 198938 h 2835171"/>
                <a:gd name="connsiteX203" fmla="*/ 1075852 w 2063263"/>
                <a:gd name="connsiteY203" fmla="*/ 88780 h 2835171"/>
                <a:gd name="connsiteX204" fmla="*/ 1071386 w 2063263"/>
                <a:gd name="connsiteY204" fmla="*/ 88780 h 2835171"/>
                <a:gd name="connsiteX205" fmla="*/ 1071386 w 2063263"/>
                <a:gd name="connsiteY205" fmla="*/ 157514 h 2835171"/>
                <a:gd name="connsiteX206" fmla="*/ 1139206 w 2063263"/>
                <a:gd name="connsiteY206" fmla="*/ 157514 h 2835171"/>
                <a:gd name="connsiteX207" fmla="*/ 1143107 w 2063263"/>
                <a:gd name="connsiteY207" fmla="*/ 160835 h 2835171"/>
                <a:gd name="connsiteX208" fmla="*/ 1143107 w 2063263"/>
                <a:gd name="connsiteY208" fmla="*/ 186227 h 2835171"/>
                <a:gd name="connsiteX209" fmla="*/ 1139206 w 2063263"/>
                <a:gd name="connsiteY209" fmla="*/ 189548 h 2835171"/>
                <a:gd name="connsiteX210" fmla="*/ 1071386 w 2063263"/>
                <a:gd name="connsiteY210" fmla="*/ 189548 h 2835171"/>
                <a:gd name="connsiteX211" fmla="*/ 1071386 w 2063263"/>
                <a:gd name="connsiteY211" fmla="*/ 219063 h 2835171"/>
                <a:gd name="connsiteX212" fmla="*/ 1064461 w 2063263"/>
                <a:gd name="connsiteY212" fmla="*/ 224958 h 2835171"/>
                <a:gd name="connsiteX213" fmla="*/ 1011521 w 2063263"/>
                <a:gd name="connsiteY213" fmla="*/ 224958 h 2835171"/>
                <a:gd name="connsiteX214" fmla="*/ 1004596 w 2063263"/>
                <a:gd name="connsiteY214" fmla="*/ 219063 h 2835171"/>
                <a:gd name="connsiteX215" fmla="*/ 1004596 w 2063263"/>
                <a:gd name="connsiteY215" fmla="*/ 189548 h 2835171"/>
                <a:gd name="connsiteX216" fmla="*/ 936777 w 2063263"/>
                <a:gd name="connsiteY216" fmla="*/ 189548 h 2835171"/>
                <a:gd name="connsiteX217" fmla="*/ 932876 w 2063263"/>
                <a:gd name="connsiteY217" fmla="*/ 186227 h 2835171"/>
                <a:gd name="connsiteX218" fmla="*/ 932876 w 2063263"/>
                <a:gd name="connsiteY218" fmla="*/ 160835 h 2835171"/>
                <a:gd name="connsiteX219" fmla="*/ 936777 w 2063263"/>
                <a:gd name="connsiteY219" fmla="*/ 157514 h 2835171"/>
                <a:gd name="connsiteX220" fmla="*/ 1004596 w 2063263"/>
                <a:gd name="connsiteY220" fmla="*/ 157514 h 2835171"/>
                <a:gd name="connsiteX221" fmla="*/ 1004596 w 2063263"/>
                <a:gd name="connsiteY221" fmla="*/ 91107 h 2835171"/>
                <a:gd name="connsiteX222" fmla="*/ 881397 w 2063263"/>
                <a:gd name="connsiteY222" fmla="*/ 198938 h 2835171"/>
                <a:gd name="connsiteX223" fmla="*/ 871605 w 2063263"/>
                <a:gd name="connsiteY223" fmla="*/ 199054 h 2835171"/>
                <a:gd name="connsiteX224" fmla="*/ 833654 w 2063263"/>
                <a:gd name="connsiteY224" fmla="*/ 167634 h 2835171"/>
                <a:gd name="connsiteX225" fmla="*/ 833517 w 2063263"/>
                <a:gd name="connsiteY225" fmla="*/ 159299 h 2835171"/>
                <a:gd name="connsiteX226" fmla="*/ 914086 w 2063263"/>
                <a:gd name="connsiteY226" fmla="*/ 88780 h 2835171"/>
                <a:gd name="connsiteX227" fmla="*/ 841163 w 2063263"/>
                <a:gd name="connsiteY227" fmla="*/ 88780 h 2835171"/>
                <a:gd name="connsiteX228" fmla="*/ 835336 w 2063263"/>
                <a:gd name="connsiteY228" fmla="*/ 83820 h 2835171"/>
                <a:gd name="connsiteX229" fmla="*/ 835336 w 2063263"/>
                <a:gd name="connsiteY229" fmla="*/ 45898 h 2835171"/>
                <a:gd name="connsiteX230" fmla="*/ 841163 w 2063263"/>
                <a:gd name="connsiteY230" fmla="*/ 40938 h 2835171"/>
                <a:gd name="connsiteX231" fmla="*/ 1004596 w 2063263"/>
                <a:gd name="connsiteY231" fmla="*/ 40938 h 2835171"/>
                <a:gd name="connsiteX232" fmla="*/ 1004596 w 2063263"/>
                <a:gd name="connsiteY232" fmla="*/ 5895 h 2835171"/>
                <a:gd name="connsiteX233" fmla="*/ 1011521 w 2063263"/>
                <a:gd name="connsiteY233" fmla="*/ 0 h 2835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</a:cxnLst>
              <a:rect l="l" t="t" r="r" b="b"/>
              <a:pathLst>
                <a:path w="2063263" h="2835171">
                  <a:moveTo>
                    <a:pt x="900917" y="2783130"/>
                  </a:moveTo>
                  <a:cubicBezTo>
                    <a:pt x="900201" y="2783130"/>
                    <a:pt x="899621" y="2783624"/>
                    <a:pt x="899621" y="2784233"/>
                  </a:cubicBezTo>
                  <a:lnTo>
                    <a:pt x="899621" y="2799610"/>
                  </a:lnTo>
                  <a:cubicBezTo>
                    <a:pt x="899621" y="2800219"/>
                    <a:pt x="900201" y="2800713"/>
                    <a:pt x="900917" y="2800713"/>
                  </a:cubicBezTo>
                  <a:lnTo>
                    <a:pt x="1162867" y="2800713"/>
                  </a:lnTo>
                  <a:cubicBezTo>
                    <a:pt x="1163583" y="2800713"/>
                    <a:pt x="1164163" y="2800219"/>
                    <a:pt x="1164163" y="2799610"/>
                  </a:cubicBezTo>
                  <a:lnTo>
                    <a:pt x="1164163" y="2784233"/>
                  </a:lnTo>
                  <a:cubicBezTo>
                    <a:pt x="1164163" y="2783624"/>
                    <a:pt x="1163583" y="2783130"/>
                    <a:pt x="1162867" y="2783130"/>
                  </a:cubicBezTo>
                  <a:close/>
                  <a:moveTo>
                    <a:pt x="900917" y="2727093"/>
                  </a:moveTo>
                  <a:cubicBezTo>
                    <a:pt x="900201" y="2727093"/>
                    <a:pt x="899621" y="2727587"/>
                    <a:pt x="899621" y="2728196"/>
                  </a:cubicBezTo>
                  <a:lnTo>
                    <a:pt x="899621" y="2743573"/>
                  </a:lnTo>
                  <a:cubicBezTo>
                    <a:pt x="899621" y="2744182"/>
                    <a:pt x="900201" y="2744676"/>
                    <a:pt x="900917" y="2744676"/>
                  </a:cubicBezTo>
                  <a:lnTo>
                    <a:pt x="1162867" y="2744676"/>
                  </a:lnTo>
                  <a:cubicBezTo>
                    <a:pt x="1163583" y="2744676"/>
                    <a:pt x="1164163" y="2744182"/>
                    <a:pt x="1164163" y="2743573"/>
                  </a:cubicBezTo>
                  <a:lnTo>
                    <a:pt x="1164163" y="2728196"/>
                  </a:lnTo>
                  <a:cubicBezTo>
                    <a:pt x="1164163" y="2727587"/>
                    <a:pt x="1163583" y="2727093"/>
                    <a:pt x="1162867" y="2727093"/>
                  </a:cubicBezTo>
                  <a:close/>
                  <a:moveTo>
                    <a:pt x="834605" y="2617945"/>
                  </a:moveTo>
                  <a:lnTo>
                    <a:pt x="1228263" y="2617945"/>
                  </a:lnTo>
                  <a:cubicBezTo>
                    <a:pt x="1231481" y="2617945"/>
                    <a:pt x="1234090" y="2620166"/>
                    <a:pt x="1234090" y="2622906"/>
                  </a:cubicBezTo>
                  <a:lnTo>
                    <a:pt x="1234090" y="2660828"/>
                  </a:lnTo>
                  <a:cubicBezTo>
                    <a:pt x="1234090" y="2663567"/>
                    <a:pt x="1231481" y="2665788"/>
                    <a:pt x="1228263" y="2665788"/>
                  </a:cubicBezTo>
                  <a:lnTo>
                    <a:pt x="1071482" y="2665788"/>
                  </a:lnTo>
                  <a:lnTo>
                    <a:pt x="1071482" y="2691395"/>
                  </a:lnTo>
                  <a:lnTo>
                    <a:pt x="1203056" y="2691395"/>
                  </a:lnTo>
                  <a:cubicBezTo>
                    <a:pt x="1208907" y="2691395"/>
                    <a:pt x="1213650" y="2695432"/>
                    <a:pt x="1213650" y="2700412"/>
                  </a:cubicBezTo>
                  <a:lnTo>
                    <a:pt x="1213650" y="2826154"/>
                  </a:lnTo>
                  <a:cubicBezTo>
                    <a:pt x="1213650" y="2831134"/>
                    <a:pt x="1208907" y="2835171"/>
                    <a:pt x="1203056" y="2835171"/>
                  </a:cubicBezTo>
                  <a:lnTo>
                    <a:pt x="859812" y="2835171"/>
                  </a:lnTo>
                  <a:cubicBezTo>
                    <a:pt x="853962" y="2835171"/>
                    <a:pt x="849219" y="2831134"/>
                    <a:pt x="849219" y="2826154"/>
                  </a:cubicBezTo>
                  <a:lnTo>
                    <a:pt x="849219" y="2700412"/>
                  </a:lnTo>
                  <a:cubicBezTo>
                    <a:pt x="849219" y="2695432"/>
                    <a:pt x="853962" y="2691395"/>
                    <a:pt x="859812" y="2691395"/>
                  </a:cubicBezTo>
                  <a:lnTo>
                    <a:pt x="992302" y="2691395"/>
                  </a:lnTo>
                  <a:lnTo>
                    <a:pt x="992302" y="2665788"/>
                  </a:lnTo>
                  <a:lnTo>
                    <a:pt x="834605" y="2665788"/>
                  </a:lnTo>
                  <a:cubicBezTo>
                    <a:pt x="831387" y="2665788"/>
                    <a:pt x="828778" y="2663567"/>
                    <a:pt x="828778" y="2660828"/>
                  </a:cubicBezTo>
                  <a:lnTo>
                    <a:pt x="828778" y="2622906"/>
                  </a:lnTo>
                  <a:cubicBezTo>
                    <a:pt x="828778" y="2620166"/>
                    <a:pt x="831387" y="2617945"/>
                    <a:pt x="834605" y="2617945"/>
                  </a:cubicBezTo>
                  <a:close/>
                  <a:moveTo>
                    <a:pt x="1668913" y="2478212"/>
                  </a:moveTo>
                  <a:lnTo>
                    <a:pt x="1597517" y="2526233"/>
                  </a:lnTo>
                  <a:cubicBezTo>
                    <a:pt x="1596526" y="2526900"/>
                    <a:pt x="1596183" y="2528124"/>
                    <a:pt x="1596750" y="2528968"/>
                  </a:cubicBezTo>
                  <a:lnTo>
                    <a:pt x="1643250" y="2598101"/>
                  </a:lnTo>
                  <a:cubicBezTo>
                    <a:pt x="1643818" y="2598945"/>
                    <a:pt x="1645081" y="2599088"/>
                    <a:pt x="1646072" y="2598422"/>
                  </a:cubicBezTo>
                  <a:lnTo>
                    <a:pt x="1717468" y="2550400"/>
                  </a:lnTo>
                  <a:cubicBezTo>
                    <a:pt x="1718459" y="2549733"/>
                    <a:pt x="1718802" y="2548509"/>
                    <a:pt x="1718235" y="2547665"/>
                  </a:cubicBezTo>
                  <a:lnTo>
                    <a:pt x="1671735" y="2478532"/>
                  </a:lnTo>
                  <a:cubicBezTo>
                    <a:pt x="1671167" y="2477688"/>
                    <a:pt x="1669904" y="2477545"/>
                    <a:pt x="1668913" y="2478212"/>
                  </a:cubicBezTo>
                  <a:close/>
                  <a:moveTo>
                    <a:pt x="261171" y="2473537"/>
                  </a:moveTo>
                  <a:lnTo>
                    <a:pt x="198206" y="2507279"/>
                  </a:lnTo>
                  <a:lnTo>
                    <a:pt x="295501" y="2577383"/>
                  </a:lnTo>
                  <a:lnTo>
                    <a:pt x="326148" y="2520354"/>
                  </a:lnTo>
                  <a:close/>
                  <a:moveTo>
                    <a:pt x="1798350" y="2391149"/>
                  </a:moveTo>
                  <a:lnTo>
                    <a:pt x="1726955" y="2439171"/>
                  </a:lnTo>
                  <a:cubicBezTo>
                    <a:pt x="1725963" y="2439838"/>
                    <a:pt x="1725620" y="2441062"/>
                    <a:pt x="1726187" y="2441906"/>
                  </a:cubicBezTo>
                  <a:lnTo>
                    <a:pt x="1772688" y="2511039"/>
                  </a:lnTo>
                  <a:cubicBezTo>
                    <a:pt x="1773255" y="2511883"/>
                    <a:pt x="1774518" y="2512026"/>
                    <a:pt x="1775510" y="2511360"/>
                  </a:cubicBezTo>
                  <a:lnTo>
                    <a:pt x="1846905" y="2463338"/>
                  </a:lnTo>
                  <a:cubicBezTo>
                    <a:pt x="1847896" y="2462671"/>
                    <a:pt x="1848240" y="2461447"/>
                    <a:pt x="1847672" y="2460603"/>
                  </a:cubicBezTo>
                  <a:lnTo>
                    <a:pt x="1801172" y="2391470"/>
                  </a:lnTo>
                  <a:cubicBezTo>
                    <a:pt x="1800604" y="2390626"/>
                    <a:pt x="1799341" y="2390483"/>
                    <a:pt x="1798350" y="2391149"/>
                  </a:cubicBezTo>
                  <a:close/>
                  <a:moveTo>
                    <a:pt x="1825504" y="2334257"/>
                  </a:moveTo>
                  <a:cubicBezTo>
                    <a:pt x="1828241" y="2332416"/>
                    <a:pt x="1831730" y="2332813"/>
                    <a:pt x="1833297" y="2335143"/>
                  </a:cubicBezTo>
                  <a:lnTo>
                    <a:pt x="1946199" y="2502997"/>
                  </a:lnTo>
                  <a:cubicBezTo>
                    <a:pt x="1947767" y="2505327"/>
                    <a:pt x="1946818" y="2508708"/>
                    <a:pt x="1944081" y="2510549"/>
                  </a:cubicBezTo>
                  <a:lnTo>
                    <a:pt x="1899047" y="2540840"/>
                  </a:lnTo>
                  <a:lnTo>
                    <a:pt x="1868009" y="2494694"/>
                  </a:lnTo>
                  <a:cubicBezTo>
                    <a:pt x="1867368" y="2493740"/>
                    <a:pt x="1865939" y="2493578"/>
                    <a:pt x="1864818" y="2494332"/>
                  </a:cubicBezTo>
                  <a:lnTo>
                    <a:pt x="1666241" y="2627899"/>
                  </a:lnTo>
                  <a:cubicBezTo>
                    <a:pt x="1665120" y="2628653"/>
                    <a:pt x="1664731" y="2630037"/>
                    <a:pt x="1665373" y="2630992"/>
                  </a:cubicBezTo>
                  <a:lnTo>
                    <a:pt x="1696411" y="2677137"/>
                  </a:lnTo>
                  <a:lnTo>
                    <a:pt x="1651600" y="2707277"/>
                  </a:lnTo>
                  <a:cubicBezTo>
                    <a:pt x="1648864" y="2709118"/>
                    <a:pt x="1645374" y="2708722"/>
                    <a:pt x="1643807" y="2706392"/>
                  </a:cubicBezTo>
                  <a:lnTo>
                    <a:pt x="1530905" y="2538538"/>
                  </a:lnTo>
                  <a:cubicBezTo>
                    <a:pt x="1529338" y="2536208"/>
                    <a:pt x="1530286" y="2532827"/>
                    <a:pt x="1533023" y="2530986"/>
                  </a:cubicBezTo>
                  <a:close/>
                  <a:moveTo>
                    <a:pt x="206855" y="2308079"/>
                  </a:moveTo>
                  <a:lnTo>
                    <a:pt x="485920" y="2509153"/>
                  </a:lnTo>
                  <a:cubicBezTo>
                    <a:pt x="489375" y="2511642"/>
                    <a:pt x="490458" y="2516044"/>
                    <a:pt x="488339" y="2518985"/>
                  </a:cubicBezTo>
                  <a:lnTo>
                    <a:pt x="472992" y="2540285"/>
                  </a:lnTo>
                  <a:cubicBezTo>
                    <a:pt x="470873" y="2543225"/>
                    <a:pt x="466354" y="2543592"/>
                    <a:pt x="462900" y="2541102"/>
                  </a:cubicBezTo>
                  <a:lnTo>
                    <a:pt x="323081" y="2440359"/>
                  </a:lnTo>
                  <a:lnTo>
                    <a:pt x="299801" y="2452835"/>
                  </a:lnTo>
                  <a:lnTo>
                    <a:pt x="387055" y="2515703"/>
                  </a:lnTo>
                  <a:cubicBezTo>
                    <a:pt x="390510" y="2518193"/>
                    <a:pt x="391593" y="2522595"/>
                    <a:pt x="389474" y="2525536"/>
                  </a:cubicBezTo>
                  <a:lnTo>
                    <a:pt x="388229" y="2527264"/>
                  </a:lnTo>
                  <a:lnTo>
                    <a:pt x="388221" y="2527416"/>
                  </a:lnTo>
                  <a:lnTo>
                    <a:pt x="342984" y="2611595"/>
                  </a:lnTo>
                  <a:lnTo>
                    <a:pt x="402451" y="2654443"/>
                  </a:lnTo>
                  <a:cubicBezTo>
                    <a:pt x="405905" y="2656932"/>
                    <a:pt x="406988" y="2661334"/>
                    <a:pt x="404869" y="2664275"/>
                  </a:cubicBezTo>
                  <a:lnTo>
                    <a:pt x="389523" y="2685574"/>
                  </a:lnTo>
                  <a:cubicBezTo>
                    <a:pt x="387404" y="2688515"/>
                    <a:pt x="382885" y="2688881"/>
                    <a:pt x="379430" y="2686392"/>
                  </a:cubicBezTo>
                  <a:lnTo>
                    <a:pt x="72434" y="2465193"/>
                  </a:lnTo>
                  <a:cubicBezTo>
                    <a:pt x="68979" y="2462704"/>
                    <a:pt x="67896" y="2458302"/>
                    <a:pt x="70015" y="2455361"/>
                  </a:cubicBezTo>
                  <a:lnTo>
                    <a:pt x="85362" y="2434061"/>
                  </a:lnTo>
                  <a:cubicBezTo>
                    <a:pt x="87481" y="2431121"/>
                    <a:pt x="92000" y="2430754"/>
                    <a:pt x="95454" y="2433244"/>
                  </a:cubicBezTo>
                  <a:lnTo>
                    <a:pt x="157557" y="2477990"/>
                  </a:lnTo>
                  <a:lnTo>
                    <a:pt x="220521" y="2444248"/>
                  </a:lnTo>
                  <a:lnTo>
                    <a:pt x="170555" y="2408246"/>
                  </a:lnTo>
                  <a:cubicBezTo>
                    <a:pt x="167100" y="2405756"/>
                    <a:pt x="166017" y="2401354"/>
                    <a:pt x="168136" y="2398413"/>
                  </a:cubicBezTo>
                  <a:lnTo>
                    <a:pt x="183483" y="2377114"/>
                  </a:lnTo>
                  <a:cubicBezTo>
                    <a:pt x="185602" y="2374173"/>
                    <a:pt x="190121" y="2373807"/>
                    <a:pt x="193575" y="2376296"/>
                  </a:cubicBezTo>
                  <a:lnTo>
                    <a:pt x="259152" y="2423546"/>
                  </a:lnTo>
                  <a:lnTo>
                    <a:pt x="282432" y="2411070"/>
                  </a:lnTo>
                  <a:lnTo>
                    <a:pt x="183834" y="2340028"/>
                  </a:lnTo>
                  <a:cubicBezTo>
                    <a:pt x="180380" y="2337539"/>
                    <a:pt x="179297" y="2333137"/>
                    <a:pt x="181416" y="2330196"/>
                  </a:cubicBezTo>
                  <a:lnTo>
                    <a:pt x="196762" y="2308897"/>
                  </a:lnTo>
                  <a:cubicBezTo>
                    <a:pt x="198881" y="2305956"/>
                    <a:pt x="203400" y="2305590"/>
                    <a:pt x="206855" y="2308079"/>
                  </a:cubicBezTo>
                  <a:close/>
                  <a:moveTo>
                    <a:pt x="1934054" y="456199"/>
                  </a:moveTo>
                  <a:cubicBezTo>
                    <a:pt x="1935718" y="455400"/>
                    <a:pt x="1937950" y="456202"/>
                    <a:pt x="1939039" y="457988"/>
                  </a:cubicBezTo>
                  <a:lnTo>
                    <a:pt x="1946260" y="469834"/>
                  </a:lnTo>
                  <a:cubicBezTo>
                    <a:pt x="1947350" y="471621"/>
                    <a:pt x="1946885" y="473717"/>
                    <a:pt x="1945221" y="474515"/>
                  </a:cubicBezTo>
                  <a:lnTo>
                    <a:pt x="1906316" y="493184"/>
                  </a:lnTo>
                  <a:cubicBezTo>
                    <a:pt x="1904653" y="493983"/>
                    <a:pt x="1902422" y="493181"/>
                    <a:pt x="1901332" y="491395"/>
                  </a:cubicBezTo>
                  <a:lnTo>
                    <a:pt x="1894110" y="479549"/>
                  </a:lnTo>
                  <a:cubicBezTo>
                    <a:pt x="1893021" y="477762"/>
                    <a:pt x="1893486" y="475667"/>
                    <a:pt x="1895150" y="474869"/>
                  </a:cubicBezTo>
                  <a:close/>
                  <a:moveTo>
                    <a:pt x="317066" y="354849"/>
                  </a:moveTo>
                  <a:cubicBezTo>
                    <a:pt x="315674" y="353305"/>
                    <a:pt x="313075" y="353379"/>
                    <a:pt x="311261" y="355014"/>
                  </a:cubicBezTo>
                  <a:lnTo>
                    <a:pt x="133511" y="515245"/>
                  </a:lnTo>
                  <a:cubicBezTo>
                    <a:pt x="131697" y="516880"/>
                    <a:pt x="131354" y="519458"/>
                    <a:pt x="132746" y="521002"/>
                  </a:cubicBezTo>
                  <a:lnTo>
                    <a:pt x="152016" y="542379"/>
                  </a:lnTo>
                  <a:cubicBezTo>
                    <a:pt x="153408" y="543923"/>
                    <a:pt x="156008" y="543849"/>
                    <a:pt x="157822" y="542214"/>
                  </a:cubicBezTo>
                  <a:lnTo>
                    <a:pt x="335572" y="381983"/>
                  </a:lnTo>
                  <a:cubicBezTo>
                    <a:pt x="337386" y="380348"/>
                    <a:pt x="337728" y="377770"/>
                    <a:pt x="336336" y="376226"/>
                  </a:cubicBezTo>
                  <a:close/>
                  <a:moveTo>
                    <a:pt x="1816936" y="306011"/>
                  </a:moveTo>
                  <a:cubicBezTo>
                    <a:pt x="1818229" y="304582"/>
                    <a:pt x="1820639" y="304655"/>
                    <a:pt x="1822318" y="306173"/>
                  </a:cubicBezTo>
                  <a:lnTo>
                    <a:pt x="1976841" y="445934"/>
                  </a:lnTo>
                  <a:cubicBezTo>
                    <a:pt x="1978520" y="447453"/>
                    <a:pt x="1978833" y="449844"/>
                    <a:pt x="1977540" y="451273"/>
                  </a:cubicBezTo>
                  <a:lnTo>
                    <a:pt x="1968968" y="460750"/>
                  </a:lnTo>
                  <a:cubicBezTo>
                    <a:pt x="1967675" y="462180"/>
                    <a:pt x="1965266" y="462107"/>
                    <a:pt x="1963587" y="460589"/>
                  </a:cubicBezTo>
                  <a:lnTo>
                    <a:pt x="1904926" y="407532"/>
                  </a:lnTo>
                  <a:lnTo>
                    <a:pt x="1884598" y="430006"/>
                  </a:lnTo>
                  <a:lnTo>
                    <a:pt x="1899454" y="443443"/>
                  </a:lnTo>
                  <a:cubicBezTo>
                    <a:pt x="1901237" y="445056"/>
                    <a:pt x="1901570" y="447594"/>
                    <a:pt x="1900198" y="449111"/>
                  </a:cubicBezTo>
                  <a:lnTo>
                    <a:pt x="1891096" y="459174"/>
                  </a:lnTo>
                  <a:cubicBezTo>
                    <a:pt x="1889723" y="460692"/>
                    <a:pt x="1887164" y="460615"/>
                    <a:pt x="1885381" y="459002"/>
                  </a:cubicBezTo>
                  <a:lnTo>
                    <a:pt x="1870525" y="445566"/>
                  </a:lnTo>
                  <a:lnTo>
                    <a:pt x="1851835" y="466229"/>
                  </a:lnTo>
                  <a:lnTo>
                    <a:pt x="1910496" y="519286"/>
                  </a:lnTo>
                  <a:cubicBezTo>
                    <a:pt x="1912175" y="520805"/>
                    <a:pt x="1912489" y="523196"/>
                    <a:pt x="1911196" y="524625"/>
                  </a:cubicBezTo>
                  <a:lnTo>
                    <a:pt x="1902624" y="534102"/>
                  </a:lnTo>
                  <a:cubicBezTo>
                    <a:pt x="1901331" y="535531"/>
                    <a:pt x="1898921" y="535459"/>
                    <a:pt x="1897242" y="533940"/>
                  </a:cubicBezTo>
                  <a:lnTo>
                    <a:pt x="1742719" y="394179"/>
                  </a:lnTo>
                  <a:cubicBezTo>
                    <a:pt x="1741040" y="392660"/>
                    <a:pt x="1740727" y="390270"/>
                    <a:pt x="1742020" y="388840"/>
                  </a:cubicBezTo>
                  <a:lnTo>
                    <a:pt x="1750592" y="379363"/>
                  </a:lnTo>
                  <a:cubicBezTo>
                    <a:pt x="1751884" y="377934"/>
                    <a:pt x="1754294" y="378006"/>
                    <a:pt x="1755973" y="379525"/>
                  </a:cubicBezTo>
                  <a:lnTo>
                    <a:pt x="1814634" y="432582"/>
                  </a:lnTo>
                  <a:lnTo>
                    <a:pt x="1833324" y="411918"/>
                  </a:lnTo>
                  <a:lnTo>
                    <a:pt x="1774851" y="359032"/>
                  </a:lnTo>
                  <a:cubicBezTo>
                    <a:pt x="1773068" y="357419"/>
                    <a:pt x="1772735" y="354881"/>
                    <a:pt x="1774108" y="353363"/>
                  </a:cubicBezTo>
                  <a:lnTo>
                    <a:pt x="1783210" y="343300"/>
                  </a:lnTo>
                  <a:cubicBezTo>
                    <a:pt x="1784583" y="341782"/>
                    <a:pt x="1787141" y="341859"/>
                    <a:pt x="1788924" y="343472"/>
                  </a:cubicBezTo>
                  <a:lnTo>
                    <a:pt x="1847397" y="396359"/>
                  </a:lnTo>
                  <a:lnTo>
                    <a:pt x="1867725" y="373884"/>
                  </a:lnTo>
                  <a:lnTo>
                    <a:pt x="1809064" y="320827"/>
                  </a:lnTo>
                  <a:cubicBezTo>
                    <a:pt x="1807385" y="319309"/>
                    <a:pt x="1807071" y="316919"/>
                    <a:pt x="1808364" y="315489"/>
                  </a:cubicBezTo>
                  <a:close/>
                  <a:moveTo>
                    <a:pt x="265832" y="298014"/>
                  </a:moveTo>
                  <a:cubicBezTo>
                    <a:pt x="264440" y="296470"/>
                    <a:pt x="261841" y="296544"/>
                    <a:pt x="260027" y="298179"/>
                  </a:cubicBezTo>
                  <a:lnTo>
                    <a:pt x="82277" y="458410"/>
                  </a:lnTo>
                  <a:cubicBezTo>
                    <a:pt x="80463" y="460045"/>
                    <a:pt x="80121" y="462623"/>
                    <a:pt x="81513" y="464167"/>
                  </a:cubicBezTo>
                  <a:lnTo>
                    <a:pt x="100783" y="485544"/>
                  </a:lnTo>
                  <a:cubicBezTo>
                    <a:pt x="102175" y="487088"/>
                    <a:pt x="104774" y="487014"/>
                    <a:pt x="106588" y="485379"/>
                  </a:cubicBezTo>
                  <a:lnTo>
                    <a:pt x="284338" y="325148"/>
                  </a:lnTo>
                  <a:cubicBezTo>
                    <a:pt x="286152" y="323513"/>
                    <a:pt x="286494" y="320935"/>
                    <a:pt x="285102" y="319391"/>
                  </a:cubicBezTo>
                  <a:close/>
                  <a:moveTo>
                    <a:pt x="1806202" y="283665"/>
                  </a:moveTo>
                  <a:lnTo>
                    <a:pt x="1717892" y="381302"/>
                  </a:lnTo>
                  <a:cubicBezTo>
                    <a:pt x="1714191" y="385394"/>
                    <a:pt x="1715088" y="392237"/>
                    <a:pt x="1719895" y="396585"/>
                  </a:cubicBezTo>
                  <a:lnTo>
                    <a:pt x="1897132" y="556891"/>
                  </a:lnTo>
                  <a:cubicBezTo>
                    <a:pt x="1901940" y="561239"/>
                    <a:pt x="1908838" y="561446"/>
                    <a:pt x="1912539" y="557354"/>
                  </a:cubicBezTo>
                  <a:lnTo>
                    <a:pt x="2000849" y="459717"/>
                  </a:lnTo>
                  <a:cubicBezTo>
                    <a:pt x="2004550" y="455625"/>
                    <a:pt x="2003654" y="448783"/>
                    <a:pt x="1998846" y="444434"/>
                  </a:cubicBezTo>
                  <a:lnTo>
                    <a:pt x="1821609" y="284128"/>
                  </a:lnTo>
                  <a:cubicBezTo>
                    <a:pt x="1816802" y="279780"/>
                    <a:pt x="1809904" y="279573"/>
                    <a:pt x="1806202" y="283665"/>
                  </a:cubicBezTo>
                  <a:close/>
                  <a:moveTo>
                    <a:pt x="283555" y="226561"/>
                  </a:moveTo>
                  <a:cubicBezTo>
                    <a:pt x="287119" y="226460"/>
                    <a:pt x="290505" y="227707"/>
                    <a:pt x="292866" y="230327"/>
                  </a:cubicBezTo>
                  <a:lnTo>
                    <a:pt x="405555" y="355337"/>
                  </a:lnTo>
                  <a:cubicBezTo>
                    <a:pt x="410279" y="360577"/>
                    <a:pt x="409118" y="369322"/>
                    <a:pt x="402963" y="374871"/>
                  </a:cubicBezTo>
                  <a:lnTo>
                    <a:pt x="135289" y="616162"/>
                  </a:lnTo>
                  <a:cubicBezTo>
                    <a:pt x="129134" y="621711"/>
                    <a:pt x="120315" y="621961"/>
                    <a:pt x="115592" y="616722"/>
                  </a:cubicBezTo>
                  <a:lnTo>
                    <a:pt x="2903" y="491711"/>
                  </a:lnTo>
                  <a:cubicBezTo>
                    <a:pt x="-1820" y="486472"/>
                    <a:pt x="-659" y="477726"/>
                    <a:pt x="5496" y="472178"/>
                  </a:cubicBezTo>
                  <a:lnTo>
                    <a:pt x="273169" y="230886"/>
                  </a:lnTo>
                  <a:cubicBezTo>
                    <a:pt x="276247" y="228112"/>
                    <a:pt x="279990" y="226662"/>
                    <a:pt x="283555" y="226561"/>
                  </a:cubicBezTo>
                  <a:close/>
                  <a:moveTo>
                    <a:pt x="1780138" y="223675"/>
                  </a:moveTo>
                  <a:cubicBezTo>
                    <a:pt x="1783703" y="223783"/>
                    <a:pt x="1787444" y="225239"/>
                    <a:pt x="1790517" y="228018"/>
                  </a:cubicBezTo>
                  <a:lnTo>
                    <a:pt x="2057787" y="469756"/>
                  </a:lnTo>
                  <a:cubicBezTo>
                    <a:pt x="2063933" y="475314"/>
                    <a:pt x="2065078" y="484062"/>
                    <a:pt x="2060347" y="489294"/>
                  </a:cubicBezTo>
                  <a:lnTo>
                    <a:pt x="1947449" y="614116"/>
                  </a:lnTo>
                  <a:cubicBezTo>
                    <a:pt x="1942717" y="619347"/>
                    <a:pt x="1933899" y="619082"/>
                    <a:pt x="1927753" y="613523"/>
                  </a:cubicBezTo>
                  <a:lnTo>
                    <a:pt x="1660483" y="371785"/>
                  </a:lnTo>
                  <a:cubicBezTo>
                    <a:pt x="1654338" y="366227"/>
                    <a:pt x="1653191" y="357479"/>
                    <a:pt x="1657922" y="352248"/>
                  </a:cubicBezTo>
                  <a:lnTo>
                    <a:pt x="1770820" y="227426"/>
                  </a:lnTo>
                  <a:cubicBezTo>
                    <a:pt x="1773186" y="224810"/>
                    <a:pt x="1776574" y="223568"/>
                    <a:pt x="1780138" y="223675"/>
                  </a:cubicBezTo>
                  <a:close/>
                  <a:moveTo>
                    <a:pt x="1011521" y="0"/>
                  </a:moveTo>
                  <a:lnTo>
                    <a:pt x="1064461" y="0"/>
                  </a:lnTo>
                  <a:cubicBezTo>
                    <a:pt x="1068286" y="0"/>
                    <a:pt x="1071386" y="2640"/>
                    <a:pt x="1071386" y="5895"/>
                  </a:cubicBezTo>
                  <a:lnTo>
                    <a:pt x="1071386" y="40938"/>
                  </a:lnTo>
                  <a:lnTo>
                    <a:pt x="1234820" y="40938"/>
                  </a:lnTo>
                  <a:cubicBezTo>
                    <a:pt x="1238038" y="40938"/>
                    <a:pt x="1240647" y="43159"/>
                    <a:pt x="1240647" y="45898"/>
                  </a:cubicBezTo>
                  <a:lnTo>
                    <a:pt x="1240647" y="83820"/>
                  </a:lnTo>
                  <a:cubicBezTo>
                    <a:pt x="1240647" y="86559"/>
                    <a:pt x="1238038" y="88780"/>
                    <a:pt x="1234820" y="88780"/>
                  </a:cubicBezTo>
                  <a:lnTo>
                    <a:pt x="1169021" y="88780"/>
                  </a:lnTo>
                  <a:lnTo>
                    <a:pt x="1249590" y="159299"/>
                  </a:lnTo>
                  <a:cubicBezTo>
                    <a:pt x="1252256" y="161632"/>
                    <a:pt x="1252195" y="165365"/>
                    <a:pt x="1249454" y="167634"/>
                  </a:cubicBezTo>
                  <a:lnTo>
                    <a:pt x="1211503" y="199054"/>
                  </a:lnTo>
                  <a:cubicBezTo>
                    <a:pt x="1208761" y="201323"/>
                    <a:pt x="1204377" y="201271"/>
                    <a:pt x="1201710" y="198938"/>
                  </a:cubicBezTo>
                  <a:lnTo>
                    <a:pt x="1075852" y="88780"/>
                  </a:lnTo>
                  <a:lnTo>
                    <a:pt x="1071386" y="88780"/>
                  </a:lnTo>
                  <a:lnTo>
                    <a:pt x="1071386" y="157514"/>
                  </a:lnTo>
                  <a:lnTo>
                    <a:pt x="1139206" y="157514"/>
                  </a:lnTo>
                  <a:cubicBezTo>
                    <a:pt x="1141361" y="157514"/>
                    <a:pt x="1143107" y="159001"/>
                    <a:pt x="1143107" y="160835"/>
                  </a:cubicBezTo>
                  <a:lnTo>
                    <a:pt x="1143107" y="186227"/>
                  </a:lnTo>
                  <a:cubicBezTo>
                    <a:pt x="1143107" y="188062"/>
                    <a:pt x="1141361" y="189548"/>
                    <a:pt x="1139206" y="189548"/>
                  </a:cubicBezTo>
                  <a:lnTo>
                    <a:pt x="1071386" y="189548"/>
                  </a:lnTo>
                  <a:lnTo>
                    <a:pt x="1071386" y="219063"/>
                  </a:lnTo>
                  <a:cubicBezTo>
                    <a:pt x="1071386" y="222319"/>
                    <a:pt x="1068286" y="224958"/>
                    <a:pt x="1064461" y="224958"/>
                  </a:cubicBezTo>
                  <a:lnTo>
                    <a:pt x="1011521" y="224958"/>
                  </a:lnTo>
                  <a:cubicBezTo>
                    <a:pt x="1007697" y="224958"/>
                    <a:pt x="1004596" y="222319"/>
                    <a:pt x="1004596" y="219063"/>
                  </a:cubicBezTo>
                  <a:lnTo>
                    <a:pt x="1004596" y="189548"/>
                  </a:lnTo>
                  <a:lnTo>
                    <a:pt x="936777" y="189548"/>
                  </a:lnTo>
                  <a:cubicBezTo>
                    <a:pt x="934622" y="189548"/>
                    <a:pt x="932876" y="188062"/>
                    <a:pt x="932876" y="186227"/>
                  </a:cubicBezTo>
                  <a:lnTo>
                    <a:pt x="932876" y="160835"/>
                  </a:lnTo>
                  <a:cubicBezTo>
                    <a:pt x="932876" y="159001"/>
                    <a:pt x="934622" y="157514"/>
                    <a:pt x="936777" y="157514"/>
                  </a:cubicBezTo>
                  <a:lnTo>
                    <a:pt x="1004596" y="157514"/>
                  </a:lnTo>
                  <a:lnTo>
                    <a:pt x="1004596" y="91107"/>
                  </a:lnTo>
                  <a:lnTo>
                    <a:pt x="881397" y="198938"/>
                  </a:lnTo>
                  <a:cubicBezTo>
                    <a:pt x="878731" y="201271"/>
                    <a:pt x="874347" y="201323"/>
                    <a:pt x="871605" y="199054"/>
                  </a:cubicBezTo>
                  <a:lnTo>
                    <a:pt x="833654" y="167634"/>
                  </a:lnTo>
                  <a:cubicBezTo>
                    <a:pt x="830912" y="165365"/>
                    <a:pt x="830851" y="161632"/>
                    <a:pt x="833517" y="159299"/>
                  </a:cubicBezTo>
                  <a:lnTo>
                    <a:pt x="914086" y="88780"/>
                  </a:lnTo>
                  <a:lnTo>
                    <a:pt x="841163" y="88780"/>
                  </a:lnTo>
                  <a:cubicBezTo>
                    <a:pt x="837945" y="88780"/>
                    <a:pt x="835336" y="86559"/>
                    <a:pt x="835336" y="83820"/>
                  </a:cubicBezTo>
                  <a:lnTo>
                    <a:pt x="835336" y="45898"/>
                  </a:lnTo>
                  <a:cubicBezTo>
                    <a:pt x="835336" y="43159"/>
                    <a:pt x="837945" y="40938"/>
                    <a:pt x="841163" y="40938"/>
                  </a:cubicBezTo>
                  <a:lnTo>
                    <a:pt x="1004596" y="40938"/>
                  </a:lnTo>
                  <a:lnTo>
                    <a:pt x="1004596" y="5895"/>
                  </a:lnTo>
                  <a:cubicBezTo>
                    <a:pt x="1004596" y="2640"/>
                    <a:pt x="1007697" y="0"/>
                    <a:pt x="1011521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6" name="楕円 975">
              <a:extLst>
                <a:ext uri="{FF2B5EF4-FFF2-40B4-BE49-F238E27FC236}">
                  <a16:creationId xmlns:a16="http://schemas.microsoft.com/office/drawing/2014/main" id="{EBA15BD4-C048-4477-8C15-6B5855E004BE}"/>
                </a:ext>
              </a:extLst>
            </p:cNvPr>
            <p:cNvSpPr/>
            <p:nvPr/>
          </p:nvSpPr>
          <p:spPr>
            <a:xfrm>
              <a:off x="5875799" y="5270146"/>
              <a:ext cx="2182240" cy="21822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フリーフォーム: 図形 976">
              <a:extLst>
                <a:ext uri="{FF2B5EF4-FFF2-40B4-BE49-F238E27FC236}">
                  <a16:creationId xmlns:a16="http://schemas.microsoft.com/office/drawing/2014/main" id="{9834AC17-FF77-4B88-AED9-6C2F9B0685BE}"/>
                </a:ext>
              </a:extLst>
            </p:cNvPr>
            <p:cNvSpPr/>
            <p:nvPr/>
          </p:nvSpPr>
          <p:spPr>
            <a:xfrm>
              <a:off x="5806864" y="5274160"/>
              <a:ext cx="2388536" cy="2069094"/>
            </a:xfrm>
            <a:custGeom>
              <a:avLst/>
              <a:gdLst>
                <a:gd name="connsiteX0" fmla="*/ 1525122 w 2388536"/>
                <a:gd name="connsiteY0" fmla="*/ 1772199 h 2069094"/>
                <a:gd name="connsiteX1" fmla="*/ 1518884 w 2388536"/>
                <a:gd name="connsiteY1" fmla="*/ 1778010 h 2069094"/>
                <a:gd name="connsiteX2" fmla="*/ 1503714 w 2388536"/>
                <a:gd name="connsiteY2" fmla="*/ 1803388 h 2069094"/>
                <a:gd name="connsiteX3" fmla="*/ 1501251 w 2388536"/>
                <a:gd name="connsiteY3" fmla="*/ 1826427 h 2069094"/>
                <a:gd name="connsiteX4" fmla="*/ 1501252 w 2388536"/>
                <a:gd name="connsiteY4" fmla="*/ 1826827 h 2069094"/>
                <a:gd name="connsiteX5" fmla="*/ 1518886 w 2388536"/>
                <a:gd name="connsiteY5" fmla="*/ 1838689 h 2069094"/>
                <a:gd name="connsiteX6" fmla="*/ 1544547 w 2388536"/>
                <a:gd name="connsiteY6" fmla="*/ 1844218 h 2069094"/>
                <a:gd name="connsiteX7" fmla="*/ 1528384 w 2388536"/>
                <a:gd name="connsiteY7" fmla="*/ 1781837 h 2069094"/>
                <a:gd name="connsiteX8" fmla="*/ 1650405 w 2388536"/>
                <a:gd name="connsiteY8" fmla="*/ 1149329 h 2069094"/>
                <a:gd name="connsiteX9" fmla="*/ 1622120 w 2388536"/>
                <a:gd name="connsiteY9" fmla="*/ 1185533 h 2069094"/>
                <a:gd name="connsiteX10" fmla="*/ 1660713 w 2388536"/>
                <a:gd name="connsiteY10" fmla="*/ 1193221 h 2069094"/>
                <a:gd name="connsiteX11" fmla="*/ 1670910 w 2388536"/>
                <a:gd name="connsiteY11" fmla="*/ 1196906 h 2069094"/>
                <a:gd name="connsiteX12" fmla="*/ 1699915 w 2388536"/>
                <a:gd name="connsiteY12" fmla="*/ 1161055 h 2069094"/>
                <a:gd name="connsiteX13" fmla="*/ 1706078 w 2388536"/>
                <a:gd name="connsiteY13" fmla="*/ 1155327 h 2069094"/>
                <a:gd name="connsiteX14" fmla="*/ 1673089 w 2388536"/>
                <a:gd name="connsiteY14" fmla="*/ 1149329 h 2069094"/>
                <a:gd name="connsiteX15" fmla="*/ 1597475 w 2388536"/>
                <a:gd name="connsiteY15" fmla="*/ 1066154 h 2069094"/>
                <a:gd name="connsiteX16" fmla="*/ 1571767 w 2388536"/>
                <a:gd name="connsiteY16" fmla="*/ 1120595 h 2069094"/>
                <a:gd name="connsiteX17" fmla="*/ 1554079 w 2388536"/>
                <a:gd name="connsiteY17" fmla="*/ 1162774 h 2069094"/>
                <a:gd name="connsiteX18" fmla="*/ 1570749 w 2388536"/>
                <a:gd name="connsiteY18" fmla="*/ 1171005 h 2069094"/>
                <a:gd name="connsiteX19" fmla="*/ 1605037 w 2388536"/>
                <a:gd name="connsiteY19" fmla="*/ 1119083 h 2069094"/>
                <a:gd name="connsiteX20" fmla="*/ 597483 w 2388536"/>
                <a:gd name="connsiteY20" fmla="*/ 1065019 h 2069094"/>
                <a:gd name="connsiteX21" fmla="*/ 596349 w 2388536"/>
                <a:gd name="connsiteY21" fmla="*/ 1079763 h 2069094"/>
                <a:gd name="connsiteX22" fmla="*/ 660316 w 2388536"/>
                <a:gd name="connsiteY22" fmla="*/ 1129393 h 2069094"/>
                <a:gd name="connsiteX23" fmla="*/ 705232 w 2388536"/>
                <a:gd name="connsiteY23" fmla="*/ 1134205 h 2069094"/>
                <a:gd name="connsiteX24" fmla="*/ 717718 w 2388536"/>
                <a:gd name="connsiteY24" fmla="*/ 1134028 h 2069094"/>
                <a:gd name="connsiteX25" fmla="*/ 724107 w 2388536"/>
                <a:gd name="connsiteY25" fmla="*/ 1132311 h 2069094"/>
                <a:gd name="connsiteX26" fmla="*/ 702964 w 2388536"/>
                <a:gd name="connsiteY26" fmla="*/ 1129668 h 2069094"/>
                <a:gd name="connsiteX27" fmla="*/ 662133 w 2388536"/>
                <a:gd name="connsiteY27" fmla="*/ 1117192 h 2069094"/>
                <a:gd name="connsiteX28" fmla="*/ 623570 w 2388536"/>
                <a:gd name="connsiteY28" fmla="*/ 1091106 h 2069094"/>
                <a:gd name="connsiteX29" fmla="*/ 617899 w 2388536"/>
                <a:gd name="connsiteY29" fmla="*/ 1083166 h 2069094"/>
                <a:gd name="connsiteX30" fmla="*/ 541907 w 2388536"/>
                <a:gd name="connsiteY30" fmla="*/ 1061616 h 2069094"/>
                <a:gd name="connsiteX31" fmla="*/ 527162 w 2388536"/>
                <a:gd name="connsiteY31" fmla="*/ 1078629 h 2069094"/>
                <a:gd name="connsiteX32" fmla="*/ 521834 w 2388536"/>
                <a:gd name="connsiteY32" fmla="*/ 1087621 h 2069094"/>
                <a:gd name="connsiteX33" fmla="*/ 534340 w 2388536"/>
                <a:gd name="connsiteY33" fmla="*/ 1097397 h 2069094"/>
                <a:gd name="connsiteX34" fmla="*/ 585007 w 2388536"/>
                <a:gd name="connsiteY34" fmla="*/ 1143279 h 2069094"/>
                <a:gd name="connsiteX35" fmla="*/ 614780 w 2388536"/>
                <a:gd name="connsiteY35" fmla="*/ 1138317 h 2069094"/>
                <a:gd name="connsiteX36" fmla="*/ 621516 w 2388536"/>
                <a:gd name="connsiteY36" fmla="*/ 1134775 h 2069094"/>
                <a:gd name="connsiteX37" fmla="*/ 614496 w 2388536"/>
                <a:gd name="connsiteY37" fmla="*/ 1128534 h 2069094"/>
                <a:gd name="connsiteX38" fmla="*/ 572530 w 2388536"/>
                <a:gd name="connsiteY38" fmla="*/ 1089971 h 2069094"/>
                <a:gd name="connsiteX39" fmla="*/ 481794 w 2388536"/>
                <a:gd name="connsiteY39" fmla="*/ 1010577 h 2069094"/>
                <a:gd name="connsiteX40" fmla="*/ 482928 w 2388536"/>
                <a:gd name="connsiteY40" fmla="*/ 1037798 h 2069094"/>
                <a:gd name="connsiteX41" fmla="*/ 467049 w 2388536"/>
                <a:gd name="connsiteY41" fmla="*/ 1055945 h 2069094"/>
                <a:gd name="connsiteX42" fmla="*/ 461479 w 2388536"/>
                <a:gd name="connsiteY42" fmla="*/ 1057338 h 2069094"/>
                <a:gd name="connsiteX43" fmla="*/ 466199 w 2388536"/>
                <a:gd name="connsiteY43" fmla="*/ 1058639 h 2069094"/>
                <a:gd name="connsiteX44" fmla="*/ 476997 w 2388536"/>
                <a:gd name="connsiteY44" fmla="*/ 1063849 h 2069094"/>
                <a:gd name="connsiteX45" fmla="*/ 480660 w 2388536"/>
                <a:gd name="connsiteY45" fmla="*/ 1058213 h 2069094"/>
                <a:gd name="connsiteX46" fmla="*/ 493136 w 2388536"/>
                <a:gd name="connsiteY46" fmla="*/ 1045737 h 2069094"/>
                <a:gd name="connsiteX47" fmla="*/ 510149 w 2388536"/>
                <a:gd name="connsiteY47" fmla="*/ 1041201 h 2069094"/>
                <a:gd name="connsiteX48" fmla="*/ 504478 w 2388536"/>
                <a:gd name="connsiteY48" fmla="*/ 1032127 h 2069094"/>
                <a:gd name="connsiteX49" fmla="*/ 1859099 w 2388536"/>
                <a:gd name="connsiteY49" fmla="*/ 993132 h 2069094"/>
                <a:gd name="connsiteX50" fmla="*/ 1851537 w 2388536"/>
                <a:gd name="connsiteY50" fmla="*/ 996589 h 2069094"/>
                <a:gd name="connsiteX51" fmla="*/ 1780460 w 2388536"/>
                <a:gd name="connsiteY51" fmla="*/ 995077 h 2069094"/>
                <a:gd name="connsiteX52" fmla="*/ 1757776 w 2388536"/>
                <a:gd name="connsiteY52" fmla="*/ 999613 h 2069094"/>
                <a:gd name="connsiteX53" fmla="*/ 1730555 w 2388536"/>
                <a:gd name="connsiteY53" fmla="*/ 1044982 h 2069094"/>
                <a:gd name="connsiteX54" fmla="*/ 1680650 w 2388536"/>
                <a:gd name="connsiteY54" fmla="*/ 1082789 h 2069094"/>
                <a:gd name="connsiteX55" fmla="*/ 1674601 w 2388536"/>
                <a:gd name="connsiteY55" fmla="*/ 1111522 h 2069094"/>
                <a:gd name="connsiteX56" fmla="*/ 1762580 w 2388536"/>
                <a:gd name="connsiteY56" fmla="*/ 1119172 h 2069094"/>
                <a:gd name="connsiteX57" fmla="*/ 1763826 w 2388536"/>
                <a:gd name="connsiteY57" fmla="*/ 1114546 h 2069094"/>
                <a:gd name="connsiteX58" fmla="*/ 1805610 w 2388536"/>
                <a:gd name="connsiteY58" fmla="*/ 1117242 h 2069094"/>
                <a:gd name="connsiteX59" fmla="*/ 1810198 w 2388536"/>
                <a:gd name="connsiteY59" fmla="*/ 1111752 h 2069094"/>
                <a:gd name="connsiteX60" fmla="*/ 1843919 w 2388536"/>
                <a:gd name="connsiteY60" fmla="*/ 1057490 h 2069094"/>
                <a:gd name="connsiteX61" fmla="*/ 1860592 w 2388536"/>
                <a:gd name="connsiteY61" fmla="*/ 1031978 h 2069094"/>
                <a:gd name="connsiteX62" fmla="*/ 1859099 w 2388536"/>
                <a:gd name="connsiteY62" fmla="*/ 1020785 h 2069094"/>
                <a:gd name="connsiteX63" fmla="*/ 447768 w 2388536"/>
                <a:gd name="connsiteY63" fmla="*/ 976551 h 2069094"/>
                <a:gd name="connsiteX64" fmla="*/ 450036 w 2388536"/>
                <a:gd name="connsiteY64" fmla="*/ 1001503 h 2069094"/>
                <a:gd name="connsiteX65" fmla="*/ 450036 w 2388536"/>
                <a:gd name="connsiteY65" fmla="*/ 1015114 h 2069094"/>
                <a:gd name="connsiteX66" fmla="*/ 444365 w 2388536"/>
                <a:gd name="connsiteY66" fmla="*/ 1030992 h 2069094"/>
                <a:gd name="connsiteX67" fmla="*/ 439828 w 2388536"/>
                <a:gd name="connsiteY67" fmla="*/ 1045737 h 2069094"/>
                <a:gd name="connsiteX68" fmla="*/ 437500 w 2388536"/>
                <a:gd name="connsiteY68" fmla="*/ 1050726 h 2069094"/>
                <a:gd name="connsiteX69" fmla="*/ 456085 w 2388536"/>
                <a:gd name="connsiteY69" fmla="*/ 1055850 h 2069094"/>
                <a:gd name="connsiteX70" fmla="*/ 448902 w 2388536"/>
                <a:gd name="connsiteY70" fmla="*/ 1046872 h 2069094"/>
                <a:gd name="connsiteX71" fmla="*/ 457976 w 2388536"/>
                <a:gd name="connsiteY71" fmla="*/ 1012845 h 2069094"/>
                <a:gd name="connsiteX72" fmla="*/ 471586 w 2388536"/>
                <a:gd name="connsiteY72" fmla="*/ 996967 h 2069094"/>
                <a:gd name="connsiteX73" fmla="*/ 1179488 w 2388536"/>
                <a:gd name="connsiteY73" fmla="*/ 862779 h 2069094"/>
                <a:gd name="connsiteX74" fmla="*/ 1169124 w 2388536"/>
                <a:gd name="connsiteY74" fmla="*/ 871069 h 2069094"/>
                <a:gd name="connsiteX75" fmla="*/ 1148709 w 2388536"/>
                <a:gd name="connsiteY75" fmla="*/ 866532 h 2069094"/>
                <a:gd name="connsiteX76" fmla="*/ 1142765 w 2388536"/>
                <a:gd name="connsiteY76" fmla="*/ 863290 h 2069094"/>
                <a:gd name="connsiteX77" fmla="*/ 1133963 w 2388536"/>
                <a:gd name="connsiteY77" fmla="*/ 866533 h 2069094"/>
                <a:gd name="connsiteX78" fmla="*/ 1167989 w 2388536"/>
                <a:gd name="connsiteY78" fmla="*/ 1018517 h 2069094"/>
                <a:gd name="connsiteX79" fmla="*/ 1185883 w 2388536"/>
                <a:gd name="connsiteY79" fmla="*/ 1075181 h 2069094"/>
                <a:gd name="connsiteX80" fmla="*/ 1186137 w 2388536"/>
                <a:gd name="connsiteY80" fmla="*/ 1075227 h 2069094"/>
                <a:gd name="connsiteX81" fmla="*/ 1202016 w 2388536"/>
                <a:gd name="connsiteY81" fmla="*/ 1011712 h 2069094"/>
                <a:gd name="connsiteX82" fmla="*/ 1215498 w 2388536"/>
                <a:gd name="connsiteY82" fmla="*/ 996304 h 2069094"/>
                <a:gd name="connsiteX83" fmla="*/ 1163452 w 2388536"/>
                <a:gd name="connsiteY83" fmla="*/ 957270 h 2069094"/>
                <a:gd name="connsiteX84" fmla="*/ 1181599 w 2388536"/>
                <a:gd name="connsiteY84" fmla="*/ 918707 h 2069094"/>
                <a:gd name="connsiteX85" fmla="*/ 1188405 w 2388536"/>
                <a:gd name="connsiteY85" fmla="*/ 907365 h 2069094"/>
                <a:gd name="connsiteX86" fmla="*/ 1921102 w 2388536"/>
                <a:gd name="connsiteY86" fmla="*/ 827214 h 2069094"/>
                <a:gd name="connsiteX87" fmla="*/ 1899930 w 2388536"/>
                <a:gd name="connsiteY87" fmla="*/ 855947 h 2069094"/>
                <a:gd name="connsiteX88" fmla="*/ 1863636 w 2388536"/>
                <a:gd name="connsiteY88" fmla="*/ 883168 h 2069094"/>
                <a:gd name="connsiteX89" fmla="*/ 1871197 w 2388536"/>
                <a:gd name="connsiteY89" fmla="*/ 904340 h 2069094"/>
                <a:gd name="connsiteX90" fmla="*/ 1898418 w 2388536"/>
                <a:gd name="connsiteY90" fmla="*/ 919463 h 2069094"/>
                <a:gd name="connsiteX91" fmla="*/ 1898856 w 2388536"/>
                <a:gd name="connsiteY91" fmla="*/ 923300 h 2069094"/>
                <a:gd name="connsiteX92" fmla="*/ 1915054 w 2388536"/>
                <a:gd name="connsiteY92" fmla="*/ 930049 h 2069094"/>
                <a:gd name="connsiteX93" fmla="*/ 1924875 w 2388536"/>
                <a:gd name="connsiteY93" fmla="*/ 967929 h 2069094"/>
                <a:gd name="connsiteX94" fmla="*/ 1934571 w 2388536"/>
                <a:gd name="connsiteY94" fmla="*/ 959397 h 2069094"/>
                <a:gd name="connsiteX95" fmla="*/ 1965193 w 2388536"/>
                <a:gd name="connsiteY95" fmla="*/ 941660 h 2069094"/>
                <a:gd name="connsiteX96" fmla="*/ 1960421 w 2388536"/>
                <a:gd name="connsiteY96" fmla="*/ 928537 h 2069094"/>
                <a:gd name="connsiteX97" fmla="*/ 1960421 w 2388536"/>
                <a:gd name="connsiteY97" fmla="*/ 899803 h 2069094"/>
                <a:gd name="connsiteX98" fmla="*/ 1931688 w 2388536"/>
                <a:gd name="connsiteY98" fmla="*/ 874095 h 2069094"/>
                <a:gd name="connsiteX99" fmla="*/ 1937737 w 2388536"/>
                <a:gd name="connsiteY99" fmla="*/ 852923 h 2069094"/>
                <a:gd name="connsiteX100" fmla="*/ 1943786 w 2388536"/>
                <a:gd name="connsiteY100" fmla="*/ 837800 h 2069094"/>
                <a:gd name="connsiteX101" fmla="*/ 844740 w 2388536"/>
                <a:gd name="connsiteY101" fmla="*/ 805287 h 2069094"/>
                <a:gd name="connsiteX102" fmla="*/ 801640 w 2388536"/>
                <a:gd name="connsiteY102" fmla="*/ 867668 h 2069094"/>
                <a:gd name="connsiteX103" fmla="*/ 805043 w 2388536"/>
                <a:gd name="connsiteY103" fmla="*/ 883547 h 2069094"/>
                <a:gd name="connsiteX104" fmla="*/ 822056 w 2388536"/>
                <a:gd name="connsiteY104" fmla="*/ 890352 h 2069094"/>
                <a:gd name="connsiteX105" fmla="*/ 839069 w 2388536"/>
                <a:gd name="connsiteY105" fmla="*/ 844983 h 2069094"/>
                <a:gd name="connsiteX106" fmla="*/ 1812218 w 2388536"/>
                <a:gd name="connsiteY106" fmla="*/ 748575 h 2069094"/>
                <a:gd name="connsiteX107" fmla="*/ 1804656 w 2388536"/>
                <a:gd name="connsiteY107" fmla="*/ 793944 h 2069094"/>
                <a:gd name="connsiteX108" fmla="*/ 1777435 w 2388536"/>
                <a:gd name="connsiteY108" fmla="*/ 825702 h 2069094"/>
                <a:gd name="connsiteX109" fmla="*/ 1791046 w 2388536"/>
                <a:gd name="connsiteY109" fmla="*/ 860484 h 2069094"/>
                <a:gd name="connsiteX110" fmla="*/ 1810705 w 2388536"/>
                <a:gd name="connsiteY110" fmla="*/ 849898 h 2069094"/>
                <a:gd name="connsiteX111" fmla="*/ 1845488 w 2388536"/>
                <a:gd name="connsiteY111" fmla="*/ 812091 h 2069094"/>
                <a:gd name="connsiteX112" fmla="*/ 1840951 w 2388536"/>
                <a:gd name="connsiteY112" fmla="*/ 778821 h 2069094"/>
                <a:gd name="connsiteX113" fmla="*/ 1741141 w 2388536"/>
                <a:gd name="connsiteY113" fmla="*/ 697158 h 2069094"/>
                <a:gd name="connsiteX114" fmla="*/ 1691236 w 2388536"/>
                <a:gd name="connsiteY114" fmla="*/ 707744 h 2069094"/>
                <a:gd name="connsiteX115" fmla="*/ 1733579 w 2388536"/>
                <a:gd name="connsiteY115" fmla="*/ 760674 h 2069094"/>
                <a:gd name="connsiteX116" fmla="*/ 1738116 w 2388536"/>
                <a:gd name="connsiteY116" fmla="*/ 730428 h 2069094"/>
                <a:gd name="connsiteX117" fmla="*/ 1762313 w 2388536"/>
                <a:gd name="connsiteY117" fmla="*/ 730428 h 2069094"/>
                <a:gd name="connsiteX118" fmla="*/ 1792558 w 2388536"/>
                <a:gd name="connsiteY118" fmla="*/ 736477 h 2069094"/>
                <a:gd name="connsiteX119" fmla="*/ 1786509 w 2388536"/>
                <a:gd name="connsiteY119" fmla="*/ 710769 h 2069094"/>
                <a:gd name="connsiteX120" fmla="*/ 942281 w 2388536"/>
                <a:gd name="connsiteY120" fmla="*/ 500184 h 2069094"/>
                <a:gd name="connsiteX121" fmla="*/ 945684 w 2388536"/>
                <a:gd name="connsiteY121" fmla="*/ 534211 h 2069094"/>
                <a:gd name="connsiteX122" fmla="*/ 920732 w 2388536"/>
                <a:gd name="connsiteY122" fmla="*/ 541016 h 2069094"/>
                <a:gd name="connsiteX123" fmla="*/ 919597 w 2388536"/>
                <a:gd name="connsiteY123" fmla="*/ 576176 h 2069094"/>
                <a:gd name="connsiteX124" fmla="*/ 908256 w 2388536"/>
                <a:gd name="connsiteY124" fmla="*/ 596592 h 2069094"/>
                <a:gd name="connsiteX125" fmla="*/ 916195 w 2388536"/>
                <a:gd name="connsiteY125" fmla="*/ 619276 h 2069094"/>
                <a:gd name="connsiteX126" fmla="*/ 947953 w 2388536"/>
                <a:gd name="connsiteY126" fmla="*/ 598860 h 2069094"/>
                <a:gd name="connsiteX127" fmla="*/ 960429 w 2388536"/>
                <a:gd name="connsiteY127" fmla="*/ 573908 h 2069094"/>
                <a:gd name="connsiteX128" fmla="*/ 977442 w 2388536"/>
                <a:gd name="connsiteY128" fmla="*/ 562566 h 2069094"/>
                <a:gd name="connsiteX129" fmla="*/ 997858 w 2388536"/>
                <a:gd name="connsiteY129" fmla="*/ 561432 h 2069094"/>
                <a:gd name="connsiteX130" fmla="*/ 1012602 w 2388536"/>
                <a:gd name="connsiteY130" fmla="*/ 550089 h 2069094"/>
                <a:gd name="connsiteX131" fmla="*/ 998992 w 2388536"/>
                <a:gd name="connsiteY131" fmla="*/ 531942 h 2069094"/>
                <a:gd name="connsiteX132" fmla="*/ 980845 w 2388536"/>
                <a:gd name="connsiteY132" fmla="*/ 511527 h 2069094"/>
                <a:gd name="connsiteX133" fmla="*/ 1110144 w 2388536"/>
                <a:gd name="connsiteY133" fmla="*/ 441206 h 2069094"/>
                <a:gd name="connsiteX134" fmla="*/ 1129426 w 2388536"/>
                <a:gd name="connsiteY134" fmla="*/ 482037 h 2069094"/>
                <a:gd name="connsiteX135" fmla="*/ 1149842 w 2388536"/>
                <a:gd name="connsiteY135" fmla="*/ 500184 h 2069094"/>
                <a:gd name="connsiteX136" fmla="*/ 1160049 w 2388536"/>
                <a:gd name="connsiteY136" fmla="*/ 484306 h 2069094"/>
                <a:gd name="connsiteX137" fmla="*/ 1164586 w 2388536"/>
                <a:gd name="connsiteY137" fmla="*/ 470695 h 2069094"/>
                <a:gd name="connsiteX138" fmla="*/ 1165721 w 2388536"/>
                <a:gd name="connsiteY138" fmla="*/ 455951 h 2069094"/>
                <a:gd name="connsiteX139" fmla="*/ 1147574 w 2388536"/>
                <a:gd name="connsiteY139" fmla="*/ 448011 h 2069094"/>
                <a:gd name="connsiteX140" fmla="*/ 1030750 w 2388536"/>
                <a:gd name="connsiteY140" fmla="*/ 344798 h 2069094"/>
                <a:gd name="connsiteX141" fmla="*/ 988784 w 2388536"/>
                <a:gd name="connsiteY141" fmla="*/ 349335 h 2069094"/>
                <a:gd name="connsiteX142" fmla="*/ 974039 w 2388536"/>
                <a:gd name="connsiteY142" fmla="*/ 402643 h 2069094"/>
                <a:gd name="connsiteX143" fmla="*/ 963831 w 2388536"/>
                <a:gd name="connsiteY143" fmla="*/ 421924 h 2069094"/>
                <a:gd name="connsiteX144" fmla="*/ 989918 w 2388536"/>
                <a:gd name="connsiteY144" fmla="*/ 417388 h 2069094"/>
                <a:gd name="connsiteX145" fmla="*/ 998992 w 2388536"/>
                <a:gd name="connsiteY145" fmla="*/ 421924 h 2069094"/>
                <a:gd name="connsiteX146" fmla="*/ 1016005 w 2388536"/>
                <a:gd name="connsiteY146" fmla="*/ 433267 h 2069094"/>
                <a:gd name="connsiteX147" fmla="*/ 1019407 w 2388536"/>
                <a:gd name="connsiteY147" fmla="*/ 454816 h 2069094"/>
                <a:gd name="connsiteX148" fmla="*/ 1010334 w 2388536"/>
                <a:gd name="connsiteY148" fmla="*/ 466158 h 2069094"/>
                <a:gd name="connsiteX149" fmla="*/ 1010334 w 2388536"/>
                <a:gd name="connsiteY149" fmla="*/ 480903 h 2069094"/>
                <a:gd name="connsiteX150" fmla="*/ 1011468 w 2388536"/>
                <a:gd name="connsiteY150" fmla="*/ 491111 h 2069094"/>
                <a:gd name="connsiteX151" fmla="*/ 1043226 w 2388536"/>
                <a:gd name="connsiteY151" fmla="*/ 534211 h 2069094"/>
                <a:gd name="connsiteX152" fmla="*/ 1045494 w 2388536"/>
                <a:gd name="connsiteY152" fmla="*/ 415119 h 2069094"/>
                <a:gd name="connsiteX153" fmla="*/ 1060239 w 2388536"/>
                <a:gd name="connsiteY153" fmla="*/ 394703 h 2069094"/>
                <a:gd name="connsiteX154" fmla="*/ 1072715 w 2388536"/>
                <a:gd name="connsiteY154" fmla="*/ 208694 h 2069094"/>
                <a:gd name="connsiteX155" fmla="*/ 1044360 w 2388536"/>
                <a:gd name="connsiteY155" fmla="*/ 243854 h 2069094"/>
                <a:gd name="connsiteX156" fmla="*/ 1057971 w 2388536"/>
                <a:gd name="connsiteY156" fmla="*/ 252928 h 2069094"/>
                <a:gd name="connsiteX157" fmla="*/ 1072715 w 2388536"/>
                <a:gd name="connsiteY157" fmla="*/ 275612 h 2069094"/>
                <a:gd name="connsiteX158" fmla="*/ 1065910 w 2388536"/>
                <a:gd name="connsiteY158" fmla="*/ 297162 h 2069094"/>
                <a:gd name="connsiteX159" fmla="*/ 1055702 w 2388536"/>
                <a:gd name="connsiteY159" fmla="*/ 302833 h 2069094"/>
                <a:gd name="connsiteX160" fmla="*/ 1051165 w 2388536"/>
                <a:gd name="connsiteY160" fmla="*/ 319846 h 2069094"/>
                <a:gd name="connsiteX161" fmla="*/ 1069313 w 2388536"/>
                <a:gd name="connsiteY161" fmla="*/ 337993 h 2069094"/>
                <a:gd name="connsiteX162" fmla="*/ 1080655 w 2388536"/>
                <a:gd name="connsiteY162" fmla="*/ 274478 h 2069094"/>
                <a:gd name="connsiteX163" fmla="*/ 1080655 w 2388536"/>
                <a:gd name="connsiteY163" fmla="*/ 232512 h 2069094"/>
                <a:gd name="connsiteX164" fmla="*/ 1080655 w 2388536"/>
                <a:gd name="connsiteY164" fmla="*/ 214365 h 2069094"/>
                <a:gd name="connsiteX165" fmla="*/ 1190673 w 2388536"/>
                <a:gd name="connsiteY165" fmla="*/ 0 h 2069094"/>
                <a:gd name="connsiteX166" fmla="*/ 1204284 w 2388536"/>
                <a:gd name="connsiteY166" fmla="*/ 27221 h 2069094"/>
                <a:gd name="connsiteX167" fmla="*/ 1206552 w 2388536"/>
                <a:gd name="connsiteY167" fmla="*/ 63515 h 2069094"/>
                <a:gd name="connsiteX168" fmla="*/ 1213357 w 2388536"/>
                <a:gd name="connsiteY168" fmla="*/ 83931 h 2069094"/>
                <a:gd name="connsiteX169" fmla="*/ 1202015 w 2388536"/>
                <a:gd name="connsiteY169" fmla="*/ 86199 h 2069094"/>
                <a:gd name="connsiteX170" fmla="*/ 1158915 w 2388536"/>
                <a:gd name="connsiteY170" fmla="*/ 83931 h 2069094"/>
                <a:gd name="connsiteX171" fmla="*/ 1145305 w 2388536"/>
                <a:gd name="connsiteY171" fmla="*/ 104347 h 2069094"/>
                <a:gd name="connsiteX172" fmla="*/ 1138500 w 2388536"/>
                <a:gd name="connsiteY172" fmla="*/ 127031 h 2069094"/>
                <a:gd name="connsiteX173" fmla="*/ 1197479 w 2388536"/>
                <a:gd name="connsiteY173" fmla="*/ 108884 h 2069094"/>
                <a:gd name="connsiteX174" fmla="*/ 1254189 w 2388536"/>
                <a:gd name="connsiteY174" fmla="*/ 102079 h 2069094"/>
                <a:gd name="connsiteX175" fmla="*/ 1283678 w 2388536"/>
                <a:gd name="connsiteY175" fmla="*/ 104347 h 2069094"/>
                <a:gd name="connsiteX176" fmla="*/ 1295020 w 2388536"/>
                <a:gd name="connsiteY176" fmla="*/ 151984 h 2069094"/>
                <a:gd name="connsiteX177" fmla="*/ 1258726 w 2388536"/>
                <a:gd name="connsiteY177" fmla="*/ 179205 h 2069094"/>
                <a:gd name="connsiteX178" fmla="*/ 1224700 w 2388536"/>
                <a:gd name="connsiteY178" fmla="*/ 136104 h 2069094"/>
                <a:gd name="connsiteX179" fmla="*/ 1190673 w 2388536"/>
                <a:gd name="connsiteY179" fmla="*/ 140641 h 2069094"/>
                <a:gd name="connsiteX180" fmla="*/ 1122621 w 2388536"/>
                <a:gd name="connsiteY180" fmla="*/ 163325 h 2069094"/>
                <a:gd name="connsiteX181" fmla="*/ 1122621 w 2388536"/>
                <a:gd name="connsiteY181" fmla="*/ 197352 h 2069094"/>
                <a:gd name="connsiteX182" fmla="*/ 1138500 w 2388536"/>
                <a:gd name="connsiteY182" fmla="*/ 192815 h 2069094"/>
                <a:gd name="connsiteX183" fmla="*/ 1163452 w 2388536"/>
                <a:gd name="connsiteY183" fmla="*/ 170131 h 2069094"/>
                <a:gd name="connsiteX184" fmla="*/ 1226968 w 2388536"/>
                <a:gd name="connsiteY184" fmla="*/ 192815 h 2069094"/>
                <a:gd name="connsiteX185" fmla="*/ 1233773 w 2388536"/>
                <a:gd name="connsiteY185" fmla="*/ 235915 h 2069094"/>
                <a:gd name="connsiteX186" fmla="*/ 1206552 w 2388536"/>
                <a:gd name="connsiteY186" fmla="*/ 258599 h 2069094"/>
                <a:gd name="connsiteX187" fmla="*/ 1154379 w 2388536"/>
                <a:gd name="connsiteY187" fmla="*/ 233646 h 2069094"/>
                <a:gd name="connsiteX188" fmla="*/ 1122621 w 2388536"/>
                <a:gd name="connsiteY188" fmla="*/ 231378 h 2069094"/>
                <a:gd name="connsiteX189" fmla="*/ 1115816 w 2388536"/>
                <a:gd name="connsiteY189" fmla="*/ 265404 h 2069094"/>
                <a:gd name="connsiteX190" fmla="*/ 1099936 w 2388536"/>
                <a:gd name="connsiteY190" fmla="*/ 322114 h 2069094"/>
                <a:gd name="connsiteX191" fmla="*/ 1161184 w 2388536"/>
                <a:gd name="connsiteY191" fmla="*/ 279015 h 2069094"/>
                <a:gd name="connsiteX192" fmla="*/ 1202015 w 2388536"/>
                <a:gd name="connsiteY192" fmla="*/ 279015 h 2069094"/>
                <a:gd name="connsiteX193" fmla="*/ 1258726 w 2388536"/>
                <a:gd name="connsiteY193" fmla="*/ 265404 h 2069094"/>
                <a:gd name="connsiteX194" fmla="*/ 1281410 w 2388536"/>
                <a:gd name="connsiteY194" fmla="*/ 258599 h 2069094"/>
                <a:gd name="connsiteX195" fmla="*/ 1356267 w 2388536"/>
                <a:gd name="connsiteY195" fmla="*/ 283551 h 2069094"/>
                <a:gd name="connsiteX196" fmla="*/ 1388025 w 2388536"/>
                <a:gd name="connsiteY196" fmla="*/ 256331 h 2069094"/>
                <a:gd name="connsiteX197" fmla="*/ 1424320 w 2388536"/>
                <a:gd name="connsiteY197" fmla="*/ 285820 h 2069094"/>
                <a:gd name="connsiteX198" fmla="*/ 1442467 w 2388536"/>
                <a:gd name="connsiteY198" fmla="*/ 308504 h 2069094"/>
                <a:gd name="connsiteX199" fmla="*/ 1431125 w 2388536"/>
                <a:gd name="connsiteY199" fmla="*/ 353872 h 2069094"/>
                <a:gd name="connsiteX200" fmla="*/ 1417514 w 2388536"/>
                <a:gd name="connsiteY200" fmla="*/ 367482 h 2069094"/>
                <a:gd name="connsiteX201" fmla="*/ 1433393 w 2388536"/>
                <a:gd name="connsiteY201" fmla="*/ 401509 h 2069094"/>
                <a:gd name="connsiteX202" fmla="*/ 1410709 w 2388536"/>
                <a:gd name="connsiteY202" fmla="*/ 453682 h 2069094"/>
                <a:gd name="connsiteX203" fmla="*/ 1374415 w 2388536"/>
                <a:gd name="connsiteY203" fmla="*/ 480903 h 2069094"/>
                <a:gd name="connsiteX204" fmla="*/ 1347194 w 2388536"/>
                <a:gd name="connsiteY204" fmla="*/ 485440 h 2069094"/>
                <a:gd name="connsiteX205" fmla="*/ 1304094 w 2388536"/>
                <a:gd name="connsiteY205" fmla="*/ 457085 h 2069094"/>
                <a:gd name="connsiteX206" fmla="*/ 1267799 w 2388536"/>
                <a:gd name="connsiteY206" fmla="*/ 433267 h 2069094"/>
                <a:gd name="connsiteX207" fmla="*/ 1274605 w 2388536"/>
                <a:gd name="connsiteY207" fmla="*/ 394703 h 2069094"/>
                <a:gd name="connsiteX208" fmla="*/ 1249652 w 2388536"/>
                <a:gd name="connsiteY208" fmla="*/ 374288 h 2069094"/>
                <a:gd name="connsiteX209" fmla="*/ 1224700 w 2388536"/>
                <a:gd name="connsiteY209" fmla="*/ 351604 h 2069094"/>
                <a:gd name="connsiteX210" fmla="*/ 1213357 w 2388536"/>
                <a:gd name="connsiteY210" fmla="*/ 331188 h 2069094"/>
                <a:gd name="connsiteX211" fmla="*/ 1206552 w 2388536"/>
                <a:gd name="connsiteY211" fmla="*/ 313041 h 2069094"/>
                <a:gd name="connsiteX212" fmla="*/ 1158915 w 2388536"/>
                <a:gd name="connsiteY212" fmla="*/ 322114 h 2069094"/>
                <a:gd name="connsiteX213" fmla="*/ 1120353 w 2388536"/>
                <a:gd name="connsiteY213" fmla="*/ 353872 h 2069094"/>
                <a:gd name="connsiteX214" fmla="*/ 1129426 w 2388536"/>
                <a:gd name="connsiteY214" fmla="*/ 372019 h 2069094"/>
                <a:gd name="connsiteX215" fmla="*/ 1156647 w 2388536"/>
                <a:gd name="connsiteY215" fmla="*/ 385630 h 2069094"/>
                <a:gd name="connsiteX216" fmla="*/ 1179331 w 2388536"/>
                <a:gd name="connsiteY216" fmla="*/ 412851 h 2069094"/>
                <a:gd name="connsiteX217" fmla="*/ 1211089 w 2388536"/>
                <a:gd name="connsiteY217" fmla="*/ 430998 h 2069094"/>
                <a:gd name="connsiteX218" fmla="*/ 1226968 w 2388536"/>
                <a:gd name="connsiteY218" fmla="*/ 449145 h 2069094"/>
                <a:gd name="connsiteX219" fmla="*/ 1256457 w 2388536"/>
                <a:gd name="connsiteY219" fmla="*/ 453682 h 2069094"/>
                <a:gd name="connsiteX220" fmla="*/ 1288215 w 2388536"/>
                <a:gd name="connsiteY220" fmla="*/ 458219 h 2069094"/>
                <a:gd name="connsiteX221" fmla="*/ 1317704 w 2388536"/>
                <a:gd name="connsiteY221" fmla="*/ 476366 h 2069094"/>
                <a:gd name="connsiteX222" fmla="*/ 1324510 w 2388536"/>
                <a:gd name="connsiteY222" fmla="*/ 501319 h 2069094"/>
                <a:gd name="connsiteX223" fmla="*/ 1324510 w 2388536"/>
                <a:gd name="connsiteY223" fmla="*/ 521734 h 2069094"/>
                <a:gd name="connsiteX224" fmla="*/ 1322241 w 2388536"/>
                <a:gd name="connsiteY224" fmla="*/ 537614 h 2069094"/>
                <a:gd name="connsiteX225" fmla="*/ 1258726 w 2388536"/>
                <a:gd name="connsiteY225" fmla="*/ 514929 h 2069094"/>
                <a:gd name="connsiteX226" fmla="*/ 1258726 w 2388536"/>
                <a:gd name="connsiteY226" fmla="*/ 589787 h 2069094"/>
                <a:gd name="connsiteX227" fmla="*/ 1238310 w 2388536"/>
                <a:gd name="connsiteY227" fmla="*/ 612471 h 2069094"/>
                <a:gd name="connsiteX228" fmla="*/ 1217894 w 2388536"/>
                <a:gd name="connsiteY228" fmla="*/ 605666 h 2069094"/>
                <a:gd name="connsiteX229" fmla="*/ 1199747 w 2388536"/>
                <a:gd name="connsiteY229" fmla="*/ 569371 h 2069094"/>
                <a:gd name="connsiteX230" fmla="*/ 1186136 w 2388536"/>
                <a:gd name="connsiteY230" fmla="*/ 514929 h 2069094"/>
                <a:gd name="connsiteX231" fmla="*/ 1138500 w 2388536"/>
                <a:gd name="connsiteY231" fmla="*/ 535345 h 2069094"/>
                <a:gd name="connsiteX232" fmla="*/ 1183868 w 2388536"/>
                <a:gd name="connsiteY232" fmla="*/ 589787 h 2069094"/>
                <a:gd name="connsiteX233" fmla="*/ 1213357 w 2388536"/>
                <a:gd name="connsiteY233" fmla="*/ 646497 h 2069094"/>
                <a:gd name="connsiteX234" fmla="*/ 1231505 w 2388536"/>
                <a:gd name="connsiteY234" fmla="*/ 655571 h 2069094"/>
                <a:gd name="connsiteX235" fmla="*/ 1290483 w 2388536"/>
                <a:gd name="connsiteY235" fmla="*/ 628350 h 2069094"/>
                <a:gd name="connsiteX236" fmla="*/ 1356267 w 2388536"/>
                <a:gd name="connsiteY236" fmla="*/ 648766 h 2069094"/>
                <a:gd name="connsiteX237" fmla="*/ 1363072 w 2388536"/>
                <a:gd name="connsiteY237" fmla="*/ 671450 h 2069094"/>
                <a:gd name="connsiteX238" fmla="*/ 1406173 w 2388536"/>
                <a:gd name="connsiteY238" fmla="*/ 644229 h 2069094"/>
                <a:gd name="connsiteX239" fmla="*/ 1431125 w 2388536"/>
                <a:gd name="connsiteY239" fmla="*/ 617008 h 2069094"/>
                <a:gd name="connsiteX240" fmla="*/ 1456078 w 2388536"/>
                <a:gd name="connsiteY240" fmla="*/ 621545 h 2069094"/>
                <a:gd name="connsiteX241" fmla="*/ 1478762 w 2388536"/>
                <a:gd name="connsiteY241" fmla="*/ 651034 h 2069094"/>
                <a:gd name="connsiteX242" fmla="*/ 1499177 w 2388536"/>
                <a:gd name="connsiteY242" fmla="*/ 671450 h 2069094"/>
                <a:gd name="connsiteX243" fmla="*/ 1528667 w 2388536"/>
                <a:gd name="connsiteY243" fmla="*/ 689597 h 2069094"/>
                <a:gd name="connsiteX244" fmla="*/ 1542277 w 2388536"/>
                <a:gd name="connsiteY244" fmla="*/ 755382 h 2069094"/>
                <a:gd name="connsiteX245" fmla="*/ 1537740 w 2388536"/>
                <a:gd name="connsiteY245" fmla="*/ 782602 h 2069094"/>
                <a:gd name="connsiteX246" fmla="*/ 1501446 w 2388536"/>
                <a:gd name="connsiteY246" fmla="*/ 768992 h 2069094"/>
                <a:gd name="connsiteX247" fmla="*/ 1465151 w 2388536"/>
                <a:gd name="connsiteY247" fmla="*/ 716818 h 2069094"/>
                <a:gd name="connsiteX248" fmla="*/ 1444735 w 2388536"/>
                <a:gd name="connsiteY248" fmla="*/ 746307 h 2069094"/>
                <a:gd name="connsiteX249" fmla="*/ 1435662 w 2388536"/>
                <a:gd name="connsiteY249" fmla="*/ 780334 h 2069094"/>
                <a:gd name="connsiteX250" fmla="*/ 1415246 w 2388536"/>
                <a:gd name="connsiteY250" fmla="*/ 789407 h 2069094"/>
                <a:gd name="connsiteX251" fmla="*/ 1397099 w 2388536"/>
                <a:gd name="connsiteY251" fmla="*/ 741771 h 2069094"/>
                <a:gd name="connsiteX252" fmla="*/ 1388025 w 2388536"/>
                <a:gd name="connsiteY252" fmla="*/ 705476 h 2069094"/>
                <a:gd name="connsiteX253" fmla="*/ 1360804 w 2388536"/>
                <a:gd name="connsiteY253" fmla="*/ 712281 h 2069094"/>
                <a:gd name="connsiteX254" fmla="*/ 1353999 w 2388536"/>
                <a:gd name="connsiteY254" fmla="*/ 757650 h 2069094"/>
                <a:gd name="connsiteX255" fmla="*/ 1288215 w 2388536"/>
                <a:gd name="connsiteY255" fmla="*/ 782602 h 2069094"/>
                <a:gd name="connsiteX256" fmla="*/ 1263262 w 2388536"/>
                <a:gd name="connsiteY256" fmla="*/ 805287 h 2069094"/>
                <a:gd name="connsiteX257" fmla="*/ 1260994 w 2388536"/>
                <a:gd name="connsiteY257" fmla="*/ 850655 h 2069094"/>
                <a:gd name="connsiteX258" fmla="*/ 1272336 w 2388536"/>
                <a:gd name="connsiteY258" fmla="*/ 866533 h 2069094"/>
                <a:gd name="connsiteX259" fmla="*/ 1329046 w 2388536"/>
                <a:gd name="connsiteY259" fmla="*/ 898291 h 2069094"/>
                <a:gd name="connsiteX260" fmla="*/ 1363072 w 2388536"/>
                <a:gd name="connsiteY260" fmla="*/ 907365 h 2069094"/>
                <a:gd name="connsiteX261" fmla="*/ 1397099 w 2388536"/>
                <a:gd name="connsiteY261" fmla="*/ 891486 h 2069094"/>
                <a:gd name="connsiteX262" fmla="*/ 1369878 w 2388536"/>
                <a:gd name="connsiteY262" fmla="*/ 850655 h 2069094"/>
                <a:gd name="connsiteX263" fmla="*/ 1394830 w 2388536"/>
                <a:gd name="connsiteY263" fmla="*/ 818897 h 2069094"/>
                <a:gd name="connsiteX264" fmla="*/ 1431125 w 2388536"/>
                <a:gd name="connsiteY264" fmla="*/ 816628 h 2069094"/>
                <a:gd name="connsiteX265" fmla="*/ 1440198 w 2388536"/>
                <a:gd name="connsiteY265" fmla="*/ 841581 h 2069094"/>
                <a:gd name="connsiteX266" fmla="*/ 1465151 w 2388536"/>
                <a:gd name="connsiteY266" fmla="*/ 843849 h 2069094"/>
                <a:gd name="connsiteX267" fmla="*/ 1474225 w 2388536"/>
                <a:gd name="connsiteY267" fmla="*/ 873339 h 2069094"/>
                <a:gd name="connsiteX268" fmla="*/ 1501446 w 2388536"/>
                <a:gd name="connsiteY268" fmla="*/ 905097 h 2069094"/>
                <a:gd name="connsiteX269" fmla="*/ 1517324 w 2388536"/>
                <a:gd name="connsiteY269" fmla="*/ 936854 h 2069094"/>
                <a:gd name="connsiteX270" fmla="*/ 1487835 w 2388536"/>
                <a:gd name="connsiteY270" fmla="*/ 934586 h 2069094"/>
                <a:gd name="connsiteX271" fmla="*/ 1474225 w 2388536"/>
                <a:gd name="connsiteY271" fmla="*/ 916439 h 2069094"/>
                <a:gd name="connsiteX272" fmla="*/ 1462883 w 2388536"/>
                <a:gd name="connsiteY272" fmla="*/ 911902 h 2069094"/>
                <a:gd name="connsiteX273" fmla="*/ 1433393 w 2388536"/>
                <a:gd name="connsiteY273" fmla="*/ 918707 h 2069094"/>
                <a:gd name="connsiteX274" fmla="*/ 1469688 w 2388536"/>
                <a:gd name="connsiteY274" fmla="*/ 950465 h 2069094"/>
                <a:gd name="connsiteX275" fmla="*/ 1465151 w 2388536"/>
                <a:gd name="connsiteY275" fmla="*/ 975417 h 2069094"/>
                <a:gd name="connsiteX276" fmla="*/ 1431125 w 2388536"/>
                <a:gd name="connsiteY276" fmla="*/ 979954 h 2069094"/>
                <a:gd name="connsiteX277" fmla="*/ 1410709 w 2388536"/>
                <a:gd name="connsiteY277" fmla="*/ 941391 h 2069094"/>
                <a:gd name="connsiteX278" fmla="*/ 1363072 w 2388536"/>
                <a:gd name="connsiteY278" fmla="*/ 957270 h 2069094"/>
                <a:gd name="connsiteX279" fmla="*/ 1353819 w 2388536"/>
                <a:gd name="connsiteY279" fmla="*/ 967551 h 2069094"/>
                <a:gd name="connsiteX280" fmla="*/ 1406315 w 2388536"/>
                <a:gd name="connsiteY280" fmla="*/ 977119 h 2069094"/>
                <a:gd name="connsiteX281" fmla="*/ 1460615 w 2388536"/>
                <a:gd name="connsiteY281" fmla="*/ 995833 h 2069094"/>
                <a:gd name="connsiteX282" fmla="*/ 1478244 w 2388536"/>
                <a:gd name="connsiteY282" fmla="*/ 1008211 h 2069094"/>
                <a:gd name="connsiteX283" fmla="*/ 1484055 w 2388536"/>
                <a:gd name="connsiteY283" fmla="*/ 996589 h 2069094"/>
                <a:gd name="connsiteX284" fmla="*/ 1515812 w 2388536"/>
                <a:gd name="connsiteY284" fmla="*/ 969368 h 2069094"/>
                <a:gd name="connsiteX285" fmla="*/ 1586889 w 2388536"/>
                <a:gd name="connsiteY285" fmla="*/ 999613 h 2069094"/>
                <a:gd name="connsiteX286" fmla="*/ 1603524 w 2388536"/>
                <a:gd name="connsiteY286" fmla="*/ 986003 h 2069094"/>
                <a:gd name="connsiteX287" fmla="*/ 1608061 w 2388536"/>
                <a:gd name="connsiteY287" fmla="*/ 940635 h 2069094"/>
                <a:gd name="connsiteX288" fmla="*/ 1588402 w 2388536"/>
                <a:gd name="connsiteY288" fmla="*/ 922488 h 2069094"/>
                <a:gd name="connsiteX289" fmla="*/ 1577816 w 2388536"/>
                <a:gd name="connsiteY289" fmla="*/ 927024 h 2069094"/>
                <a:gd name="connsiteX290" fmla="*/ 1562693 w 2388536"/>
                <a:gd name="connsiteY290" fmla="*/ 928537 h 2069094"/>
                <a:gd name="connsiteX291" fmla="*/ 1536984 w 2388536"/>
                <a:gd name="connsiteY291" fmla="*/ 927024 h 2069094"/>
                <a:gd name="connsiteX292" fmla="*/ 1549082 w 2388536"/>
                <a:gd name="connsiteY292" fmla="*/ 913414 h 2069094"/>
                <a:gd name="connsiteX293" fmla="*/ 1530935 w 2388536"/>
                <a:gd name="connsiteY293" fmla="*/ 907365 h 2069094"/>
                <a:gd name="connsiteX294" fmla="*/ 1518837 w 2388536"/>
                <a:gd name="connsiteY294" fmla="*/ 858972 h 2069094"/>
                <a:gd name="connsiteX295" fmla="*/ 1544546 w 2388536"/>
                <a:gd name="connsiteY295" fmla="*/ 854435 h 2069094"/>
                <a:gd name="connsiteX296" fmla="*/ 1583865 w 2388536"/>
                <a:gd name="connsiteY296" fmla="*/ 883168 h 2069094"/>
                <a:gd name="connsiteX297" fmla="*/ 1603524 w 2388536"/>
                <a:gd name="connsiteY297" fmla="*/ 895267 h 2069094"/>
                <a:gd name="connsiteX298" fmla="*/ 1611086 w 2388536"/>
                <a:gd name="connsiteY298" fmla="*/ 871070 h 2069094"/>
                <a:gd name="connsiteX299" fmla="*/ 1620159 w 2388536"/>
                <a:gd name="connsiteY299" fmla="*/ 871070 h 2069094"/>
                <a:gd name="connsiteX300" fmla="*/ 1629233 w 2388536"/>
                <a:gd name="connsiteY300" fmla="*/ 902828 h 2069094"/>
                <a:gd name="connsiteX301" fmla="*/ 1659478 w 2388536"/>
                <a:gd name="connsiteY301" fmla="*/ 860484 h 2069094"/>
                <a:gd name="connsiteX302" fmla="*/ 1673089 w 2388536"/>
                <a:gd name="connsiteY302" fmla="*/ 871070 h 2069094"/>
                <a:gd name="connsiteX303" fmla="*/ 1685187 w 2388536"/>
                <a:gd name="connsiteY303" fmla="*/ 884681 h 2069094"/>
                <a:gd name="connsiteX304" fmla="*/ 1673089 w 2388536"/>
                <a:gd name="connsiteY304" fmla="*/ 904340 h 2069094"/>
                <a:gd name="connsiteX305" fmla="*/ 1651917 w 2388536"/>
                <a:gd name="connsiteY305" fmla="*/ 922488 h 2069094"/>
                <a:gd name="connsiteX306" fmla="*/ 1636794 w 2388536"/>
                <a:gd name="connsiteY306" fmla="*/ 936098 h 2069094"/>
                <a:gd name="connsiteX307" fmla="*/ 1636794 w 2388536"/>
                <a:gd name="connsiteY307" fmla="*/ 989028 h 2069094"/>
                <a:gd name="connsiteX308" fmla="*/ 1633770 w 2388536"/>
                <a:gd name="connsiteY308" fmla="*/ 1010199 h 2069094"/>
                <a:gd name="connsiteX309" fmla="*/ 1633770 w 2388536"/>
                <a:gd name="connsiteY309" fmla="*/ 1029859 h 2069094"/>
                <a:gd name="connsiteX310" fmla="*/ 1642843 w 2388536"/>
                <a:gd name="connsiteY310" fmla="*/ 1067666 h 2069094"/>
                <a:gd name="connsiteX311" fmla="*/ 1707871 w 2388536"/>
                <a:gd name="connsiteY311" fmla="*/ 981466 h 2069094"/>
                <a:gd name="connsiteX312" fmla="*/ 1709384 w 2388536"/>
                <a:gd name="connsiteY312" fmla="*/ 964831 h 2069094"/>
                <a:gd name="connsiteX313" fmla="*/ 1673089 w 2388536"/>
                <a:gd name="connsiteY313" fmla="*/ 958782 h 2069094"/>
                <a:gd name="connsiteX314" fmla="*/ 1677626 w 2388536"/>
                <a:gd name="connsiteY314" fmla="*/ 930049 h 2069094"/>
                <a:gd name="connsiteX315" fmla="*/ 1716945 w 2388536"/>
                <a:gd name="connsiteY315" fmla="*/ 896779 h 2069094"/>
                <a:gd name="connsiteX316" fmla="*/ 1742654 w 2388536"/>
                <a:gd name="connsiteY316" fmla="*/ 861997 h 2069094"/>
                <a:gd name="connsiteX317" fmla="*/ 1726019 w 2388536"/>
                <a:gd name="connsiteY317" fmla="*/ 818141 h 2069094"/>
                <a:gd name="connsiteX318" fmla="*/ 1713920 w 2388536"/>
                <a:gd name="connsiteY318" fmla="*/ 792432 h 2069094"/>
                <a:gd name="connsiteX319" fmla="*/ 1682163 w 2388536"/>
                <a:gd name="connsiteY319" fmla="*/ 796969 h 2069094"/>
                <a:gd name="connsiteX320" fmla="*/ 1642843 w 2388536"/>
                <a:gd name="connsiteY320" fmla="*/ 818141 h 2069094"/>
                <a:gd name="connsiteX321" fmla="*/ 1598987 w 2388536"/>
                <a:gd name="connsiteY321" fmla="*/ 840825 h 2069094"/>
                <a:gd name="connsiteX322" fmla="*/ 1579328 w 2388536"/>
                <a:gd name="connsiteY322" fmla="*/ 825702 h 2069094"/>
                <a:gd name="connsiteX323" fmla="*/ 1577816 w 2388536"/>
                <a:gd name="connsiteY323" fmla="*/ 796969 h 2069094"/>
                <a:gd name="connsiteX324" fmla="*/ 1623184 w 2388536"/>
                <a:gd name="connsiteY324" fmla="*/ 756137 h 2069094"/>
                <a:gd name="connsiteX325" fmla="*/ 1648893 w 2388536"/>
                <a:gd name="connsiteY325" fmla="*/ 769748 h 2069094"/>
                <a:gd name="connsiteX326" fmla="*/ 1676113 w 2388536"/>
                <a:gd name="connsiteY326" fmla="*/ 760674 h 2069094"/>
                <a:gd name="connsiteX327" fmla="*/ 1692749 w 2388536"/>
                <a:gd name="connsiteY327" fmla="*/ 754625 h 2069094"/>
                <a:gd name="connsiteX328" fmla="*/ 1664015 w 2388536"/>
                <a:gd name="connsiteY328" fmla="*/ 730428 h 2069094"/>
                <a:gd name="connsiteX329" fmla="*/ 1603524 w 2388536"/>
                <a:gd name="connsiteY329" fmla="*/ 744039 h 2069094"/>
                <a:gd name="connsiteX330" fmla="*/ 1571767 w 2388536"/>
                <a:gd name="connsiteY330" fmla="*/ 739502 h 2069094"/>
                <a:gd name="connsiteX331" fmla="*/ 1562693 w 2388536"/>
                <a:gd name="connsiteY331" fmla="*/ 697158 h 2069094"/>
                <a:gd name="connsiteX332" fmla="*/ 1580840 w 2388536"/>
                <a:gd name="connsiteY332" fmla="*/ 677499 h 2069094"/>
                <a:gd name="connsiteX333" fmla="*/ 1602012 w 2388536"/>
                <a:gd name="connsiteY333" fmla="*/ 679011 h 2069094"/>
                <a:gd name="connsiteX334" fmla="*/ 1603524 w 2388536"/>
                <a:gd name="connsiteY334" fmla="*/ 629106 h 2069094"/>
                <a:gd name="connsiteX335" fmla="*/ 1626208 w 2388536"/>
                <a:gd name="connsiteY335" fmla="*/ 615495 h 2069094"/>
                <a:gd name="connsiteX336" fmla="*/ 1626208 w 2388536"/>
                <a:gd name="connsiteY336" fmla="*/ 586762 h 2069094"/>
                <a:gd name="connsiteX337" fmla="*/ 1630745 w 2388536"/>
                <a:gd name="connsiteY337" fmla="*/ 558029 h 2069094"/>
                <a:gd name="connsiteX338" fmla="*/ 1667040 w 2388536"/>
                <a:gd name="connsiteY338" fmla="*/ 548955 h 2069094"/>
                <a:gd name="connsiteX339" fmla="*/ 1689724 w 2388536"/>
                <a:gd name="connsiteY339" fmla="*/ 555004 h 2069094"/>
                <a:gd name="connsiteX340" fmla="*/ 1694261 w 2388536"/>
                <a:gd name="connsiteY340" fmla="*/ 579201 h 2069094"/>
                <a:gd name="connsiteX341" fmla="*/ 1732068 w 2388536"/>
                <a:gd name="connsiteY341" fmla="*/ 586762 h 2069094"/>
                <a:gd name="connsiteX342" fmla="*/ 1732068 w 2388536"/>
                <a:gd name="connsiteY342" fmla="*/ 607934 h 2069094"/>
                <a:gd name="connsiteX343" fmla="*/ 1777436 w 2388536"/>
                <a:gd name="connsiteY343" fmla="*/ 638179 h 2069094"/>
                <a:gd name="connsiteX344" fmla="*/ 1789534 w 2388536"/>
                <a:gd name="connsiteY344" fmla="*/ 647253 h 2069094"/>
                <a:gd name="connsiteX345" fmla="*/ 1825829 w 2388536"/>
                <a:gd name="connsiteY345" fmla="*/ 663888 h 2069094"/>
                <a:gd name="connsiteX346" fmla="*/ 1854562 w 2388536"/>
                <a:gd name="connsiteY346" fmla="*/ 686572 h 2069094"/>
                <a:gd name="connsiteX347" fmla="*/ 1856074 w 2388536"/>
                <a:gd name="connsiteY347" fmla="*/ 712281 h 2069094"/>
                <a:gd name="connsiteX348" fmla="*/ 1854562 w 2388536"/>
                <a:gd name="connsiteY348" fmla="*/ 736477 h 2069094"/>
                <a:gd name="connsiteX349" fmla="*/ 1868172 w 2388536"/>
                <a:gd name="connsiteY349" fmla="*/ 796969 h 2069094"/>
                <a:gd name="connsiteX350" fmla="*/ 1949835 w 2388536"/>
                <a:gd name="connsiteY350" fmla="*/ 716818 h 2069094"/>
                <a:gd name="connsiteX351" fmla="*/ 1949835 w 2388536"/>
                <a:gd name="connsiteY351" fmla="*/ 697158 h 2069094"/>
                <a:gd name="connsiteX352" fmla="*/ 1898418 w 2388536"/>
                <a:gd name="connsiteY352" fmla="*/ 695646 h 2069094"/>
                <a:gd name="connsiteX353" fmla="*/ 1877246 w 2388536"/>
                <a:gd name="connsiteY353" fmla="*/ 669937 h 2069094"/>
                <a:gd name="connsiteX354" fmla="*/ 1883295 w 2388536"/>
                <a:gd name="connsiteY354" fmla="*/ 632130 h 2069094"/>
                <a:gd name="connsiteX355" fmla="*/ 1915053 w 2388536"/>
                <a:gd name="connsiteY355" fmla="*/ 620032 h 2069094"/>
                <a:gd name="connsiteX356" fmla="*/ 1949835 w 2388536"/>
                <a:gd name="connsiteY356" fmla="*/ 627594 h 2069094"/>
                <a:gd name="connsiteX357" fmla="*/ 1963446 w 2388536"/>
                <a:gd name="connsiteY357" fmla="*/ 657839 h 2069094"/>
                <a:gd name="connsiteX358" fmla="*/ 1971007 w 2388536"/>
                <a:gd name="connsiteY358" fmla="*/ 679011 h 2069094"/>
                <a:gd name="connsiteX359" fmla="*/ 1972519 w 2388536"/>
                <a:gd name="connsiteY359" fmla="*/ 692621 h 2069094"/>
                <a:gd name="connsiteX360" fmla="*/ 2019400 w 2388536"/>
                <a:gd name="connsiteY360" fmla="*/ 654814 h 2069094"/>
                <a:gd name="connsiteX361" fmla="*/ 2011838 w 2388536"/>
                <a:gd name="connsiteY361" fmla="*/ 641204 h 2069094"/>
                <a:gd name="connsiteX362" fmla="*/ 1986130 w 2388536"/>
                <a:gd name="connsiteY362" fmla="*/ 626081 h 2069094"/>
                <a:gd name="connsiteX363" fmla="*/ 1977056 w 2388536"/>
                <a:gd name="connsiteY363" fmla="*/ 610958 h 2069094"/>
                <a:gd name="connsiteX364" fmla="*/ 1940762 w 2388536"/>
                <a:gd name="connsiteY364" fmla="*/ 609446 h 2069094"/>
                <a:gd name="connsiteX365" fmla="*/ 1905979 w 2388536"/>
                <a:gd name="connsiteY365" fmla="*/ 558029 h 2069094"/>
                <a:gd name="connsiteX366" fmla="*/ 1922614 w 2388536"/>
                <a:gd name="connsiteY366" fmla="*/ 541394 h 2069094"/>
                <a:gd name="connsiteX367" fmla="*/ 1958909 w 2388536"/>
                <a:gd name="connsiteY367" fmla="*/ 542906 h 2069094"/>
                <a:gd name="connsiteX368" fmla="*/ 1990667 w 2388536"/>
                <a:gd name="connsiteY368" fmla="*/ 550468 h 2069094"/>
                <a:gd name="connsiteX369" fmla="*/ 2008814 w 2388536"/>
                <a:gd name="connsiteY369" fmla="*/ 564078 h 2069094"/>
                <a:gd name="connsiteX370" fmla="*/ 2051158 w 2388536"/>
                <a:gd name="connsiteY370" fmla="*/ 580713 h 2069094"/>
                <a:gd name="connsiteX371" fmla="*/ 2054182 w 2388536"/>
                <a:gd name="connsiteY371" fmla="*/ 632130 h 2069094"/>
                <a:gd name="connsiteX372" fmla="*/ 2090477 w 2388536"/>
                <a:gd name="connsiteY372" fmla="*/ 597348 h 2069094"/>
                <a:gd name="connsiteX373" fmla="*/ 2108624 w 2388536"/>
                <a:gd name="connsiteY373" fmla="*/ 579201 h 2069094"/>
                <a:gd name="connsiteX374" fmla="*/ 2105599 w 2388536"/>
                <a:gd name="connsiteY374" fmla="*/ 556517 h 2069094"/>
                <a:gd name="connsiteX375" fmla="*/ 2099550 w 2388536"/>
                <a:gd name="connsiteY375" fmla="*/ 545931 h 2069094"/>
                <a:gd name="connsiteX376" fmla="*/ 2079891 w 2388536"/>
                <a:gd name="connsiteY376" fmla="*/ 520222 h 2069094"/>
                <a:gd name="connsiteX377" fmla="*/ 2049645 w 2388536"/>
                <a:gd name="connsiteY377" fmla="*/ 491489 h 2069094"/>
                <a:gd name="connsiteX378" fmla="*/ 2051158 w 2388536"/>
                <a:gd name="connsiteY378" fmla="*/ 444608 h 2069094"/>
                <a:gd name="connsiteX379" fmla="*/ 2082915 w 2388536"/>
                <a:gd name="connsiteY379" fmla="*/ 441584 h 2069094"/>
                <a:gd name="connsiteX380" fmla="*/ 2125259 w 2388536"/>
                <a:gd name="connsiteY380" fmla="*/ 459731 h 2069094"/>
                <a:gd name="connsiteX381" fmla="*/ 2128284 w 2388536"/>
                <a:gd name="connsiteY381" fmla="*/ 468805 h 2069094"/>
                <a:gd name="connsiteX382" fmla="*/ 2141894 w 2388536"/>
                <a:gd name="connsiteY382" fmla="*/ 499050 h 2069094"/>
                <a:gd name="connsiteX383" fmla="*/ 2149455 w 2388536"/>
                <a:gd name="connsiteY383" fmla="*/ 523247 h 2069094"/>
                <a:gd name="connsiteX384" fmla="*/ 2138869 w 2388536"/>
                <a:gd name="connsiteY384" fmla="*/ 555004 h 2069094"/>
                <a:gd name="connsiteX385" fmla="*/ 2138869 w 2388536"/>
                <a:gd name="connsiteY385" fmla="*/ 582225 h 2069094"/>
                <a:gd name="connsiteX386" fmla="*/ 2181213 w 2388536"/>
                <a:gd name="connsiteY386" fmla="*/ 562566 h 2069094"/>
                <a:gd name="connsiteX387" fmla="*/ 2169115 w 2388536"/>
                <a:gd name="connsiteY387" fmla="*/ 532320 h 2069094"/>
                <a:gd name="connsiteX388" fmla="*/ 2147943 w 2388536"/>
                <a:gd name="connsiteY388" fmla="*/ 493001 h 2069094"/>
                <a:gd name="connsiteX389" fmla="*/ 2152480 w 2388536"/>
                <a:gd name="connsiteY389" fmla="*/ 453682 h 2069094"/>
                <a:gd name="connsiteX390" fmla="*/ 2173652 w 2388536"/>
                <a:gd name="connsiteY390" fmla="*/ 447633 h 2069094"/>
                <a:gd name="connsiteX391" fmla="*/ 2209946 w 2388536"/>
                <a:gd name="connsiteY391" fmla="*/ 473342 h 2069094"/>
                <a:gd name="connsiteX392" fmla="*/ 2220532 w 2388536"/>
                <a:gd name="connsiteY392" fmla="*/ 523247 h 2069094"/>
                <a:gd name="connsiteX393" fmla="*/ 2215995 w 2388536"/>
                <a:gd name="connsiteY393" fmla="*/ 558029 h 2069094"/>
                <a:gd name="connsiteX394" fmla="*/ 2258339 w 2388536"/>
                <a:gd name="connsiteY394" fmla="*/ 564078 h 2069094"/>
                <a:gd name="connsiteX395" fmla="*/ 2299171 w 2388536"/>
                <a:gd name="connsiteY395" fmla="*/ 567103 h 2069094"/>
                <a:gd name="connsiteX396" fmla="*/ 2308244 w 2388536"/>
                <a:gd name="connsiteY396" fmla="*/ 598860 h 2069094"/>
                <a:gd name="connsiteX397" fmla="*/ 2288585 w 2388536"/>
                <a:gd name="connsiteY397" fmla="*/ 629106 h 2069094"/>
                <a:gd name="connsiteX398" fmla="*/ 2256827 w 2388536"/>
                <a:gd name="connsiteY398" fmla="*/ 641204 h 2069094"/>
                <a:gd name="connsiteX399" fmla="*/ 2223557 w 2388536"/>
                <a:gd name="connsiteY399" fmla="*/ 626081 h 2069094"/>
                <a:gd name="connsiteX400" fmla="*/ 2211459 w 2388536"/>
                <a:gd name="connsiteY400" fmla="*/ 592811 h 2069094"/>
                <a:gd name="connsiteX401" fmla="*/ 2191799 w 2388536"/>
                <a:gd name="connsiteY401" fmla="*/ 595836 h 2069094"/>
                <a:gd name="connsiteX402" fmla="*/ 2157017 w 2388536"/>
                <a:gd name="connsiteY402" fmla="*/ 610958 h 2069094"/>
                <a:gd name="connsiteX403" fmla="*/ 2200873 w 2388536"/>
                <a:gd name="connsiteY403" fmla="*/ 638179 h 2069094"/>
                <a:gd name="connsiteX404" fmla="*/ 2212971 w 2388536"/>
                <a:gd name="connsiteY404" fmla="*/ 654814 h 2069094"/>
                <a:gd name="connsiteX405" fmla="*/ 2235655 w 2388536"/>
                <a:gd name="connsiteY405" fmla="*/ 682035 h 2069094"/>
                <a:gd name="connsiteX406" fmla="*/ 2235655 w 2388536"/>
                <a:gd name="connsiteY406" fmla="*/ 695646 h 2069094"/>
                <a:gd name="connsiteX407" fmla="*/ 2241704 w 2388536"/>
                <a:gd name="connsiteY407" fmla="*/ 724379 h 2069094"/>
                <a:gd name="connsiteX408" fmla="*/ 2259851 w 2388536"/>
                <a:gd name="connsiteY408" fmla="*/ 753113 h 2069094"/>
                <a:gd name="connsiteX409" fmla="*/ 2256827 w 2388536"/>
                <a:gd name="connsiteY409" fmla="*/ 777309 h 2069094"/>
                <a:gd name="connsiteX410" fmla="*/ 2238680 w 2388536"/>
                <a:gd name="connsiteY410" fmla="*/ 803018 h 2069094"/>
                <a:gd name="connsiteX411" fmla="*/ 2202385 w 2388536"/>
                <a:gd name="connsiteY411" fmla="*/ 783358 h 2069094"/>
                <a:gd name="connsiteX412" fmla="*/ 2196336 w 2388536"/>
                <a:gd name="connsiteY412" fmla="*/ 739502 h 2069094"/>
                <a:gd name="connsiteX413" fmla="*/ 2157017 w 2388536"/>
                <a:gd name="connsiteY413" fmla="*/ 706232 h 2069094"/>
                <a:gd name="connsiteX414" fmla="*/ 2164578 w 2388536"/>
                <a:gd name="connsiteY414" fmla="*/ 666913 h 2069094"/>
                <a:gd name="connsiteX415" fmla="*/ 2158529 w 2388536"/>
                <a:gd name="connsiteY415" fmla="*/ 647253 h 2069094"/>
                <a:gd name="connsiteX416" fmla="*/ 2122234 w 2388536"/>
                <a:gd name="connsiteY416" fmla="*/ 636667 h 2069094"/>
                <a:gd name="connsiteX417" fmla="*/ 2067793 w 2388536"/>
                <a:gd name="connsiteY417" fmla="*/ 666913 h 2069094"/>
                <a:gd name="connsiteX418" fmla="*/ 2058719 w 2388536"/>
                <a:gd name="connsiteY418" fmla="*/ 685060 h 2069094"/>
                <a:gd name="connsiteX419" fmla="*/ 2005789 w 2388536"/>
                <a:gd name="connsiteY419" fmla="*/ 715305 h 2069094"/>
                <a:gd name="connsiteX420" fmla="*/ 2082915 w 2388536"/>
                <a:gd name="connsiteY420" fmla="*/ 710769 h 2069094"/>
                <a:gd name="connsiteX421" fmla="*/ 2101063 w 2388536"/>
                <a:gd name="connsiteY421" fmla="*/ 724379 h 2069094"/>
                <a:gd name="connsiteX422" fmla="*/ 2126771 w 2388536"/>
                <a:gd name="connsiteY422" fmla="*/ 727404 h 2069094"/>
                <a:gd name="connsiteX423" fmla="*/ 2164578 w 2388536"/>
                <a:gd name="connsiteY423" fmla="*/ 736477 h 2069094"/>
                <a:gd name="connsiteX424" fmla="*/ 2179701 w 2388536"/>
                <a:gd name="connsiteY424" fmla="*/ 769748 h 2069094"/>
                <a:gd name="connsiteX425" fmla="*/ 2178189 w 2388536"/>
                <a:gd name="connsiteY425" fmla="*/ 807555 h 2069094"/>
                <a:gd name="connsiteX426" fmla="*/ 2166090 w 2388536"/>
                <a:gd name="connsiteY426" fmla="*/ 827214 h 2069094"/>
                <a:gd name="connsiteX427" fmla="*/ 2143406 w 2388536"/>
                <a:gd name="connsiteY427" fmla="*/ 827214 h 2069094"/>
                <a:gd name="connsiteX428" fmla="*/ 2116185 w 2388536"/>
                <a:gd name="connsiteY428" fmla="*/ 812091 h 2069094"/>
                <a:gd name="connsiteX429" fmla="*/ 2104087 w 2388536"/>
                <a:gd name="connsiteY429" fmla="*/ 796969 h 2069094"/>
                <a:gd name="connsiteX430" fmla="*/ 2076866 w 2388536"/>
                <a:gd name="connsiteY430" fmla="*/ 750088 h 2069094"/>
                <a:gd name="connsiteX431" fmla="*/ 2052670 w 2388536"/>
                <a:gd name="connsiteY431" fmla="*/ 750088 h 2069094"/>
                <a:gd name="connsiteX432" fmla="*/ 2064768 w 2388536"/>
                <a:gd name="connsiteY432" fmla="*/ 774285 h 2069094"/>
                <a:gd name="connsiteX433" fmla="*/ 2064768 w 2388536"/>
                <a:gd name="connsiteY433" fmla="*/ 818141 h 2069094"/>
                <a:gd name="connsiteX434" fmla="*/ 2060231 w 2388536"/>
                <a:gd name="connsiteY434" fmla="*/ 839312 h 2069094"/>
                <a:gd name="connsiteX435" fmla="*/ 2033010 w 2388536"/>
                <a:gd name="connsiteY435" fmla="*/ 830239 h 2069094"/>
                <a:gd name="connsiteX436" fmla="*/ 2002765 w 2388536"/>
                <a:gd name="connsiteY436" fmla="*/ 813604 h 2069094"/>
                <a:gd name="connsiteX437" fmla="*/ 1996716 w 2388536"/>
                <a:gd name="connsiteY437" fmla="*/ 783358 h 2069094"/>
                <a:gd name="connsiteX438" fmla="*/ 2007302 w 2388536"/>
                <a:gd name="connsiteY438" fmla="*/ 751601 h 2069094"/>
                <a:gd name="connsiteX439" fmla="*/ 1971007 w 2388536"/>
                <a:gd name="connsiteY439" fmla="*/ 750088 h 2069094"/>
                <a:gd name="connsiteX440" fmla="*/ 1925639 w 2388536"/>
                <a:gd name="connsiteY440" fmla="*/ 796969 h 2069094"/>
                <a:gd name="connsiteX441" fmla="*/ 1986130 w 2388536"/>
                <a:gd name="connsiteY441" fmla="*/ 816628 h 2069094"/>
                <a:gd name="connsiteX442" fmla="*/ 2004277 w 2388536"/>
                <a:gd name="connsiteY442" fmla="*/ 837800 h 2069094"/>
                <a:gd name="connsiteX443" fmla="*/ 2028473 w 2388536"/>
                <a:gd name="connsiteY443" fmla="*/ 840825 h 2069094"/>
                <a:gd name="connsiteX444" fmla="*/ 2051158 w 2388536"/>
                <a:gd name="connsiteY444" fmla="*/ 869558 h 2069094"/>
                <a:gd name="connsiteX445" fmla="*/ 2057207 w 2388536"/>
                <a:gd name="connsiteY445" fmla="*/ 886193 h 2069094"/>
                <a:gd name="connsiteX446" fmla="*/ 2081498 w 2388536"/>
                <a:gd name="connsiteY446" fmla="*/ 927691 h 2069094"/>
                <a:gd name="connsiteX447" fmla="*/ 2082160 w 2388536"/>
                <a:gd name="connsiteY447" fmla="*/ 927781 h 2069094"/>
                <a:gd name="connsiteX448" fmla="*/ 2145675 w 2388536"/>
                <a:gd name="connsiteY448" fmla="*/ 943659 h 2069094"/>
                <a:gd name="connsiteX449" fmla="*/ 2150212 w 2388536"/>
                <a:gd name="connsiteY449" fmla="*/ 970880 h 2069094"/>
                <a:gd name="connsiteX450" fmla="*/ 2204654 w 2388536"/>
                <a:gd name="connsiteY450" fmla="*/ 1034396 h 2069094"/>
                <a:gd name="connsiteX451" fmla="*/ 2234143 w 2388536"/>
                <a:gd name="connsiteY451" fmla="*/ 1075227 h 2069094"/>
                <a:gd name="connsiteX452" fmla="*/ 2279511 w 2388536"/>
                <a:gd name="connsiteY452" fmla="*/ 1111522 h 2069094"/>
                <a:gd name="connsiteX453" fmla="*/ 2320343 w 2388536"/>
                <a:gd name="connsiteY453" fmla="*/ 1141011 h 2069094"/>
                <a:gd name="connsiteX454" fmla="*/ 2354369 w 2388536"/>
                <a:gd name="connsiteY454" fmla="*/ 1168232 h 2069094"/>
                <a:gd name="connsiteX455" fmla="*/ 2304464 w 2388536"/>
                <a:gd name="connsiteY455" fmla="*/ 1245358 h 2069094"/>
                <a:gd name="connsiteX456" fmla="*/ 2293122 w 2388536"/>
                <a:gd name="connsiteY456" fmla="*/ 1292994 h 2069094"/>
                <a:gd name="connsiteX457" fmla="*/ 2302196 w 2388536"/>
                <a:gd name="connsiteY457" fmla="*/ 1336094 h 2069094"/>
                <a:gd name="connsiteX458" fmla="*/ 2270438 w 2388536"/>
                <a:gd name="connsiteY458" fmla="*/ 1381463 h 2069094"/>
                <a:gd name="connsiteX459" fmla="*/ 2286317 w 2388536"/>
                <a:gd name="connsiteY459" fmla="*/ 1440441 h 2069094"/>
                <a:gd name="connsiteX460" fmla="*/ 2293122 w 2388536"/>
                <a:gd name="connsiteY460" fmla="*/ 1465393 h 2069094"/>
                <a:gd name="connsiteX461" fmla="*/ 2311269 w 2388536"/>
                <a:gd name="connsiteY461" fmla="*/ 1492614 h 2069094"/>
                <a:gd name="connsiteX462" fmla="*/ 2315806 w 2388536"/>
                <a:gd name="connsiteY462" fmla="*/ 1542519 h 2069094"/>
                <a:gd name="connsiteX463" fmla="*/ 2322612 w 2388536"/>
                <a:gd name="connsiteY463" fmla="*/ 1587888 h 2069094"/>
                <a:gd name="connsiteX464" fmla="*/ 2333953 w 2388536"/>
                <a:gd name="connsiteY464" fmla="*/ 1633256 h 2069094"/>
                <a:gd name="connsiteX465" fmla="*/ 2388395 w 2388536"/>
                <a:gd name="connsiteY465" fmla="*/ 1680893 h 2069094"/>
                <a:gd name="connsiteX466" fmla="*/ 2315806 w 2388536"/>
                <a:gd name="connsiteY466" fmla="*/ 1699040 h 2069094"/>
                <a:gd name="connsiteX467" fmla="*/ 2261364 w 2388536"/>
                <a:gd name="connsiteY467" fmla="*/ 1726261 h 2069094"/>
                <a:gd name="connsiteX468" fmla="*/ 2193312 w 2388536"/>
                <a:gd name="connsiteY468" fmla="*/ 1751213 h 2069094"/>
                <a:gd name="connsiteX469" fmla="*/ 2150212 w 2388536"/>
                <a:gd name="connsiteY469" fmla="*/ 1755750 h 2069094"/>
                <a:gd name="connsiteX470" fmla="*/ 2132065 w 2388536"/>
                <a:gd name="connsiteY470" fmla="*/ 1748945 h 2069094"/>
                <a:gd name="connsiteX471" fmla="*/ 2086697 w 2388536"/>
                <a:gd name="connsiteY471" fmla="*/ 1753482 h 2069094"/>
                <a:gd name="connsiteX472" fmla="*/ 2050402 w 2388536"/>
                <a:gd name="connsiteY472" fmla="*/ 1737603 h 2069094"/>
                <a:gd name="connsiteX473" fmla="*/ 2016376 w 2388536"/>
                <a:gd name="connsiteY473" fmla="*/ 1723992 h 2069094"/>
                <a:gd name="connsiteX474" fmla="*/ 1952860 w 2388536"/>
                <a:gd name="connsiteY474" fmla="*/ 1755750 h 2069094"/>
                <a:gd name="connsiteX475" fmla="*/ 1918834 w 2388536"/>
                <a:gd name="connsiteY475" fmla="*/ 1762555 h 2069094"/>
                <a:gd name="connsiteX476" fmla="*/ 1862124 w 2388536"/>
                <a:gd name="connsiteY476" fmla="*/ 1730798 h 2069094"/>
                <a:gd name="connsiteX477" fmla="*/ 1809951 w 2388536"/>
                <a:gd name="connsiteY477" fmla="*/ 1728529 h 2069094"/>
                <a:gd name="connsiteX478" fmla="*/ 1798608 w 2388536"/>
                <a:gd name="connsiteY478" fmla="*/ 1728529 h 2069094"/>
                <a:gd name="connsiteX479" fmla="*/ 1748703 w 2388536"/>
                <a:gd name="connsiteY479" fmla="*/ 1733066 h 2069094"/>
                <a:gd name="connsiteX480" fmla="*/ 1723751 w 2388536"/>
                <a:gd name="connsiteY480" fmla="*/ 1685429 h 2069094"/>
                <a:gd name="connsiteX481" fmla="*/ 1705604 w 2388536"/>
                <a:gd name="connsiteY481" fmla="*/ 1660477 h 2069094"/>
                <a:gd name="connsiteX482" fmla="*/ 1635283 w 2388536"/>
                <a:gd name="connsiteY482" fmla="*/ 1624182 h 2069094"/>
                <a:gd name="connsiteX483" fmla="*/ 1608452 w 2388536"/>
                <a:gd name="connsiteY483" fmla="*/ 1613620 h 2069094"/>
                <a:gd name="connsiteX484" fmla="*/ 1606412 w 2388536"/>
                <a:gd name="connsiteY484" fmla="*/ 1612928 h 2069094"/>
                <a:gd name="connsiteX485" fmla="*/ 1606502 w 2388536"/>
                <a:gd name="connsiteY485" fmla="*/ 1616243 h 2069094"/>
                <a:gd name="connsiteX486" fmla="*/ 1605793 w 2388536"/>
                <a:gd name="connsiteY486" fmla="*/ 1637793 h 2069094"/>
                <a:gd name="connsiteX487" fmla="*/ 1576303 w 2388536"/>
                <a:gd name="connsiteY487" fmla="*/ 1635525 h 2069094"/>
                <a:gd name="connsiteX488" fmla="*/ 1574035 w 2388536"/>
                <a:gd name="connsiteY488" fmla="*/ 1683162 h 2069094"/>
                <a:gd name="connsiteX489" fmla="*/ 1563544 w 2388536"/>
                <a:gd name="connsiteY489" fmla="*/ 1714353 h 2069094"/>
                <a:gd name="connsiteX490" fmla="*/ 1552456 w 2388536"/>
                <a:gd name="connsiteY490" fmla="*/ 1739622 h 2069094"/>
                <a:gd name="connsiteX491" fmla="*/ 1566239 w 2388536"/>
                <a:gd name="connsiteY491" fmla="*/ 1773898 h 2069094"/>
                <a:gd name="connsiteX492" fmla="*/ 1598989 w 2388536"/>
                <a:gd name="connsiteY492" fmla="*/ 1851023 h 2069094"/>
                <a:gd name="connsiteX493" fmla="*/ 1642089 w 2388536"/>
                <a:gd name="connsiteY493" fmla="*/ 1894123 h 2069094"/>
                <a:gd name="connsiteX494" fmla="*/ 1714678 w 2388536"/>
                <a:gd name="connsiteY494" fmla="*/ 1937223 h 2069094"/>
                <a:gd name="connsiteX495" fmla="*/ 1775925 w 2388536"/>
                <a:gd name="connsiteY495" fmla="*/ 1987128 h 2069094"/>
                <a:gd name="connsiteX496" fmla="*/ 1687457 w 2388536"/>
                <a:gd name="connsiteY496" fmla="*/ 2014349 h 2069094"/>
                <a:gd name="connsiteX497" fmla="*/ 1628478 w 2388536"/>
                <a:gd name="connsiteY497" fmla="*/ 1946296 h 2069094"/>
                <a:gd name="connsiteX498" fmla="*/ 1571768 w 2388536"/>
                <a:gd name="connsiteY498" fmla="*/ 1916807 h 2069094"/>
                <a:gd name="connsiteX499" fmla="*/ 1530936 w 2388536"/>
                <a:gd name="connsiteY499" fmla="*/ 1905465 h 2069094"/>
                <a:gd name="connsiteX500" fmla="*/ 1506586 w 2388536"/>
                <a:gd name="connsiteY500" fmla="*/ 1894442 h 2069094"/>
                <a:gd name="connsiteX501" fmla="*/ 1500511 w 2388536"/>
                <a:gd name="connsiteY501" fmla="*/ 1891566 h 2069094"/>
                <a:gd name="connsiteX502" fmla="*/ 1499177 w 2388536"/>
                <a:gd name="connsiteY502" fmla="*/ 1903198 h 2069094"/>
                <a:gd name="connsiteX503" fmla="*/ 1469688 w 2388536"/>
                <a:gd name="connsiteY503" fmla="*/ 1907734 h 2069094"/>
                <a:gd name="connsiteX504" fmla="*/ 1419783 w 2388536"/>
                <a:gd name="connsiteY504" fmla="*/ 1984860 h 2069094"/>
                <a:gd name="connsiteX505" fmla="*/ 1376683 w 2388536"/>
                <a:gd name="connsiteY505" fmla="*/ 1919076 h 2069094"/>
                <a:gd name="connsiteX506" fmla="*/ 1299557 w 2388536"/>
                <a:gd name="connsiteY506" fmla="*/ 1869171 h 2069094"/>
                <a:gd name="connsiteX507" fmla="*/ 1256457 w 2388536"/>
                <a:gd name="connsiteY507" fmla="*/ 1848756 h 2069094"/>
                <a:gd name="connsiteX508" fmla="*/ 1220163 w 2388536"/>
                <a:gd name="connsiteY508" fmla="*/ 1810193 h 2069094"/>
                <a:gd name="connsiteX509" fmla="*/ 1186137 w 2388536"/>
                <a:gd name="connsiteY509" fmla="*/ 1780703 h 2069094"/>
                <a:gd name="connsiteX510" fmla="*/ 1145305 w 2388536"/>
                <a:gd name="connsiteY510" fmla="*/ 1794314 h 2069094"/>
                <a:gd name="connsiteX511" fmla="*/ 1134007 w 2388536"/>
                <a:gd name="connsiteY511" fmla="*/ 1790865 h 2069094"/>
                <a:gd name="connsiteX512" fmla="*/ 1136516 w 2388536"/>
                <a:gd name="connsiteY512" fmla="*/ 1831459 h 2069094"/>
                <a:gd name="connsiteX513" fmla="*/ 1138501 w 2388536"/>
                <a:gd name="connsiteY513" fmla="*/ 1887318 h 2069094"/>
                <a:gd name="connsiteX514" fmla="*/ 1104475 w 2388536"/>
                <a:gd name="connsiteY514" fmla="*/ 1887318 h 2069094"/>
                <a:gd name="connsiteX515" fmla="*/ 1086327 w 2388536"/>
                <a:gd name="connsiteY515" fmla="*/ 1928149 h 2069094"/>
                <a:gd name="connsiteX516" fmla="*/ 1045496 w 2388536"/>
                <a:gd name="connsiteY516" fmla="*/ 1962176 h 2069094"/>
                <a:gd name="connsiteX517" fmla="*/ 1020544 w 2388536"/>
                <a:gd name="connsiteY517" fmla="*/ 1964444 h 2069094"/>
                <a:gd name="connsiteX518" fmla="*/ 966102 w 2388536"/>
                <a:gd name="connsiteY518" fmla="*/ 1982591 h 2069094"/>
                <a:gd name="connsiteX519" fmla="*/ 909391 w 2388536"/>
                <a:gd name="connsiteY519" fmla="*/ 2018886 h 2069094"/>
                <a:gd name="connsiteX520" fmla="*/ 877633 w 2388536"/>
                <a:gd name="connsiteY520" fmla="*/ 2068791 h 2069094"/>
                <a:gd name="connsiteX521" fmla="*/ 857218 w 2388536"/>
                <a:gd name="connsiteY521" fmla="*/ 1993934 h 2069094"/>
                <a:gd name="connsiteX522" fmla="*/ 834534 w 2388536"/>
                <a:gd name="connsiteY522" fmla="*/ 1944029 h 2069094"/>
                <a:gd name="connsiteX523" fmla="*/ 820923 w 2388536"/>
                <a:gd name="connsiteY523" fmla="*/ 1862366 h 2069094"/>
                <a:gd name="connsiteX524" fmla="*/ 814118 w 2388536"/>
                <a:gd name="connsiteY524" fmla="*/ 1810192 h 2069094"/>
                <a:gd name="connsiteX525" fmla="*/ 864023 w 2388536"/>
                <a:gd name="connsiteY525" fmla="*/ 1733066 h 2069094"/>
                <a:gd name="connsiteX526" fmla="*/ 780092 w 2388536"/>
                <a:gd name="connsiteY526" fmla="*/ 1767093 h 2069094"/>
                <a:gd name="connsiteX527" fmla="*/ 736992 w 2388536"/>
                <a:gd name="connsiteY527" fmla="*/ 1805655 h 2069094"/>
                <a:gd name="connsiteX528" fmla="*/ 721113 w 2388536"/>
                <a:gd name="connsiteY528" fmla="*/ 1896392 h 2069094"/>
                <a:gd name="connsiteX529" fmla="*/ 687087 w 2388536"/>
                <a:gd name="connsiteY529" fmla="*/ 1839682 h 2069094"/>
                <a:gd name="connsiteX530" fmla="*/ 700697 w 2388536"/>
                <a:gd name="connsiteY530" fmla="*/ 1794314 h 2069094"/>
                <a:gd name="connsiteX531" fmla="*/ 723381 w 2388536"/>
                <a:gd name="connsiteY531" fmla="*/ 1771629 h 2069094"/>
                <a:gd name="connsiteX532" fmla="*/ 727918 w 2388536"/>
                <a:gd name="connsiteY532" fmla="*/ 1730798 h 2069094"/>
                <a:gd name="connsiteX533" fmla="*/ 791434 w 2388536"/>
                <a:gd name="connsiteY533" fmla="*/ 1658209 h 2069094"/>
                <a:gd name="connsiteX534" fmla="*/ 866292 w 2388536"/>
                <a:gd name="connsiteY534" fmla="*/ 1633256 h 2069094"/>
                <a:gd name="connsiteX535" fmla="*/ 997860 w 2388536"/>
                <a:gd name="connsiteY535" fmla="*/ 1660477 h 2069094"/>
                <a:gd name="connsiteX536" fmla="*/ 968370 w 2388536"/>
                <a:gd name="connsiteY536" fmla="*/ 1610572 h 2069094"/>
                <a:gd name="connsiteX537" fmla="*/ 870828 w 2388536"/>
                <a:gd name="connsiteY537" fmla="*/ 1562936 h 2069094"/>
                <a:gd name="connsiteX538" fmla="*/ 844180 w 2388536"/>
                <a:gd name="connsiteY538" fmla="*/ 1554686 h 2069094"/>
                <a:gd name="connsiteX539" fmla="*/ 832264 w 2388536"/>
                <a:gd name="connsiteY539" fmla="*/ 1560667 h 2069094"/>
                <a:gd name="connsiteX540" fmla="*/ 808587 w 2388536"/>
                <a:gd name="connsiteY540" fmla="*/ 1562511 h 2069094"/>
                <a:gd name="connsiteX541" fmla="*/ 807839 w 2388536"/>
                <a:gd name="connsiteY541" fmla="*/ 1562099 h 2069094"/>
                <a:gd name="connsiteX542" fmla="*/ 802934 w 2388536"/>
                <a:gd name="connsiteY542" fmla="*/ 1578921 h 2069094"/>
                <a:gd name="connsiteX543" fmla="*/ 795969 w 2388536"/>
                <a:gd name="connsiteY543" fmla="*/ 1599230 h 2069094"/>
                <a:gd name="connsiteX544" fmla="*/ 771017 w 2388536"/>
                <a:gd name="connsiteY544" fmla="*/ 1617377 h 2069094"/>
                <a:gd name="connsiteX545" fmla="*/ 714306 w 2388536"/>
                <a:gd name="connsiteY545" fmla="*/ 1646866 h 2069094"/>
                <a:gd name="connsiteX546" fmla="*/ 700696 w 2388536"/>
                <a:gd name="connsiteY546" fmla="*/ 1678624 h 2069094"/>
                <a:gd name="connsiteX547" fmla="*/ 675743 w 2388536"/>
                <a:gd name="connsiteY547" fmla="*/ 1703577 h 2069094"/>
                <a:gd name="connsiteX548" fmla="*/ 616765 w 2388536"/>
                <a:gd name="connsiteY548" fmla="*/ 1730798 h 2069094"/>
                <a:gd name="connsiteX549" fmla="*/ 571396 w 2388536"/>
                <a:gd name="connsiteY549" fmla="*/ 1746677 h 2069094"/>
                <a:gd name="connsiteX550" fmla="*/ 535102 w 2388536"/>
                <a:gd name="connsiteY550" fmla="*/ 1742140 h 2069094"/>
                <a:gd name="connsiteX551" fmla="*/ 478391 w 2388536"/>
                <a:gd name="connsiteY551" fmla="*/ 1742140 h 2069094"/>
                <a:gd name="connsiteX552" fmla="*/ 394460 w 2388536"/>
                <a:gd name="connsiteY552" fmla="*/ 1771629 h 2069094"/>
                <a:gd name="connsiteX553" fmla="*/ 346823 w 2388536"/>
                <a:gd name="connsiteY553" fmla="*/ 1807924 h 2069094"/>
                <a:gd name="connsiteX554" fmla="*/ 292382 w 2388536"/>
                <a:gd name="connsiteY554" fmla="*/ 1835145 h 2069094"/>
                <a:gd name="connsiteX555" fmla="*/ 235672 w 2388536"/>
                <a:gd name="connsiteY555" fmla="*/ 1835145 h 2069094"/>
                <a:gd name="connsiteX556" fmla="*/ 185767 w 2388536"/>
                <a:gd name="connsiteY556" fmla="*/ 1835145 h 2069094"/>
                <a:gd name="connsiteX557" fmla="*/ 156277 w 2388536"/>
                <a:gd name="connsiteY557" fmla="*/ 1882781 h 2069094"/>
                <a:gd name="connsiteX558" fmla="*/ 131325 w 2388536"/>
                <a:gd name="connsiteY558" fmla="*/ 1835145 h 2069094"/>
                <a:gd name="connsiteX559" fmla="*/ 115446 w 2388536"/>
                <a:gd name="connsiteY559" fmla="*/ 1807924 h 2069094"/>
                <a:gd name="connsiteX560" fmla="*/ 97298 w 2388536"/>
                <a:gd name="connsiteY560" fmla="*/ 1760287 h 2069094"/>
                <a:gd name="connsiteX561" fmla="*/ 79151 w 2388536"/>
                <a:gd name="connsiteY561" fmla="*/ 1742140 h 2069094"/>
                <a:gd name="connsiteX562" fmla="*/ 72346 w 2388536"/>
                <a:gd name="connsiteY562" fmla="*/ 1674087 h 2069094"/>
                <a:gd name="connsiteX563" fmla="*/ 90493 w 2388536"/>
                <a:gd name="connsiteY563" fmla="*/ 1544788 h 2069094"/>
                <a:gd name="connsiteX564" fmla="*/ 72346 w 2388536"/>
                <a:gd name="connsiteY564" fmla="*/ 1531178 h 2069094"/>
                <a:gd name="connsiteX565" fmla="*/ 45125 w 2388536"/>
                <a:gd name="connsiteY565" fmla="*/ 1499420 h 2069094"/>
                <a:gd name="connsiteX566" fmla="*/ 4294 w 2388536"/>
                <a:gd name="connsiteY566" fmla="*/ 1490346 h 2069094"/>
                <a:gd name="connsiteX567" fmla="*/ 4294 w 2388536"/>
                <a:gd name="connsiteY567" fmla="*/ 1433636 h 2069094"/>
                <a:gd name="connsiteX568" fmla="*/ 31515 w 2388536"/>
                <a:gd name="connsiteY568" fmla="*/ 1397341 h 2069094"/>
                <a:gd name="connsiteX569" fmla="*/ 24709 w 2388536"/>
                <a:gd name="connsiteY569" fmla="*/ 1336094 h 2069094"/>
                <a:gd name="connsiteX570" fmla="*/ 40588 w 2388536"/>
                <a:gd name="connsiteY570" fmla="*/ 1281652 h 2069094"/>
                <a:gd name="connsiteX571" fmla="*/ 149472 w 2388536"/>
                <a:gd name="connsiteY571" fmla="*/ 1138742 h 2069094"/>
                <a:gd name="connsiteX572" fmla="*/ 149472 w 2388536"/>
                <a:gd name="connsiteY572" fmla="*/ 1118327 h 2069094"/>
                <a:gd name="connsiteX573" fmla="*/ 208451 w 2388536"/>
                <a:gd name="connsiteY573" fmla="*/ 1072958 h 2069094"/>
                <a:gd name="connsiteX574" fmla="*/ 285719 w 2388536"/>
                <a:gd name="connsiteY574" fmla="*/ 1069272 h 2069094"/>
                <a:gd name="connsiteX575" fmla="*/ 326049 w 2388536"/>
                <a:gd name="connsiteY575" fmla="*/ 1069837 h 2069094"/>
                <a:gd name="connsiteX576" fmla="*/ 317334 w 2388536"/>
                <a:gd name="connsiteY576" fmla="*/ 1049140 h 2069094"/>
                <a:gd name="connsiteX577" fmla="*/ 357031 w 2388536"/>
                <a:gd name="connsiteY577" fmla="*/ 1045737 h 2069094"/>
                <a:gd name="connsiteX578" fmla="*/ 394460 w 2388536"/>
                <a:gd name="connsiteY578" fmla="*/ 1012845 h 2069094"/>
                <a:gd name="connsiteX579" fmla="*/ 394460 w 2388536"/>
                <a:gd name="connsiteY579" fmla="*/ 989027 h 2069094"/>
                <a:gd name="connsiteX580" fmla="*/ 416010 w 2388536"/>
                <a:gd name="connsiteY580" fmla="*/ 968612 h 2069094"/>
                <a:gd name="connsiteX581" fmla="*/ 428486 w 2388536"/>
                <a:gd name="connsiteY581" fmla="*/ 948196 h 2069094"/>
                <a:gd name="connsiteX582" fmla="*/ 414876 w 2388536"/>
                <a:gd name="connsiteY582" fmla="*/ 926646 h 2069094"/>
                <a:gd name="connsiteX583" fmla="*/ 400131 w 2388536"/>
                <a:gd name="connsiteY583" fmla="*/ 926646 h 2069094"/>
                <a:gd name="connsiteX584" fmla="*/ 387655 w 2388536"/>
                <a:gd name="connsiteY584" fmla="*/ 934585 h 2069094"/>
                <a:gd name="connsiteX585" fmla="*/ 374044 w 2388536"/>
                <a:gd name="connsiteY585" fmla="*/ 945927 h 2069094"/>
                <a:gd name="connsiteX586" fmla="*/ 358166 w 2388536"/>
                <a:gd name="connsiteY586" fmla="*/ 958403 h 2069094"/>
                <a:gd name="connsiteX587" fmla="*/ 351360 w 2388536"/>
                <a:gd name="connsiteY587" fmla="*/ 975417 h 2069094"/>
                <a:gd name="connsiteX588" fmla="*/ 349092 w 2388536"/>
                <a:gd name="connsiteY588" fmla="*/ 1000369 h 2069094"/>
                <a:gd name="connsiteX589" fmla="*/ 336616 w 2388536"/>
                <a:gd name="connsiteY589" fmla="*/ 1021919 h 2069094"/>
                <a:gd name="connsiteX590" fmla="*/ 303724 w 2388536"/>
                <a:gd name="connsiteY590" fmla="*/ 1046872 h 2069094"/>
                <a:gd name="connsiteX591" fmla="*/ 270831 w 2388536"/>
                <a:gd name="connsiteY591" fmla="*/ 1054811 h 2069094"/>
                <a:gd name="connsiteX592" fmla="*/ 251550 w 2388536"/>
                <a:gd name="connsiteY592" fmla="*/ 1053677 h 2069094"/>
                <a:gd name="connsiteX593" fmla="*/ 237939 w 2388536"/>
                <a:gd name="connsiteY593" fmla="*/ 1001503 h 2069094"/>
                <a:gd name="connsiteX594" fmla="*/ 227732 w 2388536"/>
                <a:gd name="connsiteY594" fmla="*/ 998101 h 2069094"/>
                <a:gd name="connsiteX595" fmla="*/ 206182 w 2388536"/>
                <a:gd name="connsiteY595" fmla="*/ 982222 h 2069094"/>
                <a:gd name="connsiteX596" fmla="*/ 203913 w 2388536"/>
                <a:gd name="connsiteY596" fmla="*/ 956135 h 2069094"/>
                <a:gd name="connsiteX597" fmla="*/ 219792 w 2388536"/>
                <a:gd name="connsiteY597" fmla="*/ 942525 h 2069094"/>
                <a:gd name="connsiteX598" fmla="*/ 243610 w 2388536"/>
                <a:gd name="connsiteY598" fmla="*/ 947062 h 2069094"/>
                <a:gd name="connsiteX599" fmla="*/ 245879 w 2388536"/>
                <a:gd name="connsiteY599" fmla="*/ 926646 h 2069094"/>
                <a:gd name="connsiteX600" fmla="*/ 271966 w 2388536"/>
                <a:gd name="connsiteY600" fmla="*/ 907364 h 2069094"/>
                <a:gd name="connsiteX601" fmla="*/ 301455 w 2388536"/>
                <a:gd name="connsiteY601" fmla="*/ 915304 h 2069094"/>
                <a:gd name="connsiteX602" fmla="*/ 323005 w 2388536"/>
                <a:gd name="connsiteY602" fmla="*/ 914170 h 2069094"/>
                <a:gd name="connsiteX603" fmla="*/ 347957 w 2388536"/>
                <a:gd name="connsiteY603" fmla="*/ 905096 h 2069094"/>
                <a:gd name="connsiteX604" fmla="*/ 400131 w 2388536"/>
                <a:gd name="connsiteY604" fmla="*/ 896022 h 2069094"/>
                <a:gd name="connsiteX605" fmla="*/ 385387 w 2388536"/>
                <a:gd name="connsiteY605" fmla="*/ 872204 h 2069094"/>
                <a:gd name="connsiteX606" fmla="*/ 366105 w 2388536"/>
                <a:gd name="connsiteY606" fmla="*/ 827970 h 2069094"/>
                <a:gd name="connsiteX607" fmla="*/ 364971 w 2388536"/>
                <a:gd name="connsiteY607" fmla="*/ 868801 h 2069094"/>
                <a:gd name="connsiteX608" fmla="*/ 363836 w 2388536"/>
                <a:gd name="connsiteY608" fmla="*/ 889217 h 2069094"/>
                <a:gd name="connsiteX609" fmla="*/ 342286 w 2388536"/>
                <a:gd name="connsiteY609" fmla="*/ 892620 h 2069094"/>
                <a:gd name="connsiteX610" fmla="*/ 303724 w 2388536"/>
                <a:gd name="connsiteY610" fmla="*/ 852922 h 2069094"/>
                <a:gd name="connsiteX611" fmla="*/ 301455 w 2388536"/>
                <a:gd name="connsiteY611" fmla="*/ 837044 h 2069094"/>
                <a:gd name="connsiteX612" fmla="*/ 318468 w 2388536"/>
                <a:gd name="connsiteY612" fmla="*/ 813225 h 2069094"/>
                <a:gd name="connsiteX613" fmla="*/ 336616 w 2388536"/>
                <a:gd name="connsiteY613" fmla="*/ 814360 h 2069094"/>
                <a:gd name="connsiteX614" fmla="*/ 351360 w 2388536"/>
                <a:gd name="connsiteY614" fmla="*/ 795078 h 2069094"/>
                <a:gd name="connsiteX615" fmla="*/ 332079 w 2388536"/>
                <a:gd name="connsiteY615" fmla="*/ 775796 h 2069094"/>
                <a:gd name="connsiteX616" fmla="*/ 309395 w 2388536"/>
                <a:gd name="connsiteY616" fmla="*/ 780333 h 2069094"/>
                <a:gd name="connsiteX617" fmla="*/ 304858 w 2388536"/>
                <a:gd name="connsiteY617" fmla="*/ 803017 h 2069094"/>
                <a:gd name="connsiteX618" fmla="*/ 290113 w 2388536"/>
                <a:gd name="connsiteY618" fmla="*/ 818896 h 2069094"/>
                <a:gd name="connsiteX619" fmla="*/ 268563 w 2388536"/>
                <a:gd name="connsiteY619" fmla="*/ 827970 h 2069094"/>
                <a:gd name="connsiteX620" fmla="*/ 253819 w 2388536"/>
                <a:gd name="connsiteY620" fmla="*/ 808688 h 2069094"/>
                <a:gd name="connsiteX621" fmla="*/ 253819 w 2388536"/>
                <a:gd name="connsiteY621" fmla="*/ 771260 h 2069094"/>
                <a:gd name="connsiteX622" fmla="*/ 274234 w 2388536"/>
                <a:gd name="connsiteY622" fmla="*/ 740635 h 2069094"/>
                <a:gd name="connsiteX623" fmla="*/ 284442 w 2388536"/>
                <a:gd name="connsiteY623" fmla="*/ 742904 h 2069094"/>
                <a:gd name="connsiteX624" fmla="*/ 326408 w 2388536"/>
                <a:gd name="connsiteY624" fmla="*/ 751978 h 2069094"/>
                <a:gd name="connsiteX625" fmla="*/ 326408 w 2388536"/>
                <a:gd name="connsiteY625" fmla="*/ 732696 h 2069094"/>
                <a:gd name="connsiteX626" fmla="*/ 293515 w 2388536"/>
                <a:gd name="connsiteY626" fmla="*/ 702073 h 2069094"/>
                <a:gd name="connsiteX627" fmla="*/ 288979 w 2388536"/>
                <a:gd name="connsiteY627" fmla="*/ 685060 h 2069094"/>
                <a:gd name="connsiteX628" fmla="*/ 285576 w 2388536"/>
                <a:gd name="connsiteY628" fmla="*/ 663510 h 2069094"/>
                <a:gd name="connsiteX629" fmla="*/ 268563 w 2388536"/>
                <a:gd name="connsiteY629" fmla="*/ 656705 h 2069094"/>
                <a:gd name="connsiteX630" fmla="*/ 249282 w 2388536"/>
                <a:gd name="connsiteY630" fmla="*/ 707744 h 2069094"/>
                <a:gd name="connsiteX631" fmla="*/ 247013 w 2388536"/>
                <a:gd name="connsiteY631" fmla="*/ 753112 h 2069094"/>
                <a:gd name="connsiteX632" fmla="*/ 234537 w 2388536"/>
                <a:gd name="connsiteY632" fmla="*/ 782602 h 2069094"/>
                <a:gd name="connsiteX633" fmla="*/ 218658 w 2388536"/>
                <a:gd name="connsiteY633" fmla="*/ 795078 h 2069094"/>
                <a:gd name="connsiteX634" fmla="*/ 203913 w 2388536"/>
                <a:gd name="connsiteY634" fmla="*/ 786004 h 2069094"/>
                <a:gd name="connsiteX635" fmla="*/ 184632 w 2388536"/>
                <a:gd name="connsiteY635" fmla="*/ 750844 h 2069094"/>
                <a:gd name="connsiteX636" fmla="*/ 194840 w 2388536"/>
                <a:gd name="connsiteY636" fmla="*/ 711146 h 2069094"/>
                <a:gd name="connsiteX637" fmla="*/ 217524 w 2388536"/>
                <a:gd name="connsiteY637" fmla="*/ 651034 h 2069094"/>
                <a:gd name="connsiteX638" fmla="*/ 223195 w 2388536"/>
                <a:gd name="connsiteY638" fmla="*/ 636289 h 2069094"/>
                <a:gd name="connsiteX639" fmla="*/ 275368 w 2388536"/>
                <a:gd name="connsiteY639" fmla="*/ 635155 h 2069094"/>
                <a:gd name="connsiteX640" fmla="*/ 270831 w 2388536"/>
                <a:gd name="connsiteY640" fmla="*/ 604531 h 2069094"/>
                <a:gd name="connsiteX641" fmla="*/ 250416 w 2388536"/>
                <a:gd name="connsiteY641" fmla="*/ 592055 h 2069094"/>
                <a:gd name="connsiteX642" fmla="*/ 226598 w 2388536"/>
                <a:gd name="connsiteY642" fmla="*/ 604531 h 2069094"/>
                <a:gd name="connsiteX643" fmla="*/ 203913 w 2388536"/>
                <a:gd name="connsiteY643" fmla="*/ 604531 h 2069094"/>
                <a:gd name="connsiteX644" fmla="*/ 185766 w 2388536"/>
                <a:gd name="connsiteY644" fmla="*/ 587518 h 2069094"/>
                <a:gd name="connsiteX645" fmla="*/ 183497 w 2388536"/>
                <a:gd name="connsiteY645" fmla="*/ 571639 h 2069094"/>
                <a:gd name="connsiteX646" fmla="*/ 173290 w 2388536"/>
                <a:gd name="connsiteY646" fmla="*/ 561431 h 2069094"/>
                <a:gd name="connsiteX647" fmla="*/ 174424 w 2388536"/>
                <a:gd name="connsiteY647" fmla="*/ 525137 h 2069094"/>
                <a:gd name="connsiteX648" fmla="*/ 240208 w 2388536"/>
                <a:gd name="connsiteY648" fmla="*/ 527405 h 2069094"/>
                <a:gd name="connsiteX649" fmla="*/ 261758 w 2388536"/>
                <a:gd name="connsiteY649" fmla="*/ 565968 h 2069094"/>
                <a:gd name="connsiteX650" fmla="*/ 292381 w 2388536"/>
                <a:gd name="connsiteY650" fmla="*/ 581847 h 2069094"/>
                <a:gd name="connsiteX651" fmla="*/ 317334 w 2388536"/>
                <a:gd name="connsiteY651" fmla="*/ 568236 h 2069094"/>
                <a:gd name="connsiteX652" fmla="*/ 320736 w 2388536"/>
                <a:gd name="connsiteY652" fmla="*/ 554626 h 2069094"/>
                <a:gd name="connsiteX653" fmla="*/ 340018 w 2388536"/>
                <a:gd name="connsiteY653" fmla="*/ 535344 h 2069094"/>
                <a:gd name="connsiteX654" fmla="*/ 388789 w 2388536"/>
                <a:gd name="connsiteY654" fmla="*/ 530808 h 2069094"/>
                <a:gd name="connsiteX655" fmla="*/ 413742 w 2388536"/>
                <a:gd name="connsiteY655" fmla="*/ 559163 h 2069094"/>
                <a:gd name="connsiteX656" fmla="*/ 360434 w 2388536"/>
                <a:gd name="connsiteY656" fmla="*/ 590920 h 2069094"/>
                <a:gd name="connsiteX657" fmla="*/ 383118 w 2388536"/>
                <a:gd name="connsiteY657" fmla="*/ 589786 h 2069094"/>
                <a:gd name="connsiteX658" fmla="*/ 404668 w 2388536"/>
                <a:gd name="connsiteY658" fmla="*/ 589786 h 2069094"/>
                <a:gd name="connsiteX659" fmla="*/ 421681 w 2388536"/>
                <a:gd name="connsiteY659" fmla="*/ 609068 h 2069094"/>
                <a:gd name="connsiteX660" fmla="*/ 446633 w 2388536"/>
                <a:gd name="connsiteY660" fmla="*/ 609068 h 2069094"/>
                <a:gd name="connsiteX661" fmla="*/ 471586 w 2388536"/>
                <a:gd name="connsiteY661" fmla="*/ 630618 h 2069094"/>
                <a:gd name="connsiteX662" fmla="*/ 470452 w 2388536"/>
                <a:gd name="connsiteY662" fmla="*/ 685060 h 2069094"/>
                <a:gd name="connsiteX663" fmla="*/ 457976 w 2388536"/>
                <a:gd name="connsiteY663" fmla="*/ 698670 h 2069094"/>
                <a:gd name="connsiteX664" fmla="*/ 438694 w 2388536"/>
                <a:gd name="connsiteY664" fmla="*/ 698670 h 2069094"/>
                <a:gd name="connsiteX665" fmla="*/ 425083 w 2388536"/>
                <a:gd name="connsiteY665" fmla="*/ 696402 h 2069094"/>
                <a:gd name="connsiteX666" fmla="*/ 404668 w 2388536"/>
                <a:gd name="connsiteY666" fmla="*/ 685060 h 2069094"/>
                <a:gd name="connsiteX667" fmla="*/ 377447 w 2388536"/>
                <a:gd name="connsiteY667" fmla="*/ 653302 h 2069094"/>
                <a:gd name="connsiteX668" fmla="*/ 366105 w 2388536"/>
                <a:gd name="connsiteY668" fmla="*/ 629484 h 2069094"/>
                <a:gd name="connsiteX669" fmla="*/ 355897 w 2388536"/>
                <a:gd name="connsiteY669" fmla="*/ 620410 h 2069094"/>
                <a:gd name="connsiteX670" fmla="*/ 347957 w 2388536"/>
                <a:gd name="connsiteY670" fmla="*/ 619276 h 2069094"/>
                <a:gd name="connsiteX671" fmla="*/ 321871 w 2388536"/>
                <a:gd name="connsiteY671" fmla="*/ 640825 h 2069094"/>
                <a:gd name="connsiteX672" fmla="*/ 329810 w 2388536"/>
                <a:gd name="connsiteY672" fmla="*/ 674852 h 2069094"/>
                <a:gd name="connsiteX673" fmla="*/ 340018 w 2388536"/>
                <a:gd name="connsiteY673" fmla="*/ 673718 h 2069094"/>
                <a:gd name="connsiteX674" fmla="*/ 364971 w 2388536"/>
                <a:gd name="connsiteY674" fmla="*/ 675986 h 2069094"/>
                <a:gd name="connsiteX675" fmla="*/ 383118 w 2388536"/>
                <a:gd name="connsiteY675" fmla="*/ 707744 h 2069094"/>
                <a:gd name="connsiteX676" fmla="*/ 366105 w 2388536"/>
                <a:gd name="connsiteY676" fmla="*/ 740635 h 2069094"/>
                <a:gd name="connsiteX677" fmla="*/ 377447 w 2388536"/>
                <a:gd name="connsiteY677" fmla="*/ 764455 h 2069094"/>
                <a:gd name="connsiteX678" fmla="*/ 423949 w 2388536"/>
                <a:gd name="connsiteY678" fmla="*/ 717951 h 2069094"/>
                <a:gd name="connsiteX679" fmla="*/ 436426 w 2388536"/>
                <a:gd name="connsiteY679" fmla="*/ 719086 h 2069094"/>
                <a:gd name="connsiteX680" fmla="*/ 444365 w 2388536"/>
                <a:gd name="connsiteY680" fmla="*/ 756515 h 2069094"/>
                <a:gd name="connsiteX681" fmla="*/ 422815 w 2388536"/>
                <a:gd name="connsiteY681" fmla="*/ 783736 h 2069094"/>
                <a:gd name="connsiteX682" fmla="*/ 397862 w 2388536"/>
                <a:gd name="connsiteY682" fmla="*/ 795078 h 2069094"/>
                <a:gd name="connsiteX683" fmla="*/ 400131 w 2388536"/>
                <a:gd name="connsiteY683" fmla="*/ 816628 h 2069094"/>
                <a:gd name="connsiteX684" fmla="*/ 411473 w 2388536"/>
                <a:gd name="connsiteY684" fmla="*/ 844983 h 2069094"/>
                <a:gd name="connsiteX685" fmla="*/ 480660 w 2388536"/>
                <a:gd name="connsiteY685" fmla="*/ 793944 h 2069094"/>
                <a:gd name="connsiteX686" fmla="*/ 484062 w 2388536"/>
                <a:gd name="connsiteY686" fmla="*/ 766723 h 2069094"/>
                <a:gd name="connsiteX687" fmla="*/ 530565 w 2388536"/>
                <a:gd name="connsiteY687" fmla="*/ 758783 h 2069094"/>
                <a:gd name="connsiteX688" fmla="*/ 565725 w 2388536"/>
                <a:gd name="connsiteY688" fmla="*/ 774662 h 2069094"/>
                <a:gd name="connsiteX689" fmla="*/ 563457 w 2388536"/>
                <a:gd name="connsiteY689" fmla="*/ 816628 h 2069094"/>
                <a:gd name="connsiteX690" fmla="*/ 516954 w 2388536"/>
                <a:gd name="connsiteY690" fmla="*/ 835909 h 2069094"/>
                <a:gd name="connsiteX691" fmla="*/ 487465 w 2388536"/>
                <a:gd name="connsiteY691" fmla="*/ 820031 h 2069094"/>
                <a:gd name="connsiteX692" fmla="*/ 468183 w 2388536"/>
                <a:gd name="connsiteY692" fmla="*/ 830238 h 2069094"/>
                <a:gd name="connsiteX693" fmla="*/ 501075 w 2388536"/>
                <a:gd name="connsiteY693" fmla="*/ 840446 h 2069094"/>
                <a:gd name="connsiteX694" fmla="*/ 512418 w 2388536"/>
                <a:gd name="connsiteY694" fmla="*/ 849520 h 2069094"/>
                <a:gd name="connsiteX695" fmla="*/ 523759 w 2388536"/>
                <a:gd name="connsiteY695" fmla="*/ 851788 h 2069094"/>
                <a:gd name="connsiteX696" fmla="*/ 535102 w 2388536"/>
                <a:gd name="connsiteY696" fmla="*/ 861996 h 2069094"/>
                <a:gd name="connsiteX697" fmla="*/ 538504 w 2388536"/>
                <a:gd name="connsiteY697" fmla="*/ 883546 h 2069094"/>
                <a:gd name="connsiteX698" fmla="*/ 527162 w 2388536"/>
                <a:gd name="connsiteY698" fmla="*/ 901693 h 2069094"/>
                <a:gd name="connsiteX699" fmla="*/ 498807 w 2388536"/>
                <a:gd name="connsiteY699" fmla="*/ 893754 h 2069094"/>
                <a:gd name="connsiteX700" fmla="*/ 467049 w 2388536"/>
                <a:gd name="connsiteY700" fmla="*/ 879009 h 2069094"/>
                <a:gd name="connsiteX701" fmla="*/ 453439 w 2388536"/>
                <a:gd name="connsiteY701" fmla="*/ 863130 h 2069094"/>
                <a:gd name="connsiteX702" fmla="*/ 442097 w 2388536"/>
                <a:gd name="connsiteY702" fmla="*/ 884680 h 2069094"/>
                <a:gd name="connsiteX703" fmla="*/ 445499 w 2388536"/>
                <a:gd name="connsiteY703" fmla="*/ 905096 h 2069094"/>
                <a:gd name="connsiteX704" fmla="*/ 457976 w 2388536"/>
                <a:gd name="connsiteY704" fmla="*/ 905096 h 2069094"/>
                <a:gd name="connsiteX705" fmla="*/ 498807 w 2388536"/>
                <a:gd name="connsiteY705" fmla="*/ 905096 h 2069094"/>
                <a:gd name="connsiteX706" fmla="*/ 521491 w 2388536"/>
                <a:gd name="connsiteY706" fmla="*/ 917572 h 2069094"/>
                <a:gd name="connsiteX707" fmla="*/ 552115 w 2388536"/>
                <a:gd name="connsiteY707" fmla="*/ 931182 h 2069094"/>
                <a:gd name="connsiteX708" fmla="*/ 570262 w 2388536"/>
                <a:gd name="connsiteY708" fmla="*/ 931182 h 2069094"/>
                <a:gd name="connsiteX709" fmla="*/ 591812 w 2388536"/>
                <a:gd name="connsiteY709" fmla="*/ 909633 h 2069094"/>
                <a:gd name="connsiteX710" fmla="*/ 604288 w 2388536"/>
                <a:gd name="connsiteY710" fmla="*/ 910767 h 2069094"/>
                <a:gd name="connsiteX711" fmla="*/ 629241 w 2388536"/>
                <a:gd name="connsiteY711" fmla="*/ 926646 h 2069094"/>
                <a:gd name="connsiteX712" fmla="*/ 631509 w 2388536"/>
                <a:gd name="connsiteY712" fmla="*/ 947062 h 2069094"/>
                <a:gd name="connsiteX713" fmla="*/ 624704 w 2388536"/>
                <a:gd name="connsiteY713" fmla="*/ 986759 h 2069094"/>
                <a:gd name="connsiteX714" fmla="*/ 599751 w 2388536"/>
                <a:gd name="connsiteY714" fmla="*/ 998101 h 2069094"/>
                <a:gd name="connsiteX715" fmla="*/ 580470 w 2388536"/>
                <a:gd name="connsiteY715" fmla="*/ 1002637 h 2069094"/>
                <a:gd name="connsiteX716" fmla="*/ 567994 w 2388536"/>
                <a:gd name="connsiteY716" fmla="*/ 1018517 h 2069094"/>
                <a:gd name="connsiteX717" fmla="*/ 532833 w 2388536"/>
                <a:gd name="connsiteY717" fmla="*/ 989027 h 2069094"/>
                <a:gd name="connsiteX718" fmla="*/ 479525 w 2388536"/>
                <a:gd name="connsiteY718" fmla="*/ 956135 h 2069094"/>
                <a:gd name="connsiteX719" fmla="*/ 543041 w 2388536"/>
                <a:gd name="connsiteY719" fmla="*/ 1019651 h 2069094"/>
                <a:gd name="connsiteX720" fmla="*/ 587275 w 2388536"/>
                <a:gd name="connsiteY720" fmla="*/ 1061616 h 2069094"/>
                <a:gd name="connsiteX721" fmla="*/ 597483 w 2388536"/>
                <a:gd name="connsiteY721" fmla="*/ 1035529 h 2069094"/>
                <a:gd name="connsiteX722" fmla="*/ 606556 w 2388536"/>
                <a:gd name="connsiteY722" fmla="*/ 1000369 h 2069094"/>
                <a:gd name="connsiteX723" fmla="*/ 628106 w 2388536"/>
                <a:gd name="connsiteY723" fmla="*/ 987893 h 2069094"/>
                <a:gd name="connsiteX724" fmla="*/ 650791 w 2388536"/>
                <a:gd name="connsiteY724" fmla="*/ 967477 h 2069094"/>
                <a:gd name="connsiteX725" fmla="*/ 670072 w 2388536"/>
                <a:gd name="connsiteY725" fmla="*/ 942525 h 2069094"/>
                <a:gd name="connsiteX726" fmla="*/ 725649 w 2388536"/>
                <a:gd name="connsiteY726" fmla="*/ 951598 h 2069094"/>
                <a:gd name="connsiteX727" fmla="*/ 752869 w 2388536"/>
                <a:gd name="connsiteY727" fmla="*/ 970880 h 2069094"/>
                <a:gd name="connsiteX728" fmla="*/ 771017 w 2388536"/>
                <a:gd name="connsiteY728" fmla="*/ 992430 h 2069094"/>
                <a:gd name="connsiteX729" fmla="*/ 748333 w 2388536"/>
                <a:gd name="connsiteY729" fmla="*/ 1012845 h 2069094"/>
                <a:gd name="connsiteX730" fmla="*/ 679146 w 2388536"/>
                <a:gd name="connsiteY730" fmla="*/ 992430 h 2069094"/>
                <a:gd name="connsiteX731" fmla="*/ 662133 w 2388536"/>
                <a:gd name="connsiteY731" fmla="*/ 996967 h 2069094"/>
                <a:gd name="connsiteX732" fmla="*/ 698428 w 2388536"/>
                <a:gd name="connsiteY732" fmla="*/ 1012845 h 2069094"/>
                <a:gd name="connsiteX733" fmla="*/ 723380 w 2388536"/>
                <a:gd name="connsiteY733" fmla="*/ 1018517 h 2069094"/>
                <a:gd name="connsiteX734" fmla="*/ 746064 w 2388536"/>
                <a:gd name="connsiteY734" fmla="*/ 1043469 h 2069094"/>
                <a:gd name="connsiteX735" fmla="*/ 731319 w 2388536"/>
                <a:gd name="connsiteY735" fmla="*/ 1068422 h 2069094"/>
                <a:gd name="connsiteX736" fmla="*/ 704098 w 2388536"/>
                <a:gd name="connsiteY736" fmla="*/ 1068422 h 2069094"/>
                <a:gd name="connsiteX737" fmla="*/ 670072 w 2388536"/>
                <a:gd name="connsiteY737" fmla="*/ 1045737 h 2069094"/>
                <a:gd name="connsiteX738" fmla="*/ 646254 w 2388536"/>
                <a:gd name="connsiteY738" fmla="*/ 1025322 h 2069094"/>
                <a:gd name="connsiteX739" fmla="*/ 617899 w 2388536"/>
                <a:gd name="connsiteY739" fmla="*/ 1015114 h 2069094"/>
                <a:gd name="connsiteX740" fmla="*/ 604288 w 2388536"/>
                <a:gd name="connsiteY740" fmla="*/ 1029858 h 2069094"/>
                <a:gd name="connsiteX741" fmla="*/ 629241 w 2388536"/>
                <a:gd name="connsiteY741" fmla="*/ 1049140 h 2069094"/>
                <a:gd name="connsiteX742" fmla="*/ 650791 w 2388536"/>
                <a:gd name="connsiteY742" fmla="*/ 1046872 h 2069094"/>
                <a:gd name="connsiteX743" fmla="*/ 676877 w 2388536"/>
                <a:gd name="connsiteY743" fmla="*/ 1068422 h 2069094"/>
                <a:gd name="connsiteX744" fmla="*/ 696159 w 2388536"/>
                <a:gd name="connsiteY744" fmla="*/ 1077495 h 2069094"/>
                <a:gd name="connsiteX745" fmla="*/ 742661 w 2388536"/>
                <a:gd name="connsiteY745" fmla="*/ 1083166 h 2069094"/>
                <a:gd name="connsiteX746" fmla="*/ 754004 w 2388536"/>
                <a:gd name="connsiteY746" fmla="*/ 1101313 h 2069094"/>
                <a:gd name="connsiteX747" fmla="*/ 741502 w 2388536"/>
                <a:gd name="connsiteY747" fmla="*/ 1129202 h 2069094"/>
                <a:gd name="connsiteX748" fmla="*/ 743527 w 2388536"/>
                <a:gd name="connsiteY748" fmla="*/ 1128949 h 2069094"/>
                <a:gd name="connsiteX749" fmla="*/ 755953 w 2388536"/>
                <a:gd name="connsiteY749" fmla="*/ 1134365 h 2069094"/>
                <a:gd name="connsiteX750" fmla="*/ 760431 w 2388536"/>
                <a:gd name="connsiteY750" fmla="*/ 1140138 h 2069094"/>
                <a:gd name="connsiteX751" fmla="*/ 765222 w 2388536"/>
                <a:gd name="connsiteY751" fmla="*/ 1120223 h 2069094"/>
                <a:gd name="connsiteX752" fmla="*/ 771017 w 2388536"/>
                <a:gd name="connsiteY752" fmla="*/ 1045738 h 2069094"/>
                <a:gd name="connsiteX753" fmla="*/ 829996 w 2388536"/>
                <a:gd name="connsiteY753" fmla="*/ 1007175 h 2069094"/>
                <a:gd name="connsiteX754" fmla="*/ 918463 w 2388536"/>
                <a:gd name="connsiteY754" fmla="*/ 952733 h 2069094"/>
                <a:gd name="connsiteX755" fmla="*/ 1009200 w 2388536"/>
                <a:gd name="connsiteY755" fmla="*/ 970881 h 2069094"/>
                <a:gd name="connsiteX756" fmla="*/ 1054568 w 2388536"/>
                <a:gd name="connsiteY756" fmla="*/ 1023054 h 2069094"/>
                <a:gd name="connsiteX757" fmla="*/ 1122196 w 2388536"/>
                <a:gd name="connsiteY757" fmla="*/ 1056371 h 2069094"/>
                <a:gd name="connsiteX758" fmla="*/ 1144820 w 2388536"/>
                <a:gd name="connsiteY758" fmla="*/ 1064862 h 2069094"/>
                <a:gd name="connsiteX759" fmla="*/ 1111279 w 2388536"/>
                <a:gd name="connsiteY759" fmla="*/ 948196 h 2069094"/>
                <a:gd name="connsiteX760" fmla="*/ 1075527 w 2388536"/>
                <a:gd name="connsiteY760" fmla="*/ 865968 h 2069094"/>
                <a:gd name="connsiteX761" fmla="*/ 1056837 w 2388536"/>
                <a:gd name="connsiteY761" fmla="*/ 867667 h 2069094"/>
                <a:gd name="connsiteX762" fmla="*/ 1055548 w 2388536"/>
                <a:gd name="connsiteY762" fmla="*/ 866930 h 2069094"/>
                <a:gd name="connsiteX763" fmla="*/ 1055702 w 2388536"/>
                <a:gd name="connsiteY763" fmla="*/ 869936 h 2069094"/>
                <a:gd name="connsiteX764" fmla="*/ 1045495 w 2388536"/>
                <a:gd name="connsiteY764" fmla="*/ 905097 h 2069094"/>
                <a:gd name="connsiteX765" fmla="*/ 1062508 w 2388536"/>
                <a:gd name="connsiteY765" fmla="*/ 924378 h 2069094"/>
                <a:gd name="connsiteX766" fmla="*/ 1090863 w 2388536"/>
                <a:gd name="connsiteY766" fmla="*/ 969746 h 2069094"/>
                <a:gd name="connsiteX767" fmla="*/ 1059105 w 2388536"/>
                <a:gd name="connsiteY767" fmla="*/ 976551 h 2069094"/>
                <a:gd name="connsiteX768" fmla="*/ 1038690 w 2388536"/>
                <a:gd name="connsiteY768" fmla="*/ 960673 h 2069094"/>
                <a:gd name="connsiteX769" fmla="*/ 1027347 w 2388536"/>
                <a:gd name="connsiteY769" fmla="*/ 958404 h 2069094"/>
                <a:gd name="connsiteX770" fmla="*/ 1004663 w 2388536"/>
                <a:gd name="connsiteY770" fmla="*/ 944794 h 2069094"/>
                <a:gd name="connsiteX771" fmla="*/ 992187 w 2388536"/>
                <a:gd name="connsiteY771" fmla="*/ 945928 h 2069094"/>
                <a:gd name="connsiteX772" fmla="*/ 974040 w 2388536"/>
                <a:gd name="connsiteY772" fmla="*/ 945928 h 2069094"/>
                <a:gd name="connsiteX773" fmla="*/ 959295 w 2388536"/>
                <a:gd name="connsiteY773" fmla="*/ 944794 h 2069094"/>
                <a:gd name="connsiteX774" fmla="*/ 941148 w 2388536"/>
                <a:gd name="connsiteY774" fmla="*/ 927781 h 2069094"/>
                <a:gd name="connsiteX775" fmla="*/ 947953 w 2388536"/>
                <a:gd name="connsiteY775" fmla="*/ 903962 h 2069094"/>
                <a:gd name="connsiteX776" fmla="*/ 976308 w 2388536"/>
                <a:gd name="connsiteY776" fmla="*/ 869936 h 2069094"/>
                <a:gd name="connsiteX777" fmla="*/ 967235 w 2388536"/>
                <a:gd name="connsiteY777" fmla="*/ 855192 h 2069094"/>
                <a:gd name="connsiteX778" fmla="*/ 942282 w 2388536"/>
                <a:gd name="connsiteY778" fmla="*/ 848386 h 2069094"/>
                <a:gd name="connsiteX779" fmla="*/ 910524 w 2388536"/>
                <a:gd name="connsiteY779" fmla="*/ 838178 h 2069094"/>
                <a:gd name="connsiteX780" fmla="*/ 905987 w 2388536"/>
                <a:gd name="connsiteY780" fmla="*/ 849520 h 2069094"/>
                <a:gd name="connsiteX781" fmla="*/ 905987 w 2388536"/>
                <a:gd name="connsiteY781" fmla="*/ 850655 h 2069094"/>
                <a:gd name="connsiteX782" fmla="*/ 896914 w 2388536"/>
                <a:gd name="connsiteY782" fmla="*/ 866533 h 2069094"/>
                <a:gd name="connsiteX783" fmla="*/ 892377 w 2388536"/>
                <a:gd name="connsiteY783" fmla="*/ 890352 h 2069094"/>
                <a:gd name="connsiteX784" fmla="*/ 896914 w 2388536"/>
                <a:gd name="connsiteY784" fmla="*/ 922109 h 2069094"/>
                <a:gd name="connsiteX785" fmla="*/ 904853 w 2388536"/>
                <a:gd name="connsiteY785" fmla="*/ 945928 h 2069094"/>
                <a:gd name="connsiteX786" fmla="*/ 885572 w 2388536"/>
                <a:gd name="connsiteY786" fmla="*/ 957270 h 2069094"/>
                <a:gd name="connsiteX787" fmla="*/ 876498 w 2388536"/>
                <a:gd name="connsiteY787" fmla="*/ 960673 h 2069094"/>
                <a:gd name="connsiteX788" fmla="*/ 852680 w 2388536"/>
                <a:gd name="connsiteY788" fmla="*/ 981088 h 2069094"/>
                <a:gd name="connsiteX789" fmla="*/ 820922 w 2388536"/>
                <a:gd name="connsiteY789" fmla="*/ 978820 h 2069094"/>
                <a:gd name="connsiteX790" fmla="*/ 806177 w 2388536"/>
                <a:gd name="connsiteY790" fmla="*/ 966344 h 2069094"/>
                <a:gd name="connsiteX791" fmla="*/ 778956 w 2388536"/>
                <a:gd name="connsiteY791" fmla="*/ 949330 h 2069094"/>
                <a:gd name="connsiteX792" fmla="*/ 764212 w 2388536"/>
                <a:gd name="connsiteY792" fmla="*/ 945928 h 2069094"/>
                <a:gd name="connsiteX793" fmla="*/ 741528 w 2388536"/>
                <a:gd name="connsiteY793" fmla="*/ 942525 h 2069094"/>
                <a:gd name="connsiteX794" fmla="*/ 735857 w 2388536"/>
                <a:gd name="connsiteY794" fmla="*/ 942525 h 2069094"/>
                <a:gd name="connsiteX795" fmla="*/ 702965 w 2388536"/>
                <a:gd name="connsiteY795" fmla="*/ 924378 h 2069094"/>
                <a:gd name="connsiteX796" fmla="*/ 678012 w 2388536"/>
                <a:gd name="connsiteY796" fmla="*/ 909634 h 2069094"/>
                <a:gd name="connsiteX797" fmla="*/ 657597 w 2388536"/>
                <a:gd name="connsiteY797" fmla="*/ 889218 h 2069094"/>
                <a:gd name="connsiteX798" fmla="*/ 658731 w 2388536"/>
                <a:gd name="connsiteY798" fmla="*/ 872204 h 2069094"/>
                <a:gd name="connsiteX799" fmla="*/ 659865 w 2388536"/>
                <a:gd name="connsiteY799" fmla="*/ 851789 h 2069094"/>
                <a:gd name="connsiteX800" fmla="*/ 662133 w 2388536"/>
                <a:gd name="connsiteY800" fmla="*/ 835910 h 2069094"/>
                <a:gd name="connsiteX801" fmla="*/ 678012 w 2388536"/>
                <a:gd name="connsiteY801" fmla="*/ 823434 h 2069094"/>
                <a:gd name="connsiteX802" fmla="*/ 705233 w 2388536"/>
                <a:gd name="connsiteY802" fmla="*/ 826836 h 2069094"/>
                <a:gd name="connsiteX803" fmla="*/ 726783 w 2388536"/>
                <a:gd name="connsiteY803" fmla="*/ 824568 h 2069094"/>
                <a:gd name="connsiteX804" fmla="*/ 752870 w 2388536"/>
                <a:gd name="connsiteY804" fmla="*/ 800750 h 2069094"/>
                <a:gd name="connsiteX805" fmla="*/ 754004 w 2388536"/>
                <a:gd name="connsiteY805" fmla="*/ 774663 h 2069094"/>
                <a:gd name="connsiteX806" fmla="*/ 672341 w 2388536"/>
                <a:gd name="connsiteY806" fmla="*/ 812092 h 2069094"/>
                <a:gd name="connsiteX807" fmla="*/ 653060 w 2388536"/>
                <a:gd name="connsiteY807" fmla="*/ 796213 h 2069094"/>
                <a:gd name="connsiteX808" fmla="*/ 631510 w 2388536"/>
                <a:gd name="connsiteY808" fmla="*/ 773529 h 2069094"/>
                <a:gd name="connsiteX809" fmla="*/ 632644 w 2388536"/>
                <a:gd name="connsiteY809" fmla="*/ 748575 h 2069094"/>
                <a:gd name="connsiteX810" fmla="*/ 659865 w 2388536"/>
                <a:gd name="connsiteY810" fmla="*/ 730428 h 2069094"/>
                <a:gd name="connsiteX811" fmla="*/ 715441 w 2388536"/>
                <a:gd name="connsiteY811" fmla="*/ 730428 h 2069094"/>
                <a:gd name="connsiteX812" fmla="*/ 722246 w 2388536"/>
                <a:gd name="connsiteY812" fmla="*/ 717952 h 2069094"/>
                <a:gd name="connsiteX813" fmla="*/ 741528 w 2388536"/>
                <a:gd name="connsiteY813" fmla="*/ 719086 h 2069094"/>
                <a:gd name="connsiteX814" fmla="*/ 771017 w 2388536"/>
                <a:gd name="connsiteY814" fmla="*/ 730428 h 2069094"/>
                <a:gd name="connsiteX815" fmla="*/ 788030 w 2388536"/>
                <a:gd name="connsiteY815" fmla="*/ 731562 h 2069094"/>
                <a:gd name="connsiteX816" fmla="*/ 817519 w 2388536"/>
                <a:gd name="connsiteY816" fmla="*/ 736099 h 2069094"/>
                <a:gd name="connsiteX817" fmla="*/ 829996 w 2388536"/>
                <a:gd name="connsiteY817" fmla="*/ 751979 h 2069094"/>
                <a:gd name="connsiteX818" fmla="*/ 856082 w 2388536"/>
                <a:gd name="connsiteY818" fmla="*/ 768992 h 2069094"/>
                <a:gd name="connsiteX819" fmla="*/ 873095 w 2388536"/>
                <a:gd name="connsiteY819" fmla="*/ 771260 h 2069094"/>
                <a:gd name="connsiteX820" fmla="*/ 890109 w 2388536"/>
                <a:gd name="connsiteY820" fmla="*/ 789407 h 2069094"/>
                <a:gd name="connsiteX821" fmla="*/ 921866 w 2388536"/>
                <a:gd name="connsiteY821" fmla="*/ 790541 h 2069094"/>
                <a:gd name="connsiteX822" fmla="*/ 953624 w 2388536"/>
                <a:gd name="connsiteY822" fmla="*/ 793944 h 2069094"/>
                <a:gd name="connsiteX823" fmla="*/ 988785 w 2388536"/>
                <a:gd name="connsiteY823" fmla="*/ 834776 h 2069094"/>
                <a:gd name="connsiteX824" fmla="*/ 1006833 w 2388536"/>
                <a:gd name="connsiteY824" fmla="*/ 827556 h 2069094"/>
                <a:gd name="connsiteX825" fmla="*/ 1005798 w 2388536"/>
                <a:gd name="connsiteY825" fmla="*/ 799614 h 2069094"/>
                <a:gd name="connsiteX826" fmla="*/ 1013737 w 2388536"/>
                <a:gd name="connsiteY826" fmla="*/ 783736 h 2069094"/>
                <a:gd name="connsiteX827" fmla="*/ 1045495 w 2388536"/>
                <a:gd name="connsiteY827" fmla="*/ 771259 h 2069094"/>
                <a:gd name="connsiteX828" fmla="*/ 1040958 w 2388536"/>
                <a:gd name="connsiteY828" fmla="*/ 753112 h 2069094"/>
                <a:gd name="connsiteX829" fmla="*/ 1030751 w 2388536"/>
                <a:gd name="connsiteY829" fmla="*/ 731562 h 2069094"/>
                <a:gd name="connsiteX830" fmla="*/ 1034153 w 2388536"/>
                <a:gd name="connsiteY830" fmla="*/ 717951 h 2069094"/>
                <a:gd name="connsiteX831" fmla="*/ 1047763 w 2388536"/>
                <a:gd name="connsiteY831" fmla="*/ 707544 h 2069094"/>
                <a:gd name="connsiteX832" fmla="*/ 1047763 w 2388536"/>
                <a:gd name="connsiteY832" fmla="*/ 657839 h 2069094"/>
                <a:gd name="connsiteX833" fmla="*/ 1045494 w 2388536"/>
                <a:gd name="connsiteY833" fmla="*/ 589787 h 2069094"/>
                <a:gd name="connsiteX834" fmla="*/ 1029616 w 2388536"/>
                <a:gd name="connsiteY834" fmla="*/ 592055 h 2069094"/>
                <a:gd name="connsiteX835" fmla="*/ 1016005 w 2388536"/>
                <a:gd name="connsiteY835" fmla="*/ 621545 h 2069094"/>
                <a:gd name="connsiteX836" fmla="*/ 995589 w 2388536"/>
                <a:gd name="connsiteY836" fmla="*/ 632887 h 2069094"/>
                <a:gd name="connsiteX837" fmla="*/ 979711 w 2388536"/>
                <a:gd name="connsiteY837" fmla="*/ 651034 h 2069094"/>
                <a:gd name="connsiteX838" fmla="*/ 963831 w 2388536"/>
                <a:gd name="connsiteY838" fmla="*/ 664645 h 2069094"/>
                <a:gd name="connsiteX839" fmla="*/ 963831 w 2388536"/>
                <a:gd name="connsiteY839" fmla="*/ 705476 h 2069094"/>
                <a:gd name="connsiteX840" fmla="*/ 957026 w 2388536"/>
                <a:gd name="connsiteY840" fmla="*/ 755382 h 2069094"/>
                <a:gd name="connsiteX841" fmla="*/ 927537 w 2388536"/>
                <a:gd name="connsiteY841" fmla="*/ 748576 h 2069094"/>
                <a:gd name="connsiteX842" fmla="*/ 895779 w 2388536"/>
                <a:gd name="connsiteY842" fmla="*/ 748576 h 2069094"/>
                <a:gd name="connsiteX843" fmla="*/ 882169 w 2388536"/>
                <a:gd name="connsiteY843" fmla="*/ 753113 h 2069094"/>
                <a:gd name="connsiteX844" fmla="*/ 870827 w 2388536"/>
                <a:gd name="connsiteY844" fmla="*/ 753113 h 2069094"/>
                <a:gd name="connsiteX845" fmla="*/ 841337 w 2388536"/>
                <a:gd name="connsiteY845" fmla="*/ 682792 h 2069094"/>
                <a:gd name="connsiteX846" fmla="*/ 805043 w 2388536"/>
                <a:gd name="connsiteY846" fmla="*/ 660108 h 2069094"/>
                <a:gd name="connsiteX847" fmla="*/ 746064 w 2388536"/>
                <a:gd name="connsiteY847" fmla="*/ 639692 h 2069094"/>
                <a:gd name="connsiteX848" fmla="*/ 743796 w 2388536"/>
                <a:gd name="connsiteY848" fmla="*/ 605666 h 2069094"/>
                <a:gd name="connsiteX849" fmla="*/ 752869 w 2388536"/>
                <a:gd name="connsiteY849" fmla="*/ 587519 h 2069094"/>
                <a:gd name="connsiteX850" fmla="*/ 746064 w 2388536"/>
                <a:gd name="connsiteY850" fmla="*/ 569371 h 2069094"/>
                <a:gd name="connsiteX851" fmla="*/ 752869 w 2388536"/>
                <a:gd name="connsiteY851" fmla="*/ 542150 h 2069094"/>
                <a:gd name="connsiteX852" fmla="*/ 773285 w 2388536"/>
                <a:gd name="connsiteY852" fmla="*/ 537614 h 2069094"/>
                <a:gd name="connsiteX853" fmla="*/ 793701 w 2388536"/>
                <a:gd name="connsiteY853" fmla="*/ 517198 h 2069094"/>
                <a:gd name="connsiteX854" fmla="*/ 820922 w 2388536"/>
                <a:gd name="connsiteY854" fmla="*/ 478635 h 2069094"/>
                <a:gd name="connsiteX855" fmla="*/ 866290 w 2388536"/>
                <a:gd name="connsiteY855" fmla="*/ 460488 h 2069094"/>
                <a:gd name="connsiteX856" fmla="*/ 893511 w 2388536"/>
                <a:gd name="connsiteY856" fmla="*/ 462756 h 2069094"/>
                <a:gd name="connsiteX857" fmla="*/ 891242 w 2388536"/>
                <a:gd name="connsiteY857" fmla="*/ 430998 h 2069094"/>
                <a:gd name="connsiteX858" fmla="*/ 895779 w 2388536"/>
                <a:gd name="connsiteY858" fmla="*/ 383362 h 2069094"/>
                <a:gd name="connsiteX859" fmla="*/ 904853 w 2388536"/>
                <a:gd name="connsiteY859" fmla="*/ 367482 h 2069094"/>
                <a:gd name="connsiteX860" fmla="*/ 845874 w 2388536"/>
                <a:gd name="connsiteY860" fmla="*/ 376556 h 2069094"/>
                <a:gd name="connsiteX861" fmla="*/ 786895 w 2388536"/>
                <a:gd name="connsiteY861" fmla="*/ 387898 h 2069094"/>
                <a:gd name="connsiteX862" fmla="*/ 771017 w 2388536"/>
                <a:gd name="connsiteY862" fmla="*/ 367482 h 2069094"/>
                <a:gd name="connsiteX863" fmla="*/ 782359 w 2388536"/>
                <a:gd name="connsiteY863" fmla="*/ 326651 h 2069094"/>
                <a:gd name="connsiteX864" fmla="*/ 825459 w 2388536"/>
                <a:gd name="connsiteY864" fmla="*/ 306236 h 2069094"/>
                <a:gd name="connsiteX865" fmla="*/ 875364 w 2388536"/>
                <a:gd name="connsiteY865" fmla="*/ 301699 h 2069094"/>
                <a:gd name="connsiteX866" fmla="*/ 891242 w 2388536"/>
                <a:gd name="connsiteY866" fmla="*/ 285820 h 2069094"/>
                <a:gd name="connsiteX867" fmla="*/ 916195 w 2388536"/>
                <a:gd name="connsiteY867" fmla="*/ 299430 h 2069094"/>
                <a:gd name="connsiteX868" fmla="*/ 954758 w 2388536"/>
                <a:gd name="connsiteY868" fmla="*/ 285820 h 2069094"/>
                <a:gd name="connsiteX869" fmla="*/ 984247 w 2388536"/>
                <a:gd name="connsiteY869" fmla="*/ 285820 h 2069094"/>
                <a:gd name="connsiteX870" fmla="*/ 1009200 w 2388536"/>
                <a:gd name="connsiteY870" fmla="*/ 297162 h 2069094"/>
                <a:gd name="connsiteX871" fmla="*/ 995589 w 2388536"/>
                <a:gd name="connsiteY871" fmla="*/ 265404 h 2069094"/>
                <a:gd name="connsiteX872" fmla="*/ 1020542 w 2388536"/>
                <a:gd name="connsiteY872" fmla="*/ 240451 h 2069094"/>
                <a:gd name="connsiteX873" fmla="*/ 988784 w 2388536"/>
                <a:gd name="connsiteY873" fmla="*/ 217767 h 2069094"/>
                <a:gd name="connsiteX874" fmla="*/ 986516 w 2388536"/>
                <a:gd name="connsiteY874" fmla="*/ 188278 h 2069094"/>
                <a:gd name="connsiteX875" fmla="*/ 1006932 w 2388536"/>
                <a:gd name="connsiteY875" fmla="*/ 174668 h 2069094"/>
                <a:gd name="connsiteX876" fmla="*/ 1025079 w 2388536"/>
                <a:gd name="connsiteY876" fmla="*/ 149715 h 2069094"/>
                <a:gd name="connsiteX877" fmla="*/ 1045494 w 2388536"/>
                <a:gd name="connsiteY877" fmla="*/ 151984 h 2069094"/>
                <a:gd name="connsiteX878" fmla="*/ 1093131 w 2388536"/>
                <a:gd name="connsiteY878" fmla="*/ 174668 h 2069094"/>
                <a:gd name="connsiteX879" fmla="*/ 1093131 w 2388536"/>
                <a:gd name="connsiteY879" fmla="*/ 145178 h 2069094"/>
                <a:gd name="connsiteX880" fmla="*/ 1070447 w 2388536"/>
                <a:gd name="connsiteY880" fmla="*/ 122494 h 2069094"/>
                <a:gd name="connsiteX881" fmla="*/ 1031884 w 2388536"/>
                <a:gd name="connsiteY881" fmla="*/ 124763 h 2069094"/>
                <a:gd name="connsiteX882" fmla="*/ 975174 w 2388536"/>
                <a:gd name="connsiteY882" fmla="*/ 149715 h 2069094"/>
                <a:gd name="connsiteX883" fmla="*/ 938879 w 2388536"/>
                <a:gd name="connsiteY883" fmla="*/ 147447 h 2069094"/>
                <a:gd name="connsiteX884" fmla="*/ 934342 w 2388536"/>
                <a:gd name="connsiteY884" fmla="*/ 113420 h 2069094"/>
                <a:gd name="connsiteX885" fmla="*/ 947953 w 2388536"/>
                <a:gd name="connsiteY885" fmla="*/ 86199 h 2069094"/>
                <a:gd name="connsiteX886" fmla="*/ 1006932 w 2388536"/>
                <a:gd name="connsiteY886" fmla="*/ 49905 h 2069094"/>
                <a:gd name="connsiteX887" fmla="*/ 1052300 w 2388536"/>
                <a:gd name="connsiteY887" fmla="*/ 54442 h 2069094"/>
                <a:gd name="connsiteX888" fmla="*/ 1079521 w 2388536"/>
                <a:gd name="connsiteY888" fmla="*/ 61247 h 2069094"/>
                <a:gd name="connsiteX889" fmla="*/ 1109010 w 2388536"/>
                <a:gd name="connsiteY889" fmla="*/ 106615 h 2069094"/>
                <a:gd name="connsiteX890" fmla="*/ 1138500 w 2388536"/>
                <a:gd name="connsiteY890" fmla="*/ 47637 h 2069094"/>
                <a:gd name="connsiteX891" fmla="*/ 1152110 w 2388536"/>
                <a:gd name="connsiteY891" fmla="*/ 11342 h 206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</a:cxnLst>
              <a:rect l="l" t="t" r="r" b="b"/>
              <a:pathLst>
                <a:path w="2388536" h="2069094">
                  <a:moveTo>
                    <a:pt x="1525122" y="1772199"/>
                  </a:moveTo>
                  <a:lnTo>
                    <a:pt x="1518884" y="1778010"/>
                  </a:lnTo>
                  <a:cubicBezTo>
                    <a:pt x="1512693" y="1784012"/>
                    <a:pt x="1506739" y="1791668"/>
                    <a:pt x="1503714" y="1803388"/>
                  </a:cubicBezTo>
                  <a:cubicBezTo>
                    <a:pt x="1502202" y="1809248"/>
                    <a:pt x="1501517" y="1817329"/>
                    <a:pt x="1501251" y="1826427"/>
                  </a:cubicBezTo>
                  <a:lnTo>
                    <a:pt x="1501252" y="1826827"/>
                  </a:lnTo>
                  <a:lnTo>
                    <a:pt x="1518886" y="1838689"/>
                  </a:lnTo>
                  <a:cubicBezTo>
                    <a:pt x="1531409" y="1846959"/>
                    <a:pt x="1542656" y="1852914"/>
                    <a:pt x="1544547" y="1844218"/>
                  </a:cubicBezTo>
                  <a:cubicBezTo>
                    <a:pt x="1546437" y="1835523"/>
                    <a:pt x="1537742" y="1809058"/>
                    <a:pt x="1528384" y="1781837"/>
                  </a:cubicBezTo>
                  <a:close/>
                  <a:moveTo>
                    <a:pt x="1650405" y="1149329"/>
                  </a:moveTo>
                  <a:lnTo>
                    <a:pt x="1622120" y="1185533"/>
                  </a:lnTo>
                  <a:lnTo>
                    <a:pt x="1660713" y="1193221"/>
                  </a:lnTo>
                  <a:lnTo>
                    <a:pt x="1670910" y="1196906"/>
                  </a:lnTo>
                  <a:lnTo>
                    <a:pt x="1699915" y="1161055"/>
                  </a:lnTo>
                  <a:lnTo>
                    <a:pt x="1706078" y="1155327"/>
                  </a:lnTo>
                  <a:lnTo>
                    <a:pt x="1673089" y="1149329"/>
                  </a:lnTo>
                  <a:close/>
                  <a:moveTo>
                    <a:pt x="1597475" y="1066154"/>
                  </a:moveTo>
                  <a:lnTo>
                    <a:pt x="1571767" y="1120595"/>
                  </a:lnTo>
                  <a:lnTo>
                    <a:pt x="1554079" y="1162774"/>
                  </a:lnTo>
                  <a:lnTo>
                    <a:pt x="1570749" y="1171005"/>
                  </a:lnTo>
                  <a:lnTo>
                    <a:pt x="1605037" y="1119083"/>
                  </a:lnTo>
                  <a:close/>
                  <a:moveTo>
                    <a:pt x="597483" y="1065019"/>
                  </a:moveTo>
                  <a:lnTo>
                    <a:pt x="596349" y="1079763"/>
                  </a:lnTo>
                  <a:lnTo>
                    <a:pt x="660316" y="1129393"/>
                  </a:lnTo>
                  <a:lnTo>
                    <a:pt x="705232" y="1134205"/>
                  </a:lnTo>
                  <a:cubicBezTo>
                    <a:pt x="709273" y="1135269"/>
                    <a:pt x="713460" y="1134923"/>
                    <a:pt x="717718" y="1134028"/>
                  </a:cubicBezTo>
                  <a:lnTo>
                    <a:pt x="724107" y="1132311"/>
                  </a:lnTo>
                  <a:lnTo>
                    <a:pt x="702964" y="1129668"/>
                  </a:lnTo>
                  <a:lnTo>
                    <a:pt x="662133" y="1117192"/>
                  </a:lnTo>
                  <a:lnTo>
                    <a:pt x="623570" y="1091106"/>
                  </a:lnTo>
                  <a:lnTo>
                    <a:pt x="617899" y="1083166"/>
                  </a:lnTo>
                  <a:close/>
                  <a:moveTo>
                    <a:pt x="541907" y="1061616"/>
                  </a:moveTo>
                  <a:lnTo>
                    <a:pt x="527162" y="1078629"/>
                  </a:lnTo>
                  <a:lnTo>
                    <a:pt x="521834" y="1087621"/>
                  </a:lnTo>
                  <a:lnTo>
                    <a:pt x="534340" y="1097397"/>
                  </a:lnTo>
                  <a:cubicBezTo>
                    <a:pt x="553036" y="1115137"/>
                    <a:pt x="569128" y="1137608"/>
                    <a:pt x="585007" y="1143279"/>
                  </a:cubicBezTo>
                  <a:cubicBezTo>
                    <a:pt x="595593" y="1147060"/>
                    <a:pt x="605423" y="1143185"/>
                    <a:pt x="614780" y="1138317"/>
                  </a:cubicBezTo>
                  <a:lnTo>
                    <a:pt x="621516" y="1134775"/>
                  </a:lnTo>
                  <a:lnTo>
                    <a:pt x="614496" y="1128534"/>
                  </a:lnTo>
                  <a:lnTo>
                    <a:pt x="572530" y="1089971"/>
                  </a:lnTo>
                  <a:close/>
                  <a:moveTo>
                    <a:pt x="481794" y="1010577"/>
                  </a:moveTo>
                  <a:cubicBezTo>
                    <a:pt x="482172" y="1019651"/>
                    <a:pt x="482550" y="1028724"/>
                    <a:pt x="482928" y="1037798"/>
                  </a:cubicBezTo>
                  <a:lnTo>
                    <a:pt x="467049" y="1055945"/>
                  </a:lnTo>
                  <a:lnTo>
                    <a:pt x="461479" y="1057338"/>
                  </a:lnTo>
                  <a:lnTo>
                    <a:pt x="466199" y="1058639"/>
                  </a:lnTo>
                  <a:lnTo>
                    <a:pt x="476997" y="1063849"/>
                  </a:lnTo>
                  <a:lnTo>
                    <a:pt x="480660" y="1058213"/>
                  </a:lnTo>
                  <a:lnTo>
                    <a:pt x="493136" y="1045737"/>
                  </a:lnTo>
                  <a:lnTo>
                    <a:pt x="510149" y="1041201"/>
                  </a:lnTo>
                  <a:lnTo>
                    <a:pt x="504478" y="1032127"/>
                  </a:lnTo>
                  <a:close/>
                  <a:moveTo>
                    <a:pt x="1859099" y="993132"/>
                  </a:moveTo>
                  <a:lnTo>
                    <a:pt x="1851537" y="996589"/>
                  </a:lnTo>
                  <a:lnTo>
                    <a:pt x="1780460" y="995077"/>
                  </a:lnTo>
                  <a:lnTo>
                    <a:pt x="1757776" y="999613"/>
                  </a:lnTo>
                  <a:lnTo>
                    <a:pt x="1730555" y="1044982"/>
                  </a:lnTo>
                  <a:lnTo>
                    <a:pt x="1680650" y="1082789"/>
                  </a:lnTo>
                  <a:lnTo>
                    <a:pt x="1674601" y="1111522"/>
                  </a:lnTo>
                  <a:lnTo>
                    <a:pt x="1762580" y="1119172"/>
                  </a:lnTo>
                  <a:lnTo>
                    <a:pt x="1763826" y="1114546"/>
                  </a:lnTo>
                  <a:lnTo>
                    <a:pt x="1805610" y="1117242"/>
                  </a:lnTo>
                  <a:lnTo>
                    <a:pt x="1810198" y="1111752"/>
                  </a:lnTo>
                  <a:cubicBezTo>
                    <a:pt x="1820920" y="1096077"/>
                    <a:pt x="1832200" y="1076455"/>
                    <a:pt x="1843919" y="1057490"/>
                  </a:cubicBezTo>
                  <a:lnTo>
                    <a:pt x="1860592" y="1031978"/>
                  </a:lnTo>
                  <a:lnTo>
                    <a:pt x="1859099" y="1020785"/>
                  </a:lnTo>
                  <a:close/>
                  <a:moveTo>
                    <a:pt x="447768" y="976551"/>
                  </a:moveTo>
                  <a:lnTo>
                    <a:pt x="450036" y="1001503"/>
                  </a:lnTo>
                  <a:lnTo>
                    <a:pt x="450036" y="1015114"/>
                  </a:lnTo>
                  <a:lnTo>
                    <a:pt x="444365" y="1030992"/>
                  </a:lnTo>
                  <a:lnTo>
                    <a:pt x="439828" y="1045737"/>
                  </a:lnTo>
                  <a:lnTo>
                    <a:pt x="437500" y="1050726"/>
                  </a:lnTo>
                  <a:lnTo>
                    <a:pt x="456085" y="1055850"/>
                  </a:lnTo>
                  <a:lnTo>
                    <a:pt x="448902" y="1046872"/>
                  </a:lnTo>
                  <a:lnTo>
                    <a:pt x="457976" y="1012845"/>
                  </a:lnTo>
                  <a:lnTo>
                    <a:pt x="471586" y="996967"/>
                  </a:lnTo>
                  <a:close/>
                  <a:moveTo>
                    <a:pt x="1179488" y="862779"/>
                  </a:moveTo>
                  <a:lnTo>
                    <a:pt x="1169124" y="871069"/>
                  </a:lnTo>
                  <a:lnTo>
                    <a:pt x="1148709" y="866532"/>
                  </a:lnTo>
                  <a:lnTo>
                    <a:pt x="1142765" y="863290"/>
                  </a:lnTo>
                  <a:lnTo>
                    <a:pt x="1133963" y="866533"/>
                  </a:lnTo>
                  <a:lnTo>
                    <a:pt x="1167989" y="1018517"/>
                  </a:lnTo>
                  <a:lnTo>
                    <a:pt x="1185883" y="1075181"/>
                  </a:lnTo>
                  <a:lnTo>
                    <a:pt x="1186137" y="1075227"/>
                  </a:lnTo>
                  <a:cubicBezTo>
                    <a:pt x="1210711" y="1073337"/>
                    <a:pt x="1191430" y="1028347"/>
                    <a:pt x="1202016" y="1011712"/>
                  </a:cubicBezTo>
                  <a:lnTo>
                    <a:pt x="1215498" y="996304"/>
                  </a:lnTo>
                  <a:lnTo>
                    <a:pt x="1163452" y="957270"/>
                  </a:lnTo>
                  <a:lnTo>
                    <a:pt x="1181599" y="918707"/>
                  </a:lnTo>
                  <a:lnTo>
                    <a:pt x="1188405" y="907365"/>
                  </a:lnTo>
                  <a:close/>
                  <a:moveTo>
                    <a:pt x="1921102" y="827214"/>
                  </a:moveTo>
                  <a:lnTo>
                    <a:pt x="1899930" y="855947"/>
                  </a:lnTo>
                  <a:lnTo>
                    <a:pt x="1863636" y="883168"/>
                  </a:lnTo>
                  <a:lnTo>
                    <a:pt x="1871197" y="904340"/>
                  </a:lnTo>
                  <a:lnTo>
                    <a:pt x="1898418" y="919463"/>
                  </a:lnTo>
                  <a:lnTo>
                    <a:pt x="1898856" y="923300"/>
                  </a:lnTo>
                  <a:lnTo>
                    <a:pt x="1915054" y="930049"/>
                  </a:lnTo>
                  <a:lnTo>
                    <a:pt x="1924875" y="967929"/>
                  </a:lnTo>
                  <a:lnTo>
                    <a:pt x="1934571" y="959397"/>
                  </a:lnTo>
                  <a:lnTo>
                    <a:pt x="1965193" y="941660"/>
                  </a:lnTo>
                  <a:lnTo>
                    <a:pt x="1960421" y="928537"/>
                  </a:lnTo>
                  <a:lnTo>
                    <a:pt x="1960421" y="899803"/>
                  </a:lnTo>
                  <a:lnTo>
                    <a:pt x="1931688" y="874095"/>
                  </a:lnTo>
                  <a:lnTo>
                    <a:pt x="1937737" y="852923"/>
                  </a:lnTo>
                  <a:lnTo>
                    <a:pt x="1943786" y="837800"/>
                  </a:lnTo>
                  <a:close/>
                  <a:moveTo>
                    <a:pt x="844740" y="805287"/>
                  </a:moveTo>
                  <a:lnTo>
                    <a:pt x="801640" y="867668"/>
                  </a:lnTo>
                  <a:lnTo>
                    <a:pt x="805043" y="883547"/>
                  </a:lnTo>
                  <a:lnTo>
                    <a:pt x="822056" y="890352"/>
                  </a:lnTo>
                  <a:lnTo>
                    <a:pt x="839069" y="844983"/>
                  </a:lnTo>
                  <a:close/>
                  <a:moveTo>
                    <a:pt x="1812218" y="748575"/>
                  </a:moveTo>
                  <a:lnTo>
                    <a:pt x="1804656" y="793944"/>
                  </a:lnTo>
                  <a:lnTo>
                    <a:pt x="1777435" y="825702"/>
                  </a:lnTo>
                  <a:lnTo>
                    <a:pt x="1791046" y="860484"/>
                  </a:lnTo>
                  <a:lnTo>
                    <a:pt x="1810705" y="849898"/>
                  </a:lnTo>
                  <a:lnTo>
                    <a:pt x="1845488" y="812091"/>
                  </a:lnTo>
                  <a:lnTo>
                    <a:pt x="1840951" y="778821"/>
                  </a:lnTo>
                  <a:close/>
                  <a:moveTo>
                    <a:pt x="1741141" y="697158"/>
                  </a:moveTo>
                  <a:lnTo>
                    <a:pt x="1691236" y="707744"/>
                  </a:lnTo>
                  <a:lnTo>
                    <a:pt x="1733579" y="760674"/>
                  </a:lnTo>
                  <a:lnTo>
                    <a:pt x="1738116" y="730428"/>
                  </a:lnTo>
                  <a:lnTo>
                    <a:pt x="1762313" y="730428"/>
                  </a:lnTo>
                  <a:lnTo>
                    <a:pt x="1792558" y="736477"/>
                  </a:lnTo>
                  <a:lnTo>
                    <a:pt x="1786509" y="710769"/>
                  </a:lnTo>
                  <a:close/>
                  <a:moveTo>
                    <a:pt x="942281" y="500184"/>
                  </a:moveTo>
                  <a:lnTo>
                    <a:pt x="945684" y="534211"/>
                  </a:lnTo>
                  <a:lnTo>
                    <a:pt x="920732" y="541016"/>
                  </a:lnTo>
                  <a:lnTo>
                    <a:pt x="919597" y="576176"/>
                  </a:lnTo>
                  <a:lnTo>
                    <a:pt x="908256" y="596592"/>
                  </a:lnTo>
                  <a:lnTo>
                    <a:pt x="916195" y="619276"/>
                  </a:lnTo>
                  <a:lnTo>
                    <a:pt x="947953" y="598860"/>
                  </a:lnTo>
                  <a:lnTo>
                    <a:pt x="960429" y="573908"/>
                  </a:lnTo>
                  <a:lnTo>
                    <a:pt x="977442" y="562566"/>
                  </a:lnTo>
                  <a:lnTo>
                    <a:pt x="997858" y="561432"/>
                  </a:lnTo>
                  <a:lnTo>
                    <a:pt x="1012602" y="550089"/>
                  </a:lnTo>
                  <a:lnTo>
                    <a:pt x="998992" y="531942"/>
                  </a:lnTo>
                  <a:lnTo>
                    <a:pt x="980845" y="511527"/>
                  </a:lnTo>
                  <a:close/>
                  <a:moveTo>
                    <a:pt x="1110144" y="441206"/>
                  </a:moveTo>
                  <a:lnTo>
                    <a:pt x="1129426" y="482037"/>
                  </a:lnTo>
                  <a:lnTo>
                    <a:pt x="1149842" y="500184"/>
                  </a:lnTo>
                  <a:lnTo>
                    <a:pt x="1160049" y="484306"/>
                  </a:lnTo>
                  <a:lnTo>
                    <a:pt x="1164586" y="470695"/>
                  </a:lnTo>
                  <a:lnTo>
                    <a:pt x="1165721" y="455951"/>
                  </a:lnTo>
                  <a:lnTo>
                    <a:pt x="1147574" y="448011"/>
                  </a:lnTo>
                  <a:close/>
                  <a:moveTo>
                    <a:pt x="1030750" y="344798"/>
                  </a:moveTo>
                  <a:lnTo>
                    <a:pt x="988784" y="349335"/>
                  </a:lnTo>
                  <a:lnTo>
                    <a:pt x="974039" y="402643"/>
                  </a:lnTo>
                  <a:lnTo>
                    <a:pt x="963831" y="421924"/>
                  </a:lnTo>
                  <a:lnTo>
                    <a:pt x="989918" y="417388"/>
                  </a:lnTo>
                  <a:lnTo>
                    <a:pt x="998992" y="421924"/>
                  </a:lnTo>
                  <a:lnTo>
                    <a:pt x="1016005" y="433267"/>
                  </a:lnTo>
                  <a:lnTo>
                    <a:pt x="1019407" y="454816"/>
                  </a:lnTo>
                  <a:lnTo>
                    <a:pt x="1010334" y="466158"/>
                  </a:lnTo>
                  <a:lnTo>
                    <a:pt x="1010334" y="480903"/>
                  </a:lnTo>
                  <a:lnTo>
                    <a:pt x="1011468" y="491111"/>
                  </a:lnTo>
                  <a:lnTo>
                    <a:pt x="1043226" y="534211"/>
                  </a:lnTo>
                  <a:cubicBezTo>
                    <a:pt x="1043982" y="494514"/>
                    <a:pt x="1044738" y="454817"/>
                    <a:pt x="1045494" y="415119"/>
                  </a:cubicBezTo>
                  <a:lnTo>
                    <a:pt x="1060239" y="394703"/>
                  </a:lnTo>
                  <a:close/>
                  <a:moveTo>
                    <a:pt x="1072715" y="208694"/>
                  </a:moveTo>
                  <a:lnTo>
                    <a:pt x="1044360" y="243854"/>
                  </a:lnTo>
                  <a:lnTo>
                    <a:pt x="1057971" y="252928"/>
                  </a:lnTo>
                  <a:lnTo>
                    <a:pt x="1072715" y="275612"/>
                  </a:lnTo>
                  <a:lnTo>
                    <a:pt x="1065910" y="297162"/>
                  </a:lnTo>
                  <a:lnTo>
                    <a:pt x="1055702" y="302833"/>
                  </a:lnTo>
                  <a:lnTo>
                    <a:pt x="1051165" y="319846"/>
                  </a:lnTo>
                  <a:lnTo>
                    <a:pt x="1069313" y="337993"/>
                  </a:lnTo>
                  <a:lnTo>
                    <a:pt x="1080655" y="274478"/>
                  </a:lnTo>
                  <a:lnTo>
                    <a:pt x="1080655" y="232512"/>
                  </a:lnTo>
                  <a:lnTo>
                    <a:pt x="1080655" y="214365"/>
                  </a:lnTo>
                  <a:close/>
                  <a:moveTo>
                    <a:pt x="1190673" y="0"/>
                  </a:moveTo>
                  <a:lnTo>
                    <a:pt x="1204284" y="27221"/>
                  </a:lnTo>
                  <a:lnTo>
                    <a:pt x="1206552" y="63515"/>
                  </a:lnTo>
                  <a:lnTo>
                    <a:pt x="1213357" y="83931"/>
                  </a:lnTo>
                  <a:lnTo>
                    <a:pt x="1202015" y="86199"/>
                  </a:lnTo>
                  <a:lnTo>
                    <a:pt x="1158915" y="83931"/>
                  </a:lnTo>
                  <a:lnTo>
                    <a:pt x="1145305" y="104347"/>
                  </a:lnTo>
                  <a:lnTo>
                    <a:pt x="1138500" y="127031"/>
                  </a:lnTo>
                  <a:lnTo>
                    <a:pt x="1197479" y="108884"/>
                  </a:lnTo>
                  <a:lnTo>
                    <a:pt x="1254189" y="102079"/>
                  </a:lnTo>
                  <a:lnTo>
                    <a:pt x="1283678" y="104347"/>
                  </a:lnTo>
                  <a:lnTo>
                    <a:pt x="1295020" y="151984"/>
                  </a:lnTo>
                  <a:lnTo>
                    <a:pt x="1258726" y="179205"/>
                  </a:lnTo>
                  <a:lnTo>
                    <a:pt x="1224700" y="136104"/>
                  </a:lnTo>
                  <a:lnTo>
                    <a:pt x="1190673" y="140641"/>
                  </a:lnTo>
                  <a:lnTo>
                    <a:pt x="1122621" y="163325"/>
                  </a:lnTo>
                  <a:lnTo>
                    <a:pt x="1122621" y="197352"/>
                  </a:lnTo>
                  <a:lnTo>
                    <a:pt x="1138500" y="192815"/>
                  </a:lnTo>
                  <a:lnTo>
                    <a:pt x="1163452" y="170131"/>
                  </a:lnTo>
                  <a:lnTo>
                    <a:pt x="1226968" y="192815"/>
                  </a:lnTo>
                  <a:lnTo>
                    <a:pt x="1233773" y="235915"/>
                  </a:lnTo>
                  <a:lnTo>
                    <a:pt x="1206552" y="258599"/>
                  </a:lnTo>
                  <a:lnTo>
                    <a:pt x="1154379" y="233646"/>
                  </a:lnTo>
                  <a:lnTo>
                    <a:pt x="1122621" y="231378"/>
                  </a:lnTo>
                  <a:lnTo>
                    <a:pt x="1115816" y="265404"/>
                  </a:lnTo>
                  <a:lnTo>
                    <a:pt x="1099936" y="322114"/>
                  </a:lnTo>
                  <a:lnTo>
                    <a:pt x="1161184" y="279015"/>
                  </a:lnTo>
                  <a:lnTo>
                    <a:pt x="1202015" y="279015"/>
                  </a:lnTo>
                  <a:lnTo>
                    <a:pt x="1258726" y="265404"/>
                  </a:lnTo>
                  <a:lnTo>
                    <a:pt x="1281410" y="258599"/>
                  </a:lnTo>
                  <a:lnTo>
                    <a:pt x="1356267" y="283551"/>
                  </a:lnTo>
                  <a:lnTo>
                    <a:pt x="1388025" y="256331"/>
                  </a:lnTo>
                  <a:lnTo>
                    <a:pt x="1424320" y="285820"/>
                  </a:lnTo>
                  <a:lnTo>
                    <a:pt x="1442467" y="308504"/>
                  </a:lnTo>
                  <a:lnTo>
                    <a:pt x="1431125" y="353872"/>
                  </a:lnTo>
                  <a:lnTo>
                    <a:pt x="1417514" y="367482"/>
                  </a:lnTo>
                  <a:lnTo>
                    <a:pt x="1433393" y="401509"/>
                  </a:lnTo>
                  <a:lnTo>
                    <a:pt x="1410709" y="453682"/>
                  </a:lnTo>
                  <a:lnTo>
                    <a:pt x="1374415" y="480903"/>
                  </a:lnTo>
                  <a:lnTo>
                    <a:pt x="1347194" y="485440"/>
                  </a:lnTo>
                  <a:lnTo>
                    <a:pt x="1304094" y="457085"/>
                  </a:lnTo>
                  <a:lnTo>
                    <a:pt x="1267799" y="433267"/>
                  </a:lnTo>
                  <a:lnTo>
                    <a:pt x="1274605" y="394703"/>
                  </a:lnTo>
                  <a:lnTo>
                    <a:pt x="1249652" y="374288"/>
                  </a:lnTo>
                  <a:lnTo>
                    <a:pt x="1224700" y="351604"/>
                  </a:lnTo>
                  <a:lnTo>
                    <a:pt x="1213357" y="331188"/>
                  </a:lnTo>
                  <a:lnTo>
                    <a:pt x="1206552" y="313041"/>
                  </a:lnTo>
                  <a:lnTo>
                    <a:pt x="1158915" y="322114"/>
                  </a:lnTo>
                  <a:lnTo>
                    <a:pt x="1120353" y="353872"/>
                  </a:lnTo>
                  <a:lnTo>
                    <a:pt x="1129426" y="372019"/>
                  </a:lnTo>
                  <a:lnTo>
                    <a:pt x="1156647" y="385630"/>
                  </a:lnTo>
                  <a:lnTo>
                    <a:pt x="1179331" y="412851"/>
                  </a:lnTo>
                  <a:lnTo>
                    <a:pt x="1211089" y="430998"/>
                  </a:lnTo>
                  <a:lnTo>
                    <a:pt x="1226968" y="449145"/>
                  </a:lnTo>
                  <a:lnTo>
                    <a:pt x="1256457" y="453682"/>
                  </a:lnTo>
                  <a:lnTo>
                    <a:pt x="1288215" y="458219"/>
                  </a:lnTo>
                  <a:lnTo>
                    <a:pt x="1317704" y="476366"/>
                  </a:lnTo>
                  <a:lnTo>
                    <a:pt x="1324510" y="501319"/>
                  </a:lnTo>
                  <a:lnTo>
                    <a:pt x="1324510" y="521734"/>
                  </a:lnTo>
                  <a:lnTo>
                    <a:pt x="1322241" y="537614"/>
                  </a:lnTo>
                  <a:lnTo>
                    <a:pt x="1258726" y="514929"/>
                  </a:lnTo>
                  <a:lnTo>
                    <a:pt x="1258726" y="589787"/>
                  </a:lnTo>
                  <a:lnTo>
                    <a:pt x="1238310" y="612471"/>
                  </a:lnTo>
                  <a:lnTo>
                    <a:pt x="1217894" y="605666"/>
                  </a:lnTo>
                  <a:cubicBezTo>
                    <a:pt x="1203128" y="582040"/>
                    <a:pt x="1209057" y="594198"/>
                    <a:pt x="1199747" y="569371"/>
                  </a:cubicBezTo>
                  <a:lnTo>
                    <a:pt x="1186136" y="514929"/>
                  </a:lnTo>
                  <a:lnTo>
                    <a:pt x="1138500" y="535345"/>
                  </a:lnTo>
                  <a:lnTo>
                    <a:pt x="1183868" y="589787"/>
                  </a:lnTo>
                  <a:lnTo>
                    <a:pt x="1213357" y="646497"/>
                  </a:lnTo>
                  <a:lnTo>
                    <a:pt x="1231505" y="655571"/>
                  </a:lnTo>
                  <a:lnTo>
                    <a:pt x="1290483" y="628350"/>
                  </a:lnTo>
                  <a:lnTo>
                    <a:pt x="1356267" y="648766"/>
                  </a:lnTo>
                  <a:lnTo>
                    <a:pt x="1363072" y="671450"/>
                  </a:lnTo>
                  <a:lnTo>
                    <a:pt x="1406173" y="644229"/>
                  </a:lnTo>
                  <a:lnTo>
                    <a:pt x="1431125" y="617008"/>
                  </a:lnTo>
                  <a:lnTo>
                    <a:pt x="1456078" y="621545"/>
                  </a:lnTo>
                  <a:lnTo>
                    <a:pt x="1478762" y="651034"/>
                  </a:lnTo>
                  <a:lnTo>
                    <a:pt x="1499177" y="671450"/>
                  </a:lnTo>
                  <a:lnTo>
                    <a:pt x="1528667" y="689597"/>
                  </a:lnTo>
                  <a:lnTo>
                    <a:pt x="1542277" y="755382"/>
                  </a:lnTo>
                  <a:lnTo>
                    <a:pt x="1537740" y="782602"/>
                  </a:lnTo>
                  <a:lnTo>
                    <a:pt x="1501446" y="768992"/>
                  </a:lnTo>
                  <a:lnTo>
                    <a:pt x="1465151" y="716818"/>
                  </a:lnTo>
                  <a:lnTo>
                    <a:pt x="1444735" y="746307"/>
                  </a:lnTo>
                  <a:lnTo>
                    <a:pt x="1435662" y="780334"/>
                  </a:lnTo>
                  <a:lnTo>
                    <a:pt x="1415246" y="789407"/>
                  </a:lnTo>
                  <a:lnTo>
                    <a:pt x="1397099" y="741771"/>
                  </a:lnTo>
                  <a:lnTo>
                    <a:pt x="1388025" y="705476"/>
                  </a:lnTo>
                  <a:lnTo>
                    <a:pt x="1360804" y="712281"/>
                  </a:lnTo>
                  <a:lnTo>
                    <a:pt x="1353999" y="757650"/>
                  </a:lnTo>
                  <a:lnTo>
                    <a:pt x="1288215" y="782602"/>
                  </a:lnTo>
                  <a:lnTo>
                    <a:pt x="1263262" y="805287"/>
                  </a:lnTo>
                  <a:lnTo>
                    <a:pt x="1260994" y="850655"/>
                  </a:lnTo>
                  <a:lnTo>
                    <a:pt x="1272336" y="866533"/>
                  </a:lnTo>
                  <a:lnTo>
                    <a:pt x="1329046" y="898291"/>
                  </a:lnTo>
                  <a:lnTo>
                    <a:pt x="1363072" y="907365"/>
                  </a:lnTo>
                  <a:lnTo>
                    <a:pt x="1397099" y="891486"/>
                  </a:lnTo>
                  <a:lnTo>
                    <a:pt x="1369878" y="850655"/>
                  </a:lnTo>
                  <a:lnTo>
                    <a:pt x="1394830" y="818897"/>
                  </a:lnTo>
                  <a:lnTo>
                    <a:pt x="1431125" y="816628"/>
                  </a:lnTo>
                  <a:lnTo>
                    <a:pt x="1440198" y="841581"/>
                  </a:lnTo>
                  <a:lnTo>
                    <a:pt x="1465151" y="843849"/>
                  </a:lnTo>
                  <a:lnTo>
                    <a:pt x="1474225" y="873339"/>
                  </a:lnTo>
                  <a:lnTo>
                    <a:pt x="1501446" y="905097"/>
                  </a:lnTo>
                  <a:lnTo>
                    <a:pt x="1517324" y="936854"/>
                  </a:lnTo>
                  <a:lnTo>
                    <a:pt x="1487835" y="934586"/>
                  </a:lnTo>
                  <a:cubicBezTo>
                    <a:pt x="1475871" y="917837"/>
                    <a:pt x="1481092" y="923307"/>
                    <a:pt x="1474225" y="916439"/>
                  </a:cubicBezTo>
                  <a:lnTo>
                    <a:pt x="1462883" y="911902"/>
                  </a:lnTo>
                  <a:lnTo>
                    <a:pt x="1433393" y="918707"/>
                  </a:lnTo>
                  <a:lnTo>
                    <a:pt x="1469688" y="950465"/>
                  </a:lnTo>
                  <a:lnTo>
                    <a:pt x="1465151" y="975417"/>
                  </a:lnTo>
                  <a:lnTo>
                    <a:pt x="1431125" y="979954"/>
                  </a:lnTo>
                  <a:lnTo>
                    <a:pt x="1410709" y="941391"/>
                  </a:lnTo>
                  <a:lnTo>
                    <a:pt x="1363072" y="957270"/>
                  </a:lnTo>
                  <a:lnTo>
                    <a:pt x="1353819" y="967551"/>
                  </a:lnTo>
                  <a:lnTo>
                    <a:pt x="1406315" y="977119"/>
                  </a:lnTo>
                  <a:cubicBezTo>
                    <a:pt x="1426778" y="982223"/>
                    <a:pt x="1446437" y="988650"/>
                    <a:pt x="1460615" y="995833"/>
                  </a:cubicBezTo>
                  <a:lnTo>
                    <a:pt x="1478244" y="1008211"/>
                  </a:lnTo>
                  <a:lnTo>
                    <a:pt x="1484055" y="996589"/>
                  </a:lnTo>
                  <a:lnTo>
                    <a:pt x="1515812" y="969368"/>
                  </a:lnTo>
                  <a:lnTo>
                    <a:pt x="1586889" y="999613"/>
                  </a:lnTo>
                  <a:lnTo>
                    <a:pt x="1603524" y="986003"/>
                  </a:lnTo>
                  <a:lnTo>
                    <a:pt x="1608061" y="940635"/>
                  </a:lnTo>
                  <a:lnTo>
                    <a:pt x="1588402" y="922488"/>
                  </a:lnTo>
                  <a:lnTo>
                    <a:pt x="1577816" y="927024"/>
                  </a:lnTo>
                  <a:lnTo>
                    <a:pt x="1562693" y="928537"/>
                  </a:lnTo>
                  <a:lnTo>
                    <a:pt x="1536984" y="927024"/>
                  </a:lnTo>
                  <a:lnTo>
                    <a:pt x="1549082" y="913414"/>
                  </a:lnTo>
                  <a:lnTo>
                    <a:pt x="1530935" y="907365"/>
                  </a:lnTo>
                  <a:lnTo>
                    <a:pt x="1518837" y="858972"/>
                  </a:lnTo>
                  <a:lnTo>
                    <a:pt x="1544546" y="854435"/>
                  </a:lnTo>
                  <a:lnTo>
                    <a:pt x="1583865" y="883168"/>
                  </a:lnTo>
                  <a:cubicBezTo>
                    <a:pt x="1598455" y="892288"/>
                    <a:pt x="1591885" y="888283"/>
                    <a:pt x="1603524" y="895267"/>
                  </a:cubicBezTo>
                  <a:lnTo>
                    <a:pt x="1611086" y="871070"/>
                  </a:lnTo>
                  <a:lnTo>
                    <a:pt x="1620159" y="871070"/>
                  </a:lnTo>
                  <a:lnTo>
                    <a:pt x="1629233" y="902828"/>
                  </a:lnTo>
                  <a:lnTo>
                    <a:pt x="1659478" y="860484"/>
                  </a:lnTo>
                  <a:lnTo>
                    <a:pt x="1673089" y="871070"/>
                  </a:lnTo>
                  <a:lnTo>
                    <a:pt x="1685187" y="884681"/>
                  </a:lnTo>
                  <a:lnTo>
                    <a:pt x="1673089" y="904340"/>
                  </a:lnTo>
                  <a:lnTo>
                    <a:pt x="1651917" y="922488"/>
                  </a:lnTo>
                  <a:lnTo>
                    <a:pt x="1636794" y="936098"/>
                  </a:lnTo>
                  <a:lnTo>
                    <a:pt x="1636794" y="989028"/>
                  </a:lnTo>
                  <a:cubicBezTo>
                    <a:pt x="1633499" y="1007151"/>
                    <a:pt x="1633770" y="1000026"/>
                    <a:pt x="1633770" y="1010199"/>
                  </a:cubicBezTo>
                  <a:lnTo>
                    <a:pt x="1633770" y="1029859"/>
                  </a:lnTo>
                  <a:lnTo>
                    <a:pt x="1642843" y="1067666"/>
                  </a:lnTo>
                  <a:lnTo>
                    <a:pt x="1707871" y="981466"/>
                  </a:lnTo>
                  <a:lnTo>
                    <a:pt x="1709384" y="964831"/>
                  </a:lnTo>
                  <a:lnTo>
                    <a:pt x="1673089" y="958782"/>
                  </a:lnTo>
                  <a:lnTo>
                    <a:pt x="1677626" y="930049"/>
                  </a:lnTo>
                  <a:lnTo>
                    <a:pt x="1716945" y="896779"/>
                  </a:lnTo>
                  <a:lnTo>
                    <a:pt x="1742654" y="861997"/>
                  </a:lnTo>
                  <a:lnTo>
                    <a:pt x="1726019" y="818141"/>
                  </a:lnTo>
                  <a:lnTo>
                    <a:pt x="1713920" y="792432"/>
                  </a:lnTo>
                  <a:lnTo>
                    <a:pt x="1682163" y="796969"/>
                  </a:lnTo>
                  <a:lnTo>
                    <a:pt x="1642843" y="818141"/>
                  </a:lnTo>
                  <a:lnTo>
                    <a:pt x="1598987" y="840825"/>
                  </a:lnTo>
                  <a:lnTo>
                    <a:pt x="1579328" y="825702"/>
                  </a:lnTo>
                  <a:lnTo>
                    <a:pt x="1577816" y="796969"/>
                  </a:lnTo>
                  <a:lnTo>
                    <a:pt x="1623184" y="756137"/>
                  </a:lnTo>
                  <a:lnTo>
                    <a:pt x="1648893" y="769748"/>
                  </a:lnTo>
                  <a:lnTo>
                    <a:pt x="1676113" y="760674"/>
                  </a:lnTo>
                  <a:lnTo>
                    <a:pt x="1692749" y="754625"/>
                  </a:lnTo>
                  <a:lnTo>
                    <a:pt x="1664015" y="730428"/>
                  </a:lnTo>
                  <a:lnTo>
                    <a:pt x="1603524" y="744039"/>
                  </a:lnTo>
                  <a:lnTo>
                    <a:pt x="1571767" y="739502"/>
                  </a:lnTo>
                  <a:lnTo>
                    <a:pt x="1562693" y="697158"/>
                  </a:lnTo>
                  <a:lnTo>
                    <a:pt x="1580840" y="677499"/>
                  </a:lnTo>
                  <a:lnTo>
                    <a:pt x="1602012" y="679011"/>
                  </a:lnTo>
                  <a:cubicBezTo>
                    <a:pt x="1602516" y="662376"/>
                    <a:pt x="1603020" y="645741"/>
                    <a:pt x="1603524" y="629106"/>
                  </a:cubicBezTo>
                  <a:lnTo>
                    <a:pt x="1626208" y="615495"/>
                  </a:lnTo>
                  <a:lnTo>
                    <a:pt x="1626208" y="586762"/>
                  </a:lnTo>
                  <a:lnTo>
                    <a:pt x="1630745" y="558029"/>
                  </a:lnTo>
                  <a:lnTo>
                    <a:pt x="1667040" y="548955"/>
                  </a:lnTo>
                  <a:lnTo>
                    <a:pt x="1689724" y="555004"/>
                  </a:lnTo>
                  <a:lnTo>
                    <a:pt x="1694261" y="579201"/>
                  </a:lnTo>
                  <a:lnTo>
                    <a:pt x="1732068" y="586762"/>
                  </a:lnTo>
                  <a:lnTo>
                    <a:pt x="1732068" y="607934"/>
                  </a:lnTo>
                  <a:lnTo>
                    <a:pt x="1777436" y="638179"/>
                  </a:lnTo>
                  <a:lnTo>
                    <a:pt x="1789534" y="647253"/>
                  </a:lnTo>
                  <a:lnTo>
                    <a:pt x="1825829" y="663888"/>
                  </a:lnTo>
                  <a:lnTo>
                    <a:pt x="1854562" y="686572"/>
                  </a:lnTo>
                  <a:lnTo>
                    <a:pt x="1856074" y="712281"/>
                  </a:lnTo>
                  <a:lnTo>
                    <a:pt x="1854562" y="736477"/>
                  </a:lnTo>
                  <a:lnTo>
                    <a:pt x="1868172" y="796969"/>
                  </a:lnTo>
                  <a:lnTo>
                    <a:pt x="1949835" y="716818"/>
                  </a:lnTo>
                  <a:lnTo>
                    <a:pt x="1949835" y="697158"/>
                  </a:lnTo>
                  <a:lnTo>
                    <a:pt x="1898418" y="695646"/>
                  </a:lnTo>
                  <a:lnTo>
                    <a:pt x="1877246" y="669937"/>
                  </a:lnTo>
                  <a:lnTo>
                    <a:pt x="1883295" y="632130"/>
                  </a:lnTo>
                  <a:lnTo>
                    <a:pt x="1915053" y="620032"/>
                  </a:lnTo>
                  <a:lnTo>
                    <a:pt x="1949835" y="627594"/>
                  </a:lnTo>
                  <a:lnTo>
                    <a:pt x="1963446" y="657839"/>
                  </a:lnTo>
                  <a:lnTo>
                    <a:pt x="1971007" y="679011"/>
                  </a:lnTo>
                  <a:lnTo>
                    <a:pt x="1972519" y="692621"/>
                  </a:lnTo>
                  <a:lnTo>
                    <a:pt x="2019400" y="654814"/>
                  </a:lnTo>
                  <a:lnTo>
                    <a:pt x="2011838" y="641204"/>
                  </a:lnTo>
                  <a:lnTo>
                    <a:pt x="1986130" y="626081"/>
                  </a:lnTo>
                  <a:lnTo>
                    <a:pt x="1977056" y="610958"/>
                  </a:lnTo>
                  <a:lnTo>
                    <a:pt x="1940762" y="609446"/>
                  </a:lnTo>
                  <a:lnTo>
                    <a:pt x="1905979" y="558029"/>
                  </a:lnTo>
                  <a:lnTo>
                    <a:pt x="1922614" y="541394"/>
                  </a:lnTo>
                  <a:lnTo>
                    <a:pt x="1958909" y="542906"/>
                  </a:lnTo>
                  <a:lnTo>
                    <a:pt x="1990667" y="550468"/>
                  </a:lnTo>
                  <a:lnTo>
                    <a:pt x="2008814" y="564078"/>
                  </a:lnTo>
                  <a:lnTo>
                    <a:pt x="2051158" y="580713"/>
                  </a:lnTo>
                  <a:lnTo>
                    <a:pt x="2054182" y="632130"/>
                  </a:lnTo>
                  <a:lnTo>
                    <a:pt x="2090477" y="597348"/>
                  </a:lnTo>
                  <a:lnTo>
                    <a:pt x="2108624" y="579201"/>
                  </a:lnTo>
                  <a:lnTo>
                    <a:pt x="2105599" y="556517"/>
                  </a:lnTo>
                  <a:lnTo>
                    <a:pt x="2099550" y="545931"/>
                  </a:lnTo>
                  <a:lnTo>
                    <a:pt x="2079891" y="520222"/>
                  </a:lnTo>
                  <a:lnTo>
                    <a:pt x="2049645" y="491489"/>
                  </a:lnTo>
                  <a:lnTo>
                    <a:pt x="2051158" y="444608"/>
                  </a:lnTo>
                  <a:lnTo>
                    <a:pt x="2082915" y="441584"/>
                  </a:lnTo>
                  <a:lnTo>
                    <a:pt x="2125259" y="459731"/>
                  </a:lnTo>
                  <a:lnTo>
                    <a:pt x="2128284" y="468805"/>
                  </a:lnTo>
                  <a:lnTo>
                    <a:pt x="2141894" y="499050"/>
                  </a:lnTo>
                  <a:lnTo>
                    <a:pt x="2149455" y="523247"/>
                  </a:lnTo>
                  <a:lnTo>
                    <a:pt x="2138869" y="555004"/>
                  </a:lnTo>
                  <a:lnTo>
                    <a:pt x="2138869" y="582225"/>
                  </a:lnTo>
                  <a:lnTo>
                    <a:pt x="2181213" y="562566"/>
                  </a:lnTo>
                  <a:lnTo>
                    <a:pt x="2169115" y="532320"/>
                  </a:lnTo>
                  <a:lnTo>
                    <a:pt x="2147943" y="493001"/>
                  </a:lnTo>
                  <a:lnTo>
                    <a:pt x="2152480" y="453682"/>
                  </a:lnTo>
                  <a:lnTo>
                    <a:pt x="2173652" y="447633"/>
                  </a:lnTo>
                  <a:lnTo>
                    <a:pt x="2209946" y="473342"/>
                  </a:lnTo>
                  <a:lnTo>
                    <a:pt x="2220532" y="523247"/>
                  </a:lnTo>
                  <a:lnTo>
                    <a:pt x="2215995" y="558029"/>
                  </a:lnTo>
                  <a:lnTo>
                    <a:pt x="2258339" y="564078"/>
                  </a:lnTo>
                  <a:lnTo>
                    <a:pt x="2299171" y="567103"/>
                  </a:lnTo>
                  <a:lnTo>
                    <a:pt x="2308244" y="598860"/>
                  </a:lnTo>
                  <a:lnTo>
                    <a:pt x="2288585" y="629106"/>
                  </a:lnTo>
                  <a:lnTo>
                    <a:pt x="2256827" y="641204"/>
                  </a:lnTo>
                  <a:lnTo>
                    <a:pt x="2223557" y="626081"/>
                  </a:lnTo>
                  <a:lnTo>
                    <a:pt x="2211459" y="592811"/>
                  </a:lnTo>
                  <a:lnTo>
                    <a:pt x="2191799" y="595836"/>
                  </a:lnTo>
                  <a:lnTo>
                    <a:pt x="2157017" y="610958"/>
                  </a:lnTo>
                  <a:lnTo>
                    <a:pt x="2200873" y="638179"/>
                  </a:lnTo>
                  <a:lnTo>
                    <a:pt x="2212971" y="654814"/>
                  </a:lnTo>
                  <a:lnTo>
                    <a:pt x="2235655" y="682035"/>
                  </a:lnTo>
                  <a:lnTo>
                    <a:pt x="2235655" y="695646"/>
                  </a:lnTo>
                  <a:lnTo>
                    <a:pt x="2241704" y="724379"/>
                  </a:lnTo>
                  <a:lnTo>
                    <a:pt x="2259851" y="753113"/>
                  </a:lnTo>
                  <a:lnTo>
                    <a:pt x="2256827" y="777309"/>
                  </a:lnTo>
                  <a:lnTo>
                    <a:pt x="2238680" y="803018"/>
                  </a:lnTo>
                  <a:lnTo>
                    <a:pt x="2202385" y="783358"/>
                  </a:lnTo>
                  <a:lnTo>
                    <a:pt x="2196336" y="739502"/>
                  </a:lnTo>
                  <a:lnTo>
                    <a:pt x="2157017" y="706232"/>
                  </a:lnTo>
                  <a:lnTo>
                    <a:pt x="2164578" y="666913"/>
                  </a:lnTo>
                  <a:lnTo>
                    <a:pt x="2158529" y="647253"/>
                  </a:lnTo>
                  <a:lnTo>
                    <a:pt x="2122234" y="636667"/>
                  </a:lnTo>
                  <a:lnTo>
                    <a:pt x="2067793" y="666913"/>
                  </a:lnTo>
                  <a:lnTo>
                    <a:pt x="2058719" y="685060"/>
                  </a:lnTo>
                  <a:lnTo>
                    <a:pt x="2005789" y="715305"/>
                  </a:lnTo>
                  <a:lnTo>
                    <a:pt x="2082915" y="710769"/>
                  </a:lnTo>
                  <a:lnTo>
                    <a:pt x="2101063" y="724379"/>
                  </a:lnTo>
                  <a:lnTo>
                    <a:pt x="2126771" y="727404"/>
                  </a:lnTo>
                  <a:lnTo>
                    <a:pt x="2164578" y="736477"/>
                  </a:lnTo>
                  <a:lnTo>
                    <a:pt x="2179701" y="769748"/>
                  </a:lnTo>
                  <a:lnTo>
                    <a:pt x="2178189" y="807555"/>
                  </a:lnTo>
                  <a:lnTo>
                    <a:pt x="2166090" y="827214"/>
                  </a:lnTo>
                  <a:lnTo>
                    <a:pt x="2143406" y="827214"/>
                  </a:lnTo>
                  <a:lnTo>
                    <a:pt x="2116185" y="812091"/>
                  </a:lnTo>
                  <a:lnTo>
                    <a:pt x="2104087" y="796969"/>
                  </a:lnTo>
                  <a:lnTo>
                    <a:pt x="2076866" y="750088"/>
                  </a:lnTo>
                  <a:lnTo>
                    <a:pt x="2052670" y="750088"/>
                  </a:lnTo>
                  <a:lnTo>
                    <a:pt x="2064768" y="774285"/>
                  </a:lnTo>
                  <a:lnTo>
                    <a:pt x="2064768" y="818141"/>
                  </a:lnTo>
                  <a:lnTo>
                    <a:pt x="2060231" y="839312"/>
                  </a:lnTo>
                  <a:lnTo>
                    <a:pt x="2033010" y="830239"/>
                  </a:lnTo>
                  <a:lnTo>
                    <a:pt x="2002765" y="813604"/>
                  </a:lnTo>
                  <a:lnTo>
                    <a:pt x="1996716" y="783358"/>
                  </a:lnTo>
                  <a:lnTo>
                    <a:pt x="2007302" y="751601"/>
                  </a:lnTo>
                  <a:lnTo>
                    <a:pt x="1971007" y="750088"/>
                  </a:lnTo>
                  <a:lnTo>
                    <a:pt x="1925639" y="796969"/>
                  </a:lnTo>
                  <a:lnTo>
                    <a:pt x="1986130" y="816628"/>
                  </a:lnTo>
                  <a:lnTo>
                    <a:pt x="2004277" y="837800"/>
                  </a:lnTo>
                  <a:lnTo>
                    <a:pt x="2028473" y="840825"/>
                  </a:lnTo>
                  <a:lnTo>
                    <a:pt x="2051158" y="869558"/>
                  </a:lnTo>
                  <a:lnTo>
                    <a:pt x="2057207" y="886193"/>
                  </a:lnTo>
                  <a:lnTo>
                    <a:pt x="2081498" y="927691"/>
                  </a:lnTo>
                  <a:lnTo>
                    <a:pt x="2082160" y="927781"/>
                  </a:lnTo>
                  <a:cubicBezTo>
                    <a:pt x="2108247" y="930427"/>
                    <a:pt x="2134334" y="936476"/>
                    <a:pt x="2145675" y="943659"/>
                  </a:cubicBezTo>
                  <a:cubicBezTo>
                    <a:pt x="2157017" y="950842"/>
                    <a:pt x="2140383" y="955758"/>
                    <a:pt x="2150212" y="970880"/>
                  </a:cubicBezTo>
                  <a:cubicBezTo>
                    <a:pt x="2160042" y="986003"/>
                    <a:pt x="2190665" y="1017005"/>
                    <a:pt x="2204654" y="1034396"/>
                  </a:cubicBezTo>
                  <a:cubicBezTo>
                    <a:pt x="2218643" y="1051787"/>
                    <a:pt x="2221667" y="1062373"/>
                    <a:pt x="2234143" y="1075227"/>
                  </a:cubicBezTo>
                  <a:cubicBezTo>
                    <a:pt x="2246620" y="1088081"/>
                    <a:pt x="2265145" y="1100558"/>
                    <a:pt x="2279511" y="1111522"/>
                  </a:cubicBezTo>
                  <a:cubicBezTo>
                    <a:pt x="2293878" y="1122486"/>
                    <a:pt x="2320343" y="1141011"/>
                    <a:pt x="2320343" y="1141011"/>
                  </a:cubicBezTo>
                  <a:cubicBezTo>
                    <a:pt x="2332819" y="1150463"/>
                    <a:pt x="2357016" y="1150841"/>
                    <a:pt x="2354369" y="1168232"/>
                  </a:cubicBezTo>
                  <a:cubicBezTo>
                    <a:pt x="2351723" y="1185623"/>
                    <a:pt x="2314672" y="1224564"/>
                    <a:pt x="2304464" y="1245358"/>
                  </a:cubicBezTo>
                  <a:cubicBezTo>
                    <a:pt x="2294257" y="1266152"/>
                    <a:pt x="2293500" y="1277872"/>
                    <a:pt x="2293122" y="1292994"/>
                  </a:cubicBezTo>
                  <a:cubicBezTo>
                    <a:pt x="2292744" y="1308117"/>
                    <a:pt x="2305976" y="1321350"/>
                    <a:pt x="2302196" y="1336094"/>
                  </a:cubicBezTo>
                  <a:cubicBezTo>
                    <a:pt x="2298415" y="1350839"/>
                    <a:pt x="2273084" y="1364072"/>
                    <a:pt x="2270438" y="1381463"/>
                  </a:cubicBezTo>
                  <a:cubicBezTo>
                    <a:pt x="2267791" y="1398853"/>
                    <a:pt x="2282536" y="1426453"/>
                    <a:pt x="2286317" y="1440441"/>
                  </a:cubicBezTo>
                  <a:cubicBezTo>
                    <a:pt x="2290098" y="1454430"/>
                    <a:pt x="2288963" y="1456698"/>
                    <a:pt x="2293122" y="1465393"/>
                  </a:cubicBezTo>
                  <a:cubicBezTo>
                    <a:pt x="2297281" y="1474089"/>
                    <a:pt x="2307489" y="1479760"/>
                    <a:pt x="2311269" y="1492614"/>
                  </a:cubicBezTo>
                  <a:cubicBezTo>
                    <a:pt x="2315050" y="1505468"/>
                    <a:pt x="2313916" y="1526641"/>
                    <a:pt x="2315806" y="1542519"/>
                  </a:cubicBezTo>
                  <a:cubicBezTo>
                    <a:pt x="2317697" y="1558398"/>
                    <a:pt x="2319587" y="1572765"/>
                    <a:pt x="2322612" y="1587888"/>
                  </a:cubicBezTo>
                  <a:cubicBezTo>
                    <a:pt x="2325636" y="1603010"/>
                    <a:pt x="2322989" y="1617755"/>
                    <a:pt x="2333953" y="1633256"/>
                  </a:cubicBezTo>
                  <a:cubicBezTo>
                    <a:pt x="2344917" y="1648757"/>
                    <a:pt x="2391420" y="1669929"/>
                    <a:pt x="2388395" y="1680893"/>
                  </a:cubicBezTo>
                  <a:cubicBezTo>
                    <a:pt x="2385371" y="1691857"/>
                    <a:pt x="2336978" y="1691479"/>
                    <a:pt x="2315806" y="1699040"/>
                  </a:cubicBezTo>
                  <a:cubicBezTo>
                    <a:pt x="2294634" y="1706601"/>
                    <a:pt x="2281780" y="1717565"/>
                    <a:pt x="2261364" y="1726261"/>
                  </a:cubicBezTo>
                  <a:cubicBezTo>
                    <a:pt x="2240949" y="1734956"/>
                    <a:pt x="2211837" y="1746298"/>
                    <a:pt x="2193312" y="1751213"/>
                  </a:cubicBezTo>
                  <a:cubicBezTo>
                    <a:pt x="2174786" y="1756128"/>
                    <a:pt x="2160420" y="1756128"/>
                    <a:pt x="2150212" y="1755750"/>
                  </a:cubicBezTo>
                  <a:cubicBezTo>
                    <a:pt x="2140005" y="1755372"/>
                    <a:pt x="2142651" y="1749323"/>
                    <a:pt x="2132065" y="1748945"/>
                  </a:cubicBezTo>
                  <a:cubicBezTo>
                    <a:pt x="2121479" y="1748567"/>
                    <a:pt x="2100307" y="1755372"/>
                    <a:pt x="2086697" y="1753482"/>
                  </a:cubicBezTo>
                  <a:cubicBezTo>
                    <a:pt x="2073086" y="1751591"/>
                    <a:pt x="2062122" y="1742518"/>
                    <a:pt x="2050402" y="1737603"/>
                  </a:cubicBezTo>
                  <a:cubicBezTo>
                    <a:pt x="2038682" y="1732688"/>
                    <a:pt x="2032633" y="1720968"/>
                    <a:pt x="2016376" y="1723992"/>
                  </a:cubicBezTo>
                  <a:cubicBezTo>
                    <a:pt x="2000119" y="1727017"/>
                    <a:pt x="1969117" y="1749323"/>
                    <a:pt x="1952860" y="1755750"/>
                  </a:cubicBezTo>
                  <a:cubicBezTo>
                    <a:pt x="1936603" y="1762177"/>
                    <a:pt x="1933957" y="1766714"/>
                    <a:pt x="1918834" y="1762555"/>
                  </a:cubicBezTo>
                  <a:cubicBezTo>
                    <a:pt x="1903712" y="1758397"/>
                    <a:pt x="1880271" y="1736469"/>
                    <a:pt x="1862124" y="1730798"/>
                  </a:cubicBezTo>
                  <a:cubicBezTo>
                    <a:pt x="1843976" y="1725127"/>
                    <a:pt x="1809951" y="1728529"/>
                    <a:pt x="1809951" y="1728529"/>
                  </a:cubicBezTo>
                  <a:cubicBezTo>
                    <a:pt x="1799365" y="1728151"/>
                    <a:pt x="1808816" y="1727773"/>
                    <a:pt x="1798608" y="1728529"/>
                  </a:cubicBezTo>
                  <a:cubicBezTo>
                    <a:pt x="1788400" y="1729285"/>
                    <a:pt x="1761180" y="1740249"/>
                    <a:pt x="1748703" y="1733066"/>
                  </a:cubicBezTo>
                  <a:cubicBezTo>
                    <a:pt x="1736227" y="1725883"/>
                    <a:pt x="1730934" y="1697528"/>
                    <a:pt x="1723751" y="1685429"/>
                  </a:cubicBezTo>
                  <a:cubicBezTo>
                    <a:pt x="1716568" y="1673331"/>
                    <a:pt x="1720348" y="1670684"/>
                    <a:pt x="1705604" y="1660477"/>
                  </a:cubicBezTo>
                  <a:cubicBezTo>
                    <a:pt x="1690859" y="1650269"/>
                    <a:pt x="1664394" y="1639683"/>
                    <a:pt x="1635283" y="1624182"/>
                  </a:cubicBezTo>
                  <a:cubicBezTo>
                    <a:pt x="1628005" y="1620307"/>
                    <a:pt x="1618624" y="1616975"/>
                    <a:pt x="1608452" y="1613620"/>
                  </a:cubicBezTo>
                  <a:lnTo>
                    <a:pt x="1606412" y="1612928"/>
                  </a:lnTo>
                  <a:lnTo>
                    <a:pt x="1606502" y="1616243"/>
                  </a:lnTo>
                  <a:cubicBezTo>
                    <a:pt x="1607494" y="1625506"/>
                    <a:pt x="1608250" y="1634012"/>
                    <a:pt x="1605793" y="1637793"/>
                  </a:cubicBezTo>
                  <a:cubicBezTo>
                    <a:pt x="1600878" y="1645355"/>
                    <a:pt x="1581596" y="1627964"/>
                    <a:pt x="1576303" y="1635525"/>
                  </a:cubicBezTo>
                  <a:cubicBezTo>
                    <a:pt x="1571011" y="1643086"/>
                    <a:pt x="1578194" y="1665392"/>
                    <a:pt x="1574035" y="1683162"/>
                  </a:cubicBezTo>
                  <a:cubicBezTo>
                    <a:pt x="1571956" y="1692047"/>
                    <a:pt x="1567891" y="1703483"/>
                    <a:pt x="1563544" y="1714353"/>
                  </a:cubicBezTo>
                  <a:lnTo>
                    <a:pt x="1552456" y="1739622"/>
                  </a:lnTo>
                  <a:lnTo>
                    <a:pt x="1566239" y="1773898"/>
                  </a:lnTo>
                  <a:cubicBezTo>
                    <a:pt x="1578006" y="1803954"/>
                    <a:pt x="1590104" y="1835144"/>
                    <a:pt x="1598989" y="1851023"/>
                  </a:cubicBezTo>
                  <a:cubicBezTo>
                    <a:pt x="1616758" y="1882781"/>
                    <a:pt x="1622808" y="1879757"/>
                    <a:pt x="1642089" y="1894123"/>
                  </a:cubicBezTo>
                  <a:cubicBezTo>
                    <a:pt x="1661370" y="1908490"/>
                    <a:pt x="1692372" y="1921722"/>
                    <a:pt x="1714678" y="1937223"/>
                  </a:cubicBezTo>
                  <a:cubicBezTo>
                    <a:pt x="1736984" y="1952724"/>
                    <a:pt x="1780462" y="1974274"/>
                    <a:pt x="1775925" y="1987128"/>
                  </a:cubicBezTo>
                  <a:cubicBezTo>
                    <a:pt x="1771388" y="1999982"/>
                    <a:pt x="1712032" y="2021154"/>
                    <a:pt x="1687457" y="2014349"/>
                  </a:cubicBezTo>
                  <a:cubicBezTo>
                    <a:pt x="1662883" y="2007544"/>
                    <a:pt x="1647760" y="1962553"/>
                    <a:pt x="1628478" y="1946296"/>
                  </a:cubicBezTo>
                  <a:cubicBezTo>
                    <a:pt x="1609197" y="1930040"/>
                    <a:pt x="1588025" y="1923612"/>
                    <a:pt x="1571768" y="1916807"/>
                  </a:cubicBezTo>
                  <a:cubicBezTo>
                    <a:pt x="1555511" y="1910002"/>
                    <a:pt x="1554755" y="1916051"/>
                    <a:pt x="1530936" y="1905465"/>
                  </a:cubicBezTo>
                  <a:cubicBezTo>
                    <a:pt x="1524982" y="1902819"/>
                    <a:pt x="1516357" y="1898944"/>
                    <a:pt x="1506586" y="1894442"/>
                  </a:cubicBezTo>
                  <a:lnTo>
                    <a:pt x="1500511" y="1891566"/>
                  </a:lnTo>
                  <a:lnTo>
                    <a:pt x="1499177" y="1903198"/>
                  </a:lnTo>
                  <a:cubicBezTo>
                    <a:pt x="1493506" y="1920589"/>
                    <a:pt x="1482920" y="1894124"/>
                    <a:pt x="1469688" y="1907734"/>
                  </a:cubicBezTo>
                  <a:cubicBezTo>
                    <a:pt x="1456456" y="1921345"/>
                    <a:pt x="1435284" y="1982970"/>
                    <a:pt x="1419783" y="1984860"/>
                  </a:cubicBezTo>
                  <a:cubicBezTo>
                    <a:pt x="1404282" y="1986751"/>
                    <a:pt x="1396721" y="1938358"/>
                    <a:pt x="1376683" y="1919076"/>
                  </a:cubicBezTo>
                  <a:cubicBezTo>
                    <a:pt x="1356645" y="1899795"/>
                    <a:pt x="1319595" y="1880891"/>
                    <a:pt x="1299557" y="1869171"/>
                  </a:cubicBezTo>
                  <a:cubicBezTo>
                    <a:pt x="1279519" y="1857451"/>
                    <a:pt x="1269690" y="1858585"/>
                    <a:pt x="1256457" y="1848756"/>
                  </a:cubicBezTo>
                  <a:cubicBezTo>
                    <a:pt x="1243225" y="1838926"/>
                    <a:pt x="1231883" y="1821534"/>
                    <a:pt x="1220163" y="1810193"/>
                  </a:cubicBezTo>
                  <a:cubicBezTo>
                    <a:pt x="1208443" y="1798851"/>
                    <a:pt x="1198613" y="1783350"/>
                    <a:pt x="1186137" y="1780703"/>
                  </a:cubicBezTo>
                  <a:cubicBezTo>
                    <a:pt x="1173660" y="1778057"/>
                    <a:pt x="1162318" y="1796204"/>
                    <a:pt x="1145305" y="1794314"/>
                  </a:cubicBezTo>
                  <a:lnTo>
                    <a:pt x="1134007" y="1790865"/>
                  </a:lnTo>
                  <a:lnTo>
                    <a:pt x="1136516" y="1831459"/>
                  </a:lnTo>
                  <a:cubicBezTo>
                    <a:pt x="1138879" y="1855655"/>
                    <a:pt x="1140770" y="1876165"/>
                    <a:pt x="1138501" y="1887318"/>
                  </a:cubicBezTo>
                  <a:cubicBezTo>
                    <a:pt x="1133964" y="1909624"/>
                    <a:pt x="1113170" y="1880513"/>
                    <a:pt x="1104475" y="1887318"/>
                  </a:cubicBezTo>
                  <a:cubicBezTo>
                    <a:pt x="1095779" y="1894124"/>
                    <a:pt x="1096157" y="1915673"/>
                    <a:pt x="1086327" y="1928149"/>
                  </a:cubicBezTo>
                  <a:cubicBezTo>
                    <a:pt x="1076498" y="1940626"/>
                    <a:pt x="1056460" y="1956127"/>
                    <a:pt x="1045496" y="1962176"/>
                  </a:cubicBezTo>
                  <a:cubicBezTo>
                    <a:pt x="1034532" y="1968225"/>
                    <a:pt x="1033776" y="1961041"/>
                    <a:pt x="1020544" y="1964444"/>
                  </a:cubicBezTo>
                  <a:cubicBezTo>
                    <a:pt x="1007311" y="1967847"/>
                    <a:pt x="984627" y="1973518"/>
                    <a:pt x="966102" y="1982591"/>
                  </a:cubicBezTo>
                  <a:cubicBezTo>
                    <a:pt x="947576" y="1991665"/>
                    <a:pt x="924136" y="2004519"/>
                    <a:pt x="909391" y="2018886"/>
                  </a:cubicBezTo>
                  <a:cubicBezTo>
                    <a:pt x="894647" y="2033252"/>
                    <a:pt x="886329" y="2072949"/>
                    <a:pt x="877633" y="2068791"/>
                  </a:cubicBezTo>
                  <a:cubicBezTo>
                    <a:pt x="868938" y="2064632"/>
                    <a:pt x="864401" y="2014727"/>
                    <a:pt x="857218" y="1993934"/>
                  </a:cubicBezTo>
                  <a:cubicBezTo>
                    <a:pt x="850035" y="1973140"/>
                    <a:pt x="840583" y="1965956"/>
                    <a:pt x="834534" y="1944029"/>
                  </a:cubicBezTo>
                  <a:cubicBezTo>
                    <a:pt x="828485" y="1922101"/>
                    <a:pt x="824326" y="1884672"/>
                    <a:pt x="820923" y="1862366"/>
                  </a:cubicBezTo>
                  <a:cubicBezTo>
                    <a:pt x="817521" y="1840060"/>
                    <a:pt x="806935" y="1831742"/>
                    <a:pt x="814118" y="1810192"/>
                  </a:cubicBezTo>
                  <a:cubicBezTo>
                    <a:pt x="821301" y="1788642"/>
                    <a:pt x="869694" y="1740249"/>
                    <a:pt x="864023" y="1733066"/>
                  </a:cubicBezTo>
                  <a:cubicBezTo>
                    <a:pt x="858352" y="1725883"/>
                    <a:pt x="801264" y="1754994"/>
                    <a:pt x="780092" y="1767093"/>
                  </a:cubicBezTo>
                  <a:cubicBezTo>
                    <a:pt x="758920" y="1779191"/>
                    <a:pt x="746821" y="1784105"/>
                    <a:pt x="736992" y="1805655"/>
                  </a:cubicBezTo>
                  <a:cubicBezTo>
                    <a:pt x="727162" y="1827205"/>
                    <a:pt x="729431" y="1890721"/>
                    <a:pt x="721113" y="1896392"/>
                  </a:cubicBezTo>
                  <a:cubicBezTo>
                    <a:pt x="712796" y="1902063"/>
                    <a:pt x="690490" y="1856695"/>
                    <a:pt x="687087" y="1839682"/>
                  </a:cubicBezTo>
                  <a:cubicBezTo>
                    <a:pt x="683684" y="1822669"/>
                    <a:pt x="694648" y="1805656"/>
                    <a:pt x="700697" y="1794314"/>
                  </a:cubicBezTo>
                  <a:cubicBezTo>
                    <a:pt x="706746" y="1782972"/>
                    <a:pt x="718845" y="1782215"/>
                    <a:pt x="723381" y="1771629"/>
                  </a:cubicBezTo>
                  <a:cubicBezTo>
                    <a:pt x="727918" y="1761044"/>
                    <a:pt x="716576" y="1749702"/>
                    <a:pt x="727918" y="1730798"/>
                  </a:cubicBezTo>
                  <a:cubicBezTo>
                    <a:pt x="739260" y="1711895"/>
                    <a:pt x="768372" y="1674466"/>
                    <a:pt x="791434" y="1658209"/>
                  </a:cubicBezTo>
                  <a:cubicBezTo>
                    <a:pt x="814496" y="1641952"/>
                    <a:pt x="831888" y="1632878"/>
                    <a:pt x="866292" y="1633256"/>
                  </a:cubicBezTo>
                  <a:cubicBezTo>
                    <a:pt x="900696" y="1633634"/>
                    <a:pt x="980846" y="1664258"/>
                    <a:pt x="997860" y="1660477"/>
                  </a:cubicBezTo>
                  <a:cubicBezTo>
                    <a:pt x="1014873" y="1656697"/>
                    <a:pt x="989542" y="1626829"/>
                    <a:pt x="968370" y="1610572"/>
                  </a:cubicBezTo>
                  <a:cubicBezTo>
                    <a:pt x="947198" y="1594315"/>
                    <a:pt x="900318" y="1575412"/>
                    <a:pt x="870828" y="1562936"/>
                  </a:cubicBezTo>
                  <a:lnTo>
                    <a:pt x="844180" y="1554686"/>
                  </a:lnTo>
                  <a:lnTo>
                    <a:pt x="832264" y="1560667"/>
                  </a:lnTo>
                  <a:cubicBezTo>
                    <a:pt x="823379" y="1562747"/>
                    <a:pt x="816007" y="1563881"/>
                    <a:pt x="808587" y="1562511"/>
                  </a:cubicBezTo>
                  <a:lnTo>
                    <a:pt x="807839" y="1562099"/>
                  </a:lnTo>
                  <a:lnTo>
                    <a:pt x="802934" y="1578921"/>
                  </a:lnTo>
                  <a:cubicBezTo>
                    <a:pt x="800340" y="1586494"/>
                    <a:pt x="797859" y="1593087"/>
                    <a:pt x="795969" y="1599230"/>
                  </a:cubicBezTo>
                  <a:cubicBezTo>
                    <a:pt x="788408" y="1623805"/>
                    <a:pt x="784627" y="1609438"/>
                    <a:pt x="771017" y="1617377"/>
                  </a:cubicBezTo>
                  <a:cubicBezTo>
                    <a:pt x="757406" y="1625317"/>
                    <a:pt x="726026" y="1636659"/>
                    <a:pt x="714306" y="1646866"/>
                  </a:cubicBezTo>
                  <a:cubicBezTo>
                    <a:pt x="702586" y="1657074"/>
                    <a:pt x="707123" y="1669172"/>
                    <a:pt x="700696" y="1678624"/>
                  </a:cubicBezTo>
                  <a:cubicBezTo>
                    <a:pt x="694268" y="1688076"/>
                    <a:pt x="689732" y="1694881"/>
                    <a:pt x="675743" y="1703577"/>
                  </a:cubicBezTo>
                  <a:cubicBezTo>
                    <a:pt x="661755" y="1712272"/>
                    <a:pt x="634156" y="1723615"/>
                    <a:pt x="616765" y="1730798"/>
                  </a:cubicBezTo>
                  <a:cubicBezTo>
                    <a:pt x="599373" y="1737981"/>
                    <a:pt x="585007" y="1744786"/>
                    <a:pt x="571396" y="1746677"/>
                  </a:cubicBezTo>
                  <a:cubicBezTo>
                    <a:pt x="557786" y="1748567"/>
                    <a:pt x="550603" y="1742896"/>
                    <a:pt x="535102" y="1742140"/>
                  </a:cubicBezTo>
                  <a:cubicBezTo>
                    <a:pt x="519601" y="1741384"/>
                    <a:pt x="501831" y="1737225"/>
                    <a:pt x="478391" y="1742140"/>
                  </a:cubicBezTo>
                  <a:cubicBezTo>
                    <a:pt x="454951" y="1747055"/>
                    <a:pt x="416389" y="1760665"/>
                    <a:pt x="394460" y="1771629"/>
                  </a:cubicBezTo>
                  <a:cubicBezTo>
                    <a:pt x="372532" y="1782593"/>
                    <a:pt x="363837" y="1797338"/>
                    <a:pt x="346823" y="1807924"/>
                  </a:cubicBezTo>
                  <a:cubicBezTo>
                    <a:pt x="329810" y="1818510"/>
                    <a:pt x="310907" y="1830608"/>
                    <a:pt x="292382" y="1835145"/>
                  </a:cubicBezTo>
                  <a:cubicBezTo>
                    <a:pt x="273856" y="1839682"/>
                    <a:pt x="253441" y="1835145"/>
                    <a:pt x="235672" y="1835145"/>
                  </a:cubicBezTo>
                  <a:cubicBezTo>
                    <a:pt x="235672" y="1835145"/>
                    <a:pt x="198999" y="1827205"/>
                    <a:pt x="185767" y="1835145"/>
                  </a:cubicBezTo>
                  <a:cubicBezTo>
                    <a:pt x="172534" y="1843084"/>
                    <a:pt x="165351" y="1882781"/>
                    <a:pt x="156277" y="1882781"/>
                  </a:cubicBezTo>
                  <a:cubicBezTo>
                    <a:pt x="147203" y="1882781"/>
                    <a:pt x="138130" y="1847621"/>
                    <a:pt x="131325" y="1835145"/>
                  </a:cubicBezTo>
                  <a:cubicBezTo>
                    <a:pt x="124520" y="1822668"/>
                    <a:pt x="121116" y="1820400"/>
                    <a:pt x="115446" y="1807924"/>
                  </a:cubicBezTo>
                  <a:cubicBezTo>
                    <a:pt x="109775" y="1795447"/>
                    <a:pt x="103347" y="1771251"/>
                    <a:pt x="97298" y="1760287"/>
                  </a:cubicBezTo>
                  <a:cubicBezTo>
                    <a:pt x="91249" y="1749323"/>
                    <a:pt x="83310" y="1756506"/>
                    <a:pt x="79151" y="1742140"/>
                  </a:cubicBezTo>
                  <a:cubicBezTo>
                    <a:pt x="74992" y="1727773"/>
                    <a:pt x="70455" y="1706979"/>
                    <a:pt x="72346" y="1674087"/>
                  </a:cubicBezTo>
                  <a:cubicBezTo>
                    <a:pt x="74236" y="1641195"/>
                    <a:pt x="90493" y="1568606"/>
                    <a:pt x="90493" y="1544788"/>
                  </a:cubicBezTo>
                  <a:cubicBezTo>
                    <a:pt x="90493" y="1520970"/>
                    <a:pt x="79907" y="1538739"/>
                    <a:pt x="72346" y="1531178"/>
                  </a:cubicBezTo>
                  <a:cubicBezTo>
                    <a:pt x="64785" y="1523616"/>
                    <a:pt x="56467" y="1506225"/>
                    <a:pt x="45125" y="1499420"/>
                  </a:cubicBezTo>
                  <a:cubicBezTo>
                    <a:pt x="33783" y="1492615"/>
                    <a:pt x="11099" y="1501310"/>
                    <a:pt x="4294" y="1490346"/>
                  </a:cubicBezTo>
                  <a:cubicBezTo>
                    <a:pt x="-2511" y="1479382"/>
                    <a:pt x="-243" y="1449137"/>
                    <a:pt x="4294" y="1433636"/>
                  </a:cubicBezTo>
                  <a:cubicBezTo>
                    <a:pt x="8830" y="1418135"/>
                    <a:pt x="28112" y="1413598"/>
                    <a:pt x="31515" y="1397341"/>
                  </a:cubicBezTo>
                  <a:cubicBezTo>
                    <a:pt x="34917" y="1381084"/>
                    <a:pt x="23197" y="1355376"/>
                    <a:pt x="24709" y="1336094"/>
                  </a:cubicBezTo>
                  <a:cubicBezTo>
                    <a:pt x="26221" y="1316813"/>
                    <a:pt x="19795" y="1314544"/>
                    <a:pt x="40588" y="1281652"/>
                  </a:cubicBezTo>
                  <a:cubicBezTo>
                    <a:pt x="61382" y="1248760"/>
                    <a:pt x="131325" y="1165963"/>
                    <a:pt x="149472" y="1138742"/>
                  </a:cubicBezTo>
                  <a:cubicBezTo>
                    <a:pt x="167619" y="1111521"/>
                    <a:pt x="139642" y="1129291"/>
                    <a:pt x="149472" y="1118327"/>
                  </a:cubicBezTo>
                  <a:cubicBezTo>
                    <a:pt x="159301" y="1107363"/>
                    <a:pt x="172912" y="1081276"/>
                    <a:pt x="208451" y="1072958"/>
                  </a:cubicBezTo>
                  <a:cubicBezTo>
                    <a:pt x="226220" y="1068800"/>
                    <a:pt x="255993" y="1068800"/>
                    <a:pt x="285719" y="1069272"/>
                  </a:cubicBezTo>
                  <a:lnTo>
                    <a:pt x="326049" y="1069837"/>
                  </a:lnTo>
                  <a:lnTo>
                    <a:pt x="317334" y="1049140"/>
                  </a:lnTo>
                  <a:lnTo>
                    <a:pt x="357031" y="1045737"/>
                  </a:lnTo>
                  <a:lnTo>
                    <a:pt x="394460" y="1012845"/>
                  </a:lnTo>
                  <a:lnTo>
                    <a:pt x="394460" y="989027"/>
                  </a:lnTo>
                  <a:lnTo>
                    <a:pt x="416010" y="968612"/>
                  </a:lnTo>
                  <a:lnTo>
                    <a:pt x="428486" y="948196"/>
                  </a:lnTo>
                  <a:lnTo>
                    <a:pt x="414876" y="926646"/>
                  </a:lnTo>
                  <a:lnTo>
                    <a:pt x="400131" y="926646"/>
                  </a:lnTo>
                  <a:lnTo>
                    <a:pt x="387655" y="934585"/>
                  </a:lnTo>
                  <a:lnTo>
                    <a:pt x="374044" y="945927"/>
                  </a:lnTo>
                  <a:lnTo>
                    <a:pt x="358166" y="958403"/>
                  </a:lnTo>
                  <a:lnTo>
                    <a:pt x="351360" y="975417"/>
                  </a:lnTo>
                  <a:lnTo>
                    <a:pt x="349092" y="1000369"/>
                  </a:lnTo>
                  <a:lnTo>
                    <a:pt x="336616" y="1021919"/>
                  </a:lnTo>
                  <a:lnTo>
                    <a:pt x="303724" y="1046872"/>
                  </a:lnTo>
                  <a:lnTo>
                    <a:pt x="270831" y="1054811"/>
                  </a:lnTo>
                  <a:lnTo>
                    <a:pt x="251550" y="1053677"/>
                  </a:lnTo>
                  <a:lnTo>
                    <a:pt x="237939" y="1001503"/>
                  </a:lnTo>
                  <a:lnTo>
                    <a:pt x="227732" y="998101"/>
                  </a:lnTo>
                  <a:lnTo>
                    <a:pt x="206182" y="982222"/>
                  </a:lnTo>
                  <a:lnTo>
                    <a:pt x="203913" y="956135"/>
                  </a:lnTo>
                  <a:lnTo>
                    <a:pt x="219792" y="942525"/>
                  </a:lnTo>
                  <a:lnTo>
                    <a:pt x="243610" y="947062"/>
                  </a:lnTo>
                  <a:lnTo>
                    <a:pt x="245879" y="926646"/>
                  </a:lnTo>
                  <a:lnTo>
                    <a:pt x="271966" y="907364"/>
                  </a:lnTo>
                  <a:lnTo>
                    <a:pt x="301455" y="915304"/>
                  </a:lnTo>
                  <a:lnTo>
                    <a:pt x="323005" y="914170"/>
                  </a:lnTo>
                  <a:lnTo>
                    <a:pt x="347957" y="905096"/>
                  </a:lnTo>
                  <a:lnTo>
                    <a:pt x="400131" y="896022"/>
                  </a:lnTo>
                  <a:lnTo>
                    <a:pt x="385387" y="872204"/>
                  </a:lnTo>
                  <a:lnTo>
                    <a:pt x="366105" y="827970"/>
                  </a:lnTo>
                  <a:cubicBezTo>
                    <a:pt x="365726" y="841581"/>
                    <a:pt x="365349" y="855191"/>
                    <a:pt x="364971" y="868801"/>
                  </a:cubicBezTo>
                  <a:lnTo>
                    <a:pt x="363836" y="889217"/>
                  </a:lnTo>
                  <a:lnTo>
                    <a:pt x="342286" y="892620"/>
                  </a:lnTo>
                  <a:lnTo>
                    <a:pt x="303724" y="852922"/>
                  </a:lnTo>
                  <a:lnTo>
                    <a:pt x="301455" y="837044"/>
                  </a:lnTo>
                  <a:lnTo>
                    <a:pt x="318468" y="813225"/>
                  </a:lnTo>
                  <a:lnTo>
                    <a:pt x="336616" y="814360"/>
                  </a:lnTo>
                  <a:lnTo>
                    <a:pt x="351360" y="795078"/>
                  </a:lnTo>
                  <a:lnTo>
                    <a:pt x="332079" y="775796"/>
                  </a:lnTo>
                  <a:lnTo>
                    <a:pt x="309395" y="780333"/>
                  </a:lnTo>
                  <a:lnTo>
                    <a:pt x="304858" y="803017"/>
                  </a:lnTo>
                  <a:lnTo>
                    <a:pt x="290113" y="818896"/>
                  </a:lnTo>
                  <a:lnTo>
                    <a:pt x="268563" y="827970"/>
                  </a:lnTo>
                  <a:lnTo>
                    <a:pt x="253819" y="808688"/>
                  </a:lnTo>
                  <a:lnTo>
                    <a:pt x="253819" y="771260"/>
                  </a:lnTo>
                  <a:lnTo>
                    <a:pt x="274234" y="740635"/>
                  </a:lnTo>
                  <a:lnTo>
                    <a:pt x="284442" y="742904"/>
                  </a:lnTo>
                  <a:lnTo>
                    <a:pt x="326408" y="751978"/>
                  </a:lnTo>
                  <a:lnTo>
                    <a:pt x="326408" y="732696"/>
                  </a:lnTo>
                  <a:lnTo>
                    <a:pt x="293515" y="702073"/>
                  </a:lnTo>
                  <a:lnTo>
                    <a:pt x="288979" y="685060"/>
                  </a:lnTo>
                  <a:lnTo>
                    <a:pt x="285576" y="663510"/>
                  </a:lnTo>
                  <a:lnTo>
                    <a:pt x="268563" y="656705"/>
                  </a:lnTo>
                  <a:lnTo>
                    <a:pt x="249282" y="707744"/>
                  </a:lnTo>
                  <a:lnTo>
                    <a:pt x="247013" y="753112"/>
                  </a:lnTo>
                  <a:lnTo>
                    <a:pt x="234537" y="782602"/>
                  </a:lnTo>
                  <a:lnTo>
                    <a:pt x="218658" y="795078"/>
                  </a:lnTo>
                  <a:lnTo>
                    <a:pt x="203913" y="786004"/>
                  </a:lnTo>
                  <a:lnTo>
                    <a:pt x="184632" y="750844"/>
                  </a:lnTo>
                  <a:lnTo>
                    <a:pt x="194840" y="711146"/>
                  </a:lnTo>
                  <a:lnTo>
                    <a:pt x="217524" y="651034"/>
                  </a:lnTo>
                  <a:lnTo>
                    <a:pt x="223195" y="636289"/>
                  </a:lnTo>
                  <a:lnTo>
                    <a:pt x="275368" y="635155"/>
                  </a:lnTo>
                  <a:lnTo>
                    <a:pt x="270831" y="604531"/>
                  </a:lnTo>
                  <a:lnTo>
                    <a:pt x="250416" y="592055"/>
                  </a:lnTo>
                  <a:lnTo>
                    <a:pt x="226598" y="604531"/>
                  </a:lnTo>
                  <a:lnTo>
                    <a:pt x="203913" y="604531"/>
                  </a:lnTo>
                  <a:lnTo>
                    <a:pt x="185766" y="587518"/>
                  </a:lnTo>
                  <a:lnTo>
                    <a:pt x="183497" y="571639"/>
                  </a:lnTo>
                  <a:lnTo>
                    <a:pt x="173290" y="561431"/>
                  </a:lnTo>
                  <a:cubicBezTo>
                    <a:pt x="173668" y="549333"/>
                    <a:pt x="174046" y="537235"/>
                    <a:pt x="174424" y="525137"/>
                  </a:cubicBezTo>
                  <a:lnTo>
                    <a:pt x="240208" y="527405"/>
                  </a:lnTo>
                  <a:lnTo>
                    <a:pt x="261758" y="565968"/>
                  </a:lnTo>
                  <a:lnTo>
                    <a:pt x="292381" y="581847"/>
                  </a:lnTo>
                  <a:lnTo>
                    <a:pt x="317334" y="568236"/>
                  </a:lnTo>
                  <a:lnTo>
                    <a:pt x="320736" y="554626"/>
                  </a:lnTo>
                  <a:lnTo>
                    <a:pt x="340018" y="535344"/>
                  </a:lnTo>
                  <a:lnTo>
                    <a:pt x="388789" y="530808"/>
                  </a:lnTo>
                  <a:lnTo>
                    <a:pt x="413742" y="559163"/>
                  </a:lnTo>
                  <a:lnTo>
                    <a:pt x="360434" y="590920"/>
                  </a:lnTo>
                  <a:lnTo>
                    <a:pt x="383118" y="589786"/>
                  </a:lnTo>
                  <a:lnTo>
                    <a:pt x="404668" y="589786"/>
                  </a:lnTo>
                  <a:lnTo>
                    <a:pt x="421681" y="609068"/>
                  </a:lnTo>
                  <a:lnTo>
                    <a:pt x="446633" y="609068"/>
                  </a:lnTo>
                  <a:lnTo>
                    <a:pt x="471586" y="630618"/>
                  </a:lnTo>
                  <a:lnTo>
                    <a:pt x="470452" y="685060"/>
                  </a:lnTo>
                  <a:lnTo>
                    <a:pt x="457976" y="698670"/>
                  </a:lnTo>
                  <a:lnTo>
                    <a:pt x="438694" y="698670"/>
                  </a:lnTo>
                  <a:lnTo>
                    <a:pt x="425083" y="696402"/>
                  </a:lnTo>
                  <a:lnTo>
                    <a:pt x="404668" y="685060"/>
                  </a:lnTo>
                  <a:lnTo>
                    <a:pt x="377447" y="653302"/>
                  </a:lnTo>
                  <a:lnTo>
                    <a:pt x="366105" y="629484"/>
                  </a:lnTo>
                  <a:lnTo>
                    <a:pt x="355897" y="620410"/>
                  </a:lnTo>
                  <a:lnTo>
                    <a:pt x="347957" y="619276"/>
                  </a:lnTo>
                  <a:lnTo>
                    <a:pt x="321871" y="640825"/>
                  </a:lnTo>
                  <a:lnTo>
                    <a:pt x="329810" y="674852"/>
                  </a:lnTo>
                  <a:lnTo>
                    <a:pt x="340018" y="673718"/>
                  </a:lnTo>
                  <a:lnTo>
                    <a:pt x="364971" y="675986"/>
                  </a:lnTo>
                  <a:lnTo>
                    <a:pt x="383118" y="707744"/>
                  </a:lnTo>
                  <a:lnTo>
                    <a:pt x="366105" y="740635"/>
                  </a:lnTo>
                  <a:lnTo>
                    <a:pt x="377447" y="764455"/>
                  </a:lnTo>
                  <a:lnTo>
                    <a:pt x="423949" y="717951"/>
                  </a:lnTo>
                  <a:lnTo>
                    <a:pt x="436426" y="719086"/>
                  </a:lnTo>
                  <a:lnTo>
                    <a:pt x="444365" y="756515"/>
                  </a:lnTo>
                  <a:lnTo>
                    <a:pt x="422815" y="783736"/>
                  </a:lnTo>
                  <a:lnTo>
                    <a:pt x="397862" y="795078"/>
                  </a:lnTo>
                  <a:lnTo>
                    <a:pt x="400131" y="816628"/>
                  </a:lnTo>
                  <a:lnTo>
                    <a:pt x="411473" y="844983"/>
                  </a:lnTo>
                  <a:lnTo>
                    <a:pt x="480660" y="793944"/>
                  </a:lnTo>
                  <a:lnTo>
                    <a:pt x="484062" y="766723"/>
                  </a:lnTo>
                  <a:lnTo>
                    <a:pt x="530565" y="758783"/>
                  </a:lnTo>
                  <a:lnTo>
                    <a:pt x="565725" y="774662"/>
                  </a:lnTo>
                  <a:lnTo>
                    <a:pt x="563457" y="816628"/>
                  </a:lnTo>
                  <a:lnTo>
                    <a:pt x="516954" y="835909"/>
                  </a:lnTo>
                  <a:lnTo>
                    <a:pt x="487465" y="820031"/>
                  </a:lnTo>
                  <a:lnTo>
                    <a:pt x="468183" y="830238"/>
                  </a:lnTo>
                  <a:lnTo>
                    <a:pt x="501075" y="840446"/>
                  </a:lnTo>
                  <a:lnTo>
                    <a:pt x="512418" y="849520"/>
                  </a:lnTo>
                  <a:lnTo>
                    <a:pt x="523759" y="851788"/>
                  </a:lnTo>
                  <a:lnTo>
                    <a:pt x="535102" y="861996"/>
                  </a:lnTo>
                  <a:lnTo>
                    <a:pt x="538504" y="883546"/>
                  </a:lnTo>
                  <a:lnTo>
                    <a:pt x="527162" y="901693"/>
                  </a:lnTo>
                  <a:lnTo>
                    <a:pt x="498807" y="893754"/>
                  </a:lnTo>
                  <a:lnTo>
                    <a:pt x="467049" y="879009"/>
                  </a:lnTo>
                  <a:lnTo>
                    <a:pt x="453439" y="863130"/>
                  </a:lnTo>
                  <a:lnTo>
                    <a:pt x="442097" y="884680"/>
                  </a:lnTo>
                  <a:lnTo>
                    <a:pt x="445499" y="905096"/>
                  </a:lnTo>
                  <a:lnTo>
                    <a:pt x="457976" y="905096"/>
                  </a:lnTo>
                  <a:lnTo>
                    <a:pt x="498807" y="905096"/>
                  </a:lnTo>
                  <a:lnTo>
                    <a:pt x="521491" y="917572"/>
                  </a:lnTo>
                  <a:lnTo>
                    <a:pt x="552115" y="931182"/>
                  </a:lnTo>
                  <a:lnTo>
                    <a:pt x="570262" y="931182"/>
                  </a:lnTo>
                  <a:lnTo>
                    <a:pt x="591812" y="909633"/>
                  </a:lnTo>
                  <a:lnTo>
                    <a:pt x="604288" y="910767"/>
                  </a:lnTo>
                  <a:lnTo>
                    <a:pt x="629241" y="926646"/>
                  </a:lnTo>
                  <a:lnTo>
                    <a:pt x="631509" y="947062"/>
                  </a:lnTo>
                  <a:lnTo>
                    <a:pt x="624704" y="986759"/>
                  </a:lnTo>
                  <a:lnTo>
                    <a:pt x="599751" y="998101"/>
                  </a:lnTo>
                  <a:lnTo>
                    <a:pt x="580470" y="1002637"/>
                  </a:lnTo>
                  <a:lnTo>
                    <a:pt x="567994" y="1018517"/>
                  </a:lnTo>
                  <a:lnTo>
                    <a:pt x="532833" y="989027"/>
                  </a:lnTo>
                  <a:lnTo>
                    <a:pt x="479525" y="956135"/>
                  </a:lnTo>
                  <a:lnTo>
                    <a:pt x="543041" y="1019651"/>
                  </a:lnTo>
                  <a:lnTo>
                    <a:pt x="587275" y="1061616"/>
                  </a:lnTo>
                  <a:lnTo>
                    <a:pt x="597483" y="1035529"/>
                  </a:lnTo>
                  <a:lnTo>
                    <a:pt x="606556" y="1000369"/>
                  </a:lnTo>
                  <a:lnTo>
                    <a:pt x="628106" y="987893"/>
                  </a:lnTo>
                  <a:lnTo>
                    <a:pt x="650791" y="967477"/>
                  </a:lnTo>
                  <a:lnTo>
                    <a:pt x="670072" y="942525"/>
                  </a:lnTo>
                  <a:lnTo>
                    <a:pt x="725649" y="951598"/>
                  </a:lnTo>
                  <a:lnTo>
                    <a:pt x="752869" y="970880"/>
                  </a:lnTo>
                  <a:lnTo>
                    <a:pt x="771017" y="992430"/>
                  </a:lnTo>
                  <a:lnTo>
                    <a:pt x="748333" y="1012845"/>
                  </a:lnTo>
                  <a:lnTo>
                    <a:pt x="679146" y="992430"/>
                  </a:lnTo>
                  <a:lnTo>
                    <a:pt x="662133" y="996967"/>
                  </a:lnTo>
                  <a:lnTo>
                    <a:pt x="698428" y="1012845"/>
                  </a:lnTo>
                  <a:lnTo>
                    <a:pt x="723380" y="1018517"/>
                  </a:lnTo>
                  <a:lnTo>
                    <a:pt x="746064" y="1043469"/>
                  </a:lnTo>
                  <a:lnTo>
                    <a:pt x="731319" y="1068422"/>
                  </a:lnTo>
                  <a:lnTo>
                    <a:pt x="704098" y="1068422"/>
                  </a:lnTo>
                  <a:lnTo>
                    <a:pt x="670072" y="1045737"/>
                  </a:lnTo>
                  <a:lnTo>
                    <a:pt x="646254" y="1025322"/>
                  </a:lnTo>
                  <a:lnTo>
                    <a:pt x="617899" y="1015114"/>
                  </a:lnTo>
                  <a:lnTo>
                    <a:pt x="604288" y="1029858"/>
                  </a:lnTo>
                  <a:lnTo>
                    <a:pt x="629241" y="1049140"/>
                  </a:lnTo>
                  <a:lnTo>
                    <a:pt x="650791" y="1046872"/>
                  </a:lnTo>
                  <a:lnTo>
                    <a:pt x="676877" y="1068422"/>
                  </a:lnTo>
                  <a:lnTo>
                    <a:pt x="696159" y="1077495"/>
                  </a:lnTo>
                  <a:lnTo>
                    <a:pt x="742661" y="1083166"/>
                  </a:lnTo>
                  <a:lnTo>
                    <a:pt x="754004" y="1101313"/>
                  </a:lnTo>
                  <a:lnTo>
                    <a:pt x="741502" y="1129202"/>
                  </a:lnTo>
                  <a:lnTo>
                    <a:pt x="743527" y="1128949"/>
                  </a:lnTo>
                  <a:cubicBezTo>
                    <a:pt x="747772" y="1129298"/>
                    <a:pt x="751939" y="1130816"/>
                    <a:pt x="755953" y="1134365"/>
                  </a:cubicBezTo>
                  <a:lnTo>
                    <a:pt x="760431" y="1140138"/>
                  </a:lnTo>
                  <a:lnTo>
                    <a:pt x="765222" y="1120223"/>
                  </a:lnTo>
                  <a:cubicBezTo>
                    <a:pt x="767472" y="1094438"/>
                    <a:pt x="762227" y="1062751"/>
                    <a:pt x="771017" y="1045738"/>
                  </a:cubicBezTo>
                  <a:cubicBezTo>
                    <a:pt x="782737" y="1023054"/>
                    <a:pt x="805421" y="1022676"/>
                    <a:pt x="829996" y="1007175"/>
                  </a:cubicBezTo>
                  <a:cubicBezTo>
                    <a:pt x="854570" y="991674"/>
                    <a:pt x="888596" y="958782"/>
                    <a:pt x="918463" y="952733"/>
                  </a:cubicBezTo>
                  <a:cubicBezTo>
                    <a:pt x="948331" y="946684"/>
                    <a:pt x="986516" y="959161"/>
                    <a:pt x="1009200" y="970881"/>
                  </a:cubicBezTo>
                  <a:cubicBezTo>
                    <a:pt x="1031884" y="982601"/>
                    <a:pt x="1025079" y="1005663"/>
                    <a:pt x="1054568" y="1023054"/>
                  </a:cubicBezTo>
                  <a:cubicBezTo>
                    <a:pt x="1069313" y="1031750"/>
                    <a:pt x="1096061" y="1045266"/>
                    <a:pt x="1122196" y="1056371"/>
                  </a:cubicBezTo>
                  <a:lnTo>
                    <a:pt x="1144820" y="1064862"/>
                  </a:lnTo>
                  <a:lnTo>
                    <a:pt x="1111279" y="948196"/>
                  </a:lnTo>
                  <a:lnTo>
                    <a:pt x="1075527" y="865968"/>
                  </a:lnTo>
                  <a:lnTo>
                    <a:pt x="1056837" y="867667"/>
                  </a:lnTo>
                  <a:lnTo>
                    <a:pt x="1055548" y="866930"/>
                  </a:lnTo>
                  <a:lnTo>
                    <a:pt x="1055702" y="869936"/>
                  </a:lnTo>
                  <a:lnTo>
                    <a:pt x="1045495" y="905097"/>
                  </a:lnTo>
                  <a:lnTo>
                    <a:pt x="1062508" y="924378"/>
                  </a:lnTo>
                  <a:lnTo>
                    <a:pt x="1090863" y="969746"/>
                  </a:lnTo>
                  <a:lnTo>
                    <a:pt x="1059105" y="976551"/>
                  </a:lnTo>
                  <a:lnTo>
                    <a:pt x="1038690" y="960673"/>
                  </a:lnTo>
                  <a:lnTo>
                    <a:pt x="1027347" y="958404"/>
                  </a:lnTo>
                  <a:lnTo>
                    <a:pt x="1004663" y="944794"/>
                  </a:lnTo>
                  <a:lnTo>
                    <a:pt x="992187" y="945928"/>
                  </a:lnTo>
                  <a:lnTo>
                    <a:pt x="974040" y="945928"/>
                  </a:lnTo>
                  <a:lnTo>
                    <a:pt x="959295" y="944794"/>
                  </a:lnTo>
                  <a:lnTo>
                    <a:pt x="941148" y="927781"/>
                  </a:lnTo>
                  <a:lnTo>
                    <a:pt x="947953" y="903962"/>
                  </a:lnTo>
                  <a:lnTo>
                    <a:pt x="976308" y="869936"/>
                  </a:lnTo>
                  <a:lnTo>
                    <a:pt x="967235" y="855192"/>
                  </a:lnTo>
                  <a:lnTo>
                    <a:pt x="942282" y="848386"/>
                  </a:lnTo>
                  <a:lnTo>
                    <a:pt x="910524" y="838178"/>
                  </a:lnTo>
                  <a:lnTo>
                    <a:pt x="905987" y="849520"/>
                  </a:lnTo>
                  <a:cubicBezTo>
                    <a:pt x="905987" y="849898"/>
                    <a:pt x="906061" y="850284"/>
                    <a:pt x="905987" y="850655"/>
                  </a:cubicBezTo>
                  <a:cubicBezTo>
                    <a:pt x="904365" y="858767"/>
                    <a:pt x="903879" y="856583"/>
                    <a:pt x="896914" y="866533"/>
                  </a:cubicBezTo>
                  <a:lnTo>
                    <a:pt x="892377" y="890352"/>
                  </a:lnTo>
                  <a:lnTo>
                    <a:pt x="896914" y="922109"/>
                  </a:lnTo>
                  <a:lnTo>
                    <a:pt x="904853" y="945928"/>
                  </a:lnTo>
                  <a:lnTo>
                    <a:pt x="885572" y="957270"/>
                  </a:lnTo>
                  <a:lnTo>
                    <a:pt x="876498" y="960673"/>
                  </a:lnTo>
                  <a:lnTo>
                    <a:pt x="852680" y="981088"/>
                  </a:lnTo>
                  <a:lnTo>
                    <a:pt x="820922" y="978820"/>
                  </a:lnTo>
                  <a:lnTo>
                    <a:pt x="806177" y="966344"/>
                  </a:lnTo>
                  <a:lnTo>
                    <a:pt x="778956" y="949330"/>
                  </a:lnTo>
                  <a:cubicBezTo>
                    <a:pt x="771357" y="945531"/>
                    <a:pt x="776100" y="947249"/>
                    <a:pt x="764212" y="945928"/>
                  </a:cubicBezTo>
                  <a:lnTo>
                    <a:pt x="741528" y="942525"/>
                  </a:lnTo>
                  <a:lnTo>
                    <a:pt x="735857" y="942525"/>
                  </a:lnTo>
                  <a:lnTo>
                    <a:pt x="702965" y="924378"/>
                  </a:lnTo>
                  <a:lnTo>
                    <a:pt x="678012" y="909634"/>
                  </a:lnTo>
                  <a:lnTo>
                    <a:pt x="657597" y="889218"/>
                  </a:lnTo>
                  <a:lnTo>
                    <a:pt x="658731" y="872204"/>
                  </a:lnTo>
                  <a:lnTo>
                    <a:pt x="659865" y="851789"/>
                  </a:lnTo>
                  <a:lnTo>
                    <a:pt x="662133" y="835910"/>
                  </a:lnTo>
                  <a:lnTo>
                    <a:pt x="678012" y="823434"/>
                  </a:lnTo>
                  <a:lnTo>
                    <a:pt x="705233" y="826836"/>
                  </a:lnTo>
                  <a:lnTo>
                    <a:pt x="726783" y="824568"/>
                  </a:lnTo>
                  <a:lnTo>
                    <a:pt x="752870" y="800750"/>
                  </a:lnTo>
                  <a:cubicBezTo>
                    <a:pt x="753248" y="792054"/>
                    <a:pt x="753626" y="783358"/>
                    <a:pt x="754004" y="774663"/>
                  </a:cubicBezTo>
                  <a:lnTo>
                    <a:pt x="672341" y="812092"/>
                  </a:lnTo>
                  <a:lnTo>
                    <a:pt x="653060" y="796213"/>
                  </a:lnTo>
                  <a:lnTo>
                    <a:pt x="631510" y="773529"/>
                  </a:lnTo>
                  <a:lnTo>
                    <a:pt x="632644" y="748575"/>
                  </a:lnTo>
                  <a:lnTo>
                    <a:pt x="659865" y="730428"/>
                  </a:lnTo>
                  <a:lnTo>
                    <a:pt x="715441" y="730428"/>
                  </a:lnTo>
                  <a:lnTo>
                    <a:pt x="722246" y="717952"/>
                  </a:lnTo>
                  <a:lnTo>
                    <a:pt x="741528" y="719086"/>
                  </a:lnTo>
                  <a:lnTo>
                    <a:pt x="771017" y="730428"/>
                  </a:lnTo>
                  <a:lnTo>
                    <a:pt x="788030" y="731562"/>
                  </a:lnTo>
                  <a:lnTo>
                    <a:pt x="817519" y="736099"/>
                  </a:lnTo>
                  <a:lnTo>
                    <a:pt x="829996" y="751979"/>
                  </a:lnTo>
                  <a:lnTo>
                    <a:pt x="856082" y="768992"/>
                  </a:lnTo>
                  <a:lnTo>
                    <a:pt x="873095" y="771260"/>
                  </a:lnTo>
                  <a:lnTo>
                    <a:pt x="890109" y="789407"/>
                  </a:lnTo>
                  <a:lnTo>
                    <a:pt x="921866" y="790541"/>
                  </a:lnTo>
                  <a:lnTo>
                    <a:pt x="953624" y="793944"/>
                  </a:lnTo>
                  <a:lnTo>
                    <a:pt x="988785" y="834776"/>
                  </a:lnTo>
                  <a:lnTo>
                    <a:pt x="1006833" y="827556"/>
                  </a:lnTo>
                  <a:lnTo>
                    <a:pt x="1005798" y="799614"/>
                  </a:lnTo>
                  <a:lnTo>
                    <a:pt x="1013737" y="783736"/>
                  </a:lnTo>
                  <a:lnTo>
                    <a:pt x="1045495" y="771259"/>
                  </a:lnTo>
                  <a:lnTo>
                    <a:pt x="1040958" y="753112"/>
                  </a:lnTo>
                  <a:lnTo>
                    <a:pt x="1030751" y="731562"/>
                  </a:lnTo>
                  <a:lnTo>
                    <a:pt x="1034153" y="717951"/>
                  </a:lnTo>
                  <a:lnTo>
                    <a:pt x="1047763" y="707544"/>
                  </a:lnTo>
                  <a:lnTo>
                    <a:pt x="1047763" y="657839"/>
                  </a:lnTo>
                  <a:lnTo>
                    <a:pt x="1045494" y="589787"/>
                  </a:lnTo>
                  <a:lnTo>
                    <a:pt x="1029616" y="592055"/>
                  </a:lnTo>
                  <a:lnTo>
                    <a:pt x="1016005" y="621545"/>
                  </a:lnTo>
                  <a:lnTo>
                    <a:pt x="995589" y="632887"/>
                  </a:lnTo>
                  <a:lnTo>
                    <a:pt x="979711" y="651034"/>
                  </a:lnTo>
                  <a:lnTo>
                    <a:pt x="963831" y="664645"/>
                  </a:lnTo>
                  <a:lnTo>
                    <a:pt x="963831" y="705476"/>
                  </a:lnTo>
                  <a:lnTo>
                    <a:pt x="957026" y="755382"/>
                  </a:lnTo>
                  <a:lnTo>
                    <a:pt x="927537" y="748576"/>
                  </a:lnTo>
                  <a:cubicBezTo>
                    <a:pt x="901751" y="745997"/>
                    <a:pt x="912225" y="744465"/>
                    <a:pt x="895779" y="748576"/>
                  </a:cubicBezTo>
                  <a:lnTo>
                    <a:pt x="882169" y="753113"/>
                  </a:lnTo>
                  <a:lnTo>
                    <a:pt x="870827" y="753113"/>
                  </a:lnTo>
                  <a:lnTo>
                    <a:pt x="841337" y="682792"/>
                  </a:lnTo>
                  <a:lnTo>
                    <a:pt x="805043" y="660108"/>
                  </a:lnTo>
                  <a:lnTo>
                    <a:pt x="746064" y="639692"/>
                  </a:lnTo>
                  <a:lnTo>
                    <a:pt x="743796" y="605666"/>
                  </a:lnTo>
                  <a:lnTo>
                    <a:pt x="752869" y="587519"/>
                  </a:lnTo>
                  <a:lnTo>
                    <a:pt x="746064" y="569371"/>
                  </a:lnTo>
                  <a:lnTo>
                    <a:pt x="752869" y="542150"/>
                  </a:lnTo>
                  <a:lnTo>
                    <a:pt x="773285" y="537614"/>
                  </a:lnTo>
                  <a:lnTo>
                    <a:pt x="793701" y="517198"/>
                  </a:lnTo>
                  <a:lnTo>
                    <a:pt x="820922" y="478635"/>
                  </a:lnTo>
                  <a:lnTo>
                    <a:pt x="866290" y="460488"/>
                  </a:lnTo>
                  <a:lnTo>
                    <a:pt x="893511" y="462756"/>
                  </a:lnTo>
                  <a:lnTo>
                    <a:pt x="891242" y="430998"/>
                  </a:lnTo>
                  <a:lnTo>
                    <a:pt x="895779" y="383362"/>
                  </a:lnTo>
                  <a:lnTo>
                    <a:pt x="904853" y="367482"/>
                  </a:lnTo>
                  <a:lnTo>
                    <a:pt x="845874" y="376556"/>
                  </a:lnTo>
                  <a:lnTo>
                    <a:pt x="786895" y="387898"/>
                  </a:lnTo>
                  <a:lnTo>
                    <a:pt x="771017" y="367482"/>
                  </a:lnTo>
                  <a:lnTo>
                    <a:pt x="782359" y="326651"/>
                  </a:lnTo>
                  <a:lnTo>
                    <a:pt x="825459" y="306236"/>
                  </a:lnTo>
                  <a:lnTo>
                    <a:pt x="875364" y="301699"/>
                  </a:lnTo>
                  <a:lnTo>
                    <a:pt x="891242" y="285820"/>
                  </a:lnTo>
                  <a:lnTo>
                    <a:pt x="916195" y="299430"/>
                  </a:lnTo>
                  <a:lnTo>
                    <a:pt x="954758" y="285820"/>
                  </a:lnTo>
                  <a:lnTo>
                    <a:pt x="984247" y="285820"/>
                  </a:lnTo>
                  <a:lnTo>
                    <a:pt x="1009200" y="297162"/>
                  </a:lnTo>
                  <a:lnTo>
                    <a:pt x="995589" y="265404"/>
                  </a:lnTo>
                  <a:lnTo>
                    <a:pt x="1020542" y="240451"/>
                  </a:lnTo>
                  <a:lnTo>
                    <a:pt x="988784" y="217767"/>
                  </a:lnTo>
                  <a:lnTo>
                    <a:pt x="986516" y="188278"/>
                  </a:lnTo>
                  <a:lnTo>
                    <a:pt x="1006932" y="174668"/>
                  </a:lnTo>
                  <a:lnTo>
                    <a:pt x="1025079" y="149715"/>
                  </a:lnTo>
                  <a:lnTo>
                    <a:pt x="1045494" y="151984"/>
                  </a:lnTo>
                  <a:lnTo>
                    <a:pt x="1093131" y="174668"/>
                  </a:lnTo>
                  <a:lnTo>
                    <a:pt x="1093131" y="145178"/>
                  </a:lnTo>
                  <a:lnTo>
                    <a:pt x="1070447" y="122494"/>
                  </a:lnTo>
                  <a:lnTo>
                    <a:pt x="1031884" y="124763"/>
                  </a:lnTo>
                  <a:lnTo>
                    <a:pt x="975174" y="149715"/>
                  </a:lnTo>
                  <a:lnTo>
                    <a:pt x="938879" y="147447"/>
                  </a:lnTo>
                  <a:lnTo>
                    <a:pt x="934342" y="113420"/>
                  </a:lnTo>
                  <a:lnTo>
                    <a:pt x="947953" y="86199"/>
                  </a:lnTo>
                  <a:lnTo>
                    <a:pt x="1006932" y="49905"/>
                  </a:lnTo>
                  <a:lnTo>
                    <a:pt x="1052300" y="54442"/>
                  </a:lnTo>
                  <a:lnTo>
                    <a:pt x="1079521" y="61247"/>
                  </a:lnTo>
                  <a:lnTo>
                    <a:pt x="1109010" y="106615"/>
                  </a:lnTo>
                  <a:lnTo>
                    <a:pt x="1138500" y="47637"/>
                  </a:lnTo>
                  <a:lnTo>
                    <a:pt x="1152110" y="113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フリーフォーム: 図形 977">
              <a:extLst>
                <a:ext uri="{FF2B5EF4-FFF2-40B4-BE49-F238E27FC236}">
                  <a16:creationId xmlns:a16="http://schemas.microsoft.com/office/drawing/2014/main" id="{49CE6A7B-E1D9-48C2-974E-39BD71F6EB7B}"/>
                </a:ext>
              </a:extLst>
            </p:cNvPr>
            <p:cNvSpPr/>
            <p:nvPr/>
          </p:nvSpPr>
          <p:spPr>
            <a:xfrm>
              <a:off x="5339935" y="4741600"/>
              <a:ext cx="3242090" cy="3242090"/>
            </a:xfrm>
            <a:custGeom>
              <a:avLst/>
              <a:gdLst>
                <a:gd name="connsiteX0" fmla="*/ 1621045 w 3242090"/>
                <a:gd name="connsiteY0" fmla="*/ 3124200 h 3242090"/>
                <a:gd name="connsiteX1" fmla="*/ 1679991 w 3242090"/>
                <a:gd name="connsiteY1" fmla="*/ 3183145 h 3242090"/>
                <a:gd name="connsiteX2" fmla="*/ 1621045 w 3242090"/>
                <a:gd name="connsiteY2" fmla="*/ 3242090 h 3242090"/>
                <a:gd name="connsiteX3" fmla="*/ 1562099 w 3242090"/>
                <a:gd name="connsiteY3" fmla="*/ 3183145 h 3242090"/>
                <a:gd name="connsiteX4" fmla="*/ 1621045 w 3242090"/>
                <a:gd name="connsiteY4" fmla="*/ 3124200 h 3242090"/>
                <a:gd name="connsiteX5" fmla="*/ 1800135 w 3242090"/>
                <a:gd name="connsiteY5" fmla="*/ 3111853 h 3242090"/>
                <a:gd name="connsiteX6" fmla="*/ 1823475 w 3242090"/>
                <a:gd name="connsiteY6" fmla="*/ 3113619 h 3242090"/>
                <a:gd name="connsiteX7" fmla="*/ 1843626 w 3242090"/>
                <a:gd name="connsiteY7" fmla="*/ 3123845 h 3242090"/>
                <a:gd name="connsiteX8" fmla="*/ 1865900 w 3242090"/>
                <a:gd name="connsiteY8" fmla="*/ 3163077 h 3242090"/>
                <a:gd name="connsiteX9" fmla="*/ 1814673 w 3242090"/>
                <a:gd name="connsiteY9" fmla="*/ 3228843 h 3242090"/>
                <a:gd name="connsiteX10" fmla="*/ 1748908 w 3242090"/>
                <a:gd name="connsiteY10" fmla="*/ 3177616 h 3242090"/>
                <a:gd name="connsiteX11" fmla="*/ 1800135 w 3242090"/>
                <a:gd name="connsiteY11" fmla="*/ 3111853 h 3242090"/>
                <a:gd name="connsiteX12" fmla="*/ 1414032 w 3242090"/>
                <a:gd name="connsiteY12" fmla="*/ 3109877 h 3242090"/>
                <a:gd name="connsiteX13" fmla="*/ 1464298 w 3242090"/>
                <a:gd name="connsiteY13" fmla="*/ 3176378 h 3242090"/>
                <a:gd name="connsiteX14" fmla="*/ 1397796 w 3242090"/>
                <a:gd name="connsiteY14" fmla="*/ 3226644 h 3242090"/>
                <a:gd name="connsiteX15" fmla="*/ 1347529 w 3242090"/>
                <a:gd name="connsiteY15" fmla="*/ 3160142 h 3242090"/>
                <a:gd name="connsiteX16" fmla="*/ 1414032 w 3242090"/>
                <a:gd name="connsiteY16" fmla="*/ 3109877 h 3242090"/>
                <a:gd name="connsiteX17" fmla="*/ 2027102 w 3242090"/>
                <a:gd name="connsiteY17" fmla="*/ 3071518 h 3242090"/>
                <a:gd name="connsiteX18" fmla="*/ 2048470 w 3242090"/>
                <a:gd name="connsiteY18" fmla="*/ 3078871 h 3242090"/>
                <a:gd name="connsiteX19" fmla="*/ 2075934 w 3242090"/>
                <a:gd name="connsiteY19" fmla="*/ 3114662 h 3242090"/>
                <a:gd name="connsiteX20" fmla="*/ 2034253 w 3242090"/>
                <a:gd name="connsiteY20" fmla="*/ 3186856 h 3242090"/>
                <a:gd name="connsiteX21" fmla="*/ 1962059 w 3242090"/>
                <a:gd name="connsiteY21" fmla="*/ 3145175 h 3242090"/>
                <a:gd name="connsiteX22" fmla="*/ 2003741 w 3242090"/>
                <a:gd name="connsiteY22" fmla="*/ 3072983 h 3242090"/>
                <a:gd name="connsiteX23" fmla="*/ 2027102 w 3242090"/>
                <a:gd name="connsiteY23" fmla="*/ 3071518 h 3242090"/>
                <a:gd name="connsiteX24" fmla="*/ 1208639 w 3242090"/>
                <a:gd name="connsiteY24" fmla="*/ 3071517 h 3242090"/>
                <a:gd name="connsiteX25" fmla="*/ 1232000 w 3242090"/>
                <a:gd name="connsiteY25" fmla="*/ 3072981 h 3242090"/>
                <a:gd name="connsiteX26" fmla="*/ 1273681 w 3242090"/>
                <a:gd name="connsiteY26" fmla="*/ 3145174 h 3242090"/>
                <a:gd name="connsiteX27" fmla="*/ 1201488 w 3242090"/>
                <a:gd name="connsiteY27" fmla="*/ 3186854 h 3242090"/>
                <a:gd name="connsiteX28" fmla="*/ 1159807 w 3242090"/>
                <a:gd name="connsiteY28" fmla="*/ 3114662 h 3242090"/>
                <a:gd name="connsiteX29" fmla="*/ 1208639 w 3242090"/>
                <a:gd name="connsiteY29" fmla="*/ 3071517 h 3242090"/>
                <a:gd name="connsiteX30" fmla="*/ 2209186 w 3242090"/>
                <a:gd name="connsiteY30" fmla="*/ 3009586 h 3242090"/>
                <a:gd name="connsiteX31" fmla="*/ 2231297 w 3242090"/>
                <a:gd name="connsiteY31" fmla="*/ 3014247 h 3242090"/>
                <a:gd name="connsiteX32" fmla="*/ 2262965 w 3242090"/>
                <a:gd name="connsiteY32" fmla="*/ 3046378 h 3242090"/>
                <a:gd name="connsiteX33" fmla="*/ 2230506 w 3242090"/>
                <a:gd name="connsiteY33" fmla="*/ 3123161 h 3242090"/>
                <a:gd name="connsiteX34" fmla="*/ 2153723 w 3242090"/>
                <a:gd name="connsiteY34" fmla="*/ 3090701 h 3242090"/>
                <a:gd name="connsiteX35" fmla="*/ 2186182 w 3242090"/>
                <a:gd name="connsiteY35" fmla="*/ 3013920 h 3242090"/>
                <a:gd name="connsiteX36" fmla="*/ 2209186 w 3242090"/>
                <a:gd name="connsiteY36" fmla="*/ 3009586 h 3242090"/>
                <a:gd name="connsiteX37" fmla="*/ 1012811 w 3242090"/>
                <a:gd name="connsiteY37" fmla="*/ 3000900 h 3242090"/>
                <a:gd name="connsiteX38" fmla="*/ 1035748 w 3242090"/>
                <a:gd name="connsiteY38" fmla="*/ 3005567 h 3242090"/>
                <a:gd name="connsiteX39" fmla="*/ 1067089 w 3242090"/>
                <a:gd name="connsiteY39" fmla="*/ 3082812 h 3242090"/>
                <a:gd name="connsiteX40" fmla="*/ 989844 w 3242090"/>
                <a:gd name="connsiteY40" fmla="*/ 3114153 h 3242090"/>
                <a:gd name="connsiteX41" fmla="*/ 958502 w 3242090"/>
                <a:gd name="connsiteY41" fmla="*/ 3036909 h 3242090"/>
                <a:gd name="connsiteX42" fmla="*/ 1012811 w 3242090"/>
                <a:gd name="connsiteY42" fmla="*/ 3000900 h 3242090"/>
                <a:gd name="connsiteX43" fmla="*/ 2394810 w 3242090"/>
                <a:gd name="connsiteY43" fmla="*/ 2915356 h 3242090"/>
                <a:gd name="connsiteX44" fmla="*/ 2417353 w 3242090"/>
                <a:gd name="connsiteY44" fmla="*/ 2916928 h 3242090"/>
                <a:gd name="connsiteX45" fmla="*/ 2453144 w 3242090"/>
                <a:gd name="connsiteY45" fmla="*/ 2944391 h 3242090"/>
                <a:gd name="connsiteX46" fmla="*/ 2431569 w 3242090"/>
                <a:gd name="connsiteY46" fmla="*/ 3024913 h 3242090"/>
                <a:gd name="connsiteX47" fmla="*/ 2351047 w 3242090"/>
                <a:gd name="connsiteY47" fmla="*/ 3003337 h 3242090"/>
                <a:gd name="connsiteX48" fmla="*/ 2372623 w 3242090"/>
                <a:gd name="connsiteY48" fmla="*/ 2922817 h 3242090"/>
                <a:gd name="connsiteX49" fmla="*/ 2394810 w 3242090"/>
                <a:gd name="connsiteY49" fmla="*/ 2915356 h 3242090"/>
                <a:gd name="connsiteX50" fmla="*/ 840931 w 3242090"/>
                <a:gd name="connsiteY50" fmla="*/ 2915355 h 3242090"/>
                <a:gd name="connsiteX51" fmla="*/ 863118 w 3242090"/>
                <a:gd name="connsiteY51" fmla="*/ 2922816 h 3242090"/>
                <a:gd name="connsiteX52" fmla="*/ 884694 w 3242090"/>
                <a:gd name="connsiteY52" fmla="*/ 3003337 h 3242090"/>
                <a:gd name="connsiteX53" fmla="*/ 804173 w 3242090"/>
                <a:gd name="connsiteY53" fmla="*/ 3024911 h 3242090"/>
                <a:gd name="connsiteX54" fmla="*/ 782597 w 3242090"/>
                <a:gd name="connsiteY54" fmla="*/ 2944391 h 3242090"/>
                <a:gd name="connsiteX55" fmla="*/ 840931 w 3242090"/>
                <a:gd name="connsiteY55" fmla="*/ 2915355 h 3242090"/>
                <a:gd name="connsiteX56" fmla="*/ 2571090 w 3242090"/>
                <a:gd name="connsiteY56" fmla="*/ 2808830 h 3242090"/>
                <a:gd name="connsiteX57" fmla="*/ 2609995 w 3242090"/>
                <a:gd name="connsiteY57" fmla="*/ 2831670 h 3242090"/>
                <a:gd name="connsiteX58" fmla="*/ 2598515 w 3242090"/>
                <a:gd name="connsiteY58" fmla="*/ 2914237 h 3242090"/>
                <a:gd name="connsiteX59" fmla="*/ 2515947 w 3242090"/>
                <a:gd name="connsiteY59" fmla="*/ 2902757 h 3242090"/>
                <a:gd name="connsiteX60" fmla="*/ 2527428 w 3242090"/>
                <a:gd name="connsiteY60" fmla="*/ 2820190 h 3242090"/>
                <a:gd name="connsiteX61" fmla="*/ 2571090 w 3242090"/>
                <a:gd name="connsiteY61" fmla="*/ 2808830 h 3242090"/>
                <a:gd name="connsiteX62" fmla="*/ 670113 w 3242090"/>
                <a:gd name="connsiteY62" fmla="*/ 2795585 h 3242090"/>
                <a:gd name="connsiteX63" fmla="*/ 691061 w 3242090"/>
                <a:gd name="connsiteY63" fmla="*/ 2806031 h 3242090"/>
                <a:gd name="connsiteX64" fmla="*/ 701342 w 3242090"/>
                <a:gd name="connsiteY64" fmla="*/ 2888756 h 3242090"/>
                <a:gd name="connsiteX65" fmla="*/ 618617 w 3242090"/>
                <a:gd name="connsiteY65" fmla="*/ 2899035 h 3242090"/>
                <a:gd name="connsiteX66" fmla="*/ 608336 w 3242090"/>
                <a:gd name="connsiteY66" fmla="*/ 2816311 h 3242090"/>
                <a:gd name="connsiteX67" fmla="*/ 670113 w 3242090"/>
                <a:gd name="connsiteY67" fmla="*/ 2795585 h 3242090"/>
                <a:gd name="connsiteX68" fmla="*/ 2725618 w 3242090"/>
                <a:gd name="connsiteY68" fmla="*/ 2666672 h 3242090"/>
                <a:gd name="connsiteX69" fmla="*/ 2767298 w 3242090"/>
                <a:gd name="connsiteY69" fmla="*/ 2683936 h 3242090"/>
                <a:gd name="connsiteX70" fmla="*/ 2767298 w 3242090"/>
                <a:gd name="connsiteY70" fmla="*/ 2767298 h 3242090"/>
                <a:gd name="connsiteX71" fmla="*/ 2683936 w 3242090"/>
                <a:gd name="connsiteY71" fmla="*/ 2767298 h 3242090"/>
                <a:gd name="connsiteX72" fmla="*/ 2683937 w 3242090"/>
                <a:gd name="connsiteY72" fmla="*/ 2683937 h 3242090"/>
                <a:gd name="connsiteX73" fmla="*/ 2725618 w 3242090"/>
                <a:gd name="connsiteY73" fmla="*/ 2666672 h 3242090"/>
                <a:gd name="connsiteX74" fmla="*/ 516472 w 3242090"/>
                <a:gd name="connsiteY74" fmla="*/ 2666672 h 3242090"/>
                <a:gd name="connsiteX75" fmla="*/ 558153 w 3242090"/>
                <a:gd name="connsiteY75" fmla="*/ 2683937 h 3242090"/>
                <a:gd name="connsiteX76" fmla="*/ 558154 w 3242090"/>
                <a:gd name="connsiteY76" fmla="*/ 2767298 h 3242090"/>
                <a:gd name="connsiteX77" fmla="*/ 474792 w 3242090"/>
                <a:gd name="connsiteY77" fmla="*/ 2767298 h 3242090"/>
                <a:gd name="connsiteX78" fmla="*/ 474792 w 3242090"/>
                <a:gd name="connsiteY78" fmla="*/ 2683936 h 3242090"/>
                <a:gd name="connsiteX79" fmla="*/ 516472 w 3242090"/>
                <a:gd name="connsiteY79" fmla="*/ 2666672 h 3242090"/>
                <a:gd name="connsiteX80" fmla="*/ 2862393 w 3242090"/>
                <a:gd name="connsiteY80" fmla="*/ 2523140 h 3242090"/>
                <a:gd name="connsiteX81" fmla="*/ 2883341 w 3242090"/>
                <a:gd name="connsiteY81" fmla="*/ 2533585 h 3242090"/>
                <a:gd name="connsiteX82" fmla="*/ 2893620 w 3242090"/>
                <a:gd name="connsiteY82" fmla="*/ 2616310 h 3242090"/>
                <a:gd name="connsiteX83" fmla="*/ 2810896 w 3242090"/>
                <a:gd name="connsiteY83" fmla="*/ 2626591 h 3242090"/>
                <a:gd name="connsiteX84" fmla="*/ 2800616 w 3242090"/>
                <a:gd name="connsiteY84" fmla="*/ 2543866 h 3242090"/>
                <a:gd name="connsiteX85" fmla="*/ 2862393 w 3242090"/>
                <a:gd name="connsiteY85" fmla="*/ 2523140 h 3242090"/>
                <a:gd name="connsiteX86" fmla="*/ 382994 w 3242090"/>
                <a:gd name="connsiteY86" fmla="*/ 2504588 h 3242090"/>
                <a:gd name="connsiteX87" fmla="*/ 421900 w 3242090"/>
                <a:gd name="connsiteY87" fmla="*/ 2527428 h 3242090"/>
                <a:gd name="connsiteX88" fmla="*/ 410421 w 3242090"/>
                <a:gd name="connsiteY88" fmla="*/ 2609995 h 3242090"/>
                <a:gd name="connsiteX89" fmla="*/ 327853 w 3242090"/>
                <a:gd name="connsiteY89" fmla="*/ 2598515 h 3242090"/>
                <a:gd name="connsiteX90" fmla="*/ 339334 w 3242090"/>
                <a:gd name="connsiteY90" fmla="*/ 2515947 h 3242090"/>
                <a:gd name="connsiteX91" fmla="*/ 382994 w 3242090"/>
                <a:gd name="connsiteY91" fmla="*/ 2504588 h 3242090"/>
                <a:gd name="connsiteX92" fmla="*/ 260939 w 3242090"/>
                <a:gd name="connsiteY92" fmla="*/ 2343587 h 3242090"/>
                <a:gd name="connsiteX93" fmla="*/ 283481 w 3242090"/>
                <a:gd name="connsiteY93" fmla="*/ 2345159 h 3242090"/>
                <a:gd name="connsiteX94" fmla="*/ 319274 w 3242090"/>
                <a:gd name="connsiteY94" fmla="*/ 2372623 h 3242090"/>
                <a:gd name="connsiteX95" fmla="*/ 297699 w 3242090"/>
                <a:gd name="connsiteY95" fmla="*/ 2453144 h 3242090"/>
                <a:gd name="connsiteX96" fmla="*/ 217178 w 3242090"/>
                <a:gd name="connsiteY96" fmla="*/ 2431569 h 3242090"/>
                <a:gd name="connsiteX97" fmla="*/ 238753 w 3242090"/>
                <a:gd name="connsiteY97" fmla="*/ 2351047 h 3242090"/>
                <a:gd name="connsiteX98" fmla="*/ 260939 w 3242090"/>
                <a:gd name="connsiteY98" fmla="*/ 2343587 h 3242090"/>
                <a:gd name="connsiteX99" fmla="*/ 2974800 w 3242090"/>
                <a:gd name="connsiteY99" fmla="*/ 2343586 h 3242090"/>
                <a:gd name="connsiteX100" fmla="*/ 2996987 w 3242090"/>
                <a:gd name="connsiteY100" fmla="*/ 2351047 h 3242090"/>
                <a:gd name="connsiteX101" fmla="*/ 3018561 w 3242090"/>
                <a:gd name="connsiteY101" fmla="*/ 2431568 h 3242090"/>
                <a:gd name="connsiteX102" fmla="*/ 2938041 w 3242090"/>
                <a:gd name="connsiteY102" fmla="*/ 2453144 h 3242090"/>
                <a:gd name="connsiteX103" fmla="*/ 2916466 w 3242090"/>
                <a:gd name="connsiteY103" fmla="*/ 2372623 h 3242090"/>
                <a:gd name="connsiteX104" fmla="*/ 2974800 w 3242090"/>
                <a:gd name="connsiteY104" fmla="*/ 2343586 h 3242090"/>
                <a:gd name="connsiteX105" fmla="*/ 3059875 w 3242090"/>
                <a:gd name="connsiteY105" fmla="*/ 2170334 h 3242090"/>
                <a:gd name="connsiteX106" fmla="*/ 3082812 w 3242090"/>
                <a:gd name="connsiteY106" fmla="*/ 2175001 h 3242090"/>
                <a:gd name="connsiteX107" fmla="*/ 3114153 w 3242090"/>
                <a:gd name="connsiteY107" fmla="*/ 2252248 h 3242090"/>
                <a:gd name="connsiteX108" fmla="*/ 3036907 w 3242090"/>
                <a:gd name="connsiteY108" fmla="*/ 2283589 h 3242090"/>
                <a:gd name="connsiteX109" fmla="*/ 3005567 w 3242090"/>
                <a:gd name="connsiteY109" fmla="*/ 2206343 h 3242090"/>
                <a:gd name="connsiteX110" fmla="*/ 3059875 w 3242090"/>
                <a:gd name="connsiteY110" fmla="*/ 2170334 h 3242090"/>
                <a:gd name="connsiteX111" fmla="*/ 174391 w 3242090"/>
                <a:gd name="connsiteY111" fmla="*/ 2149389 h 3242090"/>
                <a:gd name="connsiteX112" fmla="*/ 196502 w 3242090"/>
                <a:gd name="connsiteY112" fmla="*/ 2154051 h 3242090"/>
                <a:gd name="connsiteX113" fmla="*/ 228172 w 3242090"/>
                <a:gd name="connsiteY113" fmla="*/ 2186183 h 3242090"/>
                <a:gd name="connsiteX114" fmla="*/ 195713 w 3242090"/>
                <a:gd name="connsiteY114" fmla="*/ 2262965 h 3242090"/>
                <a:gd name="connsiteX115" fmla="*/ 118930 w 3242090"/>
                <a:gd name="connsiteY115" fmla="*/ 2230506 h 3242090"/>
                <a:gd name="connsiteX116" fmla="*/ 151389 w 3242090"/>
                <a:gd name="connsiteY116" fmla="*/ 2153723 h 3242090"/>
                <a:gd name="connsiteX117" fmla="*/ 174391 w 3242090"/>
                <a:gd name="connsiteY117" fmla="*/ 2149389 h 3242090"/>
                <a:gd name="connsiteX118" fmla="*/ 3121813 w 3242090"/>
                <a:gd name="connsiteY118" fmla="*/ 1966945 h 3242090"/>
                <a:gd name="connsiteX119" fmla="*/ 3145174 w 3242090"/>
                <a:gd name="connsiteY119" fmla="*/ 1968409 h 3242090"/>
                <a:gd name="connsiteX120" fmla="*/ 3186854 w 3242090"/>
                <a:gd name="connsiteY120" fmla="*/ 2040603 h 3242090"/>
                <a:gd name="connsiteX121" fmla="*/ 3114661 w 3242090"/>
                <a:gd name="connsiteY121" fmla="*/ 2082284 h 3242090"/>
                <a:gd name="connsiteX122" fmla="*/ 3072981 w 3242090"/>
                <a:gd name="connsiteY122" fmla="*/ 2010090 h 3242090"/>
                <a:gd name="connsiteX123" fmla="*/ 3121813 w 3242090"/>
                <a:gd name="connsiteY123" fmla="*/ 1966945 h 3242090"/>
                <a:gd name="connsiteX124" fmla="*/ 113926 w 3242090"/>
                <a:gd name="connsiteY124" fmla="*/ 1966945 h 3242090"/>
                <a:gd name="connsiteX125" fmla="*/ 135293 w 3242090"/>
                <a:gd name="connsiteY125" fmla="*/ 1974298 h 3242090"/>
                <a:gd name="connsiteX126" fmla="*/ 162758 w 3242090"/>
                <a:gd name="connsiteY126" fmla="*/ 2010091 h 3242090"/>
                <a:gd name="connsiteX127" fmla="*/ 121078 w 3242090"/>
                <a:gd name="connsiteY127" fmla="*/ 2082284 h 3242090"/>
                <a:gd name="connsiteX128" fmla="*/ 48885 w 3242090"/>
                <a:gd name="connsiteY128" fmla="*/ 2040603 h 3242090"/>
                <a:gd name="connsiteX129" fmla="*/ 90566 w 3242090"/>
                <a:gd name="connsiteY129" fmla="*/ 1968409 h 3242090"/>
                <a:gd name="connsiteX130" fmla="*/ 113926 w 3242090"/>
                <a:gd name="connsiteY130" fmla="*/ 1966945 h 3242090"/>
                <a:gd name="connsiteX131" fmla="*/ 3176378 w 3242090"/>
                <a:gd name="connsiteY131" fmla="*/ 1777792 h 3242090"/>
                <a:gd name="connsiteX132" fmla="*/ 3226644 w 3242090"/>
                <a:gd name="connsiteY132" fmla="*/ 1844295 h 3242090"/>
                <a:gd name="connsiteX133" fmla="*/ 3160142 w 3242090"/>
                <a:gd name="connsiteY133" fmla="*/ 1894561 h 3242090"/>
                <a:gd name="connsiteX134" fmla="*/ 3109877 w 3242090"/>
                <a:gd name="connsiteY134" fmla="*/ 1828059 h 3242090"/>
                <a:gd name="connsiteX135" fmla="*/ 3176378 w 3242090"/>
                <a:gd name="connsiteY135" fmla="*/ 1777792 h 3242090"/>
                <a:gd name="connsiteX136" fmla="*/ 57311 w 3242090"/>
                <a:gd name="connsiteY136" fmla="*/ 1754323 h 3242090"/>
                <a:gd name="connsiteX137" fmla="*/ 80650 w 3242090"/>
                <a:gd name="connsiteY137" fmla="*/ 1756090 h 3242090"/>
                <a:gd name="connsiteX138" fmla="*/ 100801 w 3242090"/>
                <a:gd name="connsiteY138" fmla="*/ 1766315 h 3242090"/>
                <a:gd name="connsiteX139" fmla="*/ 123075 w 3242090"/>
                <a:gd name="connsiteY139" fmla="*/ 1805550 h 3242090"/>
                <a:gd name="connsiteX140" fmla="*/ 71849 w 3242090"/>
                <a:gd name="connsiteY140" fmla="*/ 1871315 h 3242090"/>
                <a:gd name="connsiteX141" fmla="*/ 6085 w 3242090"/>
                <a:gd name="connsiteY141" fmla="*/ 1820088 h 3242090"/>
                <a:gd name="connsiteX142" fmla="*/ 57311 w 3242090"/>
                <a:gd name="connsiteY142" fmla="*/ 1754323 h 3242090"/>
                <a:gd name="connsiteX143" fmla="*/ 3183145 w 3242090"/>
                <a:gd name="connsiteY143" fmla="*/ 1562099 h 3242090"/>
                <a:gd name="connsiteX144" fmla="*/ 3242090 w 3242090"/>
                <a:gd name="connsiteY144" fmla="*/ 1621045 h 3242090"/>
                <a:gd name="connsiteX145" fmla="*/ 3183145 w 3242090"/>
                <a:gd name="connsiteY145" fmla="*/ 1679991 h 3242090"/>
                <a:gd name="connsiteX146" fmla="*/ 3124200 w 3242090"/>
                <a:gd name="connsiteY146" fmla="*/ 1621045 h 3242090"/>
                <a:gd name="connsiteX147" fmla="*/ 3183145 w 3242090"/>
                <a:gd name="connsiteY147" fmla="*/ 1562099 h 3242090"/>
                <a:gd name="connsiteX148" fmla="*/ 58945 w 3242090"/>
                <a:gd name="connsiteY148" fmla="*/ 1562099 h 3242090"/>
                <a:gd name="connsiteX149" fmla="*/ 117890 w 3242090"/>
                <a:gd name="connsiteY149" fmla="*/ 1621045 h 3242090"/>
                <a:gd name="connsiteX150" fmla="*/ 58945 w 3242090"/>
                <a:gd name="connsiteY150" fmla="*/ 1679991 h 3242090"/>
                <a:gd name="connsiteX151" fmla="*/ 0 w 3242090"/>
                <a:gd name="connsiteY151" fmla="*/ 1621045 h 3242090"/>
                <a:gd name="connsiteX152" fmla="*/ 58945 w 3242090"/>
                <a:gd name="connsiteY152" fmla="*/ 1562099 h 3242090"/>
                <a:gd name="connsiteX153" fmla="*/ 3157662 w 3242090"/>
                <a:gd name="connsiteY153" fmla="*/ 1369028 h 3242090"/>
                <a:gd name="connsiteX154" fmla="*/ 3181002 w 3242090"/>
                <a:gd name="connsiteY154" fmla="*/ 1370795 h 3242090"/>
                <a:gd name="connsiteX155" fmla="*/ 3201153 w 3242090"/>
                <a:gd name="connsiteY155" fmla="*/ 1381021 h 3242090"/>
                <a:gd name="connsiteX156" fmla="*/ 3223426 w 3242090"/>
                <a:gd name="connsiteY156" fmla="*/ 1420254 h 3242090"/>
                <a:gd name="connsiteX157" fmla="*/ 3172201 w 3242090"/>
                <a:gd name="connsiteY157" fmla="*/ 1486019 h 3242090"/>
                <a:gd name="connsiteX158" fmla="*/ 3106436 w 3242090"/>
                <a:gd name="connsiteY158" fmla="*/ 1434794 h 3242090"/>
                <a:gd name="connsiteX159" fmla="*/ 3157662 w 3242090"/>
                <a:gd name="connsiteY159" fmla="*/ 1369028 h 3242090"/>
                <a:gd name="connsiteX160" fmla="*/ 81948 w 3242090"/>
                <a:gd name="connsiteY160" fmla="*/ 1347529 h 3242090"/>
                <a:gd name="connsiteX161" fmla="*/ 132213 w 3242090"/>
                <a:gd name="connsiteY161" fmla="*/ 1414032 h 3242090"/>
                <a:gd name="connsiteX162" fmla="*/ 65712 w 3242090"/>
                <a:gd name="connsiteY162" fmla="*/ 1464298 h 3242090"/>
                <a:gd name="connsiteX163" fmla="*/ 15447 w 3242090"/>
                <a:gd name="connsiteY163" fmla="*/ 1397796 h 3242090"/>
                <a:gd name="connsiteX164" fmla="*/ 81948 w 3242090"/>
                <a:gd name="connsiteY164" fmla="*/ 1347529 h 3242090"/>
                <a:gd name="connsiteX165" fmla="*/ 3131673 w 3242090"/>
                <a:gd name="connsiteY165" fmla="*/ 1158343 h 3242090"/>
                <a:gd name="connsiteX166" fmla="*/ 3153041 w 3242090"/>
                <a:gd name="connsiteY166" fmla="*/ 1165696 h 3242090"/>
                <a:gd name="connsiteX167" fmla="*/ 3180505 w 3242090"/>
                <a:gd name="connsiteY167" fmla="*/ 1201488 h 3242090"/>
                <a:gd name="connsiteX168" fmla="*/ 3138825 w 3242090"/>
                <a:gd name="connsiteY168" fmla="*/ 1273681 h 3242090"/>
                <a:gd name="connsiteX169" fmla="*/ 3066632 w 3242090"/>
                <a:gd name="connsiteY169" fmla="*/ 1232001 h 3242090"/>
                <a:gd name="connsiteX170" fmla="*/ 3108312 w 3242090"/>
                <a:gd name="connsiteY170" fmla="*/ 1159807 h 3242090"/>
                <a:gd name="connsiteX171" fmla="*/ 3131673 w 3242090"/>
                <a:gd name="connsiteY171" fmla="*/ 1158343 h 3242090"/>
                <a:gd name="connsiteX172" fmla="*/ 104068 w 3242090"/>
                <a:gd name="connsiteY172" fmla="*/ 1158343 h 3242090"/>
                <a:gd name="connsiteX173" fmla="*/ 127429 w 3242090"/>
                <a:gd name="connsiteY173" fmla="*/ 1159807 h 3242090"/>
                <a:gd name="connsiteX174" fmla="*/ 169109 w 3242090"/>
                <a:gd name="connsiteY174" fmla="*/ 1232000 h 3242090"/>
                <a:gd name="connsiteX175" fmla="*/ 96916 w 3242090"/>
                <a:gd name="connsiteY175" fmla="*/ 1273681 h 3242090"/>
                <a:gd name="connsiteX176" fmla="*/ 55236 w 3242090"/>
                <a:gd name="connsiteY176" fmla="*/ 1201488 h 3242090"/>
                <a:gd name="connsiteX177" fmla="*/ 104068 w 3242090"/>
                <a:gd name="connsiteY177" fmla="*/ 1158343 h 3242090"/>
                <a:gd name="connsiteX178" fmla="*/ 3069379 w 3242090"/>
                <a:gd name="connsiteY178" fmla="*/ 974792 h 3242090"/>
                <a:gd name="connsiteX179" fmla="*/ 3091491 w 3242090"/>
                <a:gd name="connsiteY179" fmla="*/ 979454 h 3242090"/>
                <a:gd name="connsiteX180" fmla="*/ 3123160 w 3242090"/>
                <a:gd name="connsiteY180" fmla="*/ 1011586 h 3242090"/>
                <a:gd name="connsiteX181" fmla="*/ 3090701 w 3242090"/>
                <a:gd name="connsiteY181" fmla="*/ 1088368 h 3242090"/>
                <a:gd name="connsiteX182" fmla="*/ 3013920 w 3242090"/>
                <a:gd name="connsiteY182" fmla="*/ 1055909 h 3242090"/>
                <a:gd name="connsiteX183" fmla="*/ 3046378 w 3242090"/>
                <a:gd name="connsiteY183" fmla="*/ 979126 h 3242090"/>
                <a:gd name="connsiteX184" fmla="*/ 3069379 w 3242090"/>
                <a:gd name="connsiteY184" fmla="*/ 974792 h 3242090"/>
                <a:gd name="connsiteX185" fmla="*/ 182246 w 3242090"/>
                <a:gd name="connsiteY185" fmla="*/ 953835 h 3242090"/>
                <a:gd name="connsiteX186" fmla="*/ 205183 w 3242090"/>
                <a:gd name="connsiteY186" fmla="*/ 958502 h 3242090"/>
                <a:gd name="connsiteX187" fmla="*/ 236523 w 3242090"/>
                <a:gd name="connsiteY187" fmla="*/ 1035748 h 3242090"/>
                <a:gd name="connsiteX188" fmla="*/ 159278 w 3242090"/>
                <a:gd name="connsiteY188" fmla="*/ 1067089 h 3242090"/>
                <a:gd name="connsiteX189" fmla="*/ 127938 w 3242090"/>
                <a:gd name="connsiteY189" fmla="*/ 989844 h 3242090"/>
                <a:gd name="connsiteX190" fmla="*/ 182246 w 3242090"/>
                <a:gd name="connsiteY190" fmla="*/ 953835 h 3242090"/>
                <a:gd name="connsiteX191" fmla="*/ 2966577 w 3242090"/>
                <a:gd name="connsiteY191" fmla="*/ 781486 h 3242090"/>
                <a:gd name="connsiteX192" fmla="*/ 2989120 w 3242090"/>
                <a:gd name="connsiteY192" fmla="*/ 783058 h 3242090"/>
                <a:gd name="connsiteX193" fmla="*/ 3024912 w 3242090"/>
                <a:gd name="connsiteY193" fmla="*/ 810523 h 3242090"/>
                <a:gd name="connsiteX194" fmla="*/ 3003337 w 3242090"/>
                <a:gd name="connsiteY194" fmla="*/ 891043 h 3242090"/>
                <a:gd name="connsiteX195" fmla="*/ 2922817 w 3242090"/>
                <a:gd name="connsiteY195" fmla="*/ 869468 h 3242090"/>
                <a:gd name="connsiteX196" fmla="*/ 2944391 w 3242090"/>
                <a:gd name="connsiteY196" fmla="*/ 788946 h 3242090"/>
                <a:gd name="connsiteX197" fmla="*/ 2966577 w 3242090"/>
                <a:gd name="connsiteY197" fmla="*/ 781486 h 3242090"/>
                <a:gd name="connsiteX198" fmla="*/ 269164 w 3242090"/>
                <a:gd name="connsiteY198" fmla="*/ 781486 h 3242090"/>
                <a:gd name="connsiteX199" fmla="*/ 291350 w 3242090"/>
                <a:gd name="connsiteY199" fmla="*/ 788947 h 3242090"/>
                <a:gd name="connsiteX200" fmla="*/ 312925 w 3242090"/>
                <a:gd name="connsiteY200" fmla="*/ 869468 h 3242090"/>
                <a:gd name="connsiteX201" fmla="*/ 232404 w 3242090"/>
                <a:gd name="connsiteY201" fmla="*/ 891044 h 3242090"/>
                <a:gd name="connsiteX202" fmla="*/ 210829 w 3242090"/>
                <a:gd name="connsiteY202" fmla="*/ 810523 h 3242090"/>
                <a:gd name="connsiteX203" fmla="*/ 269164 w 3242090"/>
                <a:gd name="connsiteY203" fmla="*/ 781486 h 3242090"/>
                <a:gd name="connsiteX204" fmla="*/ 2875331 w 3242090"/>
                <a:gd name="connsiteY204" fmla="*/ 620736 h 3242090"/>
                <a:gd name="connsiteX205" fmla="*/ 2914237 w 3242090"/>
                <a:gd name="connsiteY205" fmla="*/ 643577 h 3242090"/>
                <a:gd name="connsiteX206" fmla="*/ 2902757 w 3242090"/>
                <a:gd name="connsiteY206" fmla="*/ 726144 h 3242090"/>
                <a:gd name="connsiteX207" fmla="*/ 2820190 w 3242090"/>
                <a:gd name="connsiteY207" fmla="*/ 714663 h 3242090"/>
                <a:gd name="connsiteX208" fmla="*/ 2831670 w 3242090"/>
                <a:gd name="connsiteY208" fmla="*/ 632095 h 3242090"/>
                <a:gd name="connsiteX209" fmla="*/ 2875331 w 3242090"/>
                <a:gd name="connsiteY209" fmla="*/ 620736 h 3242090"/>
                <a:gd name="connsiteX210" fmla="*/ 397670 w 3242090"/>
                <a:gd name="connsiteY210" fmla="*/ 603306 h 3242090"/>
                <a:gd name="connsiteX211" fmla="*/ 418617 w 3242090"/>
                <a:gd name="connsiteY211" fmla="*/ 613751 h 3242090"/>
                <a:gd name="connsiteX212" fmla="*/ 428897 w 3242090"/>
                <a:gd name="connsiteY212" fmla="*/ 696476 h 3242090"/>
                <a:gd name="connsiteX213" fmla="*/ 346172 w 3242090"/>
                <a:gd name="connsiteY213" fmla="*/ 706757 h 3242090"/>
                <a:gd name="connsiteX214" fmla="*/ 335891 w 3242090"/>
                <a:gd name="connsiteY214" fmla="*/ 624032 h 3242090"/>
                <a:gd name="connsiteX215" fmla="*/ 397670 w 3242090"/>
                <a:gd name="connsiteY215" fmla="*/ 603306 h 3242090"/>
                <a:gd name="connsiteX216" fmla="*/ 2725617 w 3242090"/>
                <a:gd name="connsiteY216" fmla="*/ 457528 h 3242090"/>
                <a:gd name="connsiteX217" fmla="*/ 2767298 w 3242090"/>
                <a:gd name="connsiteY217" fmla="*/ 474793 h 3242090"/>
                <a:gd name="connsiteX218" fmla="*/ 2767298 w 3242090"/>
                <a:gd name="connsiteY218" fmla="*/ 558154 h 3242090"/>
                <a:gd name="connsiteX219" fmla="*/ 2683937 w 3242090"/>
                <a:gd name="connsiteY219" fmla="*/ 558154 h 3242090"/>
                <a:gd name="connsiteX220" fmla="*/ 2683936 w 3242090"/>
                <a:gd name="connsiteY220" fmla="*/ 474792 h 3242090"/>
                <a:gd name="connsiteX221" fmla="*/ 2725617 w 3242090"/>
                <a:gd name="connsiteY221" fmla="*/ 457528 h 3242090"/>
                <a:gd name="connsiteX222" fmla="*/ 516473 w 3242090"/>
                <a:gd name="connsiteY222" fmla="*/ 457528 h 3242090"/>
                <a:gd name="connsiteX223" fmla="*/ 558154 w 3242090"/>
                <a:gd name="connsiteY223" fmla="*/ 474792 h 3242090"/>
                <a:gd name="connsiteX224" fmla="*/ 558153 w 3242090"/>
                <a:gd name="connsiteY224" fmla="*/ 558154 h 3242090"/>
                <a:gd name="connsiteX225" fmla="*/ 474792 w 3242090"/>
                <a:gd name="connsiteY225" fmla="*/ 558154 h 3242090"/>
                <a:gd name="connsiteX226" fmla="*/ 474792 w 3242090"/>
                <a:gd name="connsiteY226" fmla="*/ 474793 h 3242090"/>
                <a:gd name="connsiteX227" fmla="*/ 516473 w 3242090"/>
                <a:gd name="connsiteY227" fmla="*/ 457528 h 3242090"/>
                <a:gd name="connsiteX228" fmla="*/ 2589947 w 3242090"/>
                <a:gd name="connsiteY228" fmla="*/ 330862 h 3242090"/>
                <a:gd name="connsiteX229" fmla="*/ 2610895 w 3242090"/>
                <a:gd name="connsiteY229" fmla="*/ 341307 h 3242090"/>
                <a:gd name="connsiteX230" fmla="*/ 2621176 w 3242090"/>
                <a:gd name="connsiteY230" fmla="*/ 424032 h 3242090"/>
                <a:gd name="connsiteX231" fmla="*/ 2538451 w 3242090"/>
                <a:gd name="connsiteY231" fmla="*/ 434312 h 3242090"/>
                <a:gd name="connsiteX232" fmla="*/ 2528170 w 3242090"/>
                <a:gd name="connsiteY232" fmla="*/ 351587 h 3242090"/>
                <a:gd name="connsiteX233" fmla="*/ 2589947 w 3242090"/>
                <a:gd name="connsiteY233" fmla="*/ 330862 h 3242090"/>
                <a:gd name="connsiteX234" fmla="*/ 687237 w 3242090"/>
                <a:gd name="connsiteY234" fmla="*/ 316494 h 3242090"/>
                <a:gd name="connsiteX235" fmla="*/ 726144 w 3242090"/>
                <a:gd name="connsiteY235" fmla="*/ 339334 h 3242090"/>
                <a:gd name="connsiteX236" fmla="*/ 714662 w 3242090"/>
                <a:gd name="connsiteY236" fmla="*/ 421901 h 3242090"/>
                <a:gd name="connsiteX237" fmla="*/ 632095 w 3242090"/>
                <a:gd name="connsiteY237" fmla="*/ 410421 h 3242090"/>
                <a:gd name="connsiteX238" fmla="*/ 643576 w 3242090"/>
                <a:gd name="connsiteY238" fmla="*/ 327854 h 3242090"/>
                <a:gd name="connsiteX239" fmla="*/ 687237 w 3242090"/>
                <a:gd name="connsiteY239" fmla="*/ 316494 h 3242090"/>
                <a:gd name="connsiteX240" fmla="*/ 2403031 w 3242090"/>
                <a:gd name="connsiteY240" fmla="*/ 209719 h 3242090"/>
                <a:gd name="connsiteX241" fmla="*/ 2425218 w 3242090"/>
                <a:gd name="connsiteY241" fmla="*/ 217179 h 3242090"/>
                <a:gd name="connsiteX242" fmla="*/ 2446794 w 3242090"/>
                <a:gd name="connsiteY242" fmla="*/ 297700 h 3242090"/>
                <a:gd name="connsiteX243" fmla="*/ 2366273 w 3242090"/>
                <a:gd name="connsiteY243" fmla="*/ 319275 h 3242090"/>
                <a:gd name="connsiteX244" fmla="*/ 2344697 w 3242090"/>
                <a:gd name="connsiteY244" fmla="*/ 238754 h 3242090"/>
                <a:gd name="connsiteX245" fmla="*/ 2403031 w 3242090"/>
                <a:gd name="connsiteY245" fmla="*/ 209719 h 3242090"/>
                <a:gd name="connsiteX246" fmla="*/ 832709 w 3242090"/>
                <a:gd name="connsiteY246" fmla="*/ 209718 h 3242090"/>
                <a:gd name="connsiteX247" fmla="*/ 855251 w 3242090"/>
                <a:gd name="connsiteY247" fmla="*/ 211290 h 3242090"/>
                <a:gd name="connsiteX248" fmla="*/ 891043 w 3242090"/>
                <a:gd name="connsiteY248" fmla="*/ 238753 h 3242090"/>
                <a:gd name="connsiteX249" fmla="*/ 869467 w 3242090"/>
                <a:gd name="connsiteY249" fmla="*/ 319275 h 3242090"/>
                <a:gd name="connsiteX250" fmla="*/ 788946 w 3242090"/>
                <a:gd name="connsiteY250" fmla="*/ 297699 h 3242090"/>
                <a:gd name="connsiteX251" fmla="*/ 810522 w 3242090"/>
                <a:gd name="connsiteY251" fmla="*/ 217179 h 3242090"/>
                <a:gd name="connsiteX252" fmla="*/ 832709 w 3242090"/>
                <a:gd name="connsiteY252" fmla="*/ 209718 h 3242090"/>
                <a:gd name="connsiteX253" fmla="*/ 2229310 w 3242090"/>
                <a:gd name="connsiteY253" fmla="*/ 123270 h 3242090"/>
                <a:gd name="connsiteX254" fmla="*/ 2252248 w 3242090"/>
                <a:gd name="connsiteY254" fmla="*/ 127938 h 3242090"/>
                <a:gd name="connsiteX255" fmla="*/ 2283589 w 3242090"/>
                <a:gd name="connsiteY255" fmla="*/ 205183 h 3242090"/>
                <a:gd name="connsiteX256" fmla="*/ 2206343 w 3242090"/>
                <a:gd name="connsiteY256" fmla="*/ 236523 h 3242090"/>
                <a:gd name="connsiteX257" fmla="*/ 2175001 w 3242090"/>
                <a:gd name="connsiteY257" fmla="*/ 159278 h 3242090"/>
                <a:gd name="connsiteX258" fmla="*/ 2229310 w 3242090"/>
                <a:gd name="connsiteY258" fmla="*/ 123270 h 3242090"/>
                <a:gd name="connsiteX259" fmla="*/ 1034588 w 3242090"/>
                <a:gd name="connsiteY259" fmla="*/ 114597 h 3242090"/>
                <a:gd name="connsiteX260" fmla="*/ 1056699 w 3242090"/>
                <a:gd name="connsiteY260" fmla="*/ 119259 h 3242090"/>
                <a:gd name="connsiteX261" fmla="*/ 1088368 w 3242090"/>
                <a:gd name="connsiteY261" fmla="*/ 151389 h 3242090"/>
                <a:gd name="connsiteX262" fmla="*/ 1055908 w 3242090"/>
                <a:gd name="connsiteY262" fmla="*/ 228173 h 3242090"/>
                <a:gd name="connsiteX263" fmla="*/ 979126 w 3242090"/>
                <a:gd name="connsiteY263" fmla="*/ 195713 h 3242090"/>
                <a:gd name="connsiteX264" fmla="*/ 1011585 w 3242090"/>
                <a:gd name="connsiteY264" fmla="*/ 118932 h 3242090"/>
                <a:gd name="connsiteX265" fmla="*/ 1034588 w 3242090"/>
                <a:gd name="connsiteY265" fmla="*/ 114597 h 3242090"/>
                <a:gd name="connsiteX266" fmla="*/ 2017241 w 3242090"/>
                <a:gd name="connsiteY266" fmla="*/ 53772 h 3242090"/>
                <a:gd name="connsiteX267" fmla="*/ 2040603 w 3242090"/>
                <a:gd name="connsiteY267" fmla="*/ 55236 h 3242090"/>
                <a:gd name="connsiteX268" fmla="*/ 2082284 w 3242090"/>
                <a:gd name="connsiteY268" fmla="*/ 127429 h 3242090"/>
                <a:gd name="connsiteX269" fmla="*/ 2010090 w 3242090"/>
                <a:gd name="connsiteY269" fmla="*/ 169109 h 3242090"/>
                <a:gd name="connsiteX270" fmla="*/ 1968409 w 3242090"/>
                <a:gd name="connsiteY270" fmla="*/ 96916 h 3242090"/>
                <a:gd name="connsiteX271" fmla="*/ 2017241 w 3242090"/>
                <a:gd name="connsiteY271" fmla="*/ 53772 h 3242090"/>
                <a:gd name="connsiteX272" fmla="*/ 1218499 w 3242090"/>
                <a:gd name="connsiteY272" fmla="*/ 53771 h 3242090"/>
                <a:gd name="connsiteX273" fmla="*/ 1239866 w 3242090"/>
                <a:gd name="connsiteY273" fmla="*/ 61124 h 3242090"/>
                <a:gd name="connsiteX274" fmla="*/ 1267331 w 3242090"/>
                <a:gd name="connsiteY274" fmla="*/ 96916 h 3242090"/>
                <a:gd name="connsiteX275" fmla="*/ 1225649 w 3242090"/>
                <a:gd name="connsiteY275" fmla="*/ 169109 h 3242090"/>
                <a:gd name="connsiteX276" fmla="*/ 1153457 w 3242090"/>
                <a:gd name="connsiteY276" fmla="*/ 127428 h 3242090"/>
                <a:gd name="connsiteX277" fmla="*/ 1195137 w 3242090"/>
                <a:gd name="connsiteY277" fmla="*/ 55235 h 3242090"/>
                <a:gd name="connsiteX278" fmla="*/ 1218499 w 3242090"/>
                <a:gd name="connsiteY278" fmla="*/ 53771 h 3242090"/>
                <a:gd name="connsiteX279" fmla="*/ 1844295 w 3242090"/>
                <a:gd name="connsiteY279" fmla="*/ 15447 h 3242090"/>
                <a:gd name="connsiteX280" fmla="*/ 1894561 w 3242090"/>
                <a:gd name="connsiteY280" fmla="*/ 81948 h 3242090"/>
                <a:gd name="connsiteX281" fmla="*/ 1828059 w 3242090"/>
                <a:gd name="connsiteY281" fmla="*/ 132213 h 3242090"/>
                <a:gd name="connsiteX282" fmla="*/ 1777792 w 3242090"/>
                <a:gd name="connsiteY282" fmla="*/ 65712 h 3242090"/>
                <a:gd name="connsiteX283" fmla="*/ 1844295 w 3242090"/>
                <a:gd name="connsiteY283" fmla="*/ 15447 h 3242090"/>
                <a:gd name="connsiteX284" fmla="*/ 1414838 w 3242090"/>
                <a:gd name="connsiteY284" fmla="*/ 11500 h 3242090"/>
                <a:gd name="connsiteX285" fmla="*/ 1438179 w 3242090"/>
                <a:gd name="connsiteY285" fmla="*/ 13267 h 3242090"/>
                <a:gd name="connsiteX286" fmla="*/ 1458330 w 3242090"/>
                <a:gd name="connsiteY286" fmla="*/ 23493 h 3242090"/>
                <a:gd name="connsiteX287" fmla="*/ 1480604 w 3242090"/>
                <a:gd name="connsiteY287" fmla="*/ 62726 h 3242090"/>
                <a:gd name="connsiteX288" fmla="*/ 1429377 w 3242090"/>
                <a:gd name="connsiteY288" fmla="*/ 128491 h 3242090"/>
                <a:gd name="connsiteX289" fmla="*/ 1363613 w 3242090"/>
                <a:gd name="connsiteY289" fmla="*/ 77265 h 3242090"/>
                <a:gd name="connsiteX290" fmla="*/ 1414838 w 3242090"/>
                <a:gd name="connsiteY290" fmla="*/ 11500 h 3242090"/>
                <a:gd name="connsiteX291" fmla="*/ 1621045 w 3242090"/>
                <a:gd name="connsiteY291" fmla="*/ 0 h 3242090"/>
                <a:gd name="connsiteX292" fmla="*/ 1679991 w 3242090"/>
                <a:gd name="connsiteY292" fmla="*/ 58945 h 3242090"/>
                <a:gd name="connsiteX293" fmla="*/ 1621045 w 3242090"/>
                <a:gd name="connsiteY293" fmla="*/ 117890 h 3242090"/>
                <a:gd name="connsiteX294" fmla="*/ 1562099 w 3242090"/>
                <a:gd name="connsiteY294" fmla="*/ 58945 h 3242090"/>
                <a:gd name="connsiteX295" fmla="*/ 1621045 w 3242090"/>
                <a:gd name="connsiteY295" fmla="*/ 0 h 324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</a:cxnLst>
              <a:rect l="l" t="t" r="r" b="b"/>
              <a:pathLst>
                <a:path w="3242090" h="3242090">
                  <a:moveTo>
                    <a:pt x="1621045" y="3124200"/>
                  </a:moveTo>
                  <a:cubicBezTo>
                    <a:pt x="1653600" y="3124200"/>
                    <a:pt x="1679991" y="3150591"/>
                    <a:pt x="1679991" y="3183145"/>
                  </a:cubicBezTo>
                  <a:cubicBezTo>
                    <a:pt x="1679991" y="3215699"/>
                    <a:pt x="1653600" y="3242090"/>
                    <a:pt x="1621045" y="3242090"/>
                  </a:cubicBezTo>
                  <a:cubicBezTo>
                    <a:pt x="1588490" y="3242090"/>
                    <a:pt x="1562099" y="3215699"/>
                    <a:pt x="1562099" y="3183145"/>
                  </a:cubicBezTo>
                  <a:cubicBezTo>
                    <a:pt x="1562099" y="3150591"/>
                    <a:pt x="1588490" y="3124200"/>
                    <a:pt x="1621045" y="3124200"/>
                  </a:cubicBezTo>
                  <a:close/>
                  <a:moveTo>
                    <a:pt x="1800135" y="3111853"/>
                  </a:moveTo>
                  <a:cubicBezTo>
                    <a:pt x="1808211" y="3110849"/>
                    <a:pt x="1816108" y="3111530"/>
                    <a:pt x="1823475" y="3113619"/>
                  </a:cubicBezTo>
                  <a:cubicBezTo>
                    <a:pt x="1830841" y="3115709"/>
                    <a:pt x="1837676" y="3119210"/>
                    <a:pt x="1843626" y="3123845"/>
                  </a:cubicBezTo>
                  <a:cubicBezTo>
                    <a:pt x="1855527" y="3133115"/>
                    <a:pt x="1863892" y="3146926"/>
                    <a:pt x="1865900" y="3163077"/>
                  </a:cubicBezTo>
                  <a:cubicBezTo>
                    <a:pt x="1869915" y="3195383"/>
                    <a:pt x="1846980" y="3224828"/>
                    <a:pt x="1814673" y="3228843"/>
                  </a:cubicBezTo>
                  <a:cubicBezTo>
                    <a:pt x="1782367" y="3232858"/>
                    <a:pt x="1752922" y="3209922"/>
                    <a:pt x="1748908" y="3177616"/>
                  </a:cubicBezTo>
                  <a:cubicBezTo>
                    <a:pt x="1744893" y="3145311"/>
                    <a:pt x="1767828" y="3115868"/>
                    <a:pt x="1800135" y="3111853"/>
                  </a:cubicBezTo>
                  <a:close/>
                  <a:moveTo>
                    <a:pt x="1414032" y="3109877"/>
                  </a:moveTo>
                  <a:cubicBezTo>
                    <a:pt x="1446276" y="3114361"/>
                    <a:pt x="1468781" y="3144135"/>
                    <a:pt x="1464298" y="3176378"/>
                  </a:cubicBezTo>
                  <a:cubicBezTo>
                    <a:pt x="1459815" y="3208622"/>
                    <a:pt x="1430041" y="3231127"/>
                    <a:pt x="1397796" y="3226644"/>
                  </a:cubicBezTo>
                  <a:cubicBezTo>
                    <a:pt x="1365551" y="3222160"/>
                    <a:pt x="1343046" y="3192386"/>
                    <a:pt x="1347529" y="3160142"/>
                  </a:cubicBezTo>
                  <a:cubicBezTo>
                    <a:pt x="1352013" y="3127899"/>
                    <a:pt x="1381787" y="3105394"/>
                    <a:pt x="1414032" y="3109877"/>
                  </a:cubicBezTo>
                  <a:close/>
                  <a:moveTo>
                    <a:pt x="2027102" y="3071518"/>
                  </a:moveTo>
                  <a:cubicBezTo>
                    <a:pt x="2034686" y="3072574"/>
                    <a:pt x="2041938" y="3075100"/>
                    <a:pt x="2048470" y="3078871"/>
                  </a:cubicBezTo>
                  <a:cubicBezTo>
                    <a:pt x="2061534" y="3086414"/>
                    <a:pt x="2071721" y="3098941"/>
                    <a:pt x="2075934" y="3114662"/>
                  </a:cubicBezTo>
                  <a:cubicBezTo>
                    <a:pt x="2084360" y="3146107"/>
                    <a:pt x="2065699" y="3178430"/>
                    <a:pt x="2034253" y="3186856"/>
                  </a:cubicBezTo>
                  <a:cubicBezTo>
                    <a:pt x="2002807" y="3195282"/>
                    <a:pt x="1970484" y="3176620"/>
                    <a:pt x="1962059" y="3145175"/>
                  </a:cubicBezTo>
                  <a:cubicBezTo>
                    <a:pt x="1953634" y="3113730"/>
                    <a:pt x="1972295" y="3081409"/>
                    <a:pt x="2003741" y="3072983"/>
                  </a:cubicBezTo>
                  <a:cubicBezTo>
                    <a:pt x="2011602" y="3070876"/>
                    <a:pt x="2019518" y="3070463"/>
                    <a:pt x="2027102" y="3071518"/>
                  </a:cubicBezTo>
                  <a:close/>
                  <a:moveTo>
                    <a:pt x="1208639" y="3071517"/>
                  </a:moveTo>
                  <a:cubicBezTo>
                    <a:pt x="1216223" y="3070461"/>
                    <a:pt x="1224139" y="3070875"/>
                    <a:pt x="1232000" y="3072981"/>
                  </a:cubicBezTo>
                  <a:cubicBezTo>
                    <a:pt x="1263446" y="3081407"/>
                    <a:pt x="1282107" y="3113730"/>
                    <a:pt x="1273681" y="3145174"/>
                  </a:cubicBezTo>
                  <a:cubicBezTo>
                    <a:pt x="1265256" y="3176619"/>
                    <a:pt x="1232934" y="3195280"/>
                    <a:pt x="1201488" y="3186854"/>
                  </a:cubicBezTo>
                  <a:cubicBezTo>
                    <a:pt x="1170042" y="3178429"/>
                    <a:pt x="1151381" y="3146106"/>
                    <a:pt x="1159807" y="3114662"/>
                  </a:cubicBezTo>
                  <a:cubicBezTo>
                    <a:pt x="1166126" y="3091078"/>
                    <a:pt x="1185887" y="3074685"/>
                    <a:pt x="1208639" y="3071517"/>
                  </a:cubicBezTo>
                  <a:close/>
                  <a:moveTo>
                    <a:pt x="2209186" y="3009586"/>
                  </a:moveTo>
                  <a:cubicBezTo>
                    <a:pt x="2216842" y="3009698"/>
                    <a:pt x="2224350" y="3011309"/>
                    <a:pt x="2231297" y="3014247"/>
                  </a:cubicBezTo>
                  <a:cubicBezTo>
                    <a:pt x="2245192" y="3020121"/>
                    <a:pt x="2256846" y="3031296"/>
                    <a:pt x="2262965" y="3046378"/>
                  </a:cubicBezTo>
                  <a:cubicBezTo>
                    <a:pt x="2275205" y="3076544"/>
                    <a:pt x="2260672" y="3110921"/>
                    <a:pt x="2230506" y="3123161"/>
                  </a:cubicBezTo>
                  <a:cubicBezTo>
                    <a:pt x="2200339" y="3135400"/>
                    <a:pt x="2165962" y="3120867"/>
                    <a:pt x="2153723" y="3090701"/>
                  </a:cubicBezTo>
                  <a:cubicBezTo>
                    <a:pt x="2141484" y="3060536"/>
                    <a:pt x="2156016" y="3026159"/>
                    <a:pt x="2186182" y="3013920"/>
                  </a:cubicBezTo>
                  <a:cubicBezTo>
                    <a:pt x="2193725" y="3010859"/>
                    <a:pt x="2201529" y="3009473"/>
                    <a:pt x="2209186" y="3009586"/>
                  </a:cubicBezTo>
                  <a:close/>
                  <a:moveTo>
                    <a:pt x="1012811" y="3000900"/>
                  </a:moveTo>
                  <a:cubicBezTo>
                    <a:pt x="1020468" y="3000898"/>
                    <a:pt x="1028252" y="3002399"/>
                    <a:pt x="1035748" y="3005567"/>
                  </a:cubicBezTo>
                  <a:cubicBezTo>
                    <a:pt x="1065734" y="3018244"/>
                    <a:pt x="1079765" y="3052829"/>
                    <a:pt x="1067089" y="3082812"/>
                  </a:cubicBezTo>
                  <a:cubicBezTo>
                    <a:pt x="1054414" y="3112798"/>
                    <a:pt x="1019830" y="3126829"/>
                    <a:pt x="989844" y="3114153"/>
                  </a:cubicBezTo>
                  <a:cubicBezTo>
                    <a:pt x="959858" y="3101478"/>
                    <a:pt x="945826" y="3066893"/>
                    <a:pt x="958502" y="3036909"/>
                  </a:cubicBezTo>
                  <a:cubicBezTo>
                    <a:pt x="968009" y="3014420"/>
                    <a:pt x="989839" y="3000904"/>
                    <a:pt x="1012811" y="3000900"/>
                  </a:cubicBezTo>
                  <a:close/>
                  <a:moveTo>
                    <a:pt x="2394810" y="2915356"/>
                  </a:moveTo>
                  <a:cubicBezTo>
                    <a:pt x="2402409" y="2914413"/>
                    <a:pt x="2410067" y="2914975"/>
                    <a:pt x="2417353" y="2916928"/>
                  </a:cubicBezTo>
                  <a:cubicBezTo>
                    <a:pt x="2431924" y="2920832"/>
                    <a:pt x="2445006" y="2930296"/>
                    <a:pt x="2453144" y="2944391"/>
                  </a:cubicBezTo>
                  <a:cubicBezTo>
                    <a:pt x="2469422" y="2972584"/>
                    <a:pt x="2459762" y="3008635"/>
                    <a:pt x="2431569" y="3024913"/>
                  </a:cubicBezTo>
                  <a:cubicBezTo>
                    <a:pt x="2403375" y="3041190"/>
                    <a:pt x="2367324" y="3031530"/>
                    <a:pt x="2351047" y="3003337"/>
                  </a:cubicBezTo>
                  <a:cubicBezTo>
                    <a:pt x="2334770" y="2975145"/>
                    <a:pt x="2344430" y="2939094"/>
                    <a:pt x="2372623" y="2922817"/>
                  </a:cubicBezTo>
                  <a:cubicBezTo>
                    <a:pt x="2379672" y="2918747"/>
                    <a:pt x="2387211" y="2916299"/>
                    <a:pt x="2394810" y="2915356"/>
                  </a:cubicBezTo>
                  <a:close/>
                  <a:moveTo>
                    <a:pt x="840931" y="2915355"/>
                  </a:moveTo>
                  <a:cubicBezTo>
                    <a:pt x="848530" y="2916298"/>
                    <a:pt x="856069" y="2918746"/>
                    <a:pt x="863118" y="2922816"/>
                  </a:cubicBezTo>
                  <a:cubicBezTo>
                    <a:pt x="891311" y="2939093"/>
                    <a:pt x="900971" y="2975144"/>
                    <a:pt x="884694" y="3003337"/>
                  </a:cubicBezTo>
                  <a:cubicBezTo>
                    <a:pt x="868417" y="3031529"/>
                    <a:pt x="832366" y="3041189"/>
                    <a:pt x="804173" y="3024911"/>
                  </a:cubicBezTo>
                  <a:cubicBezTo>
                    <a:pt x="775979" y="3008634"/>
                    <a:pt x="766320" y="2972583"/>
                    <a:pt x="782597" y="2944391"/>
                  </a:cubicBezTo>
                  <a:cubicBezTo>
                    <a:pt x="794805" y="2923246"/>
                    <a:pt x="818135" y="2912526"/>
                    <a:pt x="840931" y="2915355"/>
                  </a:cubicBezTo>
                  <a:close/>
                  <a:moveTo>
                    <a:pt x="2571090" y="2808830"/>
                  </a:moveTo>
                  <a:cubicBezTo>
                    <a:pt x="2586031" y="2810907"/>
                    <a:pt x="2600181" y="2818685"/>
                    <a:pt x="2609995" y="2831670"/>
                  </a:cubicBezTo>
                  <a:cubicBezTo>
                    <a:pt x="2629626" y="2857640"/>
                    <a:pt x="2624486" y="2894607"/>
                    <a:pt x="2598515" y="2914237"/>
                  </a:cubicBezTo>
                  <a:cubicBezTo>
                    <a:pt x="2572544" y="2933868"/>
                    <a:pt x="2535576" y="2928727"/>
                    <a:pt x="2515947" y="2902757"/>
                  </a:cubicBezTo>
                  <a:cubicBezTo>
                    <a:pt x="2496317" y="2876787"/>
                    <a:pt x="2501457" y="2839820"/>
                    <a:pt x="2527428" y="2820190"/>
                  </a:cubicBezTo>
                  <a:cubicBezTo>
                    <a:pt x="2540414" y="2810375"/>
                    <a:pt x="2556148" y="2806752"/>
                    <a:pt x="2571090" y="2808830"/>
                  </a:cubicBezTo>
                  <a:close/>
                  <a:moveTo>
                    <a:pt x="670113" y="2795585"/>
                  </a:moveTo>
                  <a:cubicBezTo>
                    <a:pt x="677510" y="2797566"/>
                    <a:pt x="684640" y="2801029"/>
                    <a:pt x="691061" y="2806031"/>
                  </a:cubicBezTo>
                  <a:cubicBezTo>
                    <a:pt x="716744" y="2826035"/>
                    <a:pt x="721347" y="2863073"/>
                    <a:pt x="701342" y="2888756"/>
                  </a:cubicBezTo>
                  <a:cubicBezTo>
                    <a:pt x="681338" y="2914438"/>
                    <a:pt x="644300" y="2919041"/>
                    <a:pt x="618617" y="2899035"/>
                  </a:cubicBezTo>
                  <a:cubicBezTo>
                    <a:pt x="592934" y="2879030"/>
                    <a:pt x="588332" y="2841993"/>
                    <a:pt x="608336" y="2816311"/>
                  </a:cubicBezTo>
                  <a:cubicBezTo>
                    <a:pt x="623340" y="2797049"/>
                    <a:pt x="647924" y="2789644"/>
                    <a:pt x="670113" y="2795585"/>
                  </a:cubicBezTo>
                  <a:close/>
                  <a:moveTo>
                    <a:pt x="2725618" y="2666672"/>
                  </a:moveTo>
                  <a:cubicBezTo>
                    <a:pt x="2740703" y="2666672"/>
                    <a:pt x="2755789" y="2672427"/>
                    <a:pt x="2767298" y="2683936"/>
                  </a:cubicBezTo>
                  <a:cubicBezTo>
                    <a:pt x="2790318" y="2706955"/>
                    <a:pt x="2790318" y="2744278"/>
                    <a:pt x="2767298" y="2767298"/>
                  </a:cubicBezTo>
                  <a:cubicBezTo>
                    <a:pt x="2744278" y="2790318"/>
                    <a:pt x="2706955" y="2790318"/>
                    <a:pt x="2683936" y="2767298"/>
                  </a:cubicBezTo>
                  <a:cubicBezTo>
                    <a:pt x="2660917" y="2744279"/>
                    <a:pt x="2660917" y="2706957"/>
                    <a:pt x="2683937" y="2683937"/>
                  </a:cubicBezTo>
                  <a:cubicBezTo>
                    <a:pt x="2695447" y="2672427"/>
                    <a:pt x="2710532" y="2666672"/>
                    <a:pt x="2725618" y="2666672"/>
                  </a:cubicBezTo>
                  <a:close/>
                  <a:moveTo>
                    <a:pt x="516472" y="2666672"/>
                  </a:moveTo>
                  <a:cubicBezTo>
                    <a:pt x="531558" y="2666672"/>
                    <a:pt x="546643" y="2672427"/>
                    <a:pt x="558153" y="2683937"/>
                  </a:cubicBezTo>
                  <a:cubicBezTo>
                    <a:pt x="581173" y="2706957"/>
                    <a:pt x="581173" y="2744279"/>
                    <a:pt x="558154" y="2767298"/>
                  </a:cubicBezTo>
                  <a:cubicBezTo>
                    <a:pt x="535135" y="2790318"/>
                    <a:pt x="497812" y="2790318"/>
                    <a:pt x="474792" y="2767298"/>
                  </a:cubicBezTo>
                  <a:cubicBezTo>
                    <a:pt x="451772" y="2744278"/>
                    <a:pt x="451772" y="2706955"/>
                    <a:pt x="474792" y="2683936"/>
                  </a:cubicBezTo>
                  <a:cubicBezTo>
                    <a:pt x="486301" y="2672426"/>
                    <a:pt x="501387" y="2666672"/>
                    <a:pt x="516472" y="2666672"/>
                  </a:cubicBezTo>
                  <a:close/>
                  <a:moveTo>
                    <a:pt x="2862393" y="2523140"/>
                  </a:moveTo>
                  <a:cubicBezTo>
                    <a:pt x="2869790" y="2525120"/>
                    <a:pt x="2876920" y="2528583"/>
                    <a:pt x="2883341" y="2533585"/>
                  </a:cubicBezTo>
                  <a:cubicBezTo>
                    <a:pt x="2909023" y="2553590"/>
                    <a:pt x="2913626" y="2590627"/>
                    <a:pt x="2893620" y="2616310"/>
                  </a:cubicBezTo>
                  <a:cubicBezTo>
                    <a:pt x="2873615" y="2641993"/>
                    <a:pt x="2836577" y="2646596"/>
                    <a:pt x="2810896" y="2626591"/>
                  </a:cubicBezTo>
                  <a:cubicBezTo>
                    <a:pt x="2785213" y="2606587"/>
                    <a:pt x="2780610" y="2569549"/>
                    <a:pt x="2800616" y="2543866"/>
                  </a:cubicBezTo>
                  <a:cubicBezTo>
                    <a:pt x="2815619" y="2524604"/>
                    <a:pt x="2840203" y="2517199"/>
                    <a:pt x="2862393" y="2523140"/>
                  </a:cubicBezTo>
                  <a:close/>
                  <a:moveTo>
                    <a:pt x="382994" y="2504588"/>
                  </a:moveTo>
                  <a:cubicBezTo>
                    <a:pt x="397937" y="2506665"/>
                    <a:pt x="412085" y="2514443"/>
                    <a:pt x="421900" y="2527428"/>
                  </a:cubicBezTo>
                  <a:cubicBezTo>
                    <a:pt x="441531" y="2553399"/>
                    <a:pt x="436391" y="2590366"/>
                    <a:pt x="410421" y="2609995"/>
                  </a:cubicBezTo>
                  <a:cubicBezTo>
                    <a:pt x="384451" y="2629626"/>
                    <a:pt x="347484" y="2624486"/>
                    <a:pt x="327853" y="2598515"/>
                  </a:cubicBezTo>
                  <a:cubicBezTo>
                    <a:pt x="308223" y="2572544"/>
                    <a:pt x="313363" y="2535576"/>
                    <a:pt x="339334" y="2515947"/>
                  </a:cubicBezTo>
                  <a:cubicBezTo>
                    <a:pt x="352318" y="2506132"/>
                    <a:pt x="368053" y="2502510"/>
                    <a:pt x="382994" y="2504588"/>
                  </a:cubicBezTo>
                  <a:close/>
                  <a:moveTo>
                    <a:pt x="260939" y="2343587"/>
                  </a:moveTo>
                  <a:cubicBezTo>
                    <a:pt x="268538" y="2342644"/>
                    <a:pt x="276196" y="2343207"/>
                    <a:pt x="283481" y="2345159"/>
                  </a:cubicBezTo>
                  <a:cubicBezTo>
                    <a:pt x="298053" y="2349063"/>
                    <a:pt x="311135" y="2358527"/>
                    <a:pt x="319274" y="2372623"/>
                  </a:cubicBezTo>
                  <a:cubicBezTo>
                    <a:pt x="335551" y="2400817"/>
                    <a:pt x="325892" y="2436867"/>
                    <a:pt x="297699" y="2453144"/>
                  </a:cubicBezTo>
                  <a:cubicBezTo>
                    <a:pt x="269507" y="2469422"/>
                    <a:pt x="233455" y="2459762"/>
                    <a:pt x="217178" y="2431569"/>
                  </a:cubicBezTo>
                  <a:cubicBezTo>
                    <a:pt x="200900" y="2403375"/>
                    <a:pt x="210560" y="2367324"/>
                    <a:pt x="238753" y="2351047"/>
                  </a:cubicBezTo>
                  <a:cubicBezTo>
                    <a:pt x="245801" y="2346978"/>
                    <a:pt x="253341" y="2344529"/>
                    <a:pt x="260939" y="2343587"/>
                  </a:cubicBezTo>
                  <a:close/>
                  <a:moveTo>
                    <a:pt x="2974800" y="2343586"/>
                  </a:moveTo>
                  <a:cubicBezTo>
                    <a:pt x="2982399" y="2344529"/>
                    <a:pt x="2989938" y="2346977"/>
                    <a:pt x="2996987" y="2351047"/>
                  </a:cubicBezTo>
                  <a:cubicBezTo>
                    <a:pt x="3025179" y="2367324"/>
                    <a:pt x="3034839" y="2403374"/>
                    <a:pt x="3018561" y="2431568"/>
                  </a:cubicBezTo>
                  <a:cubicBezTo>
                    <a:pt x="3002284" y="2459761"/>
                    <a:pt x="2966233" y="2469421"/>
                    <a:pt x="2938041" y="2453144"/>
                  </a:cubicBezTo>
                  <a:cubicBezTo>
                    <a:pt x="2909848" y="2436867"/>
                    <a:pt x="2900188" y="2400816"/>
                    <a:pt x="2916466" y="2372623"/>
                  </a:cubicBezTo>
                  <a:cubicBezTo>
                    <a:pt x="2928674" y="2351478"/>
                    <a:pt x="2952004" y="2340758"/>
                    <a:pt x="2974800" y="2343586"/>
                  </a:cubicBezTo>
                  <a:close/>
                  <a:moveTo>
                    <a:pt x="3059875" y="2170334"/>
                  </a:moveTo>
                  <a:cubicBezTo>
                    <a:pt x="3067533" y="2170333"/>
                    <a:pt x="3075316" y="2171833"/>
                    <a:pt x="3082812" y="2175001"/>
                  </a:cubicBezTo>
                  <a:cubicBezTo>
                    <a:pt x="3112797" y="2187678"/>
                    <a:pt x="3126829" y="2222262"/>
                    <a:pt x="3114153" y="2252248"/>
                  </a:cubicBezTo>
                  <a:cubicBezTo>
                    <a:pt x="3101476" y="2282233"/>
                    <a:pt x="3066892" y="2296265"/>
                    <a:pt x="3036907" y="2283589"/>
                  </a:cubicBezTo>
                  <a:cubicBezTo>
                    <a:pt x="3006923" y="2270913"/>
                    <a:pt x="2992891" y="2236329"/>
                    <a:pt x="3005567" y="2206343"/>
                  </a:cubicBezTo>
                  <a:cubicBezTo>
                    <a:pt x="3015075" y="2183854"/>
                    <a:pt x="3036904" y="2170339"/>
                    <a:pt x="3059875" y="2170334"/>
                  </a:cubicBezTo>
                  <a:close/>
                  <a:moveTo>
                    <a:pt x="174391" y="2149389"/>
                  </a:moveTo>
                  <a:cubicBezTo>
                    <a:pt x="182048" y="2149502"/>
                    <a:pt x="189555" y="2151114"/>
                    <a:pt x="196502" y="2154051"/>
                  </a:cubicBezTo>
                  <a:cubicBezTo>
                    <a:pt x="210397" y="2159924"/>
                    <a:pt x="222051" y="2171100"/>
                    <a:pt x="228172" y="2186183"/>
                  </a:cubicBezTo>
                  <a:cubicBezTo>
                    <a:pt x="240411" y="2216350"/>
                    <a:pt x="225879" y="2250726"/>
                    <a:pt x="195713" y="2262965"/>
                  </a:cubicBezTo>
                  <a:cubicBezTo>
                    <a:pt x="165548" y="2275205"/>
                    <a:pt x="131170" y="2260672"/>
                    <a:pt x="118930" y="2230506"/>
                  </a:cubicBezTo>
                  <a:cubicBezTo>
                    <a:pt x="106690" y="2200339"/>
                    <a:pt x="121223" y="2165962"/>
                    <a:pt x="151389" y="2153723"/>
                  </a:cubicBezTo>
                  <a:cubicBezTo>
                    <a:pt x="158930" y="2150663"/>
                    <a:pt x="166736" y="2149276"/>
                    <a:pt x="174391" y="2149389"/>
                  </a:cubicBezTo>
                  <a:close/>
                  <a:moveTo>
                    <a:pt x="3121813" y="1966945"/>
                  </a:moveTo>
                  <a:cubicBezTo>
                    <a:pt x="3129397" y="1965889"/>
                    <a:pt x="3137313" y="1966303"/>
                    <a:pt x="3145174" y="1968409"/>
                  </a:cubicBezTo>
                  <a:cubicBezTo>
                    <a:pt x="3176619" y="1976835"/>
                    <a:pt x="3195280" y="2009157"/>
                    <a:pt x="3186854" y="2040603"/>
                  </a:cubicBezTo>
                  <a:cubicBezTo>
                    <a:pt x="3178428" y="2072048"/>
                    <a:pt x="3146106" y="2090710"/>
                    <a:pt x="3114661" y="2082284"/>
                  </a:cubicBezTo>
                  <a:cubicBezTo>
                    <a:pt x="3083217" y="2073858"/>
                    <a:pt x="3064555" y="2041536"/>
                    <a:pt x="3072981" y="2010090"/>
                  </a:cubicBezTo>
                  <a:cubicBezTo>
                    <a:pt x="3079301" y="1986506"/>
                    <a:pt x="3099061" y="1970113"/>
                    <a:pt x="3121813" y="1966945"/>
                  </a:cubicBezTo>
                  <a:close/>
                  <a:moveTo>
                    <a:pt x="113926" y="1966945"/>
                  </a:moveTo>
                  <a:cubicBezTo>
                    <a:pt x="121510" y="1968001"/>
                    <a:pt x="128761" y="1970527"/>
                    <a:pt x="135293" y="1974298"/>
                  </a:cubicBezTo>
                  <a:cubicBezTo>
                    <a:pt x="148358" y="1981841"/>
                    <a:pt x="158545" y="1994368"/>
                    <a:pt x="162758" y="2010091"/>
                  </a:cubicBezTo>
                  <a:cubicBezTo>
                    <a:pt x="171184" y="2041537"/>
                    <a:pt x="152523" y="2073858"/>
                    <a:pt x="121078" y="2082284"/>
                  </a:cubicBezTo>
                  <a:cubicBezTo>
                    <a:pt x="89633" y="2090710"/>
                    <a:pt x="57310" y="2072049"/>
                    <a:pt x="48885" y="2040603"/>
                  </a:cubicBezTo>
                  <a:cubicBezTo>
                    <a:pt x="40459" y="2009157"/>
                    <a:pt x="59120" y="1976834"/>
                    <a:pt x="90566" y="1968409"/>
                  </a:cubicBezTo>
                  <a:cubicBezTo>
                    <a:pt x="98427" y="1966302"/>
                    <a:pt x="106343" y="1965889"/>
                    <a:pt x="113926" y="1966945"/>
                  </a:cubicBezTo>
                  <a:close/>
                  <a:moveTo>
                    <a:pt x="3176378" y="1777792"/>
                  </a:moveTo>
                  <a:cubicBezTo>
                    <a:pt x="3208622" y="1782276"/>
                    <a:pt x="3231127" y="1812050"/>
                    <a:pt x="3226644" y="1844295"/>
                  </a:cubicBezTo>
                  <a:cubicBezTo>
                    <a:pt x="3222160" y="1876539"/>
                    <a:pt x="3192386" y="1899044"/>
                    <a:pt x="3160142" y="1894561"/>
                  </a:cubicBezTo>
                  <a:cubicBezTo>
                    <a:pt x="3127898" y="1890078"/>
                    <a:pt x="3105393" y="1860304"/>
                    <a:pt x="3109877" y="1828059"/>
                  </a:cubicBezTo>
                  <a:cubicBezTo>
                    <a:pt x="3114360" y="1795814"/>
                    <a:pt x="3144134" y="1773309"/>
                    <a:pt x="3176378" y="1777792"/>
                  </a:cubicBezTo>
                  <a:close/>
                  <a:moveTo>
                    <a:pt x="57311" y="1754323"/>
                  </a:moveTo>
                  <a:cubicBezTo>
                    <a:pt x="65387" y="1753318"/>
                    <a:pt x="73285" y="1753999"/>
                    <a:pt x="80650" y="1756090"/>
                  </a:cubicBezTo>
                  <a:cubicBezTo>
                    <a:pt x="88016" y="1758180"/>
                    <a:pt x="94850" y="1761681"/>
                    <a:pt x="100801" y="1766315"/>
                  </a:cubicBezTo>
                  <a:cubicBezTo>
                    <a:pt x="112702" y="1775586"/>
                    <a:pt x="121067" y="1789396"/>
                    <a:pt x="123075" y="1805550"/>
                  </a:cubicBezTo>
                  <a:cubicBezTo>
                    <a:pt x="127090" y="1837856"/>
                    <a:pt x="104155" y="1867300"/>
                    <a:pt x="71849" y="1871315"/>
                  </a:cubicBezTo>
                  <a:cubicBezTo>
                    <a:pt x="39544" y="1875330"/>
                    <a:pt x="10099" y="1852395"/>
                    <a:pt x="6085" y="1820088"/>
                  </a:cubicBezTo>
                  <a:cubicBezTo>
                    <a:pt x="2070" y="1787782"/>
                    <a:pt x="25004" y="1758337"/>
                    <a:pt x="57311" y="1754323"/>
                  </a:cubicBezTo>
                  <a:close/>
                  <a:moveTo>
                    <a:pt x="3183145" y="1562099"/>
                  </a:moveTo>
                  <a:cubicBezTo>
                    <a:pt x="3215699" y="1562099"/>
                    <a:pt x="3242090" y="1588490"/>
                    <a:pt x="3242090" y="1621045"/>
                  </a:cubicBezTo>
                  <a:cubicBezTo>
                    <a:pt x="3242090" y="1653600"/>
                    <a:pt x="3215699" y="1679991"/>
                    <a:pt x="3183145" y="1679991"/>
                  </a:cubicBezTo>
                  <a:cubicBezTo>
                    <a:pt x="3150591" y="1679991"/>
                    <a:pt x="3124200" y="1653600"/>
                    <a:pt x="3124200" y="1621045"/>
                  </a:cubicBezTo>
                  <a:cubicBezTo>
                    <a:pt x="3124200" y="1588490"/>
                    <a:pt x="3150591" y="1562099"/>
                    <a:pt x="3183145" y="1562099"/>
                  </a:cubicBezTo>
                  <a:close/>
                  <a:moveTo>
                    <a:pt x="58945" y="1562099"/>
                  </a:moveTo>
                  <a:cubicBezTo>
                    <a:pt x="91499" y="1562099"/>
                    <a:pt x="117890" y="1588490"/>
                    <a:pt x="117890" y="1621045"/>
                  </a:cubicBezTo>
                  <a:cubicBezTo>
                    <a:pt x="117890" y="1653600"/>
                    <a:pt x="91499" y="1679991"/>
                    <a:pt x="58945" y="1679991"/>
                  </a:cubicBezTo>
                  <a:cubicBezTo>
                    <a:pt x="26391" y="1679991"/>
                    <a:pt x="0" y="1653600"/>
                    <a:pt x="0" y="1621045"/>
                  </a:cubicBezTo>
                  <a:cubicBezTo>
                    <a:pt x="0" y="1588490"/>
                    <a:pt x="26391" y="1562099"/>
                    <a:pt x="58945" y="1562099"/>
                  </a:cubicBezTo>
                  <a:close/>
                  <a:moveTo>
                    <a:pt x="3157662" y="1369028"/>
                  </a:moveTo>
                  <a:cubicBezTo>
                    <a:pt x="3165739" y="1368025"/>
                    <a:pt x="3173636" y="1368705"/>
                    <a:pt x="3181002" y="1370795"/>
                  </a:cubicBezTo>
                  <a:cubicBezTo>
                    <a:pt x="3188368" y="1372885"/>
                    <a:pt x="3195203" y="1376385"/>
                    <a:pt x="3201153" y="1381021"/>
                  </a:cubicBezTo>
                  <a:cubicBezTo>
                    <a:pt x="3213054" y="1390290"/>
                    <a:pt x="3221419" y="1404101"/>
                    <a:pt x="3223426" y="1420254"/>
                  </a:cubicBezTo>
                  <a:cubicBezTo>
                    <a:pt x="3227441" y="1452561"/>
                    <a:pt x="3204507" y="1482005"/>
                    <a:pt x="3172201" y="1486019"/>
                  </a:cubicBezTo>
                  <a:cubicBezTo>
                    <a:pt x="3139895" y="1490035"/>
                    <a:pt x="3110451" y="1467101"/>
                    <a:pt x="3106436" y="1434794"/>
                  </a:cubicBezTo>
                  <a:cubicBezTo>
                    <a:pt x="3102421" y="1402487"/>
                    <a:pt x="3125357" y="1373042"/>
                    <a:pt x="3157662" y="1369028"/>
                  </a:cubicBezTo>
                  <a:close/>
                  <a:moveTo>
                    <a:pt x="81948" y="1347529"/>
                  </a:moveTo>
                  <a:cubicBezTo>
                    <a:pt x="114192" y="1352013"/>
                    <a:pt x="136697" y="1381787"/>
                    <a:pt x="132213" y="1414032"/>
                  </a:cubicBezTo>
                  <a:cubicBezTo>
                    <a:pt x="127730" y="1446276"/>
                    <a:pt x="97956" y="1468781"/>
                    <a:pt x="65712" y="1464298"/>
                  </a:cubicBezTo>
                  <a:cubicBezTo>
                    <a:pt x="33468" y="1459815"/>
                    <a:pt x="10963" y="1430041"/>
                    <a:pt x="15447" y="1397796"/>
                  </a:cubicBezTo>
                  <a:cubicBezTo>
                    <a:pt x="19930" y="1365551"/>
                    <a:pt x="49704" y="1343046"/>
                    <a:pt x="81948" y="1347529"/>
                  </a:cubicBezTo>
                  <a:close/>
                  <a:moveTo>
                    <a:pt x="3131673" y="1158343"/>
                  </a:moveTo>
                  <a:cubicBezTo>
                    <a:pt x="3139257" y="1159399"/>
                    <a:pt x="3146509" y="1161924"/>
                    <a:pt x="3153041" y="1165696"/>
                  </a:cubicBezTo>
                  <a:cubicBezTo>
                    <a:pt x="3166105" y="1173238"/>
                    <a:pt x="3176292" y="1185765"/>
                    <a:pt x="3180505" y="1201488"/>
                  </a:cubicBezTo>
                  <a:cubicBezTo>
                    <a:pt x="3188931" y="1232934"/>
                    <a:pt x="3170270" y="1265256"/>
                    <a:pt x="3138825" y="1273681"/>
                  </a:cubicBezTo>
                  <a:cubicBezTo>
                    <a:pt x="3107380" y="1282108"/>
                    <a:pt x="3075058" y="1263447"/>
                    <a:pt x="3066632" y="1232001"/>
                  </a:cubicBezTo>
                  <a:cubicBezTo>
                    <a:pt x="3058206" y="1200555"/>
                    <a:pt x="3076868" y="1168232"/>
                    <a:pt x="3108312" y="1159807"/>
                  </a:cubicBezTo>
                  <a:cubicBezTo>
                    <a:pt x="3116174" y="1157701"/>
                    <a:pt x="3124090" y="1157287"/>
                    <a:pt x="3131673" y="1158343"/>
                  </a:cubicBezTo>
                  <a:close/>
                  <a:moveTo>
                    <a:pt x="104068" y="1158343"/>
                  </a:moveTo>
                  <a:cubicBezTo>
                    <a:pt x="111652" y="1157287"/>
                    <a:pt x="119568" y="1157700"/>
                    <a:pt x="127429" y="1159807"/>
                  </a:cubicBezTo>
                  <a:cubicBezTo>
                    <a:pt x="158874" y="1168232"/>
                    <a:pt x="177535" y="1200554"/>
                    <a:pt x="169109" y="1232000"/>
                  </a:cubicBezTo>
                  <a:cubicBezTo>
                    <a:pt x="160683" y="1263446"/>
                    <a:pt x="128361" y="1282107"/>
                    <a:pt x="96916" y="1273681"/>
                  </a:cubicBezTo>
                  <a:cubicBezTo>
                    <a:pt x="65471" y="1265256"/>
                    <a:pt x="46810" y="1232934"/>
                    <a:pt x="55236" y="1201488"/>
                  </a:cubicBezTo>
                  <a:cubicBezTo>
                    <a:pt x="61555" y="1177904"/>
                    <a:pt x="81317" y="1161511"/>
                    <a:pt x="104068" y="1158343"/>
                  </a:cubicBezTo>
                  <a:close/>
                  <a:moveTo>
                    <a:pt x="3069379" y="974792"/>
                  </a:moveTo>
                  <a:cubicBezTo>
                    <a:pt x="3077036" y="974906"/>
                    <a:pt x="3084543" y="976517"/>
                    <a:pt x="3091491" y="979454"/>
                  </a:cubicBezTo>
                  <a:cubicBezTo>
                    <a:pt x="3105385" y="985328"/>
                    <a:pt x="3117041" y="996503"/>
                    <a:pt x="3123160" y="1011586"/>
                  </a:cubicBezTo>
                  <a:cubicBezTo>
                    <a:pt x="3135400" y="1041753"/>
                    <a:pt x="3120867" y="1076129"/>
                    <a:pt x="3090701" y="1088368"/>
                  </a:cubicBezTo>
                  <a:cubicBezTo>
                    <a:pt x="3060535" y="1100608"/>
                    <a:pt x="3026159" y="1086076"/>
                    <a:pt x="3013920" y="1055909"/>
                  </a:cubicBezTo>
                  <a:cubicBezTo>
                    <a:pt x="3001680" y="1025742"/>
                    <a:pt x="3016213" y="991365"/>
                    <a:pt x="3046378" y="979126"/>
                  </a:cubicBezTo>
                  <a:cubicBezTo>
                    <a:pt x="3053919" y="976066"/>
                    <a:pt x="3061724" y="974680"/>
                    <a:pt x="3069379" y="974792"/>
                  </a:cubicBezTo>
                  <a:close/>
                  <a:moveTo>
                    <a:pt x="182246" y="953835"/>
                  </a:moveTo>
                  <a:cubicBezTo>
                    <a:pt x="189903" y="953834"/>
                    <a:pt x="197687" y="955333"/>
                    <a:pt x="205183" y="958502"/>
                  </a:cubicBezTo>
                  <a:cubicBezTo>
                    <a:pt x="235168" y="971178"/>
                    <a:pt x="249200" y="1005762"/>
                    <a:pt x="236523" y="1035748"/>
                  </a:cubicBezTo>
                  <a:cubicBezTo>
                    <a:pt x="223847" y="1065734"/>
                    <a:pt x="189263" y="1079765"/>
                    <a:pt x="159278" y="1067089"/>
                  </a:cubicBezTo>
                  <a:cubicBezTo>
                    <a:pt x="129293" y="1054414"/>
                    <a:pt x="115261" y="1019830"/>
                    <a:pt x="127938" y="989844"/>
                  </a:cubicBezTo>
                  <a:cubicBezTo>
                    <a:pt x="137444" y="967355"/>
                    <a:pt x="159276" y="953840"/>
                    <a:pt x="182246" y="953835"/>
                  </a:cubicBezTo>
                  <a:close/>
                  <a:moveTo>
                    <a:pt x="2966577" y="781486"/>
                  </a:moveTo>
                  <a:cubicBezTo>
                    <a:pt x="2974176" y="780544"/>
                    <a:pt x="2981834" y="781106"/>
                    <a:pt x="2989120" y="783058"/>
                  </a:cubicBezTo>
                  <a:cubicBezTo>
                    <a:pt x="3003691" y="786963"/>
                    <a:pt x="3016774" y="796426"/>
                    <a:pt x="3024912" y="810523"/>
                  </a:cubicBezTo>
                  <a:cubicBezTo>
                    <a:pt x="3041190" y="838717"/>
                    <a:pt x="3031530" y="874767"/>
                    <a:pt x="3003337" y="891043"/>
                  </a:cubicBezTo>
                  <a:cubicBezTo>
                    <a:pt x="2975144" y="907321"/>
                    <a:pt x="2939094" y="897662"/>
                    <a:pt x="2922817" y="869468"/>
                  </a:cubicBezTo>
                  <a:cubicBezTo>
                    <a:pt x="2906539" y="841274"/>
                    <a:pt x="2916199" y="805223"/>
                    <a:pt x="2944391" y="788946"/>
                  </a:cubicBezTo>
                  <a:cubicBezTo>
                    <a:pt x="2951439" y="784877"/>
                    <a:pt x="2958979" y="782429"/>
                    <a:pt x="2966577" y="781486"/>
                  </a:cubicBezTo>
                  <a:close/>
                  <a:moveTo>
                    <a:pt x="269164" y="781486"/>
                  </a:moveTo>
                  <a:cubicBezTo>
                    <a:pt x="276762" y="782429"/>
                    <a:pt x="284302" y="784878"/>
                    <a:pt x="291350" y="788947"/>
                  </a:cubicBezTo>
                  <a:cubicBezTo>
                    <a:pt x="319543" y="805224"/>
                    <a:pt x="329202" y="841274"/>
                    <a:pt x="312925" y="869468"/>
                  </a:cubicBezTo>
                  <a:cubicBezTo>
                    <a:pt x="296647" y="897661"/>
                    <a:pt x="260597" y="907321"/>
                    <a:pt x="232404" y="891044"/>
                  </a:cubicBezTo>
                  <a:cubicBezTo>
                    <a:pt x="204211" y="874767"/>
                    <a:pt x="194552" y="838716"/>
                    <a:pt x="210829" y="810523"/>
                  </a:cubicBezTo>
                  <a:cubicBezTo>
                    <a:pt x="223037" y="789378"/>
                    <a:pt x="246368" y="778658"/>
                    <a:pt x="269164" y="781486"/>
                  </a:cubicBezTo>
                  <a:close/>
                  <a:moveTo>
                    <a:pt x="2875331" y="620736"/>
                  </a:moveTo>
                  <a:cubicBezTo>
                    <a:pt x="2890272" y="622814"/>
                    <a:pt x="2904422" y="630591"/>
                    <a:pt x="2914237" y="643577"/>
                  </a:cubicBezTo>
                  <a:cubicBezTo>
                    <a:pt x="2933867" y="669548"/>
                    <a:pt x="2928727" y="706514"/>
                    <a:pt x="2902757" y="726144"/>
                  </a:cubicBezTo>
                  <a:cubicBezTo>
                    <a:pt x="2876787" y="745774"/>
                    <a:pt x="2839820" y="740634"/>
                    <a:pt x="2820190" y="714663"/>
                  </a:cubicBezTo>
                  <a:cubicBezTo>
                    <a:pt x="2800560" y="688692"/>
                    <a:pt x="2805700" y="651725"/>
                    <a:pt x="2831670" y="632095"/>
                  </a:cubicBezTo>
                  <a:cubicBezTo>
                    <a:pt x="2844655" y="622281"/>
                    <a:pt x="2860389" y="618658"/>
                    <a:pt x="2875331" y="620736"/>
                  </a:cubicBezTo>
                  <a:close/>
                  <a:moveTo>
                    <a:pt x="397670" y="603306"/>
                  </a:moveTo>
                  <a:cubicBezTo>
                    <a:pt x="405065" y="605286"/>
                    <a:pt x="412196" y="608750"/>
                    <a:pt x="418617" y="613751"/>
                  </a:cubicBezTo>
                  <a:cubicBezTo>
                    <a:pt x="444299" y="633756"/>
                    <a:pt x="448901" y="670793"/>
                    <a:pt x="428897" y="696476"/>
                  </a:cubicBezTo>
                  <a:cubicBezTo>
                    <a:pt x="408891" y="722159"/>
                    <a:pt x="371854" y="726762"/>
                    <a:pt x="346172" y="706757"/>
                  </a:cubicBezTo>
                  <a:cubicBezTo>
                    <a:pt x="320489" y="686753"/>
                    <a:pt x="315887" y="649715"/>
                    <a:pt x="335891" y="624032"/>
                  </a:cubicBezTo>
                  <a:cubicBezTo>
                    <a:pt x="350895" y="604770"/>
                    <a:pt x="375480" y="597365"/>
                    <a:pt x="397670" y="603306"/>
                  </a:cubicBezTo>
                  <a:close/>
                  <a:moveTo>
                    <a:pt x="2725617" y="457528"/>
                  </a:moveTo>
                  <a:cubicBezTo>
                    <a:pt x="2740702" y="457528"/>
                    <a:pt x="2755788" y="463283"/>
                    <a:pt x="2767298" y="474793"/>
                  </a:cubicBezTo>
                  <a:cubicBezTo>
                    <a:pt x="2790318" y="497813"/>
                    <a:pt x="2790318" y="535135"/>
                    <a:pt x="2767298" y="558154"/>
                  </a:cubicBezTo>
                  <a:cubicBezTo>
                    <a:pt x="2744279" y="581174"/>
                    <a:pt x="2706957" y="581174"/>
                    <a:pt x="2683937" y="558154"/>
                  </a:cubicBezTo>
                  <a:cubicBezTo>
                    <a:pt x="2660917" y="535134"/>
                    <a:pt x="2660917" y="497811"/>
                    <a:pt x="2683936" y="474792"/>
                  </a:cubicBezTo>
                  <a:cubicBezTo>
                    <a:pt x="2695446" y="463283"/>
                    <a:pt x="2710531" y="457528"/>
                    <a:pt x="2725617" y="457528"/>
                  </a:cubicBezTo>
                  <a:close/>
                  <a:moveTo>
                    <a:pt x="516473" y="457528"/>
                  </a:moveTo>
                  <a:cubicBezTo>
                    <a:pt x="531559" y="457528"/>
                    <a:pt x="546644" y="463282"/>
                    <a:pt x="558154" y="474792"/>
                  </a:cubicBezTo>
                  <a:cubicBezTo>
                    <a:pt x="581173" y="497811"/>
                    <a:pt x="581173" y="535134"/>
                    <a:pt x="558153" y="558154"/>
                  </a:cubicBezTo>
                  <a:cubicBezTo>
                    <a:pt x="535133" y="581174"/>
                    <a:pt x="497811" y="581174"/>
                    <a:pt x="474792" y="558154"/>
                  </a:cubicBezTo>
                  <a:cubicBezTo>
                    <a:pt x="451772" y="535135"/>
                    <a:pt x="451772" y="497813"/>
                    <a:pt x="474792" y="474793"/>
                  </a:cubicBezTo>
                  <a:cubicBezTo>
                    <a:pt x="486302" y="463283"/>
                    <a:pt x="501388" y="457528"/>
                    <a:pt x="516473" y="457528"/>
                  </a:cubicBezTo>
                  <a:close/>
                  <a:moveTo>
                    <a:pt x="2589947" y="330862"/>
                  </a:moveTo>
                  <a:cubicBezTo>
                    <a:pt x="2597344" y="332843"/>
                    <a:pt x="2604474" y="336306"/>
                    <a:pt x="2610895" y="341307"/>
                  </a:cubicBezTo>
                  <a:cubicBezTo>
                    <a:pt x="2636578" y="361312"/>
                    <a:pt x="2641181" y="398349"/>
                    <a:pt x="2621176" y="424032"/>
                  </a:cubicBezTo>
                  <a:cubicBezTo>
                    <a:pt x="2601172" y="449714"/>
                    <a:pt x="2564134" y="454316"/>
                    <a:pt x="2538451" y="434312"/>
                  </a:cubicBezTo>
                  <a:cubicBezTo>
                    <a:pt x="2512768" y="414306"/>
                    <a:pt x="2508165" y="377269"/>
                    <a:pt x="2528170" y="351587"/>
                  </a:cubicBezTo>
                  <a:cubicBezTo>
                    <a:pt x="2543174" y="332324"/>
                    <a:pt x="2567758" y="324921"/>
                    <a:pt x="2589947" y="330862"/>
                  </a:cubicBezTo>
                  <a:close/>
                  <a:moveTo>
                    <a:pt x="687237" y="316494"/>
                  </a:moveTo>
                  <a:cubicBezTo>
                    <a:pt x="702180" y="318572"/>
                    <a:pt x="716328" y="326348"/>
                    <a:pt x="726144" y="339334"/>
                  </a:cubicBezTo>
                  <a:cubicBezTo>
                    <a:pt x="745773" y="365304"/>
                    <a:pt x="740633" y="402271"/>
                    <a:pt x="714662" y="421901"/>
                  </a:cubicBezTo>
                  <a:cubicBezTo>
                    <a:pt x="688691" y="441532"/>
                    <a:pt x="651725" y="436392"/>
                    <a:pt x="632095" y="410421"/>
                  </a:cubicBezTo>
                  <a:cubicBezTo>
                    <a:pt x="612465" y="384451"/>
                    <a:pt x="617605" y="347485"/>
                    <a:pt x="643576" y="327854"/>
                  </a:cubicBezTo>
                  <a:cubicBezTo>
                    <a:pt x="656561" y="318039"/>
                    <a:pt x="672296" y="314417"/>
                    <a:pt x="687237" y="316494"/>
                  </a:cubicBezTo>
                  <a:close/>
                  <a:moveTo>
                    <a:pt x="2403031" y="209719"/>
                  </a:moveTo>
                  <a:cubicBezTo>
                    <a:pt x="2410630" y="210662"/>
                    <a:pt x="2418169" y="213110"/>
                    <a:pt x="2425218" y="217179"/>
                  </a:cubicBezTo>
                  <a:cubicBezTo>
                    <a:pt x="2453411" y="233457"/>
                    <a:pt x="2463071" y="269507"/>
                    <a:pt x="2446794" y="297700"/>
                  </a:cubicBezTo>
                  <a:cubicBezTo>
                    <a:pt x="2430517" y="325893"/>
                    <a:pt x="2394466" y="335552"/>
                    <a:pt x="2366273" y="319275"/>
                  </a:cubicBezTo>
                  <a:cubicBezTo>
                    <a:pt x="2338079" y="302997"/>
                    <a:pt x="2328420" y="266947"/>
                    <a:pt x="2344697" y="238754"/>
                  </a:cubicBezTo>
                  <a:cubicBezTo>
                    <a:pt x="2356905" y="217609"/>
                    <a:pt x="2380235" y="206890"/>
                    <a:pt x="2403031" y="209719"/>
                  </a:cubicBezTo>
                  <a:close/>
                  <a:moveTo>
                    <a:pt x="832709" y="209718"/>
                  </a:moveTo>
                  <a:cubicBezTo>
                    <a:pt x="840307" y="208775"/>
                    <a:pt x="847965" y="209338"/>
                    <a:pt x="855251" y="211290"/>
                  </a:cubicBezTo>
                  <a:cubicBezTo>
                    <a:pt x="869823" y="215194"/>
                    <a:pt x="882905" y="224657"/>
                    <a:pt x="891043" y="238753"/>
                  </a:cubicBezTo>
                  <a:cubicBezTo>
                    <a:pt x="907320" y="266946"/>
                    <a:pt x="897660" y="302997"/>
                    <a:pt x="869467" y="319275"/>
                  </a:cubicBezTo>
                  <a:cubicBezTo>
                    <a:pt x="841273" y="335552"/>
                    <a:pt x="805223" y="325893"/>
                    <a:pt x="788946" y="297699"/>
                  </a:cubicBezTo>
                  <a:cubicBezTo>
                    <a:pt x="772668" y="269507"/>
                    <a:pt x="782328" y="233456"/>
                    <a:pt x="810522" y="217179"/>
                  </a:cubicBezTo>
                  <a:cubicBezTo>
                    <a:pt x="817570" y="213109"/>
                    <a:pt x="825110" y="210661"/>
                    <a:pt x="832709" y="209718"/>
                  </a:cubicBezTo>
                  <a:close/>
                  <a:moveTo>
                    <a:pt x="2229310" y="123270"/>
                  </a:moveTo>
                  <a:cubicBezTo>
                    <a:pt x="2236967" y="123269"/>
                    <a:pt x="2244751" y="124769"/>
                    <a:pt x="2252248" y="127938"/>
                  </a:cubicBezTo>
                  <a:cubicBezTo>
                    <a:pt x="2282233" y="140614"/>
                    <a:pt x="2296265" y="175198"/>
                    <a:pt x="2283589" y="205183"/>
                  </a:cubicBezTo>
                  <a:cubicBezTo>
                    <a:pt x="2270913" y="235168"/>
                    <a:pt x="2236329" y="249200"/>
                    <a:pt x="2206343" y="236523"/>
                  </a:cubicBezTo>
                  <a:cubicBezTo>
                    <a:pt x="2176358" y="223847"/>
                    <a:pt x="2162325" y="189263"/>
                    <a:pt x="2175001" y="159278"/>
                  </a:cubicBezTo>
                  <a:cubicBezTo>
                    <a:pt x="2184508" y="136790"/>
                    <a:pt x="2206338" y="123275"/>
                    <a:pt x="2229310" y="123270"/>
                  </a:cubicBezTo>
                  <a:close/>
                  <a:moveTo>
                    <a:pt x="1034588" y="114597"/>
                  </a:moveTo>
                  <a:cubicBezTo>
                    <a:pt x="1042244" y="114710"/>
                    <a:pt x="1049751" y="116322"/>
                    <a:pt x="1056699" y="119259"/>
                  </a:cubicBezTo>
                  <a:cubicBezTo>
                    <a:pt x="1070594" y="125132"/>
                    <a:pt x="1082249" y="136307"/>
                    <a:pt x="1088368" y="151389"/>
                  </a:cubicBezTo>
                  <a:cubicBezTo>
                    <a:pt x="1100607" y="181555"/>
                    <a:pt x="1086074" y="215932"/>
                    <a:pt x="1055908" y="228173"/>
                  </a:cubicBezTo>
                  <a:cubicBezTo>
                    <a:pt x="1025741" y="240412"/>
                    <a:pt x="991365" y="225880"/>
                    <a:pt x="979126" y="195713"/>
                  </a:cubicBezTo>
                  <a:cubicBezTo>
                    <a:pt x="966885" y="165548"/>
                    <a:pt x="981418" y="131171"/>
                    <a:pt x="1011585" y="118932"/>
                  </a:cubicBezTo>
                  <a:cubicBezTo>
                    <a:pt x="1019126" y="115871"/>
                    <a:pt x="1026932" y="114485"/>
                    <a:pt x="1034588" y="114597"/>
                  </a:cubicBezTo>
                  <a:close/>
                  <a:moveTo>
                    <a:pt x="2017241" y="53772"/>
                  </a:moveTo>
                  <a:cubicBezTo>
                    <a:pt x="2024825" y="52716"/>
                    <a:pt x="2032741" y="53130"/>
                    <a:pt x="2040603" y="55236"/>
                  </a:cubicBezTo>
                  <a:cubicBezTo>
                    <a:pt x="2072048" y="63662"/>
                    <a:pt x="2090710" y="95984"/>
                    <a:pt x="2082284" y="127429"/>
                  </a:cubicBezTo>
                  <a:cubicBezTo>
                    <a:pt x="2073858" y="158874"/>
                    <a:pt x="2041536" y="177535"/>
                    <a:pt x="2010090" y="169109"/>
                  </a:cubicBezTo>
                  <a:cubicBezTo>
                    <a:pt x="1978645" y="160683"/>
                    <a:pt x="1959983" y="128361"/>
                    <a:pt x="1968409" y="96916"/>
                  </a:cubicBezTo>
                  <a:cubicBezTo>
                    <a:pt x="1974728" y="73333"/>
                    <a:pt x="1994489" y="56940"/>
                    <a:pt x="2017241" y="53772"/>
                  </a:cubicBezTo>
                  <a:close/>
                  <a:moveTo>
                    <a:pt x="1218499" y="53771"/>
                  </a:moveTo>
                  <a:cubicBezTo>
                    <a:pt x="1226083" y="54827"/>
                    <a:pt x="1233334" y="57353"/>
                    <a:pt x="1239866" y="61124"/>
                  </a:cubicBezTo>
                  <a:cubicBezTo>
                    <a:pt x="1252931" y="68667"/>
                    <a:pt x="1263118" y="81193"/>
                    <a:pt x="1267331" y="96916"/>
                  </a:cubicBezTo>
                  <a:cubicBezTo>
                    <a:pt x="1275757" y="128360"/>
                    <a:pt x="1257095" y="160683"/>
                    <a:pt x="1225649" y="169109"/>
                  </a:cubicBezTo>
                  <a:cubicBezTo>
                    <a:pt x="1194203" y="177535"/>
                    <a:pt x="1161882" y="158874"/>
                    <a:pt x="1153457" y="127428"/>
                  </a:cubicBezTo>
                  <a:cubicBezTo>
                    <a:pt x="1145030" y="95983"/>
                    <a:pt x="1163691" y="63661"/>
                    <a:pt x="1195137" y="55235"/>
                  </a:cubicBezTo>
                  <a:cubicBezTo>
                    <a:pt x="1202999" y="53129"/>
                    <a:pt x="1210915" y="52715"/>
                    <a:pt x="1218499" y="53771"/>
                  </a:cubicBezTo>
                  <a:close/>
                  <a:moveTo>
                    <a:pt x="1844295" y="15447"/>
                  </a:moveTo>
                  <a:cubicBezTo>
                    <a:pt x="1876539" y="19930"/>
                    <a:pt x="1899044" y="49704"/>
                    <a:pt x="1894561" y="81948"/>
                  </a:cubicBezTo>
                  <a:cubicBezTo>
                    <a:pt x="1890078" y="114192"/>
                    <a:pt x="1860304" y="136697"/>
                    <a:pt x="1828059" y="132213"/>
                  </a:cubicBezTo>
                  <a:cubicBezTo>
                    <a:pt x="1795814" y="127730"/>
                    <a:pt x="1773309" y="97956"/>
                    <a:pt x="1777792" y="65712"/>
                  </a:cubicBezTo>
                  <a:cubicBezTo>
                    <a:pt x="1782276" y="33468"/>
                    <a:pt x="1812050" y="10963"/>
                    <a:pt x="1844295" y="15447"/>
                  </a:cubicBezTo>
                  <a:close/>
                  <a:moveTo>
                    <a:pt x="1414838" y="11500"/>
                  </a:moveTo>
                  <a:cubicBezTo>
                    <a:pt x="1422915" y="10496"/>
                    <a:pt x="1430813" y="11177"/>
                    <a:pt x="1438179" y="13267"/>
                  </a:cubicBezTo>
                  <a:cubicBezTo>
                    <a:pt x="1445545" y="15357"/>
                    <a:pt x="1452379" y="18858"/>
                    <a:pt x="1458330" y="23493"/>
                  </a:cubicBezTo>
                  <a:cubicBezTo>
                    <a:pt x="1470231" y="32763"/>
                    <a:pt x="1478596" y="46573"/>
                    <a:pt x="1480604" y="62726"/>
                  </a:cubicBezTo>
                  <a:cubicBezTo>
                    <a:pt x="1484619" y="95031"/>
                    <a:pt x="1461683" y="124476"/>
                    <a:pt x="1429377" y="128491"/>
                  </a:cubicBezTo>
                  <a:cubicBezTo>
                    <a:pt x="1397070" y="132506"/>
                    <a:pt x="1367627" y="109571"/>
                    <a:pt x="1363613" y="77265"/>
                  </a:cubicBezTo>
                  <a:cubicBezTo>
                    <a:pt x="1359597" y="44959"/>
                    <a:pt x="1382531" y="15515"/>
                    <a:pt x="1414838" y="11500"/>
                  </a:cubicBezTo>
                  <a:close/>
                  <a:moveTo>
                    <a:pt x="1621045" y="0"/>
                  </a:moveTo>
                  <a:cubicBezTo>
                    <a:pt x="1653600" y="0"/>
                    <a:pt x="1679991" y="26391"/>
                    <a:pt x="1679991" y="58945"/>
                  </a:cubicBezTo>
                  <a:cubicBezTo>
                    <a:pt x="1679991" y="91499"/>
                    <a:pt x="1653600" y="117890"/>
                    <a:pt x="1621045" y="117890"/>
                  </a:cubicBezTo>
                  <a:cubicBezTo>
                    <a:pt x="1588490" y="117890"/>
                    <a:pt x="1562099" y="91499"/>
                    <a:pt x="1562099" y="58945"/>
                  </a:cubicBezTo>
                  <a:cubicBezTo>
                    <a:pt x="1562099" y="26391"/>
                    <a:pt x="1588490" y="0"/>
                    <a:pt x="162104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9" name="グループ化 978">
            <a:extLst>
              <a:ext uri="{FF2B5EF4-FFF2-40B4-BE49-F238E27FC236}">
                <a16:creationId xmlns:a16="http://schemas.microsoft.com/office/drawing/2014/main" id="{F8C94367-A19C-47F6-9E12-242382EC7E9A}"/>
              </a:ext>
            </a:extLst>
          </p:cNvPr>
          <p:cNvGrpSpPr/>
          <p:nvPr/>
        </p:nvGrpSpPr>
        <p:grpSpPr>
          <a:xfrm>
            <a:off x="3673363" y="900110"/>
            <a:ext cx="2582021" cy="2582020"/>
            <a:chOff x="153798" y="4548145"/>
            <a:chExt cx="3615946" cy="3615944"/>
          </a:xfrm>
        </p:grpSpPr>
        <p:sp>
          <p:nvSpPr>
            <p:cNvPr id="980" name="楕円 979">
              <a:extLst>
                <a:ext uri="{FF2B5EF4-FFF2-40B4-BE49-F238E27FC236}">
                  <a16:creationId xmlns:a16="http://schemas.microsoft.com/office/drawing/2014/main" id="{28291AB9-A0DC-494F-AF50-C96FD8AEC1A2}"/>
                </a:ext>
              </a:extLst>
            </p:cNvPr>
            <p:cNvSpPr/>
            <p:nvPr/>
          </p:nvSpPr>
          <p:spPr>
            <a:xfrm>
              <a:off x="153798" y="4548145"/>
              <a:ext cx="3615946" cy="3615944"/>
            </a:xfrm>
            <a:prstGeom prst="ellipse">
              <a:avLst/>
            </a:prstGeom>
            <a:solidFill>
              <a:srgbClr val="EEEFBF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楕円 980">
              <a:extLst>
                <a:ext uri="{FF2B5EF4-FFF2-40B4-BE49-F238E27FC236}">
                  <a16:creationId xmlns:a16="http://schemas.microsoft.com/office/drawing/2014/main" id="{A7B87B8A-40F6-4954-AB23-1684741C963D}"/>
                </a:ext>
              </a:extLst>
            </p:cNvPr>
            <p:cNvSpPr/>
            <p:nvPr/>
          </p:nvSpPr>
          <p:spPr>
            <a:xfrm>
              <a:off x="269315" y="4663660"/>
              <a:ext cx="3384914" cy="3384914"/>
            </a:xfrm>
            <a:prstGeom prst="ellipse">
              <a:avLst/>
            </a:prstGeom>
            <a:solidFill>
              <a:srgbClr val="6C6A42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楕円 981">
              <a:extLst>
                <a:ext uri="{FF2B5EF4-FFF2-40B4-BE49-F238E27FC236}">
                  <a16:creationId xmlns:a16="http://schemas.microsoft.com/office/drawing/2014/main" id="{28E51BFF-55E9-42CA-A627-C987425254D0}"/>
                </a:ext>
              </a:extLst>
            </p:cNvPr>
            <p:cNvSpPr/>
            <p:nvPr/>
          </p:nvSpPr>
          <p:spPr>
            <a:xfrm>
              <a:off x="294392" y="4688737"/>
              <a:ext cx="3334759" cy="3334759"/>
            </a:xfrm>
            <a:prstGeom prst="ellipse">
              <a:avLst/>
            </a:prstGeom>
            <a:solidFill>
              <a:srgbClr val="EEEFB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楕円 982">
              <a:extLst>
                <a:ext uri="{FF2B5EF4-FFF2-40B4-BE49-F238E27FC236}">
                  <a16:creationId xmlns:a16="http://schemas.microsoft.com/office/drawing/2014/main" id="{0DD9C69C-C188-4F4E-A841-D7F5B7F45490}"/>
                </a:ext>
              </a:extLst>
            </p:cNvPr>
            <p:cNvSpPr/>
            <p:nvPr/>
          </p:nvSpPr>
          <p:spPr>
            <a:xfrm>
              <a:off x="835304" y="5256346"/>
              <a:ext cx="2209840" cy="22098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254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テキスト ボックス 983">
              <a:extLst>
                <a:ext uri="{FF2B5EF4-FFF2-40B4-BE49-F238E27FC236}">
                  <a16:creationId xmlns:a16="http://schemas.microsoft.com/office/drawing/2014/main" id="{8BE08EEA-2CF6-446F-8A04-6E7685AEB6E1}"/>
                </a:ext>
              </a:extLst>
            </p:cNvPr>
            <p:cNvSpPr txBox="1"/>
            <p:nvPr/>
          </p:nvSpPr>
          <p:spPr>
            <a:xfrm rot="2700000">
              <a:off x="910347" y="7167051"/>
              <a:ext cx="270104" cy="288012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令</a:t>
              </a:r>
            </a:p>
          </p:txBody>
        </p:sp>
        <p:sp>
          <p:nvSpPr>
            <p:cNvPr id="985" name="テキスト ボックス 984">
              <a:extLst>
                <a:ext uri="{FF2B5EF4-FFF2-40B4-BE49-F238E27FC236}">
                  <a16:creationId xmlns:a16="http://schemas.microsoft.com/office/drawing/2014/main" id="{135E0F4B-CAC2-4824-B8A6-67035DB8AF0A}"/>
                </a:ext>
              </a:extLst>
            </p:cNvPr>
            <p:cNvSpPr txBox="1"/>
            <p:nvPr/>
          </p:nvSpPr>
          <p:spPr>
            <a:xfrm rot="18900000">
              <a:off x="2722049" y="7154400"/>
              <a:ext cx="270106" cy="288012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年</a:t>
              </a:r>
            </a:p>
          </p:txBody>
        </p:sp>
        <p:sp>
          <p:nvSpPr>
            <p:cNvPr id="986" name="テキスト ボックス 985">
              <a:extLst>
                <a:ext uri="{FF2B5EF4-FFF2-40B4-BE49-F238E27FC236}">
                  <a16:creationId xmlns:a16="http://schemas.microsoft.com/office/drawing/2014/main" id="{9D3EE2ED-D14B-4C30-A3F8-48124937E00B}"/>
                </a:ext>
              </a:extLst>
            </p:cNvPr>
            <p:cNvSpPr txBox="1"/>
            <p:nvPr/>
          </p:nvSpPr>
          <p:spPr>
            <a:xfrm rot="20700000">
              <a:off x="2154327" y="7493448"/>
              <a:ext cx="258260" cy="242162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</a:t>
              </a:r>
            </a:p>
          </p:txBody>
        </p:sp>
        <p:sp>
          <p:nvSpPr>
            <p:cNvPr id="987" name="テキスト ボックス 986">
              <a:extLst>
                <a:ext uri="{FF2B5EF4-FFF2-40B4-BE49-F238E27FC236}">
                  <a16:creationId xmlns:a16="http://schemas.microsoft.com/office/drawing/2014/main" id="{08F7A3F7-818B-4B06-9567-31A2129CD277}"/>
                </a:ext>
              </a:extLst>
            </p:cNvPr>
            <p:cNvSpPr txBox="1"/>
            <p:nvPr/>
          </p:nvSpPr>
          <p:spPr>
            <a:xfrm rot="900000">
              <a:off x="1500842" y="7482676"/>
              <a:ext cx="270104" cy="288012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n w="19050">
                    <a:solidFill>
                      <a:srgbClr val="8E8F6C"/>
                    </a:solidFill>
                  </a:ln>
                  <a:solidFill>
                    <a:srgbClr val="F4F5D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</a:t>
              </a:r>
            </a:p>
          </p:txBody>
        </p:sp>
        <p:sp>
          <p:nvSpPr>
            <p:cNvPr id="988" name="楕円 212">
              <a:extLst>
                <a:ext uri="{FF2B5EF4-FFF2-40B4-BE49-F238E27FC236}">
                  <a16:creationId xmlns:a16="http://schemas.microsoft.com/office/drawing/2014/main" id="{54FDF38D-9376-457E-9E2F-9F739AA8FFB5}"/>
                </a:ext>
              </a:extLst>
            </p:cNvPr>
            <p:cNvSpPr/>
            <p:nvPr/>
          </p:nvSpPr>
          <p:spPr>
            <a:xfrm>
              <a:off x="1627850" y="5619984"/>
              <a:ext cx="667843" cy="1420139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989" name="楕円 212">
              <a:extLst>
                <a:ext uri="{FF2B5EF4-FFF2-40B4-BE49-F238E27FC236}">
                  <a16:creationId xmlns:a16="http://schemas.microsoft.com/office/drawing/2014/main" id="{5484D50F-E3B9-4369-8AEB-0C95159F92C4}"/>
                </a:ext>
              </a:extLst>
            </p:cNvPr>
            <p:cNvSpPr/>
            <p:nvPr/>
          </p:nvSpPr>
          <p:spPr>
            <a:xfrm>
              <a:off x="2400502" y="5619984"/>
              <a:ext cx="667843" cy="1420139"/>
            </a:xfrm>
            <a:custGeom>
              <a:avLst/>
              <a:gdLst>
                <a:gd name="connsiteX0" fmla="*/ 0 w 947738"/>
                <a:gd name="connsiteY0" fmla="*/ 967978 h 1935956"/>
                <a:gd name="connsiteX1" fmla="*/ 473869 w 947738"/>
                <a:gd name="connsiteY1" fmla="*/ 0 h 1935956"/>
                <a:gd name="connsiteX2" fmla="*/ 947738 w 947738"/>
                <a:gd name="connsiteY2" fmla="*/ 967978 h 1935956"/>
                <a:gd name="connsiteX3" fmla="*/ 473869 w 947738"/>
                <a:gd name="connsiteY3" fmla="*/ 1935956 h 1935956"/>
                <a:gd name="connsiteX4" fmla="*/ 0 w 947738"/>
                <a:gd name="connsiteY4" fmla="*/ 967978 h 1935956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  <a:gd name="connsiteX0" fmla="*/ 0 w 947738"/>
                <a:gd name="connsiteY0" fmla="*/ 967995 h 1935973"/>
                <a:gd name="connsiteX1" fmla="*/ 473869 w 947738"/>
                <a:gd name="connsiteY1" fmla="*/ 17 h 1935973"/>
                <a:gd name="connsiteX2" fmla="*/ 947738 w 947738"/>
                <a:gd name="connsiteY2" fmla="*/ 967995 h 1935973"/>
                <a:gd name="connsiteX3" fmla="*/ 473869 w 947738"/>
                <a:gd name="connsiteY3" fmla="*/ 1935973 h 1935973"/>
                <a:gd name="connsiteX4" fmla="*/ 0 w 947738"/>
                <a:gd name="connsiteY4" fmla="*/ 967995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7738" h="1935973">
                  <a:moveTo>
                    <a:pt x="0" y="967995"/>
                  </a:moveTo>
                  <a:cubicBezTo>
                    <a:pt x="0" y="433396"/>
                    <a:pt x="97858" y="-3158"/>
                    <a:pt x="473869" y="17"/>
                  </a:cubicBez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7FC045D6-0EC8-450E-A240-25DCBF9DA596}"/>
                </a:ext>
              </a:extLst>
            </p:cNvPr>
            <p:cNvSpPr/>
            <p:nvPr/>
          </p:nvSpPr>
          <p:spPr>
            <a:xfrm>
              <a:off x="3130581" y="5969201"/>
              <a:ext cx="287198" cy="751088"/>
            </a:xfrm>
            <a:custGeom>
              <a:avLst/>
              <a:gdLst>
                <a:gd name="connsiteX0" fmla="*/ 379336 w 1432038"/>
                <a:gd name="connsiteY0" fmla="*/ 0 h 3745107"/>
                <a:gd name="connsiteX1" fmla="*/ 850824 w 1432038"/>
                <a:gd name="connsiteY1" fmla="*/ 442912 h 3745107"/>
                <a:gd name="connsiteX2" fmla="*/ 874776 w 1432038"/>
                <a:gd name="connsiteY2" fmla="*/ 491201 h 3745107"/>
                <a:gd name="connsiteX3" fmla="*/ 897456 w 1432038"/>
                <a:gd name="connsiteY3" fmla="*/ 443210 h 3745107"/>
                <a:gd name="connsiteX4" fmla="*/ 1098473 w 1432038"/>
                <a:gd name="connsiteY4" fmla="*/ 185737 h 3745107"/>
                <a:gd name="connsiteX5" fmla="*/ 1136573 w 1432038"/>
                <a:gd name="connsiteY5" fmla="*/ 400050 h 3745107"/>
                <a:gd name="connsiteX6" fmla="*/ 1225473 w 1432038"/>
                <a:gd name="connsiteY6" fmla="*/ 865186 h 3745107"/>
                <a:gd name="connsiteX7" fmla="*/ 1085946 w 1432038"/>
                <a:gd name="connsiteY7" fmla="*/ 1217575 h 3745107"/>
                <a:gd name="connsiteX8" fmla="*/ 1082781 w 1432038"/>
                <a:gd name="connsiteY8" fmla="*/ 1221288 h 3745107"/>
                <a:gd name="connsiteX9" fmla="*/ 1090606 w 1432038"/>
                <a:gd name="connsiteY9" fmla="*/ 1230771 h 3745107"/>
                <a:gd name="connsiteX10" fmla="*/ 1151236 w 1432038"/>
                <a:gd name="connsiteY10" fmla="*/ 1429261 h 3745107"/>
                <a:gd name="connsiteX11" fmla="*/ 1150012 w 1432038"/>
                <a:gd name="connsiteY11" fmla="*/ 1441412 h 3745107"/>
                <a:gd name="connsiteX12" fmla="*/ 1195240 w 1432038"/>
                <a:gd name="connsiteY12" fmla="*/ 1396491 h 3745107"/>
                <a:gd name="connsiteX13" fmla="*/ 1293736 w 1432038"/>
                <a:gd name="connsiteY13" fmla="*/ 1319211 h 3745107"/>
                <a:gd name="connsiteX14" fmla="*/ 1287385 w 1432038"/>
                <a:gd name="connsiteY14" fmla="*/ 1701800 h 3745107"/>
                <a:gd name="connsiteX15" fmla="*/ 1200074 w 1432038"/>
                <a:gd name="connsiteY15" fmla="*/ 2162175 h 3745107"/>
                <a:gd name="connsiteX16" fmla="*/ 974933 w 1432038"/>
                <a:gd name="connsiteY16" fmla="*/ 2395351 h 3745107"/>
                <a:gd name="connsiteX17" fmla="*/ 950970 w 1432038"/>
                <a:gd name="connsiteY17" fmla="*/ 2409941 h 3745107"/>
                <a:gd name="connsiteX18" fmla="*/ 957139 w 1432038"/>
                <a:gd name="connsiteY18" fmla="*/ 2471148 h 3745107"/>
                <a:gd name="connsiteX19" fmla="*/ 898208 w 1432038"/>
                <a:gd name="connsiteY19" fmla="*/ 2664077 h 3745107"/>
                <a:gd name="connsiteX20" fmla="*/ 853480 w 1432038"/>
                <a:gd name="connsiteY20" fmla="*/ 2713302 h 3745107"/>
                <a:gd name="connsiteX21" fmla="*/ 856735 w 1432038"/>
                <a:gd name="connsiteY21" fmla="*/ 2718462 h 3745107"/>
                <a:gd name="connsiteX22" fmla="*/ 859032 w 1432038"/>
                <a:gd name="connsiteY22" fmla="*/ 2723999 h 3745107"/>
                <a:gd name="connsiteX23" fmla="*/ 893686 w 1432038"/>
                <a:gd name="connsiteY23" fmla="*/ 2681288 h 3745107"/>
                <a:gd name="connsiteX24" fmla="*/ 1431849 w 1432038"/>
                <a:gd name="connsiteY24" fmla="*/ 2405063 h 3745107"/>
                <a:gd name="connsiteX25" fmla="*/ 1120698 w 1432038"/>
                <a:gd name="connsiteY25" fmla="*/ 3090864 h 3745107"/>
                <a:gd name="connsiteX26" fmla="*/ 698423 w 1432038"/>
                <a:gd name="connsiteY26" fmla="*/ 3416301 h 3745107"/>
                <a:gd name="connsiteX27" fmla="*/ 595236 w 1432038"/>
                <a:gd name="connsiteY27" fmla="*/ 3706813 h 3745107"/>
                <a:gd name="connsiteX28" fmla="*/ 458710 w 1432038"/>
                <a:gd name="connsiteY28" fmla="*/ 3732213 h 3745107"/>
                <a:gd name="connsiteX29" fmla="*/ 492048 w 1432038"/>
                <a:gd name="connsiteY29" fmla="*/ 3630613 h 3745107"/>
                <a:gd name="connsiteX30" fmla="*/ 607936 w 1432038"/>
                <a:gd name="connsiteY30" fmla="*/ 3354388 h 3745107"/>
                <a:gd name="connsiteX31" fmla="*/ 611664 w 1432038"/>
                <a:gd name="connsiteY31" fmla="*/ 3253301 h 3745107"/>
                <a:gd name="connsiteX32" fmla="*/ 610798 w 1432038"/>
                <a:gd name="connsiteY32" fmla="*/ 3252746 h 3745107"/>
                <a:gd name="connsiteX33" fmla="*/ 122162 w 1432038"/>
                <a:gd name="connsiteY33" fmla="*/ 2747963 h 3745107"/>
                <a:gd name="connsiteX34" fmla="*/ 17386 w 1432038"/>
                <a:gd name="connsiteY34" fmla="*/ 1981202 h 3745107"/>
                <a:gd name="connsiteX35" fmla="*/ 288254 w 1432038"/>
                <a:gd name="connsiteY35" fmla="*/ 2211885 h 3745107"/>
                <a:gd name="connsiteX36" fmla="*/ 341224 w 1432038"/>
                <a:gd name="connsiteY36" fmla="*/ 2259698 h 3745107"/>
                <a:gd name="connsiteX37" fmla="*/ 368079 w 1432038"/>
                <a:gd name="connsiteY37" fmla="*/ 2227151 h 3745107"/>
                <a:gd name="connsiteX38" fmla="*/ 389830 w 1432038"/>
                <a:gd name="connsiteY38" fmla="*/ 2209204 h 3745107"/>
                <a:gd name="connsiteX39" fmla="*/ 303508 w 1432038"/>
                <a:gd name="connsiteY39" fmla="*/ 2106885 h 3745107"/>
                <a:gd name="connsiteX40" fmla="*/ 230112 w 1432038"/>
                <a:gd name="connsiteY40" fmla="*/ 1998661 h 3745107"/>
                <a:gd name="connsiteX41" fmla="*/ 72950 w 1432038"/>
                <a:gd name="connsiteY41" fmla="*/ 1493836 h 3745107"/>
                <a:gd name="connsiteX42" fmla="*/ 491032 w 1432038"/>
                <a:gd name="connsiteY42" fmla="*/ 1664470 h 3745107"/>
                <a:gd name="connsiteX43" fmla="*/ 520963 w 1432038"/>
                <a:gd name="connsiteY43" fmla="*/ 1680657 h 3745107"/>
                <a:gd name="connsiteX44" fmla="*/ 521880 w 1432038"/>
                <a:gd name="connsiteY44" fmla="*/ 1668755 h 3745107"/>
                <a:gd name="connsiteX45" fmla="*/ 511395 w 1432038"/>
                <a:gd name="connsiteY45" fmla="*/ 1663006 h 3745107"/>
                <a:gd name="connsiteX46" fmla="*/ 320598 w 1432038"/>
                <a:gd name="connsiteY46" fmla="*/ 1433513 h 3745107"/>
                <a:gd name="connsiteX47" fmla="*/ 333297 w 1432038"/>
                <a:gd name="connsiteY47" fmla="*/ 785813 h 3745107"/>
                <a:gd name="connsiteX48" fmla="*/ 550785 w 1432038"/>
                <a:gd name="connsiteY48" fmla="*/ 995363 h 3745107"/>
                <a:gd name="connsiteX49" fmla="*/ 615451 w 1432038"/>
                <a:gd name="connsiteY49" fmla="*/ 1060884 h 3745107"/>
                <a:gd name="connsiteX50" fmla="*/ 658354 w 1432038"/>
                <a:gd name="connsiteY50" fmla="*/ 1102086 h 3745107"/>
                <a:gd name="connsiteX51" fmla="*/ 663633 w 1432038"/>
                <a:gd name="connsiteY51" fmla="*/ 1101019 h 3745107"/>
                <a:gd name="connsiteX52" fmla="*/ 592557 w 1432038"/>
                <a:gd name="connsiteY52" fmla="*/ 1019572 h 3745107"/>
                <a:gd name="connsiteX53" fmla="*/ 420611 w 1432038"/>
                <a:gd name="connsiteY53" fmla="*/ 744537 h 3745107"/>
                <a:gd name="connsiteX54" fmla="*/ 411086 w 1432038"/>
                <a:gd name="connsiteY54" fmla="*/ 303212 h 3745107"/>
                <a:gd name="connsiteX55" fmla="*/ 379336 w 1432038"/>
                <a:gd name="connsiteY55" fmla="*/ 0 h 374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32038" h="3745107">
                  <a:moveTo>
                    <a:pt x="379336" y="0"/>
                  </a:moveTo>
                  <a:cubicBezTo>
                    <a:pt x="545230" y="82550"/>
                    <a:pt x="764305" y="296862"/>
                    <a:pt x="850824" y="442912"/>
                  </a:cubicBezTo>
                  <a:lnTo>
                    <a:pt x="874776" y="491201"/>
                  </a:lnTo>
                  <a:lnTo>
                    <a:pt x="897456" y="443210"/>
                  </a:lnTo>
                  <a:cubicBezTo>
                    <a:pt x="958509" y="330596"/>
                    <a:pt x="1031004" y="228996"/>
                    <a:pt x="1098473" y="185737"/>
                  </a:cubicBezTo>
                  <a:cubicBezTo>
                    <a:pt x="1100061" y="289718"/>
                    <a:pt x="1115406" y="286808"/>
                    <a:pt x="1136573" y="400050"/>
                  </a:cubicBezTo>
                  <a:cubicBezTo>
                    <a:pt x="1157740" y="513291"/>
                    <a:pt x="1249286" y="670718"/>
                    <a:pt x="1225473" y="865186"/>
                  </a:cubicBezTo>
                  <a:cubicBezTo>
                    <a:pt x="1207613" y="1011039"/>
                    <a:pt x="1143915" y="1137543"/>
                    <a:pt x="1085946" y="1217575"/>
                  </a:cubicBezTo>
                  <a:lnTo>
                    <a:pt x="1082781" y="1221288"/>
                  </a:lnTo>
                  <a:lnTo>
                    <a:pt x="1090606" y="1230771"/>
                  </a:lnTo>
                  <a:cubicBezTo>
                    <a:pt x="1128885" y="1287432"/>
                    <a:pt x="1151236" y="1355736"/>
                    <a:pt x="1151236" y="1429261"/>
                  </a:cubicBezTo>
                  <a:lnTo>
                    <a:pt x="1150012" y="1441412"/>
                  </a:lnTo>
                  <a:lnTo>
                    <a:pt x="1195240" y="1396491"/>
                  </a:lnTo>
                  <a:cubicBezTo>
                    <a:pt x="1235487" y="1358664"/>
                    <a:pt x="1269947" y="1331019"/>
                    <a:pt x="1293736" y="1319211"/>
                  </a:cubicBezTo>
                  <a:cubicBezTo>
                    <a:pt x="1297703" y="1430337"/>
                    <a:pt x="1302995" y="1561306"/>
                    <a:pt x="1287385" y="1701800"/>
                  </a:cubicBezTo>
                  <a:cubicBezTo>
                    <a:pt x="1271776" y="1842295"/>
                    <a:pt x="1265955" y="2028031"/>
                    <a:pt x="1200074" y="2162175"/>
                  </a:cubicBezTo>
                  <a:cubicBezTo>
                    <a:pt x="1150663" y="2262783"/>
                    <a:pt x="1051841" y="2345531"/>
                    <a:pt x="974933" y="2395351"/>
                  </a:cubicBezTo>
                  <a:lnTo>
                    <a:pt x="950970" y="2409941"/>
                  </a:lnTo>
                  <a:lnTo>
                    <a:pt x="957139" y="2471148"/>
                  </a:lnTo>
                  <a:cubicBezTo>
                    <a:pt x="957139" y="2542614"/>
                    <a:pt x="935414" y="2609005"/>
                    <a:pt x="898208" y="2664077"/>
                  </a:cubicBezTo>
                  <a:lnTo>
                    <a:pt x="853480" y="2713302"/>
                  </a:lnTo>
                  <a:lnTo>
                    <a:pt x="856735" y="2718462"/>
                  </a:lnTo>
                  <a:lnTo>
                    <a:pt x="859032" y="2723999"/>
                  </a:lnTo>
                  <a:lnTo>
                    <a:pt x="893686" y="2681288"/>
                  </a:lnTo>
                  <a:cubicBezTo>
                    <a:pt x="1031004" y="2523067"/>
                    <a:pt x="1180230" y="2433638"/>
                    <a:pt x="1431849" y="2405063"/>
                  </a:cubicBezTo>
                  <a:cubicBezTo>
                    <a:pt x="1438993" y="2643189"/>
                    <a:pt x="1242937" y="2922323"/>
                    <a:pt x="1120698" y="3090864"/>
                  </a:cubicBezTo>
                  <a:cubicBezTo>
                    <a:pt x="998462" y="3259404"/>
                    <a:pt x="904534" y="3331105"/>
                    <a:pt x="698423" y="3416301"/>
                  </a:cubicBezTo>
                  <a:cubicBezTo>
                    <a:pt x="698689" y="3457047"/>
                    <a:pt x="614551" y="3581665"/>
                    <a:pt x="595236" y="3706813"/>
                  </a:cubicBezTo>
                  <a:cubicBezTo>
                    <a:pt x="556871" y="3762111"/>
                    <a:pt x="475908" y="3744913"/>
                    <a:pt x="458710" y="3732213"/>
                  </a:cubicBezTo>
                  <a:cubicBezTo>
                    <a:pt x="441512" y="3719513"/>
                    <a:pt x="467178" y="3693584"/>
                    <a:pt x="492048" y="3630613"/>
                  </a:cubicBezTo>
                  <a:cubicBezTo>
                    <a:pt x="516920" y="3567643"/>
                    <a:pt x="546817" y="3514725"/>
                    <a:pt x="607936" y="3354388"/>
                  </a:cubicBezTo>
                  <a:lnTo>
                    <a:pt x="611664" y="3253301"/>
                  </a:lnTo>
                  <a:lnTo>
                    <a:pt x="610798" y="3252746"/>
                  </a:lnTo>
                  <a:cubicBezTo>
                    <a:pt x="483925" y="3164856"/>
                    <a:pt x="215228" y="2937570"/>
                    <a:pt x="122162" y="2747963"/>
                  </a:cubicBezTo>
                  <a:cubicBezTo>
                    <a:pt x="15798" y="2531270"/>
                    <a:pt x="-27064" y="2240757"/>
                    <a:pt x="17386" y="1981202"/>
                  </a:cubicBezTo>
                  <a:cubicBezTo>
                    <a:pt x="84061" y="2043511"/>
                    <a:pt x="187646" y="2124077"/>
                    <a:pt x="288254" y="2211885"/>
                  </a:cubicBezTo>
                  <a:lnTo>
                    <a:pt x="341224" y="2259698"/>
                  </a:lnTo>
                  <a:lnTo>
                    <a:pt x="368079" y="2227151"/>
                  </a:lnTo>
                  <a:lnTo>
                    <a:pt x="389830" y="2209204"/>
                  </a:lnTo>
                  <a:lnTo>
                    <a:pt x="303508" y="2106885"/>
                  </a:lnTo>
                  <a:cubicBezTo>
                    <a:pt x="275885" y="2070529"/>
                    <a:pt x="250748" y="2033587"/>
                    <a:pt x="230112" y="1998661"/>
                  </a:cubicBezTo>
                  <a:cubicBezTo>
                    <a:pt x="147561" y="1858961"/>
                    <a:pt x="49930" y="1612106"/>
                    <a:pt x="72950" y="1493836"/>
                  </a:cubicBezTo>
                  <a:cubicBezTo>
                    <a:pt x="148852" y="1513184"/>
                    <a:pt x="333171" y="1584208"/>
                    <a:pt x="491032" y="1664470"/>
                  </a:cubicBezTo>
                  <a:lnTo>
                    <a:pt x="520963" y="1680657"/>
                  </a:lnTo>
                  <a:lnTo>
                    <a:pt x="521880" y="1668755"/>
                  </a:lnTo>
                  <a:lnTo>
                    <a:pt x="511395" y="1663006"/>
                  </a:lnTo>
                  <a:cubicBezTo>
                    <a:pt x="434500" y="1608138"/>
                    <a:pt x="357771" y="1526778"/>
                    <a:pt x="320598" y="1433513"/>
                  </a:cubicBezTo>
                  <a:cubicBezTo>
                    <a:pt x="246249" y="1246982"/>
                    <a:pt x="310279" y="873125"/>
                    <a:pt x="333297" y="785813"/>
                  </a:cubicBezTo>
                  <a:cubicBezTo>
                    <a:pt x="372191" y="847726"/>
                    <a:pt x="467705" y="900112"/>
                    <a:pt x="550785" y="995363"/>
                  </a:cubicBezTo>
                  <a:cubicBezTo>
                    <a:pt x="571555" y="1019175"/>
                    <a:pt x="593548" y="1040358"/>
                    <a:pt x="615451" y="1060884"/>
                  </a:cubicBezTo>
                  <a:lnTo>
                    <a:pt x="658354" y="1102086"/>
                  </a:lnTo>
                  <a:lnTo>
                    <a:pt x="663633" y="1101019"/>
                  </a:lnTo>
                  <a:lnTo>
                    <a:pt x="592557" y="1019572"/>
                  </a:lnTo>
                  <a:cubicBezTo>
                    <a:pt x="520690" y="927299"/>
                    <a:pt x="451302" y="819282"/>
                    <a:pt x="420611" y="744537"/>
                  </a:cubicBezTo>
                  <a:cubicBezTo>
                    <a:pt x="359227" y="595047"/>
                    <a:pt x="417965" y="427302"/>
                    <a:pt x="411086" y="303212"/>
                  </a:cubicBezTo>
                  <a:cubicBezTo>
                    <a:pt x="404206" y="179123"/>
                    <a:pt x="400767" y="123824"/>
                    <a:pt x="379336" y="0"/>
                  </a:cubicBezTo>
                  <a:close/>
                </a:path>
              </a:pathLst>
            </a:custGeom>
            <a:solidFill>
              <a:srgbClr val="F4F5D6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フリーフォーム: 図形 990">
              <a:extLst>
                <a:ext uri="{FF2B5EF4-FFF2-40B4-BE49-F238E27FC236}">
                  <a16:creationId xmlns:a16="http://schemas.microsoft.com/office/drawing/2014/main" id="{B19964DA-BFB1-450C-9D77-316134BEDEDD}"/>
                </a:ext>
              </a:extLst>
            </p:cNvPr>
            <p:cNvSpPr/>
            <p:nvPr/>
          </p:nvSpPr>
          <p:spPr>
            <a:xfrm>
              <a:off x="506021" y="5909440"/>
              <a:ext cx="283036" cy="787027"/>
            </a:xfrm>
            <a:custGeom>
              <a:avLst/>
              <a:gdLst>
                <a:gd name="connsiteX0" fmla="*/ 881063 w 1411286"/>
                <a:gd name="connsiteY0" fmla="*/ 0 h 3924304"/>
                <a:gd name="connsiteX1" fmla="*/ 885825 w 1411286"/>
                <a:gd name="connsiteY1" fmla="*/ 211138 h 3924304"/>
                <a:gd name="connsiteX2" fmla="*/ 957263 w 1411286"/>
                <a:gd name="connsiteY2" fmla="*/ 606426 h 3924304"/>
                <a:gd name="connsiteX3" fmla="*/ 949226 w 1411286"/>
                <a:gd name="connsiteY3" fmla="*/ 758417 h 3924304"/>
                <a:gd name="connsiteX4" fmla="*/ 932520 w 1411286"/>
                <a:gd name="connsiteY4" fmla="*/ 917091 h 3924304"/>
                <a:gd name="connsiteX5" fmla="*/ 1000124 w 1411286"/>
                <a:gd name="connsiteY5" fmla="*/ 792163 h 3924304"/>
                <a:gd name="connsiteX6" fmla="*/ 1381124 w 1411286"/>
                <a:gd name="connsiteY6" fmla="*/ 487363 h 3924304"/>
                <a:gd name="connsiteX7" fmla="*/ 1304924 w 1411286"/>
                <a:gd name="connsiteY7" fmla="*/ 1054101 h 3924304"/>
                <a:gd name="connsiteX8" fmla="*/ 1144120 w 1411286"/>
                <a:gd name="connsiteY8" fmla="*/ 1297043 h 3924304"/>
                <a:gd name="connsiteX9" fmla="*/ 1134014 w 1411286"/>
                <a:gd name="connsiteY9" fmla="*/ 1307798 h 3924304"/>
                <a:gd name="connsiteX10" fmla="*/ 1129594 w 1411286"/>
                <a:gd name="connsiteY10" fmla="*/ 1351654 h 3924304"/>
                <a:gd name="connsiteX11" fmla="*/ 1109487 w 1411286"/>
                <a:gd name="connsiteY11" fmla="*/ 1416426 h 3924304"/>
                <a:gd name="connsiteX12" fmla="*/ 1098796 w 1411286"/>
                <a:gd name="connsiteY12" fmla="*/ 1436123 h 3924304"/>
                <a:gd name="connsiteX13" fmla="*/ 1185863 w 1411286"/>
                <a:gd name="connsiteY13" fmla="*/ 1368426 h 3924304"/>
                <a:gd name="connsiteX14" fmla="*/ 1162050 w 1411286"/>
                <a:gd name="connsiteY14" fmla="*/ 2054226 h 3924304"/>
                <a:gd name="connsiteX15" fmla="*/ 974823 w 1411286"/>
                <a:gd name="connsiteY15" fmla="*/ 2332833 h 3924304"/>
                <a:gd name="connsiteX16" fmla="*/ 968024 w 1411286"/>
                <a:gd name="connsiteY16" fmla="*/ 2339425 h 3924304"/>
                <a:gd name="connsiteX17" fmla="*/ 1025743 w 1411286"/>
                <a:gd name="connsiteY17" fmla="*/ 2370755 h 3924304"/>
                <a:gd name="connsiteX18" fmla="*/ 1076812 w 1411286"/>
                <a:gd name="connsiteY18" fmla="*/ 2412890 h 3924304"/>
                <a:gd name="connsiteX19" fmla="*/ 1093064 w 1411286"/>
                <a:gd name="connsiteY19" fmla="*/ 2432587 h 3924304"/>
                <a:gd name="connsiteX20" fmla="*/ 1139922 w 1411286"/>
                <a:gd name="connsiteY20" fmla="*/ 2392463 h 3924304"/>
                <a:gd name="connsiteX21" fmla="*/ 1411286 w 1411286"/>
                <a:gd name="connsiteY21" fmla="*/ 2243139 h 3924304"/>
                <a:gd name="connsiteX22" fmla="*/ 1333498 w 1411286"/>
                <a:gd name="connsiteY22" fmla="*/ 2855914 h 3924304"/>
                <a:gd name="connsiteX23" fmla="*/ 1133473 w 1411286"/>
                <a:gd name="connsiteY23" fmla="*/ 3203576 h 3924304"/>
                <a:gd name="connsiteX24" fmla="*/ 1012129 w 1411286"/>
                <a:gd name="connsiteY24" fmla="*/ 3383063 h 3924304"/>
                <a:gd name="connsiteX25" fmla="*/ 982918 w 1411286"/>
                <a:gd name="connsiteY25" fmla="*/ 3440110 h 3924304"/>
                <a:gd name="connsiteX26" fmla="*/ 983059 w 1411286"/>
                <a:gd name="connsiteY26" fmla="*/ 3449837 h 3924304"/>
                <a:gd name="connsiteX27" fmla="*/ 942975 w 1411286"/>
                <a:gd name="connsiteY27" fmla="*/ 3625850 h 3924304"/>
                <a:gd name="connsiteX28" fmla="*/ 1058863 w 1411286"/>
                <a:gd name="connsiteY28" fmla="*/ 3894138 h 3924304"/>
                <a:gd name="connsiteX29" fmla="*/ 947738 w 1411286"/>
                <a:gd name="connsiteY29" fmla="*/ 3906839 h 3924304"/>
                <a:gd name="connsiteX30" fmla="*/ 842963 w 1411286"/>
                <a:gd name="connsiteY30" fmla="*/ 3668714 h 3924304"/>
                <a:gd name="connsiteX31" fmla="*/ 542924 w 1411286"/>
                <a:gd name="connsiteY31" fmla="*/ 3516314 h 3924304"/>
                <a:gd name="connsiteX32" fmla="*/ 257174 w 1411286"/>
                <a:gd name="connsiteY32" fmla="*/ 3159126 h 3924304"/>
                <a:gd name="connsiteX33" fmla="*/ 38099 w 1411286"/>
                <a:gd name="connsiteY33" fmla="*/ 2854326 h 3924304"/>
                <a:gd name="connsiteX34" fmla="*/ 178184 w 1411286"/>
                <a:gd name="connsiteY34" fmla="*/ 2830402 h 3924304"/>
                <a:gd name="connsiteX35" fmla="*/ 313326 w 1411286"/>
                <a:gd name="connsiteY35" fmla="*/ 2824007 h 3924304"/>
                <a:gd name="connsiteX36" fmla="*/ 267792 w 1411286"/>
                <a:gd name="connsiteY36" fmla="*/ 2784022 h 3924304"/>
                <a:gd name="connsiteX37" fmla="*/ 147637 w 1411286"/>
                <a:gd name="connsiteY37" fmla="*/ 2663826 h 3924304"/>
                <a:gd name="connsiteX38" fmla="*/ 0 w 1411286"/>
                <a:gd name="connsiteY38" fmla="*/ 2206626 h 3924304"/>
                <a:gd name="connsiteX39" fmla="*/ 140139 w 1411286"/>
                <a:gd name="connsiteY39" fmla="*/ 2228689 h 3924304"/>
                <a:gd name="connsiteX40" fmla="*/ 133932 w 1411286"/>
                <a:gd name="connsiteY40" fmla="*/ 2221166 h 3924304"/>
                <a:gd name="connsiteX41" fmla="*/ 75001 w 1411286"/>
                <a:gd name="connsiteY41" fmla="*/ 2028237 h 3924304"/>
                <a:gd name="connsiteX42" fmla="*/ 285750 w 1411286"/>
                <a:gd name="connsiteY42" fmla="*/ 1710290 h 3924304"/>
                <a:gd name="connsiteX43" fmla="*/ 403829 w 1411286"/>
                <a:gd name="connsiteY43" fmla="*/ 1686451 h 3924304"/>
                <a:gd name="connsiteX44" fmla="*/ 345012 w 1411286"/>
                <a:gd name="connsiteY44" fmla="*/ 1646661 h 3924304"/>
                <a:gd name="connsiteX45" fmla="*/ 209550 w 1411286"/>
                <a:gd name="connsiteY45" fmla="*/ 1516064 h 3924304"/>
                <a:gd name="connsiteX46" fmla="*/ 120650 w 1411286"/>
                <a:gd name="connsiteY46" fmla="*/ 1158876 h 3924304"/>
                <a:gd name="connsiteX47" fmla="*/ 112712 w 1411286"/>
                <a:gd name="connsiteY47" fmla="*/ 754063 h 3924304"/>
                <a:gd name="connsiteX48" fmla="*/ 460637 w 1411286"/>
                <a:gd name="connsiteY48" fmla="*/ 1111452 h 3924304"/>
                <a:gd name="connsiteX49" fmla="*/ 480352 w 1411286"/>
                <a:gd name="connsiteY49" fmla="*/ 1135344 h 3924304"/>
                <a:gd name="connsiteX50" fmla="*/ 505407 w 1411286"/>
                <a:gd name="connsiteY50" fmla="*/ 1089183 h 3924304"/>
                <a:gd name="connsiteX51" fmla="*/ 547543 w 1411286"/>
                <a:gd name="connsiteY51" fmla="*/ 1038115 h 3924304"/>
                <a:gd name="connsiteX52" fmla="*/ 557386 w 1411286"/>
                <a:gd name="connsiteY52" fmla="*/ 1029993 h 3924304"/>
                <a:gd name="connsiteX53" fmla="*/ 531668 w 1411286"/>
                <a:gd name="connsiteY53" fmla="*/ 949898 h 3924304"/>
                <a:gd name="connsiteX54" fmla="*/ 504824 w 1411286"/>
                <a:gd name="connsiteY54" fmla="*/ 658814 h 3924304"/>
                <a:gd name="connsiteX55" fmla="*/ 881063 w 1411286"/>
                <a:gd name="connsiteY55" fmla="*/ 0 h 3924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11286" h="3924304">
                  <a:moveTo>
                    <a:pt x="881063" y="0"/>
                  </a:moveTo>
                  <a:cubicBezTo>
                    <a:pt x="890588" y="87314"/>
                    <a:pt x="873125" y="110068"/>
                    <a:pt x="885825" y="211138"/>
                  </a:cubicBezTo>
                  <a:cubicBezTo>
                    <a:pt x="898525" y="312209"/>
                    <a:pt x="959644" y="437356"/>
                    <a:pt x="957263" y="606426"/>
                  </a:cubicBezTo>
                  <a:cubicBezTo>
                    <a:pt x="956668" y="648693"/>
                    <a:pt x="953840" y="701378"/>
                    <a:pt x="949226" y="758417"/>
                  </a:cubicBezTo>
                  <a:lnTo>
                    <a:pt x="932520" y="917091"/>
                  </a:lnTo>
                  <a:lnTo>
                    <a:pt x="1000124" y="792163"/>
                  </a:lnTo>
                  <a:cubicBezTo>
                    <a:pt x="1110455" y="620449"/>
                    <a:pt x="1222374" y="570707"/>
                    <a:pt x="1381124" y="487363"/>
                  </a:cubicBezTo>
                  <a:cubicBezTo>
                    <a:pt x="1355724" y="686595"/>
                    <a:pt x="1375568" y="861220"/>
                    <a:pt x="1304924" y="1054101"/>
                  </a:cubicBezTo>
                  <a:cubicBezTo>
                    <a:pt x="1278433" y="1126431"/>
                    <a:pt x="1215329" y="1215840"/>
                    <a:pt x="1144120" y="1297043"/>
                  </a:cubicBezTo>
                  <a:lnTo>
                    <a:pt x="1134014" y="1307798"/>
                  </a:lnTo>
                  <a:lnTo>
                    <a:pt x="1129594" y="1351654"/>
                  </a:lnTo>
                  <a:cubicBezTo>
                    <a:pt x="1124997" y="1374117"/>
                    <a:pt x="1118218" y="1395785"/>
                    <a:pt x="1109487" y="1416426"/>
                  </a:cubicBezTo>
                  <a:lnTo>
                    <a:pt x="1098796" y="1436123"/>
                  </a:lnTo>
                  <a:lnTo>
                    <a:pt x="1185863" y="1368426"/>
                  </a:lnTo>
                  <a:cubicBezTo>
                    <a:pt x="1241425" y="1577976"/>
                    <a:pt x="1227931" y="1873251"/>
                    <a:pt x="1162050" y="2054226"/>
                  </a:cubicBezTo>
                  <a:cubicBezTo>
                    <a:pt x="1129109" y="2144713"/>
                    <a:pt x="1051718" y="2251870"/>
                    <a:pt x="974823" y="2332833"/>
                  </a:cubicBezTo>
                  <a:lnTo>
                    <a:pt x="968024" y="2339425"/>
                  </a:lnTo>
                  <a:lnTo>
                    <a:pt x="1025743" y="2370755"/>
                  </a:lnTo>
                  <a:cubicBezTo>
                    <a:pt x="1044101" y="2383157"/>
                    <a:pt x="1061202" y="2397278"/>
                    <a:pt x="1076812" y="2412890"/>
                  </a:cubicBezTo>
                  <a:lnTo>
                    <a:pt x="1093064" y="2432587"/>
                  </a:lnTo>
                  <a:lnTo>
                    <a:pt x="1139922" y="2392463"/>
                  </a:lnTo>
                  <a:cubicBezTo>
                    <a:pt x="1231699" y="2322911"/>
                    <a:pt x="1330323" y="2265761"/>
                    <a:pt x="1411286" y="2243139"/>
                  </a:cubicBezTo>
                  <a:cubicBezTo>
                    <a:pt x="1358105" y="2445016"/>
                    <a:pt x="1370275" y="2660916"/>
                    <a:pt x="1333498" y="2855914"/>
                  </a:cubicBezTo>
                  <a:cubicBezTo>
                    <a:pt x="1296721" y="3050912"/>
                    <a:pt x="1240100" y="3091922"/>
                    <a:pt x="1133473" y="3203576"/>
                  </a:cubicBezTo>
                  <a:cubicBezTo>
                    <a:pt x="1080159" y="3259403"/>
                    <a:pt x="1043515" y="3322705"/>
                    <a:pt x="1012129" y="3383063"/>
                  </a:cubicBezTo>
                  <a:lnTo>
                    <a:pt x="982918" y="3440110"/>
                  </a:lnTo>
                  <a:lnTo>
                    <a:pt x="983059" y="3449837"/>
                  </a:lnTo>
                  <a:cubicBezTo>
                    <a:pt x="977768" y="3512609"/>
                    <a:pt x="961496" y="3572934"/>
                    <a:pt x="942975" y="3625850"/>
                  </a:cubicBezTo>
                  <a:cubicBezTo>
                    <a:pt x="959908" y="3731684"/>
                    <a:pt x="1070769" y="3875883"/>
                    <a:pt x="1058863" y="3894138"/>
                  </a:cubicBezTo>
                  <a:cubicBezTo>
                    <a:pt x="1046957" y="3912395"/>
                    <a:pt x="983721" y="3944410"/>
                    <a:pt x="947738" y="3906839"/>
                  </a:cubicBezTo>
                  <a:cubicBezTo>
                    <a:pt x="911755" y="3869267"/>
                    <a:pt x="904082" y="3752851"/>
                    <a:pt x="842963" y="3668714"/>
                  </a:cubicBezTo>
                  <a:cubicBezTo>
                    <a:pt x="743744" y="3635376"/>
                    <a:pt x="640556" y="3601245"/>
                    <a:pt x="542924" y="3516314"/>
                  </a:cubicBezTo>
                  <a:cubicBezTo>
                    <a:pt x="445293" y="3431383"/>
                    <a:pt x="341312" y="3269457"/>
                    <a:pt x="257174" y="3159126"/>
                  </a:cubicBezTo>
                  <a:cubicBezTo>
                    <a:pt x="173037" y="3048794"/>
                    <a:pt x="165100" y="3009901"/>
                    <a:pt x="38099" y="2854326"/>
                  </a:cubicBezTo>
                  <a:cubicBezTo>
                    <a:pt x="80962" y="2844006"/>
                    <a:pt x="128339" y="2835821"/>
                    <a:pt x="178184" y="2830402"/>
                  </a:cubicBezTo>
                  <a:lnTo>
                    <a:pt x="313326" y="2824007"/>
                  </a:lnTo>
                  <a:lnTo>
                    <a:pt x="267792" y="2784022"/>
                  </a:lnTo>
                  <a:cubicBezTo>
                    <a:pt x="218143" y="2738726"/>
                    <a:pt x="175939" y="2696643"/>
                    <a:pt x="147637" y="2663826"/>
                  </a:cubicBezTo>
                  <a:cubicBezTo>
                    <a:pt x="18257" y="2513808"/>
                    <a:pt x="4763" y="2374901"/>
                    <a:pt x="0" y="2206626"/>
                  </a:cubicBezTo>
                  <a:lnTo>
                    <a:pt x="140139" y="2228689"/>
                  </a:lnTo>
                  <a:lnTo>
                    <a:pt x="133932" y="2221166"/>
                  </a:lnTo>
                  <a:cubicBezTo>
                    <a:pt x="96726" y="2166094"/>
                    <a:pt x="75000" y="2099702"/>
                    <a:pt x="75001" y="2028237"/>
                  </a:cubicBezTo>
                  <a:cubicBezTo>
                    <a:pt x="75000" y="1885306"/>
                    <a:pt x="161901" y="1762674"/>
                    <a:pt x="285750" y="1710290"/>
                  </a:cubicBezTo>
                  <a:lnTo>
                    <a:pt x="403829" y="1686451"/>
                  </a:lnTo>
                  <a:lnTo>
                    <a:pt x="345012" y="1646661"/>
                  </a:lnTo>
                  <a:cubicBezTo>
                    <a:pt x="282761" y="1600561"/>
                    <a:pt x="234454" y="1552675"/>
                    <a:pt x="209550" y="1516064"/>
                  </a:cubicBezTo>
                  <a:cubicBezTo>
                    <a:pt x="143139" y="1418433"/>
                    <a:pt x="105039" y="1289051"/>
                    <a:pt x="120650" y="1158876"/>
                  </a:cubicBezTo>
                  <a:cubicBezTo>
                    <a:pt x="136260" y="1028701"/>
                    <a:pt x="138907" y="923926"/>
                    <a:pt x="112712" y="754063"/>
                  </a:cubicBezTo>
                  <a:cubicBezTo>
                    <a:pt x="169763" y="792759"/>
                    <a:pt x="326240" y="953617"/>
                    <a:pt x="460637" y="1111452"/>
                  </a:cubicBezTo>
                  <a:lnTo>
                    <a:pt x="480352" y="1135344"/>
                  </a:lnTo>
                  <a:lnTo>
                    <a:pt x="505407" y="1089183"/>
                  </a:lnTo>
                  <a:cubicBezTo>
                    <a:pt x="517809" y="1070826"/>
                    <a:pt x="531931" y="1053725"/>
                    <a:pt x="547543" y="1038115"/>
                  </a:cubicBezTo>
                  <a:lnTo>
                    <a:pt x="557386" y="1029993"/>
                  </a:lnTo>
                  <a:lnTo>
                    <a:pt x="531668" y="949898"/>
                  </a:lnTo>
                  <a:cubicBezTo>
                    <a:pt x="506425" y="857883"/>
                    <a:pt x="492620" y="757437"/>
                    <a:pt x="504824" y="658814"/>
                  </a:cubicBezTo>
                  <a:cubicBezTo>
                    <a:pt x="537368" y="395818"/>
                    <a:pt x="776288" y="80963"/>
                    <a:pt x="881063" y="0"/>
                  </a:cubicBezTo>
                  <a:close/>
                </a:path>
              </a:pathLst>
            </a:custGeom>
            <a:solidFill>
              <a:srgbClr val="F4F5D6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フリーフォーム: 図形 991">
              <a:extLst>
                <a:ext uri="{FF2B5EF4-FFF2-40B4-BE49-F238E27FC236}">
                  <a16:creationId xmlns:a16="http://schemas.microsoft.com/office/drawing/2014/main" id="{4E8558DA-D7C7-4E64-80DD-A6BE5024B080}"/>
                </a:ext>
              </a:extLst>
            </p:cNvPr>
            <p:cNvSpPr/>
            <p:nvPr/>
          </p:nvSpPr>
          <p:spPr>
            <a:xfrm>
              <a:off x="1486124" y="4987530"/>
              <a:ext cx="913705" cy="344525"/>
            </a:xfrm>
            <a:custGeom>
              <a:avLst/>
              <a:gdLst>
                <a:gd name="connsiteX0" fmla="*/ 2319059 w 4555954"/>
                <a:gd name="connsiteY0" fmla="*/ 65 h 1717883"/>
                <a:gd name="connsiteX1" fmla="*/ 2494721 w 4555954"/>
                <a:gd name="connsiteY1" fmla="*/ 132226 h 1717883"/>
                <a:gd name="connsiteX2" fmla="*/ 2504959 w 4555954"/>
                <a:gd name="connsiteY2" fmla="*/ 158732 h 1717883"/>
                <a:gd name="connsiteX3" fmla="*/ 2530133 w 4555954"/>
                <a:gd name="connsiteY3" fmla="*/ 115478 h 1717883"/>
                <a:gd name="connsiteX4" fmla="*/ 2617804 w 4555954"/>
                <a:gd name="connsiteY4" fmla="*/ 56078 h 1717883"/>
                <a:gd name="connsiteX5" fmla="*/ 2908911 w 4555954"/>
                <a:gd name="connsiteY5" fmla="*/ 134325 h 1717883"/>
                <a:gd name="connsiteX6" fmla="*/ 2960876 w 4555954"/>
                <a:gd name="connsiteY6" fmla="*/ 178105 h 1717883"/>
                <a:gd name="connsiteX7" fmla="*/ 2962296 w 4555954"/>
                <a:gd name="connsiteY7" fmla="*/ 165550 h 1717883"/>
                <a:gd name="connsiteX8" fmla="*/ 2983775 w 4555954"/>
                <a:gd name="connsiteY8" fmla="*/ 123297 h 1717883"/>
                <a:gd name="connsiteX9" fmla="*/ 3360951 w 4555954"/>
                <a:gd name="connsiteY9" fmla="*/ 63547 h 1717883"/>
                <a:gd name="connsiteX10" fmla="*/ 3865092 w 4555954"/>
                <a:gd name="connsiteY10" fmla="*/ 332423 h 1717883"/>
                <a:gd name="connsiteX11" fmla="*/ 4555954 w 4555954"/>
                <a:gd name="connsiteY11" fmla="*/ 1101707 h 1717883"/>
                <a:gd name="connsiteX12" fmla="*/ 3790404 w 4555954"/>
                <a:gd name="connsiteY12" fmla="*/ 750675 h 1717883"/>
                <a:gd name="connsiteX13" fmla="*/ 3307968 w 4555954"/>
                <a:gd name="connsiteY13" fmla="*/ 556544 h 1717883"/>
                <a:gd name="connsiteX14" fmla="*/ 3194585 w 4555954"/>
                <a:gd name="connsiteY14" fmla="*/ 512170 h 1717883"/>
                <a:gd name="connsiteX15" fmla="*/ 3241446 w 4555954"/>
                <a:gd name="connsiteY15" fmla="*/ 601300 h 1717883"/>
                <a:gd name="connsiteX16" fmla="*/ 3491651 w 4555954"/>
                <a:gd name="connsiteY16" fmla="*/ 1452739 h 1717883"/>
                <a:gd name="connsiteX17" fmla="*/ 2968837 w 4555954"/>
                <a:gd name="connsiteY17" fmla="*/ 944862 h 1717883"/>
                <a:gd name="connsiteX18" fmla="*/ 2566748 w 4555954"/>
                <a:gd name="connsiteY18" fmla="*/ 538836 h 1717883"/>
                <a:gd name="connsiteX19" fmla="*/ 2532765 w 4555954"/>
                <a:gd name="connsiteY19" fmla="*/ 484884 h 1717883"/>
                <a:gd name="connsiteX20" fmla="*/ 2530839 w 4555954"/>
                <a:gd name="connsiteY20" fmla="*/ 505811 h 1717883"/>
                <a:gd name="connsiteX21" fmla="*/ 2513246 w 4555954"/>
                <a:gd name="connsiteY21" fmla="*/ 623707 h 1717883"/>
                <a:gd name="connsiteX22" fmla="*/ 2401215 w 4555954"/>
                <a:gd name="connsiteY22" fmla="*/ 1142788 h 1717883"/>
                <a:gd name="connsiteX23" fmla="*/ 2322791 w 4555954"/>
                <a:gd name="connsiteY23" fmla="*/ 1717883 h 1717883"/>
                <a:gd name="connsiteX24" fmla="*/ 2065119 w 4555954"/>
                <a:gd name="connsiteY24" fmla="*/ 1195069 h 1717883"/>
                <a:gd name="connsiteX25" fmla="*/ 2042275 w 4555954"/>
                <a:gd name="connsiteY25" fmla="*/ 555701 h 1717883"/>
                <a:gd name="connsiteX26" fmla="*/ 2047041 w 4555954"/>
                <a:gd name="connsiteY26" fmla="*/ 500758 h 1717883"/>
                <a:gd name="connsiteX27" fmla="*/ 2022815 w 4555954"/>
                <a:gd name="connsiteY27" fmla="*/ 534779 h 1717883"/>
                <a:gd name="connsiteX28" fmla="*/ 1919477 w 4555954"/>
                <a:gd name="connsiteY28" fmla="*/ 672252 h 1717883"/>
                <a:gd name="connsiteX29" fmla="*/ 1560977 w 4555954"/>
                <a:gd name="connsiteY29" fmla="*/ 978470 h 1717883"/>
                <a:gd name="connsiteX30" fmla="*/ 1138990 w 4555954"/>
                <a:gd name="connsiteY30" fmla="*/ 1351910 h 1717883"/>
                <a:gd name="connsiteX31" fmla="*/ 1328501 w 4555954"/>
                <a:gd name="connsiteY31" fmla="*/ 704503 h 1717883"/>
                <a:gd name="connsiteX32" fmla="*/ 1383455 w 4555954"/>
                <a:gd name="connsiteY32" fmla="*/ 606006 h 1717883"/>
                <a:gd name="connsiteX33" fmla="*/ 1226048 w 4555954"/>
                <a:gd name="connsiteY33" fmla="*/ 659742 h 1717883"/>
                <a:gd name="connsiteX34" fmla="*/ 780488 w 4555954"/>
                <a:gd name="connsiteY34" fmla="*/ 811918 h 1717883"/>
                <a:gd name="connsiteX35" fmla="*/ 0 w 4555954"/>
                <a:gd name="connsiteY35" fmla="*/ 1170420 h 1717883"/>
                <a:gd name="connsiteX36" fmla="*/ 713268 w 4555954"/>
                <a:gd name="connsiteY36" fmla="*/ 348854 h 1717883"/>
                <a:gd name="connsiteX37" fmla="*/ 1426537 w 4555954"/>
                <a:gd name="connsiteY37" fmla="*/ 76244 h 1717883"/>
                <a:gd name="connsiteX38" fmla="*/ 1486678 w 4555954"/>
                <a:gd name="connsiteY38" fmla="*/ 74431 h 1717883"/>
                <a:gd name="connsiteX39" fmla="*/ 1696602 w 4555954"/>
                <a:gd name="connsiteY39" fmla="*/ 182274 h 1717883"/>
                <a:gd name="connsiteX40" fmla="*/ 1719852 w 4555954"/>
                <a:gd name="connsiteY40" fmla="*/ 223459 h 1717883"/>
                <a:gd name="connsiteX41" fmla="*/ 1772057 w 4555954"/>
                <a:gd name="connsiteY41" fmla="*/ 192734 h 1717883"/>
                <a:gd name="connsiteX42" fmla="*/ 2111591 w 4555954"/>
                <a:gd name="connsiteY42" fmla="*/ 96804 h 1717883"/>
                <a:gd name="connsiteX43" fmla="*/ 2170141 w 4555954"/>
                <a:gd name="connsiteY43" fmla="*/ 101418 h 1717883"/>
                <a:gd name="connsiteX44" fmla="*/ 2199817 w 4555954"/>
                <a:gd name="connsiteY44" fmla="*/ 63531 h 1717883"/>
                <a:gd name="connsiteX45" fmla="*/ 2319059 w 4555954"/>
                <a:gd name="connsiteY45" fmla="*/ 65 h 1717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4555954" h="1717883">
                  <a:moveTo>
                    <a:pt x="2319059" y="65"/>
                  </a:moveTo>
                  <a:cubicBezTo>
                    <a:pt x="2404483" y="-2269"/>
                    <a:pt x="2459098" y="58064"/>
                    <a:pt x="2494721" y="132226"/>
                  </a:cubicBezTo>
                  <a:lnTo>
                    <a:pt x="2504959" y="158732"/>
                  </a:lnTo>
                  <a:lnTo>
                    <a:pt x="2530133" y="115478"/>
                  </a:lnTo>
                  <a:cubicBezTo>
                    <a:pt x="2553229" y="90465"/>
                    <a:pt x="2582482" y="70082"/>
                    <a:pt x="2617804" y="56078"/>
                  </a:cubicBezTo>
                  <a:cubicBezTo>
                    <a:pt x="2723767" y="14066"/>
                    <a:pt x="2828680" y="72181"/>
                    <a:pt x="2908911" y="134325"/>
                  </a:cubicBezTo>
                  <a:lnTo>
                    <a:pt x="2960876" y="178105"/>
                  </a:lnTo>
                  <a:lnTo>
                    <a:pt x="2962296" y="165550"/>
                  </a:lnTo>
                  <a:cubicBezTo>
                    <a:pt x="2966737" y="150002"/>
                    <a:pt x="2973816" y="135745"/>
                    <a:pt x="2983775" y="123297"/>
                  </a:cubicBezTo>
                  <a:cubicBezTo>
                    <a:pt x="3063442" y="23714"/>
                    <a:pt x="3247673" y="43630"/>
                    <a:pt x="3360951" y="63547"/>
                  </a:cubicBezTo>
                  <a:cubicBezTo>
                    <a:pt x="3474229" y="83464"/>
                    <a:pt x="3665924" y="159397"/>
                    <a:pt x="3865092" y="332423"/>
                  </a:cubicBezTo>
                  <a:cubicBezTo>
                    <a:pt x="4064259" y="505450"/>
                    <a:pt x="4397866" y="811669"/>
                    <a:pt x="4555954" y="1101707"/>
                  </a:cubicBezTo>
                  <a:cubicBezTo>
                    <a:pt x="4300771" y="984696"/>
                    <a:pt x="4020691" y="850259"/>
                    <a:pt x="3790404" y="750675"/>
                  </a:cubicBezTo>
                  <a:cubicBezTo>
                    <a:pt x="3617688" y="675987"/>
                    <a:pt x="3450575" y="611802"/>
                    <a:pt x="3307968" y="556544"/>
                  </a:cubicBezTo>
                  <a:lnTo>
                    <a:pt x="3194585" y="512170"/>
                  </a:lnTo>
                  <a:lnTo>
                    <a:pt x="3241446" y="601300"/>
                  </a:lnTo>
                  <a:cubicBezTo>
                    <a:pt x="3319246" y="755031"/>
                    <a:pt x="3475468" y="1055027"/>
                    <a:pt x="3491651" y="1452739"/>
                  </a:cubicBezTo>
                  <a:cubicBezTo>
                    <a:pt x="3238957" y="1223075"/>
                    <a:pt x="3135639" y="1117265"/>
                    <a:pt x="2968837" y="944862"/>
                  </a:cubicBezTo>
                  <a:cubicBezTo>
                    <a:pt x="2843735" y="815559"/>
                    <a:pt x="2670319" y="667351"/>
                    <a:pt x="2566748" y="538836"/>
                  </a:cubicBezTo>
                  <a:lnTo>
                    <a:pt x="2532765" y="484884"/>
                  </a:lnTo>
                  <a:lnTo>
                    <a:pt x="2530839" y="505811"/>
                  </a:lnTo>
                  <a:cubicBezTo>
                    <a:pt x="2526004" y="544079"/>
                    <a:pt x="2519937" y="583562"/>
                    <a:pt x="2513246" y="623707"/>
                  </a:cubicBezTo>
                  <a:cubicBezTo>
                    <a:pt x="2486482" y="784286"/>
                    <a:pt x="2432958" y="960427"/>
                    <a:pt x="2401215" y="1142788"/>
                  </a:cubicBezTo>
                  <a:cubicBezTo>
                    <a:pt x="2369472" y="1325150"/>
                    <a:pt x="2345198" y="1552949"/>
                    <a:pt x="2322791" y="1717883"/>
                  </a:cubicBezTo>
                  <a:cubicBezTo>
                    <a:pt x="2147275" y="1501912"/>
                    <a:pt x="2100595" y="1342577"/>
                    <a:pt x="2065119" y="1195069"/>
                  </a:cubicBezTo>
                  <a:cubicBezTo>
                    <a:pt x="2038512" y="1084439"/>
                    <a:pt x="2028008" y="783353"/>
                    <a:pt x="2042275" y="555701"/>
                  </a:cubicBezTo>
                  <a:lnTo>
                    <a:pt x="2047041" y="500758"/>
                  </a:lnTo>
                  <a:lnTo>
                    <a:pt x="2022815" y="534779"/>
                  </a:lnTo>
                  <a:cubicBezTo>
                    <a:pt x="1983779" y="588150"/>
                    <a:pt x="1946708" y="636464"/>
                    <a:pt x="1919477" y="672252"/>
                  </a:cubicBezTo>
                  <a:cubicBezTo>
                    <a:pt x="1810558" y="815402"/>
                    <a:pt x="1743340" y="865195"/>
                    <a:pt x="1560977" y="978470"/>
                  </a:cubicBezTo>
                  <a:cubicBezTo>
                    <a:pt x="1378614" y="1091746"/>
                    <a:pt x="1284010" y="1193199"/>
                    <a:pt x="1138990" y="1351910"/>
                  </a:cubicBezTo>
                  <a:cubicBezTo>
                    <a:pt x="1118373" y="1252717"/>
                    <a:pt x="1195980" y="967776"/>
                    <a:pt x="1328501" y="704503"/>
                  </a:cubicBezTo>
                  <a:lnTo>
                    <a:pt x="1383455" y="606006"/>
                  </a:lnTo>
                  <a:lnTo>
                    <a:pt x="1226048" y="659742"/>
                  </a:lnTo>
                  <a:cubicBezTo>
                    <a:pt x="1076284" y="707822"/>
                    <a:pt x="913059" y="757459"/>
                    <a:pt x="780488" y="811918"/>
                  </a:cubicBezTo>
                  <a:cubicBezTo>
                    <a:pt x="515347" y="920838"/>
                    <a:pt x="239625" y="1048430"/>
                    <a:pt x="0" y="1170420"/>
                  </a:cubicBezTo>
                  <a:cubicBezTo>
                    <a:pt x="111409" y="915236"/>
                    <a:pt x="468046" y="520014"/>
                    <a:pt x="713268" y="348854"/>
                  </a:cubicBezTo>
                  <a:cubicBezTo>
                    <a:pt x="958492" y="177694"/>
                    <a:pt x="1257868" y="95538"/>
                    <a:pt x="1426537" y="76244"/>
                  </a:cubicBezTo>
                  <a:cubicBezTo>
                    <a:pt x="1447621" y="73832"/>
                    <a:pt x="1467673" y="73326"/>
                    <a:pt x="1486678" y="74431"/>
                  </a:cubicBezTo>
                  <a:cubicBezTo>
                    <a:pt x="1586447" y="80233"/>
                    <a:pt x="1657302" y="130428"/>
                    <a:pt x="1696602" y="182274"/>
                  </a:cubicBezTo>
                  <a:lnTo>
                    <a:pt x="1719852" y="223459"/>
                  </a:lnTo>
                  <a:lnTo>
                    <a:pt x="1772057" y="192734"/>
                  </a:lnTo>
                  <a:cubicBezTo>
                    <a:pt x="1887763" y="133527"/>
                    <a:pt x="2019068" y="98749"/>
                    <a:pt x="2111591" y="96804"/>
                  </a:cubicBezTo>
                  <a:lnTo>
                    <a:pt x="2170141" y="101418"/>
                  </a:lnTo>
                  <a:lnTo>
                    <a:pt x="2199817" y="63531"/>
                  </a:lnTo>
                  <a:cubicBezTo>
                    <a:pt x="2235910" y="24456"/>
                    <a:pt x="2276348" y="1233"/>
                    <a:pt x="2319059" y="65"/>
                  </a:cubicBezTo>
                  <a:close/>
                </a:path>
              </a:pathLst>
            </a:custGeom>
            <a:solidFill>
              <a:srgbClr val="F4F5D6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0B3E90BA-16FF-42F9-A907-36BC6321C316}"/>
                </a:ext>
              </a:extLst>
            </p:cNvPr>
            <p:cNvSpPr/>
            <p:nvPr/>
          </p:nvSpPr>
          <p:spPr>
            <a:xfrm>
              <a:off x="1600838" y="5592763"/>
              <a:ext cx="721867" cy="1474579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フリーフォーム: 図形 993">
              <a:extLst>
                <a:ext uri="{FF2B5EF4-FFF2-40B4-BE49-F238E27FC236}">
                  <a16:creationId xmlns:a16="http://schemas.microsoft.com/office/drawing/2014/main" id="{50348511-3B14-4F44-A12C-FDD3B076557C}"/>
                </a:ext>
              </a:extLst>
            </p:cNvPr>
            <p:cNvSpPr/>
            <p:nvPr/>
          </p:nvSpPr>
          <p:spPr>
            <a:xfrm>
              <a:off x="2373490" y="5592763"/>
              <a:ext cx="721867" cy="1474579"/>
            </a:xfrm>
            <a:custGeom>
              <a:avLst/>
              <a:gdLst>
                <a:gd name="connsiteX0" fmla="*/ 661194 w 947738"/>
                <a:gd name="connsiteY0" fmla="*/ 168019 h 1935973"/>
                <a:gd name="connsiteX1" fmla="*/ 661194 w 947738"/>
                <a:gd name="connsiteY1" fmla="*/ 1765246 h 1935973"/>
                <a:gd name="connsiteX2" fmla="*/ 720264 w 947738"/>
                <a:gd name="connsiteY2" fmla="*/ 1692319 h 1935973"/>
                <a:gd name="connsiteX3" fmla="*/ 849313 w 947738"/>
                <a:gd name="connsiteY3" fmla="*/ 967996 h 1935973"/>
                <a:gd name="connsiteX4" fmla="*/ 723580 w 947738"/>
                <a:gd name="connsiteY4" fmla="*/ 244932 h 1935973"/>
                <a:gd name="connsiteX5" fmla="*/ 286544 w 947738"/>
                <a:gd name="connsiteY5" fmla="*/ 165597 h 1935973"/>
                <a:gd name="connsiteX6" fmla="*/ 224158 w 947738"/>
                <a:gd name="connsiteY6" fmla="*/ 242413 h 1935973"/>
                <a:gd name="connsiteX7" fmla="*/ 98425 w 947738"/>
                <a:gd name="connsiteY7" fmla="*/ 967996 h 1935973"/>
                <a:gd name="connsiteX8" fmla="*/ 227474 w 947738"/>
                <a:gd name="connsiteY8" fmla="*/ 1692319 h 1935973"/>
                <a:gd name="connsiteX9" fmla="*/ 286544 w 947738"/>
                <a:gd name="connsiteY9" fmla="*/ 1765246 h 1935973"/>
                <a:gd name="connsiteX10" fmla="*/ 473869 w 947738"/>
                <a:gd name="connsiteY10" fmla="*/ 78599 h 1935973"/>
                <a:gd name="connsiteX11" fmla="*/ 373062 w 947738"/>
                <a:gd name="connsiteY11" fmla="*/ 179406 h 1935973"/>
                <a:gd name="connsiteX12" fmla="*/ 373062 w 947738"/>
                <a:gd name="connsiteY12" fmla="*/ 1733567 h 1935973"/>
                <a:gd name="connsiteX13" fmla="*/ 473869 w 947738"/>
                <a:gd name="connsiteY13" fmla="*/ 1834374 h 1935973"/>
                <a:gd name="connsiteX14" fmla="*/ 574676 w 947738"/>
                <a:gd name="connsiteY14" fmla="*/ 1733567 h 1935973"/>
                <a:gd name="connsiteX15" fmla="*/ 574676 w 947738"/>
                <a:gd name="connsiteY15" fmla="*/ 179406 h 1935973"/>
                <a:gd name="connsiteX16" fmla="*/ 473869 w 947738"/>
                <a:gd name="connsiteY16" fmla="*/ 78599 h 1935973"/>
                <a:gd name="connsiteX17" fmla="*/ 473869 w 947738"/>
                <a:gd name="connsiteY17" fmla="*/ 17 h 1935973"/>
                <a:gd name="connsiteX18" fmla="*/ 947738 w 947738"/>
                <a:gd name="connsiteY18" fmla="*/ 967995 h 1935973"/>
                <a:gd name="connsiteX19" fmla="*/ 473869 w 947738"/>
                <a:gd name="connsiteY19" fmla="*/ 1935973 h 1935973"/>
                <a:gd name="connsiteX20" fmla="*/ 0 w 947738"/>
                <a:gd name="connsiteY20" fmla="*/ 967995 h 1935973"/>
                <a:gd name="connsiteX21" fmla="*/ 473869 w 947738"/>
                <a:gd name="connsiteY21" fmla="*/ 17 h 193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47738" h="1935973">
                  <a:moveTo>
                    <a:pt x="661194" y="168019"/>
                  </a:moveTo>
                  <a:lnTo>
                    <a:pt x="661194" y="1765246"/>
                  </a:lnTo>
                  <a:lnTo>
                    <a:pt x="720264" y="1692319"/>
                  </a:lnTo>
                  <a:cubicBezTo>
                    <a:pt x="816079" y="1535344"/>
                    <a:pt x="849313" y="1269510"/>
                    <a:pt x="849313" y="967996"/>
                  </a:cubicBezTo>
                  <a:cubicBezTo>
                    <a:pt x="849313" y="666482"/>
                    <a:pt x="819027" y="401767"/>
                    <a:pt x="723580" y="244932"/>
                  </a:cubicBezTo>
                  <a:close/>
                  <a:moveTo>
                    <a:pt x="286544" y="165597"/>
                  </a:moveTo>
                  <a:lnTo>
                    <a:pt x="224158" y="242413"/>
                  </a:lnTo>
                  <a:cubicBezTo>
                    <a:pt x="128711" y="399528"/>
                    <a:pt x="98425" y="666482"/>
                    <a:pt x="98425" y="967996"/>
                  </a:cubicBezTo>
                  <a:cubicBezTo>
                    <a:pt x="98425" y="1269510"/>
                    <a:pt x="131659" y="1535344"/>
                    <a:pt x="227474" y="1692319"/>
                  </a:cubicBezTo>
                  <a:lnTo>
                    <a:pt x="286544" y="1765246"/>
                  </a:lnTo>
                  <a:close/>
                  <a:moveTo>
                    <a:pt x="473869" y="78599"/>
                  </a:moveTo>
                  <a:cubicBezTo>
                    <a:pt x="418195" y="78599"/>
                    <a:pt x="373062" y="123732"/>
                    <a:pt x="373062" y="179406"/>
                  </a:cubicBezTo>
                  <a:lnTo>
                    <a:pt x="373062" y="1733567"/>
                  </a:lnTo>
                  <a:cubicBezTo>
                    <a:pt x="373062" y="1789241"/>
                    <a:pt x="418195" y="1834374"/>
                    <a:pt x="473869" y="1834374"/>
                  </a:cubicBezTo>
                  <a:cubicBezTo>
                    <a:pt x="529543" y="1834374"/>
                    <a:pt x="574676" y="1789241"/>
                    <a:pt x="574676" y="1733567"/>
                  </a:cubicBezTo>
                  <a:lnTo>
                    <a:pt x="574676" y="179406"/>
                  </a:lnTo>
                  <a:cubicBezTo>
                    <a:pt x="574676" y="123732"/>
                    <a:pt x="529543" y="78599"/>
                    <a:pt x="473869" y="78599"/>
                  </a:cubicBezTo>
                  <a:close/>
                  <a:moveTo>
                    <a:pt x="473869" y="17"/>
                  </a:moveTo>
                  <a:cubicBezTo>
                    <a:pt x="849880" y="3192"/>
                    <a:pt x="947738" y="433396"/>
                    <a:pt x="947738" y="967995"/>
                  </a:cubicBezTo>
                  <a:cubicBezTo>
                    <a:pt x="947738" y="1502594"/>
                    <a:pt x="840355" y="1935973"/>
                    <a:pt x="473869" y="1935973"/>
                  </a:cubicBezTo>
                  <a:cubicBezTo>
                    <a:pt x="107383" y="1935973"/>
                    <a:pt x="0" y="1502594"/>
                    <a:pt x="0" y="967995"/>
                  </a:cubicBezTo>
                  <a:cubicBezTo>
                    <a:pt x="0" y="433396"/>
                    <a:pt x="97858" y="-3158"/>
                    <a:pt x="473869" y="17"/>
                  </a:cubicBezTo>
                  <a:close/>
                </a:path>
              </a:pathLst>
            </a:custGeom>
            <a:solidFill>
              <a:srgbClr val="FEFFFF"/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楕円 782">
              <a:extLst>
                <a:ext uri="{FF2B5EF4-FFF2-40B4-BE49-F238E27FC236}">
                  <a16:creationId xmlns:a16="http://schemas.microsoft.com/office/drawing/2014/main" id="{4CEC54C2-3E01-4731-9402-D6EC8E444301}"/>
                </a:ext>
              </a:extLst>
            </p:cNvPr>
            <p:cNvSpPr/>
            <p:nvPr/>
          </p:nvSpPr>
          <p:spPr>
            <a:xfrm>
              <a:off x="871963" y="6586835"/>
              <a:ext cx="235733" cy="313646"/>
            </a:xfrm>
            <a:custGeom>
              <a:avLst/>
              <a:gdLst>
                <a:gd name="connsiteX0" fmla="*/ 0 w 323782"/>
                <a:gd name="connsiteY0" fmla="*/ 205797 h 411593"/>
                <a:gd name="connsiteX1" fmla="*/ 161891 w 323782"/>
                <a:gd name="connsiteY1" fmla="*/ 0 h 411593"/>
                <a:gd name="connsiteX2" fmla="*/ 323782 w 323782"/>
                <a:gd name="connsiteY2" fmla="*/ 205797 h 411593"/>
                <a:gd name="connsiteX3" fmla="*/ 161891 w 323782"/>
                <a:gd name="connsiteY3" fmla="*/ 411594 h 411593"/>
                <a:gd name="connsiteX4" fmla="*/ 0 w 323782"/>
                <a:gd name="connsiteY4" fmla="*/ 205797 h 411593"/>
                <a:gd name="connsiteX0" fmla="*/ 0 w 323782"/>
                <a:gd name="connsiteY0" fmla="*/ 205797 h 411594"/>
                <a:gd name="connsiteX1" fmla="*/ 161891 w 323782"/>
                <a:gd name="connsiteY1" fmla="*/ 0 h 411594"/>
                <a:gd name="connsiteX2" fmla="*/ 323782 w 323782"/>
                <a:gd name="connsiteY2" fmla="*/ 205797 h 411594"/>
                <a:gd name="connsiteX3" fmla="*/ 161891 w 323782"/>
                <a:gd name="connsiteY3" fmla="*/ 411594 h 411594"/>
                <a:gd name="connsiteX4" fmla="*/ 0 w 323782"/>
                <a:gd name="connsiteY4" fmla="*/ 205797 h 411594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  <a:gd name="connsiteX0" fmla="*/ 0 w 309494"/>
                <a:gd name="connsiteY0" fmla="*/ 205989 h 411786"/>
                <a:gd name="connsiteX1" fmla="*/ 161891 w 309494"/>
                <a:gd name="connsiteY1" fmla="*/ 192 h 411786"/>
                <a:gd name="connsiteX2" fmla="*/ 309494 w 309494"/>
                <a:gd name="connsiteY2" fmla="*/ 179795 h 411786"/>
                <a:gd name="connsiteX3" fmla="*/ 161891 w 309494"/>
                <a:gd name="connsiteY3" fmla="*/ 411786 h 411786"/>
                <a:gd name="connsiteX4" fmla="*/ 0 w 309494"/>
                <a:gd name="connsiteY4" fmla="*/ 205989 h 411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494" h="411786">
                  <a:moveTo>
                    <a:pt x="0" y="205989"/>
                  </a:moveTo>
                  <a:cubicBezTo>
                    <a:pt x="0" y="92330"/>
                    <a:pt x="72209" y="4558"/>
                    <a:pt x="161891" y="192"/>
                  </a:cubicBezTo>
                  <a:cubicBezTo>
                    <a:pt x="251573" y="-4174"/>
                    <a:pt x="309494" y="66136"/>
                    <a:pt x="309494" y="179795"/>
                  </a:cubicBezTo>
                  <a:cubicBezTo>
                    <a:pt x="309494" y="293454"/>
                    <a:pt x="141763" y="247479"/>
                    <a:pt x="161891" y="411786"/>
                  </a:cubicBezTo>
                  <a:cubicBezTo>
                    <a:pt x="72481" y="411786"/>
                    <a:pt x="0" y="319648"/>
                    <a:pt x="0" y="205989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9C256FD0-2A04-43A4-9213-5814F99D5E10}"/>
                </a:ext>
              </a:extLst>
            </p:cNvPr>
            <p:cNvSpPr/>
            <p:nvPr/>
          </p:nvSpPr>
          <p:spPr>
            <a:xfrm>
              <a:off x="933746" y="5659154"/>
              <a:ext cx="578014" cy="286775"/>
            </a:xfrm>
            <a:custGeom>
              <a:avLst/>
              <a:gdLst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84882 w 614362"/>
                <a:gd name="connsiteY4" fmla="*/ 261045 h 263204"/>
                <a:gd name="connsiteX5" fmla="*/ 473403 w 614362"/>
                <a:gd name="connsiteY5" fmla="*/ 263204 h 263204"/>
                <a:gd name="connsiteX6" fmla="*/ 0 w 614362"/>
                <a:gd name="connsiteY6" fmla="*/ 263204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473403 w 614362"/>
                <a:gd name="connsiteY4" fmla="*/ 263204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523875 w 614362"/>
                <a:gd name="connsiteY3" fmla="*/ 24288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1975 w 614362"/>
                <a:gd name="connsiteY2" fmla="*/ 192881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0063 w 614362"/>
                <a:gd name="connsiteY3" fmla="*/ 224958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63204"/>
                <a:gd name="connsiteX1" fmla="*/ 614362 w 614362"/>
                <a:gd name="connsiteY1" fmla="*/ 0 h 263204"/>
                <a:gd name="connsiteX2" fmla="*/ 569663 w 614362"/>
                <a:gd name="connsiteY2" fmla="*/ 170966 h 263204"/>
                <a:gd name="connsiteX3" fmla="*/ 471985 w 614362"/>
                <a:gd name="connsiteY3" fmla="*/ 220974 h 263204"/>
                <a:gd name="connsiteX4" fmla="*/ 179358 w 614362"/>
                <a:gd name="connsiteY4" fmla="*/ 221366 h 263204"/>
                <a:gd name="connsiteX5" fmla="*/ 0 w 614362"/>
                <a:gd name="connsiteY5" fmla="*/ 263204 h 263204"/>
                <a:gd name="connsiteX6" fmla="*/ 0 w 614362"/>
                <a:gd name="connsiteY6" fmla="*/ 0 h 263204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285119"/>
                <a:gd name="connsiteX1" fmla="*/ 614362 w 614362"/>
                <a:gd name="connsiteY1" fmla="*/ 0 h 285119"/>
                <a:gd name="connsiteX2" fmla="*/ 569663 w 614362"/>
                <a:gd name="connsiteY2" fmla="*/ 170966 h 285119"/>
                <a:gd name="connsiteX3" fmla="*/ 471985 w 614362"/>
                <a:gd name="connsiteY3" fmla="*/ 220974 h 285119"/>
                <a:gd name="connsiteX4" fmla="*/ 179358 w 614362"/>
                <a:gd name="connsiteY4" fmla="*/ 221366 h 285119"/>
                <a:gd name="connsiteX5" fmla="*/ 0 w 614362"/>
                <a:gd name="connsiteY5" fmla="*/ 285119 h 285119"/>
                <a:gd name="connsiteX6" fmla="*/ 0 w 614362"/>
                <a:gd name="connsiteY6" fmla="*/ 0 h 285119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0 w 614362"/>
                <a:gd name="connsiteY0" fmla="*/ 0 h 313011"/>
                <a:gd name="connsiteX1" fmla="*/ 614362 w 614362"/>
                <a:gd name="connsiteY1" fmla="*/ 0 h 313011"/>
                <a:gd name="connsiteX2" fmla="*/ 569663 w 614362"/>
                <a:gd name="connsiteY2" fmla="*/ 170966 h 313011"/>
                <a:gd name="connsiteX3" fmla="*/ 471985 w 614362"/>
                <a:gd name="connsiteY3" fmla="*/ 220974 h 313011"/>
                <a:gd name="connsiteX4" fmla="*/ 179358 w 614362"/>
                <a:gd name="connsiteY4" fmla="*/ 221366 h 313011"/>
                <a:gd name="connsiteX5" fmla="*/ 1922 w 614362"/>
                <a:gd name="connsiteY5" fmla="*/ 313011 h 313011"/>
                <a:gd name="connsiteX6" fmla="*/ 0 w 614362"/>
                <a:gd name="connsiteY6" fmla="*/ 0 h 313011"/>
                <a:gd name="connsiteX0" fmla="*/ 7720 w 612473"/>
                <a:gd name="connsiteY0" fmla="*/ 0 h 315004"/>
                <a:gd name="connsiteX1" fmla="*/ 612473 w 612473"/>
                <a:gd name="connsiteY1" fmla="*/ 1993 h 315004"/>
                <a:gd name="connsiteX2" fmla="*/ 567774 w 612473"/>
                <a:gd name="connsiteY2" fmla="*/ 172959 h 315004"/>
                <a:gd name="connsiteX3" fmla="*/ 470096 w 612473"/>
                <a:gd name="connsiteY3" fmla="*/ 222967 h 315004"/>
                <a:gd name="connsiteX4" fmla="*/ 177469 w 612473"/>
                <a:gd name="connsiteY4" fmla="*/ 223359 h 315004"/>
                <a:gd name="connsiteX5" fmla="*/ 33 w 612473"/>
                <a:gd name="connsiteY5" fmla="*/ 315004 h 315004"/>
                <a:gd name="connsiteX6" fmla="*/ 7720 w 612473"/>
                <a:gd name="connsiteY6" fmla="*/ 0 h 315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2473" h="315004">
                  <a:moveTo>
                    <a:pt x="7720" y="0"/>
                  </a:moveTo>
                  <a:lnTo>
                    <a:pt x="612473" y="1993"/>
                  </a:lnTo>
                  <a:lnTo>
                    <a:pt x="567774" y="172959"/>
                  </a:lnTo>
                  <a:cubicBezTo>
                    <a:pt x="555074" y="189628"/>
                    <a:pt x="535147" y="214567"/>
                    <a:pt x="470096" y="222967"/>
                  </a:cubicBezTo>
                  <a:cubicBezTo>
                    <a:pt x="405045" y="231367"/>
                    <a:pt x="255813" y="208020"/>
                    <a:pt x="177469" y="223359"/>
                  </a:cubicBezTo>
                  <a:cubicBezTo>
                    <a:pt x="99125" y="238699"/>
                    <a:pt x="54053" y="261212"/>
                    <a:pt x="33" y="315004"/>
                  </a:cubicBezTo>
                  <a:cubicBezTo>
                    <a:pt x="-608" y="210667"/>
                    <a:pt x="8361" y="104337"/>
                    <a:pt x="7720" y="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7" name="フリーフォーム: 図形 996">
              <a:extLst>
                <a:ext uri="{FF2B5EF4-FFF2-40B4-BE49-F238E27FC236}">
                  <a16:creationId xmlns:a16="http://schemas.microsoft.com/office/drawing/2014/main" id="{2FAA4BB6-15C8-47B6-B1A5-30C0C8FB5806}"/>
                </a:ext>
              </a:extLst>
            </p:cNvPr>
            <p:cNvSpPr/>
            <p:nvPr/>
          </p:nvSpPr>
          <p:spPr>
            <a:xfrm>
              <a:off x="1209266" y="6036055"/>
              <a:ext cx="309568" cy="982318"/>
            </a:xfrm>
            <a:custGeom>
              <a:avLst/>
              <a:gdLst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9397 w 208225"/>
                <a:gd name="connsiteY9" fmla="*/ 6360 h 829711"/>
                <a:gd name="connsiteX0" fmla="*/ 14149 w 208225"/>
                <a:gd name="connsiteY0" fmla="*/ 0 h 829711"/>
                <a:gd name="connsiteX1" fmla="*/ 54768 w 208225"/>
                <a:gd name="connsiteY1" fmla="*/ 8200 h 829711"/>
                <a:gd name="connsiteX2" fmla="*/ 208225 w 208225"/>
                <a:gd name="connsiteY2" fmla="*/ 239712 h 829711"/>
                <a:gd name="connsiteX3" fmla="*/ 208225 w 208225"/>
                <a:gd name="connsiteY3" fmla="*/ 587142 h 829711"/>
                <a:gd name="connsiteX4" fmla="*/ 54768 w 208225"/>
                <a:gd name="connsiteY4" fmla="*/ 818654 h 829711"/>
                <a:gd name="connsiteX5" fmla="*/ 0 w 208225"/>
                <a:gd name="connsiteY5" fmla="*/ 829711 h 829711"/>
                <a:gd name="connsiteX6" fmla="*/ 19397 w 208225"/>
                <a:gd name="connsiteY6" fmla="*/ 806202 h 829711"/>
                <a:gd name="connsiteX7" fmla="*/ 62308 w 208225"/>
                <a:gd name="connsiteY7" fmla="*/ 665722 h 829711"/>
                <a:gd name="connsiteX8" fmla="*/ 62308 w 208225"/>
                <a:gd name="connsiteY8" fmla="*/ 146840 h 829711"/>
                <a:gd name="connsiteX9" fmla="*/ 14149 w 208225"/>
                <a:gd name="connsiteY9" fmla="*/ 0 h 829711"/>
                <a:gd name="connsiteX0" fmla="*/ 8049 w 208225"/>
                <a:gd name="connsiteY0" fmla="*/ 5451 h 821511"/>
                <a:gd name="connsiteX1" fmla="*/ 54768 w 208225"/>
                <a:gd name="connsiteY1" fmla="*/ 0 h 821511"/>
                <a:gd name="connsiteX2" fmla="*/ 208225 w 208225"/>
                <a:gd name="connsiteY2" fmla="*/ 231512 h 821511"/>
                <a:gd name="connsiteX3" fmla="*/ 208225 w 208225"/>
                <a:gd name="connsiteY3" fmla="*/ 578942 h 821511"/>
                <a:gd name="connsiteX4" fmla="*/ 54768 w 208225"/>
                <a:gd name="connsiteY4" fmla="*/ 810454 h 821511"/>
                <a:gd name="connsiteX5" fmla="*/ 0 w 208225"/>
                <a:gd name="connsiteY5" fmla="*/ 821511 h 821511"/>
                <a:gd name="connsiteX6" fmla="*/ 19397 w 208225"/>
                <a:gd name="connsiteY6" fmla="*/ 798002 h 821511"/>
                <a:gd name="connsiteX7" fmla="*/ 62308 w 208225"/>
                <a:gd name="connsiteY7" fmla="*/ 657522 h 821511"/>
                <a:gd name="connsiteX8" fmla="*/ 62308 w 208225"/>
                <a:gd name="connsiteY8" fmla="*/ 138640 h 821511"/>
                <a:gd name="connsiteX9" fmla="*/ 8049 w 208225"/>
                <a:gd name="connsiteY9" fmla="*/ 5451 h 821511"/>
                <a:gd name="connsiteX0" fmla="*/ 8049 w 208225"/>
                <a:gd name="connsiteY0" fmla="*/ 5460 h 821520"/>
                <a:gd name="connsiteX1" fmla="*/ 54768 w 208225"/>
                <a:gd name="connsiteY1" fmla="*/ 9 h 821520"/>
                <a:gd name="connsiteX2" fmla="*/ 208225 w 208225"/>
                <a:gd name="connsiteY2" fmla="*/ 231521 h 821520"/>
                <a:gd name="connsiteX3" fmla="*/ 208225 w 208225"/>
                <a:gd name="connsiteY3" fmla="*/ 578951 h 821520"/>
                <a:gd name="connsiteX4" fmla="*/ 54768 w 208225"/>
                <a:gd name="connsiteY4" fmla="*/ 810463 h 821520"/>
                <a:gd name="connsiteX5" fmla="*/ 0 w 208225"/>
                <a:gd name="connsiteY5" fmla="*/ 821520 h 821520"/>
                <a:gd name="connsiteX6" fmla="*/ 19397 w 208225"/>
                <a:gd name="connsiteY6" fmla="*/ 798011 h 821520"/>
                <a:gd name="connsiteX7" fmla="*/ 62308 w 208225"/>
                <a:gd name="connsiteY7" fmla="*/ 657531 h 821520"/>
                <a:gd name="connsiteX8" fmla="*/ 62308 w 208225"/>
                <a:gd name="connsiteY8" fmla="*/ 138649 h 821520"/>
                <a:gd name="connsiteX9" fmla="*/ 8049 w 208225"/>
                <a:gd name="connsiteY9" fmla="*/ 5460 h 821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225" h="821520">
                  <a:moveTo>
                    <a:pt x="8049" y="5460"/>
                  </a:moveTo>
                  <a:cubicBezTo>
                    <a:pt x="23622" y="3643"/>
                    <a:pt x="-13452" y="1303"/>
                    <a:pt x="54768" y="9"/>
                  </a:cubicBezTo>
                  <a:cubicBezTo>
                    <a:pt x="122988" y="-1285"/>
                    <a:pt x="208225" y="127447"/>
                    <a:pt x="208225" y="231521"/>
                  </a:cubicBezTo>
                  <a:lnTo>
                    <a:pt x="208225" y="578951"/>
                  </a:lnTo>
                  <a:cubicBezTo>
                    <a:pt x="208225" y="683025"/>
                    <a:pt x="144948" y="772320"/>
                    <a:pt x="54768" y="810463"/>
                  </a:cubicBezTo>
                  <a:lnTo>
                    <a:pt x="0" y="821520"/>
                  </a:lnTo>
                  <a:lnTo>
                    <a:pt x="19397" y="798011"/>
                  </a:lnTo>
                  <a:cubicBezTo>
                    <a:pt x="46489" y="757910"/>
                    <a:pt x="62308" y="709568"/>
                    <a:pt x="62308" y="657531"/>
                  </a:cubicBezTo>
                  <a:lnTo>
                    <a:pt x="62308" y="138649"/>
                  </a:lnTo>
                  <a:cubicBezTo>
                    <a:pt x="54282" y="27695"/>
                    <a:pt x="9306" y="28566"/>
                    <a:pt x="8049" y="5460"/>
                  </a:cubicBezTo>
                  <a:close/>
                </a:path>
              </a:pathLst>
            </a:custGeom>
            <a:pattFill prst="narHorz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8" name="フリーフォーム: 図形 997">
              <a:extLst>
                <a:ext uri="{FF2B5EF4-FFF2-40B4-BE49-F238E27FC236}">
                  <a16:creationId xmlns:a16="http://schemas.microsoft.com/office/drawing/2014/main" id="{EB4E9339-870F-4D59-82EB-26262893667C}"/>
                </a:ext>
              </a:extLst>
            </p:cNvPr>
            <p:cNvSpPr/>
            <p:nvPr/>
          </p:nvSpPr>
          <p:spPr>
            <a:xfrm>
              <a:off x="838600" y="5620084"/>
              <a:ext cx="722169" cy="1440437"/>
            </a:xfrm>
            <a:custGeom>
              <a:avLst/>
              <a:gdLst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74001 w 902375"/>
                <a:gd name="connsiteY15" fmla="*/ 59811 h 1919722"/>
                <a:gd name="connsiteX16" fmla="*/ 74001 w 902375"/>
                <a:gd name="connsiteY16" fmla="*/ 318928 h 1919722"/>
                <a:gd name="connsiteX17" fmla="*/ 639826 w 902375"/>
                <a:gd name="connsiteY17" fmla="*/ 318928 h 1919722"/>
                <a:gd name="connsiteX18" fmla="*/ 653547 w 902375"/>
                <a:gd name="connsiteY18" fmla="*/ 316802 h 1919722"/>
                <a:gd name="connsiteX19" fmla="*/ 700152 w 902375"/>
                <a:gd name="connsiteY19" fmla="*/ 298927 h 1919722"/>
                <a:gd name="connsiteX20" fmla="*/ 745690 w 902375"/>
                <a:gd name="connsiteY20" fmla="*/ 249697 h 1919722"/>
                <a:gd name="connsiteX21" fmla="*/ 808305 w 902375"/>
                <a:gd name="connsiteY21" fmla="*/ 59811 h 1919722"/>
                <a:gd name="connsiteX22" fmla="*/ 1 w 902375"/>
                <a:gd name="connsiteY22" fmla="*/ 0 h 1919722"/>
                <a:gd name="connsiteX23" fmla="*/ 898891 w 902375"/>
                <a:gd name="connsiteY23" fmla="*/ 0 h 1919722"/>
                <a:gd name="connsiteX24" fmla="*/ 822243 w 902375"/>
                <a:gd name="connsiteY24" fmla="*/ 282209 h 1919722"/>
                <a:gd name="connsiteX25" fmla="*/ 766497 w 902375"/>
                <a:gd name="connsiteY25" fmla="*/ 355376 h 1919722"/>
                <a:gd name="connsiteX26" fmla="*/ 665458 w 902375"/>
                <a:gd name="connsiteY26" fmla="*/ 390216 h 1919722"/>
                <a:gd name="connsiteX27" fmla="*/ 321350 w 902375"/>
                <a:gd name="connsiteY27" fmla="*/ 393391 h 1919722"/>
                <a:gd name="connsiteX28" fmla="*/ 150294 w 902375"/>
                <a:gd name="connsiteY28" fmla="*/ 472765 h 1919722"/>
                <a:gd name="connsiteX29" fmla="*/ 99494 w 902375"/>
                <a:gd name="connsiteY29" fmla="*/ 692984 h 1919722"/>
                <a:gd name="connsiteX30" fmla="*/ 132150 w 902375"/>
                <a:gd name="connsiteY30" fmla="*/ 637338 h 1919722"/>
                <a:gd name="connsiteX31" fmla="*/ 451188 w 902375"/>
                <a:gd name="connsiteY31" fmla="*/ 505188 h 1919722"/>
                <a:gd name="connsiteX32" fmla="*/ 902375 w 902375"/>
                <a:gd name="connsiteY32" fmla="*/ 956376 h 1919722"/>
                <a:gd name="connsiteX33" fmla="*/ 902374 w 902375"/>
                <a:gd name="connsiteY33" fmla="*/ 1468535 h 1919722"/>
                <a:gd name="connsiteX34" fmla="*/ 451186 w 902375"/>
                <a:gd name="connsiteY34" fmla="*/ 1919722 h 1919722"/>
                <a:gd name="connsiteX35" fmla="*/ 451188 w 902375"/>
                <a:gd name="connsiteY35" fmla="*/ 1919721 h 1919722"/>
                <a:gd name="connsiteX36" fmla="*/ 0 w 902375"/>
                <a:gd name="connsiteY36" fmla="*/ 1468533 h 1919722"/>
                <a:gd name="connsiteX37" fmla="*/ 0 w 902375"/>
                <a:gd name="connsiteY37" fmla="*/ 1431954 h 1919722"/>
                <a:gd name="connsiteX38" fmla="*/ 3498 w 902375"/>
                <a:gd name="connsiteY38" fmla="*/ 1431954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0 w 902375"/>
                <a:gd name="connsiteY39" fmla="*/ 1431954 h 1919722"/>
                <a:gd name="connsiteX40" fmla="*/ 13145 w 902375"/>
                <a:gd name="connsiteY40" fmla="*/ 1370617 h 1919722"/>
                <a:gd name="connsiteX41" fmla="*/ 167237 w 902375"/>
                <a:gd name="connsiteY41" fmla="*/ 1239495 h 1919722"/>
                <a:gd name="connsiteX42" fmla="*/ 334472 w 902375"/>
                <a:gd name="connsiteY42" fmla="*/ 1454183 h 1919722"/>
                <a:gd name="connsiteX43" fmla="*/ 232333 w 902375"/>
                <a:gd name="connsiteY43" fmla="*/ 1651999 h 1919722"/>
                <a:gd name="connsiteX44" fmla="*/ 191478 w 902375"/>
                <a:gd name="connsiteY44" fmla="*/ 1662588 h 1919722"/>
                <a:gd name="connsiteX45" fmla="*/ 197661 w 902375"/>
                <a:gd name="connsiteY45" fmla="*/ 1693218 h 1919722"/>
                <a:gd name="connsiteX46" fmla="*/ 350150 w 902375"/>
                <a:gd name="connsiteY46" fmla="*/ 1794294 h 1919722"/>
                <a:gd name="connsiteX47" fmla="*/ 350148 w 902375"/>
                <a:gd name="connsiteY47" fmla="*/ 1794296 h 1919722"/>
                <a:gd name="connsiteX48" fmla="*/ 515643 w 902375"/>
                <a:gd name="connsiteY48" fmla="*/ 1628801 h 1919722"/>
                <a:gd name="connsiteX49" fmla="*/ 515644 w 902375"/>
                <a:gd name="connsiteY49" fmla="*/ 813531 h 1919722"/>
                <a:gd name="connsiteX50" fmla="*/ 350150 w 902375"/>
                <a:gd name="connsiteY50" fmla="*/ 648036 h 1919722"/>
                <a:gd name="connsiteX51" fmla="*/ 233127 w 902375"/>
                <a:gd name="connsiteY51" fmla="*/ 696508 h 1919722"/>
                <a:gd name="connsiteX52" fmla="*/ 202018 w 902375"/>
                <a:gd name="connsiteY52" fmla="*/ 722344 h 1919722"/>
                <a:gd name="connsiteX53" fmla="*/ 141344 w 902375"/>
                <a:gd name="connsiteY53" fmla="*/ 801963 h 1919722"/>
                <a:gd name="connsiteX54" fmla="*/ 105547 w 902375"/>
                <a:gd name="connsiteY54" fmla="*/ 895447 h 1919722"/>
                <a:gd name="connsiteX55" fmla="*/ 100599 w 902375"/>
                <a:gd name="connsiteY55" fmla="*/ 976520 h 1919722"/>
                <a:gd name="connsiteX56" fmla="*/ 0 w 902375"/>
                <a:gd name="connsiteY56" fmla="*/ 976520 h 1919722"/>
                <a:gd name="connsiteX57" fmla="*/ 0 w 902375"/>
                <a:gd name="connsiteY57" fmla="*/ 956376 h 1919722"/>
                <a:gd name="connsiteX58" fmla="*/ 1 w 902375"/>
                <a:gd name="connsiteY58" fmla="*/ 956361 h 1919722"/>
                <a:gd name="connsiteX59" fmla="*/ 1 w 902375"/>
                <a:gd name="connsiteY59" fmla="*/ 0 h 1919722"/>
                <a:gd name="connsiteX0" fmla="*/ 164416 w 902375"/>
                <a:gd name="connsiteY0" fmla="*/ 1308406 h 1919722"/>
                <a:gd name="connsiteX1" fmla="*/ 64041 w 902375"/>
                <a:gd name="connsiteY1" fmla="*/ 1455078 h 1919722"/>
                <a:gd name="connsiteX2" fmla="*/ 164416 w 902375"/>
                <a:gd name="connsiteY2" fmla="*/ 1601751 h 1919722"/>
                <a:gd name="connsiteX3" fmla="*/ 264791 w 902375"/>
                <a:gd name="connsiteY3" fmla="*/ 1455078 h 1919722"/>
                <a:gd name="connsiteX4" fmla="*/ 164416 w 902375"/>
                <a:gd name="connsiteY4" fmla="*/ 1308406 h 1919722"/>
                <a:gd name="connsiteX5" fmla="*/ 540452 w 902375"/>
                <a:gd name="connsiteY5" fmla="*/ 604334 h 1919722"/>
                <a:gd name="connsiteX6" fmla="*/ 548130 w 902375"/>
                <a:gd name="connsiteY6" fmla="*/ 613640 h 1919722"/>
                <a:gd name="connsiteX7" fmla="*/ 610914 w 902375"/>
                <a:gd name="connsiteY7" fmla="*/ 819180 h 1919722"/>
                <a:gd name="connsiteX8" fmla="*/ 610914 w 902375"/>
                <a:gd name="connsiteY8" fmla="*/ 1578370 h 1919722"/>
                <a:gd name="connsiteX9" fmla="*/ 548130 w 902375"/>
                <a:gd name="connsiteY9" fmla="*/ 1783910 h 1919722"/>
                <a:gd name="connsiteX10" fmla="*/ 519750 w 902375"/>
                <a:gd name="connsiteY10" fmla="*/ 1818307 h 1919722"/>
                <a:gd name="connsiteX11" fmla="*/ 599882 w 902375"/>
                <a:gd name="connsiteY11" fmla="*/ 1802129 h 1919722"/>
                <a:gd name="connsiteX12" fmla="*/ 824409 w 902375"/>
                <a:gd name="connsiteY12" fmla="*/ 1463398 h 1919722"/>
                <a:gd name="connsiteX13" fmla="*/ 824409 w 902375"/>
                <a:gd name="connsiteY13" fmla="*/ 955064 h 1919722"/>
                <a:gd name="connsiteX14" fmla="*/ 599882 w 902375"/>
                <a:gd name="connsiteY14" fmla="*/ 616332 h 1919722"/>
                <a:gd name="connsiteX15" fmla="*/ 540452 w 902375"/>
                <a:gd name="connsiteY15" fmla="*/ 604334 h 1919722"/>
                <a:gd name="connsiteX16" fmla="*/ 74001 w 902375"/>
                <a:gd name="connsiteY16" fmla="*/ 59811 h 1919722"/>
                <a:gd name="connsiteX17" fmla="*/ 74001 w 902375"/>
                <a:gd name="connsiteY17" fmla="*/ 318928 h 1919722"/>
                <a:gd name="connsiteX18" fmla="*/ 639826 w 902375"/>
                <a:gd name="connsiteY18" fmla="*/ 318928 h 1919722"/>
                <a:gd name="connsiteX19" fmla="*/ 653547 w 902375"/>
                <a:gd name="connsiteY19" fmla="*/ 316802 h 1919722"/>
                <a:gd name="connsiteX20" fmla="*/ 700152 w 902375"/>
                <a:gd name="connsiteY20" fmla="*/ 298927 h 1919722"/>
                <a:gd name="connsiteX21" fmla="*/ 745690 w 902375"/>
                <a:gd name="connsiteY21" fmla="*/ 249697 h 1919722"/>
                <a:gd name="connsiteX22" fmla="*/ 808305 w 902375"/>
                <a:gd name="connsiteY22" fmla="*/ 59811 h 1919722"/>
                <a:gd name="connsiteX23" fmla="*/ 74001 w 902375"/>
                <a:gd name="connsiteY23" fmla="*/ 59811 h 1919722"/>
                <a:gd name="connsiteX24" fmla="*/ 1 w 902375"/>
                <a:gd name="connsiteY24" fmla="*/ 0 h 1919722"/>
                <a:gd name="connsiteX25" fmla="*/ 898891 w 902375"/>
                <a:gd name="connsiteY25" fmla="*/ 0 h 1919722"/>
                <a:gd name="connsiteX26" fmla="*/ 822243 w 902375"/>
                <a:gd name="connsiteY26" fmla="*/ 282209 h 1919722"/>
                <a:gd name="connsiteX27" fmla="*/ 766497 w 902375"/>
                <a:gd name="connsiteY27" fmla="*/ 355376 h 1919722"/>
                <a:gd name="connsiteX28" fmla="*/ 665458 w 902375"/>
                <a:gd name="connsiteY28" fmla="*/ 390216 h 1919722"/>
                <a:gd name="connsiteX29" fmla="*/ 321350 w 902375"/>
                <a:gd name="connsiteY29" fmla="*/ 393391 h 1919722"/>
                <a:gd name="connsiteX30" fmla="*/ 150294 w 902375"/>
                <a:gd name="connsiteY30" fmla="*/ 472765 h 1919722"/>
                <a:gd name="connsiteX31" fmla="*/ 99494 w 902375"/>
                <a:gd name="connsiteY31" fmla="*/ 692984 h 1919722"/>
                <a:gd name="connsiteX32" fmla="*/ 132150 w 902375"/>
                <a:gd name="connsiteY32" fmla="*/ 637338 h 1919722"/>
                <a:gd name="connsiteX33" fmla="*/ 451188 w 902375"/>
                <a:gd name="connsiteY33" fmla="*/ 505188 h 1919722"/>
                <a:gd name="connsiteX34" fmla="*/ 902375 w 902375"/>
                <a:gd name="connsiteY34" fmla="*/ 956376 h 1919722"/>
                <a:gd name="connsiteX35" fmla="*/ 902374 w 902375"/>
                <a:gd name="connsiteY35" fmla="*/ 1468535 h 1919722"/>
                <a:gd name="connsiteX36" fmla="*/ 451186 w 902375"/>
                <a:gd name="connsiteY36" fmla="*/ 1919722 h 1919722"/>
                <a:gd name="connsiteX37" fmla="*/ 451188 w 902375"/>
                <a:gd name="connsiteY37" fmla="*/ 1919721 h 1919722"/>
                <a:gd name="connsiteX38" fmla="*/ 0 w 902375"/>
                <a:gd name="connsiteY38" fmla="*/ 1468533 h 1919722"/>
                <a:gd name="connsiteX39" fmla="*/ 13145 w 902375"/>
                <a:gd name="connsiteY39" fmla="*/ 1370617 h 1919722"/>
                <a:gd name="connsiteX40" fmla="*/ 167237 w 902375"/>
                <a:gd name="connsiteY40" fmla="*/ 1239495 h 1919722"/>
                <a:gd name="connsiteX41" fmla="*/ 334472 w 902375"/>
                <a:gd name="connsiteY41" fmla="*/ 1454183 h 1919722"/>
                <a:gd name="connsiteX42" fmla="*/ 232333 w 902375"/>
                <a:gd name="connsiteY42" fmla="*/ 1651999 h 1919722"/>
                <a:gd name="connsiteX43" fmla="*/ 191478 w 902375"/>
                <a:gd name="connsiteY43" fmla="*/ 1662588 h 1919722"/>
                <a:gd name="connsiteX44" fmla="*/ 197661 w 902375"/>
                <a:gd name="connsiteY44" fmla="*/ 1693218 h 1919722"/>
                <a:gd name="connsiteX45" fmla="*/ 350150 w 902375"/>
                <a:gd name="connsiteY45" fmla="*/ 1794294 h 1919722"/>
                <a:gd name="connsiteX46" fmla="*/ 350148 w 902375"/>
                <a:gd name="connsiteY46" fmla="*/ 1794296 h 1919722"/>
                <a:gd name="connsiteX47" fmla="*/ 515643 w 902375"/>
                <a:gd name="connsiteY47" fmla="*/ 1628801 h 1919722"/>
                <a:gd name="connsiteX48" fmla="*/ 515644 w 902375"/>
                <a:gd name="connsiteY48" fmla="*/ 813531 h 1919722"/>
                <a:gd name="connsiteX49" fmla="*/ 350150 w 902375"/>
                <a:gd name="connsiteY49" fmla="*/ 648036 h 1919722"/>
                <a:gd name="connsiteX50" fmla="*/ 233127 w 902375"/>
                <a:gd name="connsiteY50" fmla="*/ 696508 h 1919722"/>
                <a:gd name="connsiteX51" fmla="*/ 202018 w 902375"/>
                <a:gd name="connsiteY51" fmla="*/ 722344 h 1919722"/>
                <a:gd name="connsiteX52" fmla="*/ 141344 w 902375"/>
                <a:gd name="connsiteY52" fmla="*/ 801963 h 1919722"/>
                <a:gd name="connsiteX53" fmla="*/ 105547 w 902375"/>
                <a:gd name="connsiteY53" fmla="*/ 895447 h 1919722"/>
                <a:gd name="connsiteX54" fmla="*/ 100599 w 902375"/>
                <a:gd name="connsiteY54" fmla="*/ 976520 h 1919722"/>
                <a:gd name="connsiteX55" fmla="*/ 0 w 902375"/>
                <a:gd name="connsiteY55" fmla="*/ 976520 h 1919722"/>
                <a:gd name="connsiteX56" fmla="*/ 0 w 902375"/>
                <a:gd name="connsiteY56" fmla="*/ 956376 h 1919722"/>
                <a:gd name="connsiteX57" fmla="*/ 1 w 902375"/>
                <a:gd name="connsiteY57" fmla="*/ 956361 h 1919722"/>
                <a:gd name="connsiteX58" fmla="*/ 1 w 902375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58389 w 947619"/>
                <a:gd name="connsiteY39" fmla="*/ 1370617 h 1919722"/>
                <a:gd name="connsiteX40" fmla="*/ 212481 w 947619"/>
                <a:gd name="connsiteY40" fmla="*/ 1239495 h 1919722"/>
                <a:gd name="connsiteX41" fmla="*/ 379716 w 947619"/>
                <a:gd name="connsiteY41" fmla="*/ 1454183 h 1919722"/>
                <a:gd name="connsiteX42" fmla="*/ 277577 w 947619"/>
                <a:gd name="connsiteY42" fmla="*/ 1651999 h 1919722"/>
                <a:gd name="connsiteX43" fmla="*/ 236722 w 947619"/>
                <a:gd name="connsiteY43" fmla="*/ 1662588 h 1919722"/>
                <a:gd name="connsiteX44" fmla="*/ 242905 w 947619"/>
                <a:gd name="connsiteY44" fmla="*/ 1693218 h 1919722"/>
                <a:gd name="connsiteX45" fmla="*/ 395394 w 947619"/>
                <a:gd name="connsiteY45" fmla="*/ 1794294 h 1919722"/>
                <a:gd name="connsiteX46" fmla="*/ 395392 w 947619"/>
                <a:gd name="connsiteY46" fmla="*/ 1794296 h 1919722"/>
                <a:gd name="connsiteX47" fmla="*/ 560887 w 947619"/>
                <a:gd name="connsiteY47" fmla="*/ 1628801 h 1919722"/>
                <a:gd name="connsiteX48" fmla="*/ 560888 w 947619"/>
                <a:gd name="connsiteY48" fmla="*/ 813531 h 1919722"/>
                <a:gd name="connsiteX49" fmla="*/ 395394 w 947619"/>
                <a:gd name="connsiteY49" fmla="*/ 648036 h 1919722"/>
                <a:gd name="connsiteX50" fmla="*/ 278371 w 947619"/>
                <a:gd name="connsiteY50" fmla="*/ 696508 h 1919722"/>
                <a:gd name="connsiteX51" fmla="*/ 247262 w 947619"/>
                <a:gd name="connsiteY51" fmla="*/ 722344 h 1919722"/>
                <a:gd name="connsiteX52" fmla="*/ 186588 w 947619"/>
                <a:gd name="connsiteY52" fmla="*/ 801963 h 1919722"/>
                <a:gd name="connsiteX53" fmla="*/ 150791 w 947619"/>
                <a:gd name="connsiteY53" fmla="*/ 895447 h 1919722"/>
                <a:gd name="connsiteX54" fmla="*/ 145843 w 947619"/>
                <a:gd name="connsiteY54" fmla="*/ 976520 h 1919722"/>
                <a:gd name="connsiteX55" fmla="*/ 45244 w 947619"/>
                <a:gd name="connsiteY55" fmla="*/ 976520 h 1919722"/>
                <a:gd name="connsiteX56" fmla="*/ 45244 w 947619"/>
                <a:gd name="connsiteY56" fmla="*/ 956376 h 1919722"/>
                <a:gd name="connsiteX57" fmla="*/ 45245 w 947619"/>
                <a:gd name="connsiteY57" fmla="*/ 956361 h 1919722"/>
                <a:gd name="connsiteX58" fmla="*/ 45245 w 947619"/>
                <a:gd name="connsiteY58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660 w 947619"/>
                <a:gd name="connsiteY0" fmla="*/ 1308406 h 1919722"/>
                <a:gd name="connsiteX1" fmla="*/ 109285 w 947619"/>
                <a:gd name="connsiteY1" fmla="*/ 1455078 h 1919722"/>
                <a:gd name="connsiteX2" fmla="*/ 209660 w 947619"/>
                <a:gd name="connsiteY2" fmla="*/ 1601751 h 1919722"/>
                <a:gd name="connsiteX3" fmla="*/ 310035 w 947619"/>
                <a:gd name="connsiteY3" fmla="*/ 1455078 h 1919722"/>
                <a:gd name="connsiteX4" fmla="*/ 209660 w 947619"/>
                <a:gd name="connsiteY4" fmla="*/ 1308406 h 1919722"/>
                <a:gd name="connsiteX5" fmla="*/ 585696 w 947619"/>
                <a:gd name="connsiteY5" fmla="*/ 604334 h 1919722"/>
                <a:gd name="connsiteX6" fmla="*/ 593374 w 947619"/>
                <a:gd name="connsiteY6" fmla="*/ 613640 h 1919722"/>
                <a:gd name="connsiteX7" fmla="*/ 656158 w 947619"/>
                <a:gd name="connsiteY7" fmla="*/ 819180 h 1919722"/>
                <a:gd name="connsiteX8" fmla="*/ 656158 w 947619"/>
                <a:gd name="connsiteY8" fmla="*/ 1578370 h 1919722"/>
                <a:gd name="connsiteX9" fmla="*/ 593374 w 947619"/>
                <a:gd name="connsiteY9" fmla="*/ 1783910 h 1919722"/>
                <a:gd name="connsiteX10" fmla="*/ 564994 w 947619"/>
                <a:gd name="connsiteY10" fmla="*/ 1818307 h 1919722"/>
                <a:gd name="connsiteX11" fmla="*/ 645126 w 947619"/>
                <a:gd name="connsiteY11" fmla="*/ 1802129 h 1919722"/>
                <a:gd name="connsiteX12" fmla="*/ 869653 w 947619"/>
                <a:gd name="connsiteY12" fmla="*/ 1463398 h 1919722"/>
                <a:gd name="connsiteX13" fmla="*/ 869653 w 947619"/>
                <a:gd name="connsiteY13" fmla="*/ 955064 h 1919722"/>
                <a:gd name="connsiteX14" fmla="*/ 645126 w 947619"/>
                <a:gd name="connsiteY14" fmla="*/ 616332 h 1919722"/>
                <a:gd name="connsiteX15" fmla="*/ 585696 w 947619"/>
                <a:gd name="connsiteY15" fmla="*/ 604334 h 1919722"/>
                <a:gd name="connsiteX16" fmla="*/ 119245 w 947619"/>
                <a:gd name="connsiteY16" fmla="*/ 59811 h 1919722"/>
                <a:gd name="connsiteX17" fmla="*/ 119245 w 947619"/>
                <a:gd name="connsiteY17" fmla="*/ 318928 h 1919722"/>
                <a:gd name="connsiteX18" fmla="*/ 685070 w 947619"/>
                <a:gd name="connsiteY18" fmla="*/ 318928 h 1919722"/>
                <a:gd name="connsiteX19" fmla="*/ 698791 w 947619"/>
                <a:gd name="connsiteY19" fmla="*/ 316802 h 1919722"/>
                <a:gd name="connsiteX20" fmla="*/ 745396 w 947619"/>
                <a:gd name="connsiteY20" fmla="*/ 298927 h 1919722"/>
                <a:gd name="connsiteX21" fmla="*/ 790934 w 947619"/>
                <a:gd name="connsiteY21" fmla="*/ 249697 h 1919722"/>
                <a:gd name="connsiteX22" fmla="*/ 853549 w 947619"/>
                <a:gd name="connsiteY22" fmla="*/ 59811 h 1919722"/>
                <a:gd name="connsiteX23" fmla="*/ 119245 w 947619"/>
                <a:gd name="connsiteY23" fmla="*/ 59811 h 1919722"/>
                <a:gd name="connsiteX24" fmla="*/ 45245 w 947619"/>
                <a:gd name="connsiteY24" fmla="*/ 0 h 1919722"/>
                <a:gd name="connsiteX25" fmla="*/ 944135 w 947619"/>
                <a:gd name="connsiteY25" fmla="*/ 0 h 1919722"/>
                <a:gd name="connsiteX26" fmla="*/ 867487 w 947619"/>
                <a:gd name="connsiteY26" fmla="*/ 282209 h 1919722"/>
                <a:gd name="connsiteX27" fmla="*/ 811741 w 947619"/>
                <a:gd name="connsiteY27" fmla="*/ 355376 h 1919722"/>
                <a:gd name="connsiteX28" fmla="*/ 710702 w 947619"/>
                <a:gd name="connsiteY28" fmla="*/ 390216 h 1919722"/>
                <a:gd name="connsiteX29" fmla="*/ 366594 w 947619"/>
                <a:gd name="connsiteY29" fmla="*/ 393391 h 1919722"/>
                <a:gd name="connsiteX30" fmla="*/ 195538 w 947619"/>
                <a:gd name="connsiteY30" fmla="*/ 472765 h 1919722"/>
                <a:gd name="connsiteX31" fmla="*/ 144738 w 947619"/>
                <a:gd name="connsiteY31" fmla="*/ 692984 h 1919722"/>
                <a:gd name="connsiteX32" fmla="*/ 177394 w 947619"/>
                <a:gd name="connsiteY32" fmla="*/ 637338 h 1919722"/>
                <a:gd name="connsiteX33" fmla="*/ 496432 w 947619"/>
                <a:gd name="connsiteY33" fmla="*/ 505188 h 1919722"/>
                <a:gd name="connsiteX34" fmla="*/ 947619 w 947619"/>
                <a:gd name="connsiteY34" fmla="*/ 956376 h 1919722"/>
                <a:gd name="connsiteX35" fmla="*/ 947618 w 947619"/>
                <a:gd name="connsiteY35" fmla="*/ 1468535 h 1919722"/>
                <a:gd name="connsiteX36" fmla="*/ 496430 w 947619"/>
                <a:gd name="connsiteY36" fmla="*/ 1919722 h 1919722"/>
                <a:gd name="connsiteX37" fmla="*/ 496432 w 947619"/>
                <a:gd name="connsiteY37" fmla="*/ 1919721 h 1919722"/>
                <a:gd name="connsiteX38" fmla="*/ 0 w 947619"/>
                <a:gd name="connsiteY38" fmla="*/ 1468533 h 1919722"/>
                <a:gd name="connsiteX39" fmla="*/ 212481 w 947619"/>
                <a:gd name="connsiteY39" fmla="*/ 1239495 h 1919722"/>
                <a:gd name="connsiteX40" fmla="*/ 379716 w 947619"/>
                <a:gd name="connsiteY40" fmla="*/ 1454183 h 1919722"/>
                <a:gd name="connsiteX41" fmla="*/ 277577 w 947619"/>
                <a:gd name="connsiteY41" fmla="*/ 1651999 h 1919722"/>
                <a:gd name="connsiteX42" fmla="*/ 236722 w 947619"/>
                <a:gd name="connsiteY42" fmla="*/ 1662588 h 1919722"/>
                <a:gd name="connsiteX43" fmla="*/ 242905 w 947619"/>
                <a:gd name="connsiteY43" fmla="*/ 1693218 h 1919722"/>
                <a:gd name="connsiteX44" fmla="*/ 395394 w 947619"/>
                <a:gd name="connsiteY44" fmla="*/ 1794294 h 1919722"/>
                <a:gd name="connsiteX45" fmla="*/ 395392 w 947619"/>
                <a:gd name="connsiteY45" fmla="*/ 1794296 h 1919722"/>
                <a:gd name="connsiteX46" fmla="*/ 560887 w 947619"/>
                <a:gd name="connsiteY46" fmla="*/ 1628801 h 1919722"/>
                <a:gd name="connsiteX47" fmla="*/ 560888 w 947619"/>
                <a:gd name="connsiteY47" fmla="*/ 813531 h 1919722"/>
                <a:gd name="connsiteX48" fmla="*/ 395394 w 947619"/>
                <a:gd name="connsiteY48" fmla="*/ 648036 h 1919722"/>
                <a:gd name="connsiteX49" fmla="*/ 278371 w 947619"/>
                <a:gd name="connsiteY49" fmla="*/ 696508 h 1919722"/>
                <a:gd name="connsiteX50" fmla="*/ 247262 w 947619"/>
                <a:gd name="connsiteY50" fmla="*/ 722344 h 1919722"/>
                <a:gd name="connsiteX51" fmla="*/ 186588 w 947619"/>
                <a:gd name="connsiteY51" fmla="*/ 801963 h 1919722"/>
                <a:gd name="connsiteX52" fmla="*/ 150791 w 947619"/>
                <a:gd name="connsiteY52" fmla="*/ 895447 h 1919722"/>
                <a:gd name="connsiteX53" fmla="*/ 145843 w 947619"/>
                <a:gd name="connsiteY53" fmla="*/ 976520 h 1919722"/>
                <a:gd name="connsiteX54" fmla="*/ 45244 w 947619"/>
                <a:gd name="connsiteY54" fmla="*/ 976520 h 1919722"/>
                <a:gd name="connsiteX55" fmla="*/ 45244 w 947619"/>
                <a:gd name="connsiteY55" fmla="*/ 956376 h 1919722"/>
                <a:gd name="connsiteX56" fmla="*/ 45245 w 947619"/>
                <a:gd name="connsiteY56" fmla="*/ 956361 h 1919722"/>
                <a:gd name="connsiteX57" fmla="*/ 45245 w 947619"/>
                <a:gd name="connsiteY57" fmla="*/ 0 h 1919722"/>
                <a:gd name="connsiteX0" fmla="*/ 209913 w 947872"/>
                <a:gd name="connsiteY0" fmla="*/ 1308406 h 1919722"/>
                <a:gd name="connsiteX1" fmla="*/ 109538 w 947872"/>
                <a:gd name="connsiteY1" fmla="*/ 1455078 h 1919722"/>
                <a:gd name="connsiteX2" fmla="*/ 209913 w 947872"/>
                <a:gd name="connsiteY2" fmla="*/ 1601751 h 1919722"/>
                <a:gd name="connsiteX3" fmla="*/ 310288 w 947872"/>
                <a:gd name="connsiteY3" fmla="*/ 1455078 h 1919722"/>
                <a:gd name="connsiteX4" fmla="*/ 209913 w 947872"/>
                <a:gd name="connsiteY4" fmla="*/ 1308406 h 1919722"/>
                <a:gd name="connsiteX5" fmla="*/ 585949 w 947872"/>
                <a:gd name="connsiteY5" fmla="*/ 604334 h 1919722"/>
                <a:gd name="connsiteX6" fmla="*/ 593627 w 947872"/>
                <a:gd name="connsiteY6" fmla="*/ 613640 h 1919722"/>
                <a:gd name="connsiteX7" fmla="*/ 656411 w 947872"/>
                <a:gd name="connsiteY7" fmla="*/ 819180 h 1919722"/>
                <a:gd name="connsiteX8" fmla="*/ 656411 w 947872"/>
                <a:gd name="connsiteY8" fmla="*/ 1578370 h 1919722"/>
                <a:gd name="connsiteX9" fmla="*/ 593627 w 947872"/>
                <a:gd name="connsiteY9" fmla="*/ 1783910 h 1919722"/>
                <a:gd name="connsiteX10" fmla="*/ 565247 w 947872"/>
                <a:gd name="connsiteY10" fmla="*/ 1818307 h 1919722"/>
                <a:gd name="connsiteX11" fmla="*/ 645379 w 947872"/>
                <a:gd name="connsiteY11" fmla="*/ 1802129 h 1919722"/>
                <a:gd name="connsiteX12" fmla="*/ 869906 w 947872"/>
                <a:gd name="connsiteY12" fmla="*/ 1463398 h 1919722"/>
                <a:gd name="connsiteX13" fmla="*/ 869906 w 947872"/>
                <a:gd name="connsiteY13" fmla="*/ 955064 h 1919722"/>
                <a:gd name="connsiteX14" fmla="*/ 645379 w 947872"/>
                <a:gd name="connsiteY14" fmla="*/ 616332 h 1919722"/>
                <a:gd name="connsiteX15" fmla="*/ 585949 w 947872"/>
                <a:gd name="connsiteY15" fmla="*/ 604334 h 1919722"/>
                <a:gd name="connsiteX16" fmla="*/ 119498 w 947872"/>
                <a:gd name="connsiteY16" fmla="*/ 59811 h 1919722"/>
                <a:gd name="connsiteX17" fmla="*/ 119498 w 947872"/>
                <a:gd name="connsiteY17" fmla="*/ 318928 h 1919722"/>
                <a:gd name="connsiteX18" fmla="*/ 685323 w 947872"/>
                <a:gd name="connsiteY18" fmla="*/ 318928 h 1919722"/>
                <a:gd name="connsiteX19" fmla="*/ 699044 w 947872"/>
                <a:gd name="connsiteY19" fmla="*/ 316802 h 1919722"/>
                <a:gd name="connsiteX20" fmla="*/ 745649 w 947872"/>
                <a:gd name="connsiteY20" fmla="*/ 298927 h 1919722"/>
                <a:gd name="connsiteX21" fmla="*/ 791187 w 947872"/>
                <a:gd name="connsiteY21" fmla="*/ 249697 h 1919722"/>
                <a:gd name="connsiteX22" fmla="*/ 853802 w 947872"/>
                <a:gd name="connsiteY22" fmla="*/ 59811 h 1919722"/>
                <a:gd name="connsiteX23" fmla="*/ 119498 w 947872"/>
                <a:gd name="connsiteY23" fmla="*/ 59811 h 1919722"/>
                <a:gd name="connsiteX24" fmla="*/ 45498 w 947872"/>
                <a:gd name="connsiteY24" fmla="*/ 0 h 1919722"/>
                <a:gd name="connsiteX25" fmla="*/ 944388 w 947872"/>
                <a:gd name="connsiteY25" fmla="*/ 0 h 1919722"/>
                <a:gd name="connsiteX26" fmla="*/ 867740 w 947872"/>
                <a:gd name="connsiteY26" fmla="*/ 282209 h 1919722"/>
                <a:gd name="connsiteX27" fmla="*/ 811994 w 947872"/>
                <a:gd name="connsiteY27" fmla="*/ 355376 h 1919722"/>
                <a:gd name="connsiteX28" fmla="*/ 710955 w 947872"/>
                <a:gd name="connsiteY28" fmla="*/ 390216 h 1919722"/>
                <a:gd name="connsiteX29" fmla="*/ 366847 w 947872"/>
                <a:gd name="connsiteY29" fmla="*/ 393391 h 1919722"/>
                <a:gd name="connsiteX30" fmla="*/ 195791 w 947872"/>
                <a:gd name="connsiteY30" fmla="*/ 472765 h 1919722"/>
                <a:gd name="connsiteX31" fmla="*/ 144991 w 947872"/>
                <a:gd name="connsiteY31" fmla="*/ 692984 h 1919722"/>
                <a:gd name="connsiteX32" fmla="*/ 177647 w 947872"/>
                <a:gd name="connsiteY32" fmla="*/ 637338 h 1919722"/>
                <a:gd name="connsiteX33" fmla="*/ 496685 w 947872"/>
                <a:gd name="connsiteY33" fmla="*/ 505188 h 1919722"/>
                <a:gd name="connsiteX34" fmla="*/ 947872 w 947872"/>
                <a:gd name="connsiteY34" fmla="*/ 956376 h 1919722"/>
                <a:gd name="connsiteX35" fmla="*/ 947871 w 947872"/>
                <a:gd name="connsiteY35" fmla="*/ 1468535 h 1919722"/>
                <a:gd name="connsiteX36" fmla="*/ 496683 w 947872"/>
                <a:gd name="connsiteY36" fmla="*/ 1919722 h 1919722"/>
                <a:gd name="connsiteX37" fmla="*/ 496685 w 947872"/>
                <a:gd name="connsiteY37" fmla="*/ 1919721 h 1919722"/>
                <a:gd name="connsiteX38" fmla="*/ 253 w 947872"/>
                <a:gd name="connsiteY38" fmla="*/ 1468533 h 1919722"/>
                <a:gd name="connsiteX39" fmla="*/ 212734 w 947872"/>
                <a:gd name="connsiteY39" fmla="*/ 1239495 h 1919722"/>
                <a:gd name="connsiteX40" fmla="*/ 379969 w 947872"/>
                <a:gd name="connsiteY40" fmla="*/ 1454183 h 1919722"/>
                <a:gd name="connsiteX41" fmla="*/ 277830 w 947872"/>
                <a:gd name="connsiteY41" fmla="*/ 1651999 h 1919722"/>
                <a:gd name="connsiteX42" fmla="*/ 236975 w 947872"/>
                <a:gd name="connsiteY42" fmla="*/ 1662588 h 1919722"/>
                <a:gd name="connsiteX43" fmla="*/ 243158 w 947872"/>
                <a:gd name="connsiteY43" fmla="*/ 1693218 h 1919722"/>
                <a:gd name="connsiteX44" fmla="*/ 395647 w 947872"/>
                <a:gd name="connsiteY44" fmla="*/ 1794294 h 1919722"/>
                <a:gd name="connsiteX45" fmla="*/ 395645 w 947872"/>
                <a:gd name="connsiteY45" fmla="*/ 1794296 h 1919722"/>
                <a:gd name="connsiteX46" fmla="*/ 561140 w 947872"/>
                <a:gd name="connsiteY46" fmla="*/ 1628801 h 1919722"/>
                <a:gd name="connsiteX47" fmla="*/ 561141 w 947872"/>
                <a:gd name="connsiteY47" fmla="*/ 813531 h 1919722"/>
                <a:gd name="connsiteX48" fmla="*/ 395647 w 947872"/>
                <a:gd name="connsiteY48" fmla="*/ 648036 h 1919722"/>
                <a:gd name="connsiteX49" fmla="*/ 278624 w 947872"/>
                <a:gd name="connsiteY49" fmla="*/ 696508 h 1919722"/>
                <a:gd name="connsiteX50" fmla="*/ 247515 w 947872"/>
                <a:gd name="connsiteY50" fmla="*/ 722344 h 1919722"/>
                <a:gd name="connsiteX51" fmla="*/ 186841 w 947872"/>
                <a:gd name="connsiteY51" fmla="*/ 801963 h 1919722"/>
                <a:gd name="connsiteX52" fmla="*/ 151044 w 947872"/>
                <a:gd name="connsiteY52" fmla="*/ 895447 h 1919722"/>
                <a:gd name="connsiteX53" fmla="*/ 146096 w 947872"/>
                <a:gd name="connsiteY53" fmla="*/ 976520 h 1919722"/>
                <a:gd name="connsiteX54" fmla="*/ 45497 w 947872"/>
                <a:gd name="connsiteY54" fmla="*/ 976520 h 1919722"/>
                <a:gd name="connsiteX55" fmla="*/ 45497 w 947872"/>
                <a:gd name="connsiteY55" fmla="*/ 956376 h 1919722"/>
                <a:gd name="connsiteX56" fmla="*/ 45498 w 947872"/>
                <a:gd name="connsiteY56" fmla="*/ 956361 h 1919722"/>
                <a:gd name="connsiteX57" fmla="*/ 45498 w 947872"/>
                <a:gd name="connsiteY57" fmla="*/ 0 h 1919722"/>
                <a:gd name="connsiteX0" fmla="*/ 209744 w 947703"/>
                <a:gd name="connsiteY0" fmla="*/ 1308406 h 1919722"/>
                <a:gd name="connsiteX1" fmla="*/ 109369 w 947703"/>
                <a:gd name="connsiteY1" fmla="*/ 1455078 h 1919722"/>
                <a:gd name="connsiteX2" fmla="*/ 209744 w 947703"/>
                <a:gd name="connsiteY2" fmla="*/ 1601751 h 1919722"/>
                <a:gd name="connsiteX3" fmla="*/ 310119 w 947703"/>
                <a:gd name="connsiteY3" fmla="*/ 1455078 h 1919722"/>
                <a:gd name="connsiteX4" fmla="*/ 209744 w 947703"/>
                <a:gd name="connsiteY4" fmla="*/ 1308406 h 1919722"/>
                <a:gd name="connsiteX5" fmla="*/ 585780 w 947703"/>
                <a:gd name="connsiteY5" fmla="*/ 604334 h 1919722"/>
                <a:gd name="connsiteX6" fmla="*/ 593458 w 947703"/>
                <a:gd name="connsiteY6" fmla="*/ 613640 h 1919722"/>
                <a:gd name="connsiteX7" fmla="*/ 656242 w 947703"/>
                <a:gd name="connsiteY7" fmla="*/ 819180 h 1919722"/>
                <a:gd name="connsiteX8" fmla="*/ 656242 w 947703"/>
                <a:gd name="connsiteY8" fmla="*/ 1578370 h 1919722"/>
                <a:gd name="connsiteX9" fmla="*/ 593458 w 947703"/>
                <a:gd name="connsiteY9" fmla="*/ 1783910 h 1919722"/>
                <a:gd name="connsiteX10" fmla="*/ 565078 w 947703"/>
                <a:gd name="connsiteY10" fmla="*/ 1818307 h 1919722"/>
                <a:gd name="connsiteX11" fmla="*/ 645210 w 947703"/>
                <a:gd name="connsiteY11" fmla="*/ 1802129 h 1919722"/>
                <a:gd name="connsiteX12" fmla="*/ 869737 w 947703"/>
                <a:gd name="connsiteY12" fmla="*/ 1463398 h 1919722"/>
                <a:gd name="connsiteX13" fmla="*/ 869737 w 947703"/>
                <a:gd name="connsiteY13" fmla="*/ 955064 h 1919722"/>
                <a:gd name="connsiteX14" fmla="*/ 645210 w 947703"/>
                <a:gd name="connsiteY14" fmla="*/ 616332 h 1919722"/>
                <a:gd name="connsiteX15" fmla="*/ 585780 w 947703"/>
                <a:gd name="connsiteY15" fmla="*/ 604334 h 1919722"/>
                <a:gd name="connsiteX16" fmla="*/ 119329 w 947703"/>
                <a:gd name="connsiteY16" fmla="*/ 59811 h 1919722"/>
                <a:gd name="connsiteX17" fmla="*/ 119329 w 947703"/>
                <a:gd name="connsiteY17" fmla="*/ 318928 h 1919722"/>
                <a:gd name="connsiteX18" fmla="*/ 685154 w 947703"/>
                <a:gd name="connsiteY18" fmla="*/ 318928 h 1919722"/>
                <a:gd name="connsiteX19" fmla="*/ 698875 w 947703"/>
                <a:gd name="connsiteY19" fmla="*/ 316802 h 1919722"/>
                <a:gd name="connsiteX20" fmla="*/ 745480 w 947703"/>
                <a:gd name="connsiteY20" fmla="*/ 298927 h 1919722"/>
                <a:gd name="connsiteX21" fmla="*/ 791018 w 947703"/>
                <a:gd name="connsiteY21" fmla="*/ 249697 h 1919722"/>
                <a:gd name="connsiteX22" fmla="*/ 853633 w 947703"/>
                <a:gd name="connsiteY22" fmla="*/ 59811 h 1919722"/>
                <a:gd name="connsiteX23" fmla="*/ 119329 w 947703"/>
                <a:gd name="connsiteY23" fmla="*/ 59811 h 1919722"/>
                <a:gd name="connsiteX24" fmla="*/ 45329 w 947703"/>
                <a:gd name="connsiteY24" fmla="*/ 0 h 1919722"/>
                <a:gd name="connsiteX25" fmla="*/ 944219 w 947703"/>
                <a:gd name="connsiteY25" fmla="*/ 0 h 1919722"/>
                <a:gd name="connsiteX26" fmla="*/ 867571 w 947703"/>
                <a:gd name="connsiteY26" fmla="*/ 282209 h 1919722"/>
                <a:gd name="connsiteX27" fmla="*/ 811825 w 947703"/>
                <a:gd name="connsiteY27" fmla="*/ 355376 h 1919722"/>
                <a:gd name="connsiteX28" fmla="*/ 710786 w 947703"/>
                <a:gd name="connsiteY28" fmla="*/ 390216 h 1919722"/>
                <a:gd name="connsiteX29" fmla="*/ 366678 w 947703"/>
                <a:gd name="connsiteY29" fmla="*/ 393391 h 1919722"/>
                <a:gd name="connsiteX30" fmla="*/ 195622 w 947703"/>
                <a:gd name="connsiteY30" fmla="*/ 472765 h 1919722"/>
                <a:gd name="connsiteX31" fmla="*/ 144822 w 947703"/>
                <a:gd name="connsiteY31" fmla="*/ 692984 h 1919722"/>
                <a:gd name="connsiteX32" fmla="*/ 177478 w 947703"/>
                <a:gd name="connsiteY32" fmla="*/ 637338 h 1919722"/>
                <a:gd name="connsiteX33" fmla="*/ 496516 w 947703"/>
                <a:gd name="connsiteY33" fmla="*/ 505188 h 1919722"/>
                <a:gd name="connsiteX34" fmla="*/ 947703 w 947703"/>
                <a:gd name="connsiteY34" fmla="*/ 956376 h 1919722"/>
                <a:gd name="connsiteX35" fmla="*/ 947702 w 947703"/>
                <a:gd name="connsiteY35" fmla="*/ 1468535 h 1919722"/>
                <a:gd name="connsiteX36" fmla="*/ 496514 w 947703"/>
                <a:gd name="connsiteY36" fmla="*/ 1919722 h 1919722"/>
                <a:gd name="connsiteX37" fmla="*/ 496516 w 947703"/>
                <a:gd name="connsiteY37" fmla="*/ 1919721 h 1919722"/>
                <a:gd name="connsiteX38" fmla="*/ 84 w 947703"/>
                <a:gd name="connsiteY38" fmla="*/ 1468533 h 1919722"/>
                <a:gd name="connsiteX39" fmla="*/ 212565 w 947703"/>
                <a:gd name="connsiteY39" fmla="*/ 1239495 h 1919722"/>
                <a:gd name="connsiteX40" fmla="*/ 379800 w 947703"/>
                <a:gd name="connsiteY40" fmla="*/ 1454183 h 1919722"/>
                <a:gd name="connsiteX41" fmla="*/ 277661 w 947703"/>
                <a:gd name="connsiteY41" fmla="*/ 1651999 h 1919722"/>
                <a:gd name="connsiteX42" fmla="*/ 236806 w 947703"/>
                <a:gd name="connsiteY42" fmla="*/ 1662588 h 1919722"/>
                <a:gd name="connsiteX43" fmla="*/ 242989 w 947703"/>
                <a:gd name="connsiteY43" fmla="*/ 1693218 h 1919722"/>
                <a:gd name="connsiteX44" fmla="*/ 395478 w 947703"/>
                <a:gd name="connsiteY44" fmla="*/ 1794294 h 1919722"/>
                <a:gd name="connsiteX45" fmla="*/ 395476 w 947703"/>
                <a:gd name="connsiteY45" fmla="*/ 1794296 h 1919722"/>
                <a:gd name="connsiteX46" fmla="*/ 560971 w 947703"/>
                <a:gd name="connsiteY46" fmla="*/ 1628801 h 1919722"/>
                <a:gd name="connsiteX47" fmla="*/ 560972 w 947703"/>
                <a:gd name="connsiteY47" fmla="*/ 813531 h 1919722"/>
                <a:gd name="connsiteX48" fmla="*/ 395478 w 947703"/>
                <a:gd name="connsiteY48" fmla="*/ 648036 h 1919722"/>
                <a:gd name="connsiteX49" fmla="*/ 278455 w 947703"/>
                <a:gd name="connsiteY49" fmla="*/ 696508 h 1919722"/>
                <a:gd name="connsiteX50" fmla="*/ 247346 w 947703"/>
                <a:gd name="connsiteY50" fmla="*/ 722344 h 1919722"/>
                <a:gd name="connsiteX51" fmla="*/ 186672 w 947703"/>
                <a:gd name="connsiteY51" fmla="*/ 801963 h 1919722"/>
                <a:gd name="connsiteX52" fmla="*/ 150875 w 947703"/>
                <a:gd name="connsiteY52" fmla="*/ 895447 h 1919722"/>
                <a:gd name="connsiteX53" fmla="*/ 145927 w 947703"/>
                <a:gd name="connsiteY53" fmla="*/ 976520 h 1919722"/>
                <a:gd name="connsiteX54" fmla="*/ 45328 w 947703"/>
                <a:gd name="connsiteY54" fmla="*/ 976520 h 1919722"/>
                <a:gd name="connsiteX55" fmla="*/ 45328 w 947703"/>
                <a:gd name="connsiteY55" fmla="*/ 956376 h 1919722"/>
                <a:gd name="connsiteX56" fmla="*/ 45329 w 947703"/>
                <a:gd name="connsiteY56" fmla="*/ 956361 h 1919722"/>
                <a:gd name="connsiteX57" fmla="*/ 45329 w 947703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0175 w 948134"/>
                <a:gd name="connsiteY0" fmla="*/ 1308406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0175 w 948134"/>
                <a:gd name="connsiteY4" fmla="*/ 1308406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210175 w 948134"/>
                <a:gd name="connsiteY2" fmla="*/ 160175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109800 w 948134"/>
                <a:gd name="connsiteY1" fmla="*/ 1455078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19760 w 948134"/>
                <a:gd name="connsiteY16" fmla="*/ 59811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19760 w 948134"/>
                <a:gd name="connsiteY23" fmla="*/ 59811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54064 w 948134"/>
                <a:gd name="connsiteY22" fmla="*/ 598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19760 w 948134"/>
                <a:gd name="connsiteY17" fmla="*/ 318928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85585 w 948134"/>
                <a:gd name="connsiteY18" fmla="*/ 318928 h 1919722"/>
                <a:gd name="connsiteX19" fmla="*/ 699306 w 948134"/>
                <a:gd name="connsiteY19" fmla="*/ 316802 h 1919722"/>
                <a:gd name="connsiteX20" fmla="*/ 745911 w 948134"/>
                <a:gd name="connsiteY20" fmla="*/ 298927 h 1919722"/>
                <a:gd name="connsiteX21" fmla="*/ 791449 w 948134"/>
                <a:gd name="connsiteY21" fmla="*/ 249697 h 1919722"/>
                <a:gd name="connsiteX22" fmla="*/ 827871 w 948134"/>
                <a:gd name="connsiteY22" fmla="*/ 136011 h 1919722"/>
                <a:gd name="connsiteX23" fmla="*/ 176910 w 948134"/>
                <a:gd name="connsiteY23" fmla="*/ 128867 h 1919722"/>
                <a:gd name="connsiteX24" fmla="*/ 45760 w 948134"/>
                <a:gd name="connsiteY24" fmla="*/ 0 h 1919722"/>
                <a:gd name="connsiteX25" fmla="*/ 944650 w 948134"/>
                <a:gd name="connsiteY25" fmla="*/ 0 h 1919722"/>
                <a:gd name="connsiteX26" fmla="*/ 868002 w 948134"/>
                <a:gd name="connsiteY26" fmla="*/ 282209 h 1919722"/>
                <a:gd name="connsiteX27" fmla="*/ 812256 w 948134"/>
                <a:gd name="connsiteY27" fmla="*/ 355376 h 1919722"/>
                <a:gd name="connsiteX28" fmla="*/ 711217 w 948134"/>
                <a:gd name="connsiteY28" fmla="*/ 390216 h 1919722"/>
                <a:gd name="connsiteX29" fmla="*/ 367109 w 948134"/>
                <a:gd name="connsiteY29" fmla="*/ 393391 h 1919722"/>
                <a:gd name="connsiteX30" fmla="*/ 196053 w 948134"/>
                <a:gd name="connsiteY30" fmla="*/ 472765 h 1919722"/>
                <a:gd name="connsiteX31" fmla="*/ 145253 w 948134"/>
                <a:gd name="connsiteY31" fmla="*/ 692984 h 1919722"/>
                <a:gd name="connsiteX32" fmla="*/ 177909 w 948134"/>
                <a:gd name="connsiteY32" fmla="*/ 637338 h 1919722"/>
                <a:gd name="connsiteX33" fmla="*/ 496947 w 948134"/>
                <a:gd name="connsiteY33" fmla="*/ 505188 h 1919722"/>
                <a:gd name="connsiteX34" fmla="*/ 948134 w 948134"/>
                <a:gd name="connsiteY34" fmla="*/ 956376 h 1919722"/>
                <a:gd name="connsiteX35" fmla="*/ 948133 w 948134"/>
                <a:gd name="connsiteY35" fmla="*/ 1468535 h 1919722"/>
                <a:gd name="connsiteX36" fmla="*/ 496945 w 948134"/>
                <a:gd name="connsiteY36" fmla="*/ 1919722 h 1919722"/>
                <a:gd name="connsiteX37" fmla="*/ 496947 w 948134"/>
                <a:gd name="connsiteY37" fmla="*/ 1919721 h 1919722"/>
                <a:gd name="connsiteX38" fmla="*/ 515 w 948134"/>
                <a:gd name="connsiteY38" fmla="*/ 1468533 h 1919722"/>
                <a:gd name="connsiteX39" fmla="*/ 212996 w 948134"/>
                <a:gd name="connsiteY39" fmla="*/ 1239495 h 1919722"/>
                <a:gd name="connsiteX40" fmla="*/ 380231 w 948134"/>
                <a:gd name="connsiteY40" fmla="*/ 1454183 h 1919722"/>
                <a:gd name="connsiteX41" fmla="*/ 278092 w 948134"/>
                <a:gd name="connsiteY41" fmla="*/ 1651999 h 1919722"/>
                <a:gd name="connsiteX42" fmla="*/ 237237 w 948134"/>
                <a:gd name="connsiteY42" fmla="*/ 1662588 h 1919722"/>
                <a:gd name="connsiteX43" fmla="*/ 243420 w 948134"/>
                <a:gd name="connsiteY43" fmla="*/ 1693218 h 1919722"/>
                <a:gd name="connsiteX44" fmla="*/ 395909 w 948134"/>
                <a:gd name="connsiteY44" fmla="*/ 1794294 h 1919722"/>
                <a:gd name="connsiteX45" fmla="*/ 395907 w 948134"/>
                <a:gd name="connsiteY45" fmla="*/ 1794296 h 1919722"/>
                <a:gd name="connsiteX46" fmla="*/ 561402 w 948134"/>
                <a:gd name="connsiteY46" fmla="*/ 1628801 h 1919722"/>
                <a:gd name="connsiteX47" fmla="*/ 561403 w 948134"/>
                <a:gd name="connsiteY47" fmla="*/ 813531 h 1919722"/>
                <a:gd name="connsiteX48" fmla="*/ 395909 w 948134"/>
                <a:gd name="connsiteY48" fmla="*/ 648036 h 1919722"/>
                <a:gd name="connsiteX49" fmla="*/ 278886 w 948134"/>
                <a:gd name="connsiteY49" fmla="*/ 696508 h 1919722"/>
                <a:gd name="connsiteX50" fmla="*/ 247777 w 948134"/>
                <a:gd name="connsiteY50" fmla="*/ 722344 h 1919722"/>
                <a:gd name="connsiteX51" fmla="*/ 187103 w 948134"/>
                <a:gd name="connsiteY51" fmla="*/ 801963 h 1919722"/>
                <a:gd name="connsiteX52" fmla="*/ 151306 w 948134"/>
                <a:gd name="connsiteY52" fmla="*/ 895447 h 1919722"/>
                <a:gd name="connsiteX53" fmla="*/ 146358 w 948134"/>
                <a:gd name="connsiteY53" fmla="*/ 976520 h 1919722"/>
                <a:gd name="connsiteX54" fmla="*/ 45759 w 948134"/>
                <a:gd name="connsiteY54" fmla="*/ 976520 h 1919722"/>
                <a:gd name="connsiteX55" fmla="*/ 45759 w 948134"/>
                <a:gd name="connsiteY55" fmla="*/ 956376 h 1919722"/>
                <a:gd name="connsiteX56" fmla="*/ 45760 w 948134"/>
                <a:gd name="connsiteY56" fmla="*/ 956361 h 1919722"/>
                <a:gd name="connsiteX57" fmla="*/ 45760 w 948134"/>
                <a:gd name="connsiteY57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699306 w 948134"/>
                <a:gd name="connsiteY18" fmla="*/ 316802 h 1919722"/>
                <a:gd name="connsiteX19" fmla="*/ 745911 w 948134"/>
                <a:gd name="connsiteY19" fmla="*/ 298927 h 1919722"/>
                <a:gd name="connsiteX20" fmla="*/ 791449 w 948134"/>
                <a:gd name="connsiteY20" fmla="*/ 249697 h 1919722"/>
                <a:gd name="connsiteX21" fmla="*/ 827871 w 948134"/>
                <a:gd name="connsiteY21" fmla="*/ 136011 h 1919722"/>
                <a:gd name="connsiteX22" fmla="*/ 176910 w 948134"/>
                <a:gd name="connsiteY22" fmla="*/ 128867 h 1919722"/>
                <a:gd name="connsiteX23" fmla="*/ 45760 w 948134"/>
                <a:gd name="connsiteY23" fmla="*/ 0 h 1919722"/>
                <a:gd name="connsiteX24" fmla="*/ 944650 w 948134"/>
                <a:gd name="connsiteY24" fmla="*/ 0 h 1919722"/>
                <a:gd name="connsiteX25" fmla="*/ 868002 w 948134"/>
                <a:gd name="connsiteY25" fmla="*/ 282209 h 1919722"/>
                <a:gd name="connsiteX26" fmla="*/ 812256 w 948134"/>
                <a:gd name="connsiteY26" fmla="*/ 355376 h 1919722"/>
                <a:gd name="connsiteX27" fmla="*/ 711217 w 948134"/>
                <a:gd name="connsiteY27" fmla="*/ 390216 h 1919722"/>
                <a:gd name="connsiteX28" fmla="*/ 367109 w 948134"/>
                <a:gd name="connsiteY28" fmla="*/ 393391 h 1919722"/>
                <a:gd name="connsiteX29" fmla="*/ 196053 w 948134"/>
                <a:gd name="connsiteY29" fmla="*/ 472765 h 1919722"/>
                <a:gd name="connsiteX30" fmla="*/ 145253 w 948134"/>
                <a:gd name="connsiteY30" fmla="*/ 692984 h 1919722"/>
                <a:gd name="connsiteX31" fmla="*/ 177909 w 948134"/>
                <a:gd name="connsiteY31" fmla="*/ 637338 h 1919722"/>
                <a:gd name="connsiteX32" fmla="*/ 496947 w 948134"/>
                <a:gd name="connsiteY32" fmla="*/ 505188 h 1919722"/>
                <a:gd name="connsiteX33" fmla="*/ 948134 w 948134"/>
                <a:gd name="connsiteY33" fmla="*/ 956376 h 1919722"/>
                <a:gd name="connsiteX34" fmla="*/ 948133 w 948134"/>
                <a:gd name="connsiteY34" fmla="*/ 1468535 h 1919722"/>
                <a:gd name="connsiteX35" fmla="*/ 496945 w 948134"/>
                <a:gd name="connsiteY35" fmla="*/ 1919722 h 1919722"/>
                <a:gd name="connsiteX36" fmla="*/ 496947 w 948134"/>
                <a:gd name="connsiteY36" fmla="*/ 1919721 h 1919722"/>
                <a:gd name="connsiteX37" fmla="*/ 515 w 948134"/>
                <a:gd name="connsiteY37" fmla="*/ 1468533 h 1919722"/>
                <a:gd name="connsiteX38" fmla="*/ 212996 w 948134"/>
                <a:gd name="connsiteY38" fmla="*/ 1239495 h 1919722"/>
                <a:gd name="connsiteX39" fmla="*/ 380231 w 948134"/>
                <a:gd name="connsiteY39" fmla="*/ 1454183 h 1919722"/>
                <a:gd name="connsiteX40" fmla="*/ 278092 w 948134"/>
                <a:gd name="connsiteY40" fmla="*/ 1651999 h 1919722"/>
                <a:gd name="connsiteX41" fmla="*/ 237237 w 948134"/>
                <a:gd name="connsiteY41" fmla="*/ 1662588 h 1919722"/>
                <a:gd name="connsiteX42" fmla="*/ 243420 w 948134"/>
                <a:gd name="connsiteY42" fmla="*/ 1693218 h 1919722"/>
                <a:gd name="connsiteX43" fmla="*/ 395909 w 948134"/>
                <a:gd name="connsiteY43" fmla="*/ 1794294 h 1919722"/>
                <a:gd name="connsiteX44" fmla="*/ 395907 w 948134"/>
                <a:gd name="connsiteY44" fmla="*/ 1794296 h 1919722"/>
                <a:gd name="connsiteX45" fmla="*/ 561402 w 948134"/>
                <a:gd name="connsiteY45" fmla="*/ 1628801 h 1919722"/>
                <a:gd name="connsiteX46" fmla="*/ 561403 w 948134"/>
                <a:gd name="connsiteY46" fmla="*/ 813531 h 1919722"/>
                <a:gd name="connsiteX47" fmla="*/ 395909 w 948134"/>
                <a:gd name="connsiteY47" fmla="*/ 648036 h 1919722"/>
                <a:gd name="connsiteX48" fmla="*/ 278886 w 948134"/>
                <a:gd name="connsiteY48" fmla="*/ 696508 h 1919722"/>
                <a:gd name="connsiteX49" fmla="*/ 247777 w 948134"/>
                <a:gd name="connsiteY49" fmla="*/ 722344 h 1919722"/>
                <a:gd name="connsiteX50" fmla="*/ 187103 w 948134"/>
                <a:gd name="connsiteY50" fmla="*/ 801963 h 1919722"/>
                <a:gd name="connsiteX51" fmla="*/ 151306 w 948134"/>
                <a:gd name="connsiteY51" fmla="*/ 895447 h 1919722"/>
                <a:gd name="connsiteX52" fmla="*/ 146358 w 948134"/>
                <a:gd name="connsiteY52" fmla="*/ 976520 h 1919722"/>
                <a:gd name="connsiteX53" fmla="*/ 45759 w 948134"/>
                <a:gd name="connsiteY53" fmla="*/ 976520 h 1919722"/>
                <a:gd name="connsiteX54" fmla="*/ 45759 w 948134"/>
                <a:gd name="connsiteY54" fmla="*/ 956376 h 1919722"/>
                <a:gd name="connsiteX55" fmla="*/ 45760 w 948134"/>
                <a:gd name="connsiteY55" fmla="*/ 956361 h 1919722"/>
                <a:gd name="connsiteX56" fmla="*/ 45760 w 948134"/>
                <a:gd name="connsiteY56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45911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39495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380231 w 948134"/>
                <a:gd name="connsiteY38" fmla="*/ 1454183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794296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395907 w 948134"/>
                <a:gd name="connsiteY43" fmla="*/ 1815728 h 1919722"/>
                <a:gd name="connsiteX44" fmla="*/ 561402 w 948134"/>
                <a:gd name="connsiteY44" fmla="*/ 1628801 h 1919722"/>
                <a:gd name="connsiteX45" fmla="*/ 561403 w 948134"/>
                <a:gd name="connsiteY45" fmla="*/ 813531 h 1919722"/>
                <a:gd name="connsiteX46" fmla="*/ 395909 w 948134"/>
                <a:gd name="connsiteY46" fmla="*/ 648036 h 1919722"/>
                <a:gd name="connsiteX47" fmla="*/ 278886 w 948134"/>
                <a:gd name="connsiteY47" fmla="*/ 696508 h 1919722"/>
                <a:gd name="connsiteX48" fmla="*/ 247777 w 948134"/>
                <a:gd name="connsiteY48" fmla="*/ 722344 h 1919722"/>
                <a:gd name="connsiteX49" fmla="*/ 187103 w 948134"/>
                <a:gd name="connsiteY49" fmla="*/ 801963 h 1919722"/>
                <a:gd name="connsiteX50" fmla="*/ 151306 w 948134"/>
                <a:gd name="connsiteY50" fmla="*/ 895447 h 1919722"/>
                <a:gd name="connsiteX51" fmla="*/ 146358 w 948134"/>
                <a:gd name="connsiteY51" fmla="*/ 976520 h 1919722"/>
                <a:gd name="connsiteX52" fmla="*/ 45759 w 948134"/>
                <a:gd name="connsiteY52" fmla="*/ 976520 h 1919722"/>
                <a:gd name="connsiteX53" fmla="*/ 45759 w 948134"/>
                <a:gd name="connsiteY53" fmla="*/ 956376 h 1919722"/>
                <a:gd name="connsiteX54" fmla="*/ 45760 w 948134"/>
                <a:gd name="connsiteY54" fmla="*/ 956361 h 1919722"/>
                <a:gd name="connsiteX55" fmla="*/ 45760 w 948134"/>
                <a:gd name="connsiteY55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395909 w 948134"/>
                <a:gd name="connsiteY42" fmla="*/ 1794294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243420 w 948134"/>
                <a:gd name="connsiteY41" fmla="*/ 1693218 h 1919722"/>
                <a:gd name="connsiteX42" fmla="*/ 407815 w 948134"/>
                <a:gd name="connsiteY42" fmla="*/ 1820488 h 1919722"/>
                <a:gd name="connsiteX43" fmla="*/ 561402 w 948134"/>
                <a:gd name="connsiteY43" fmla="*/ 1628801 h 1919722"/>
                <a:gd name="connsiteX44" fmla="*/ 561403 w 948134"/>
                <a:gd name="connsiteY44" fmla="*/ 813531 h 1919722"/>
                <a:gd name="connsiteX45" fmla="*/ 395909 w 948134"/>
                <a:gd name="connsiteY45" fmla="*/ 648036 h 1919722"/>
                <a:gd name="connsiteX46" fmla="*/ 278886 w 948134"/>
                <a:gd name="connsiteY46" fmla="*/ 696508 h 1919722"/>
                <a:gd name="connsiteX47" fmla="*/ 247777 w 948134"/>
                <a:gd name="connsiteY47" fmla="*/ 722344 h 1919722"/>
                <a:gd name="connsiteX48" fmla="*/ 187103 w 948134"/>
                <a:gd name="connsiteY48" fmla="*/ 801963 h 1919722"/>
                <a:gd name="connsiteX49" fmla="*/ 151306 w 948134"/>
                <a:gd name="connsiteY49" fmla="*/ 895447 h 1919722"/>
                <a:gd name="connsiteX50" fmla="*/ 146358 w 948134"/>
                <a:gd name="connsiteY50" fmla="*/ 976520 h 1919722"/>
                <a:gd name="connsiteX51" fmla="*/ 45759 w 948134"/>
                <a:gd name="connsiteY51" fmla="*/ 976520 h 1919722"/>
                <a:gd name="connsiteX52" fmla="*/ 45759 w 948134"/>
                <a:gd name="connsiteY52" fmla="*/ 956376 h 1919722"/>
                <a:gd name="connsiteX53" fmla="*/ 45760 w 948134"/>
                <a:gd name="connsiteY53" fmla="*/ 956361 h 1919722"/>
                <a:gd name="connsiteX54" fmla="*/ 45760 w 948134"/>
                <a:gd name="connsiteY54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247777 w 948134"/>
                <a:gd name="connsiteY46" fmla="*/ 722344 h 1919722"/>
                <a:gd name="connsiteX47" fmla="*/ 187103 w 948134"/>
                <a:gd name="connsiteY47" fmla="*/ 801963 h 1919722"/>
                <a:gd name="connsiteX48" fmla="*/ 151306 w 948134"/>
                <a:gd name="connsiteY48" fmla="*/ 895447 h 1919722"/>
                <a:gd name="connsiteX49" fmla="*/ 146358 w 948134"/>
                <a:gd name="connsiteY49" fmla="*/ 976520 h 1919722"/>
                <a:gd name="connsiteX50" fmla="*/ 45759 w 948134"/>
                <a:gd name="connsiteY50" fmla="*/ 976520 h 1919722"/>
                <a:gd name="connsiteX51" fmla="*/ 45759 w 948134"/>
                <a:gd name="connsiteY51" fmla="*/ 956376 h 1919722"/>
                <a:gd name="connsiteX52" fmla="*/ 45760 w 948134"/>
                <a:gd name="connsiteY52" fmla="*/ 956361 h 1919722"/>
                <a:gd name="connsiteX53" fmla="*/ 45760 w 948134"/>
                <a:gd name="connsiteY53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78886 w 948134"/>
                <a:gd name="connsiteY45" fmla="*/ 696508 h 1919722"/>
                <a:gd name="connsiteX46" fmla="*/ 187103 w 948134"/>
                <a:gd name="connsiteY46" fmla="*/ 801963 h 1919722"/>
                <a:gd name="connsiteX47" fmla="*/ 151306 w 948134"/>
                <a:gd name="connsiteY47" fmla="*/ 895447 h 1919722"/>
                <a:gd name="connsiteX48" fmla="*/ 146358 w 948134"/>
                <a:gd name="connsiteY48" fmla="*/ 976520 h 1919722"/>
                <a:gd name="connsiteX49" fmla="*/ 45759 w 948134"/>
                <a:gd name="connsiteY49" fmla="*/ 976520 h 1919722"/>
                <a:gd name="connsiteX50" fmla="*/ 45759 w 948134"/>
                <a:gd name="connsiteY50" fmla="*/ 956376 h 1919722"/>
                <a:gd name="connsiteX51" fmla="*/ 45760 w 948134"/>
                <a:gd name="connsiteY51" fmla="*/ 956361 h 1919722"/>
                <a:gd name="connsiteX52" fmla="*/ 45760 w 948134"/>
                <a:gd name="connsiteY52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187103 w 948134"/>
                <a:gd name="connsiteY45" fmla="*/ 801963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12556 w 948134"/>
                <a:gd name="connsiteY0" fmla="*/ 1336981 h 1919722"/>
                <a:gd name="connsiteX1" fmla="*/ 88369 w 948134"/>
                <a:gd name="connsiteY1" fmla="*/ 1450315 h 1919722"/>
                <a:gd name="connsiteX2" fmla="*/ 155406 w 948134"/>
                <a:gd name="connsiteY2" fmla="*/ 1658901 h 1919722"/>
                <a:gd name="connsiteX3" fmla="*/ 310550 w 948134"/>
                <a:gd name="connsiteY3" fmla="*/ 1455078 h 1919722"/>
                <a:gd name="connsiteX4" fmla="*/ 212556 w 948134"/>
                <a:gd name="connsiteY4" fmla="*/ 1336981 h 1919722"/>
                <a:gd name="connsiteX5" fmla="*/ 586211 w 948134"/>
                <a:gd name="connsiteY5" fmla="*/ 604334 h 1919722"/>
                <a:gd name="connsiteX6" fmla="*/ 593889 w 948134"/>
                <a:gd name="connsiteY6" fmla="*/ 613640 h 1919722"/>
                <a:gd name="connsiteX7" fmla="*/ 656673 w 948134"/>
                <a:gd name="connsiteY7" fmla="*/ 819180 h 1919722"/>
                <a:gd name="connsiteX8" fmla="*/ 656673 w 948134"/>
                <a:gd name="connsiteY8" fmla="*/ 1578370 h 1919722"/>
                <a:gd name="connsiteX9" fmla="*/ 593889 w 948134"/>
                <a:gd name="connsiteY9" fmla="*/ 1783910 h 1919722"/>
                <a:gd name="connsiteX10" fmla="*/ 565509 w 948134"/>
                <a:gd name="connsiteY10" fmla="*/ 1818307 h 1919722"/>
                <a:gd name="connsiteX11" fmla="*/ 645641 w 948134"/>
                <a:gd name="connsiteY11" fmla="*/ 1802129 h 1919722"/>
                <a:gd name="connsiteX12" fmla="*/ 870168 w 948134"/>
                <a:gd name="connsiteY12" fmla="*/ 1463398 h 1919722"/>
                <a:gd name="connsiteX13" fmla="*/ 870168 w 948134"/>
                <a:gd name="connsiteY13" fmla="*/ 955064 h 1919722"/>
                <a:gd name="connsiteX14" fmla="*/ 645641 w 948134"/>
                <a:gd name="connsiteY14" fmla="*/ 616332 h 1919722"/>
                <a:gd name="connsiteX15" fmla="*/ 586211 w 948134"/>
                <a:gd name="connsiteY15" fmla="*/ 604334 h 1919722"/>
                <a:gd name="connsiteX16" fmla="*/ 176910 w 948134"/>
                <a:gd name="connsiteY16" fmla="*/ 128867 h 1919722"/>
                <a:gd name="connsiteX17" fmla="*/ 165004 w 948134"/>
                <a:gd name="connsiteY17" fmla="*/ 378459 h 1919722"/>
                <a:gd name="connsiteX18" fmla="*/ 731623 w 948134"/>
                <a:gd name="connsiteY18" fmla="*/ 298927 h 1919722"/>
                <a:gd name="connsiteX19" fmla="*/ 791449 w 948134"/>
                <a:gd name="connsiteY19" fmla="*/ 249697 h 1919722"/>
                <a:gd name="connsiteX20" fmla="*/ 827871 w 948134"/>
                <a:gd name="connsiteY20" fmla="*/ 136011 h 1919722"/>
                <a:gd name="connsiteX21" fmla="*/ 176910 w 948134"/>
                <a:gd name="connsiteY21" fmla="*/ 128867 h 1919722"/>
                <a:gd name="connsiteX22" fmla="*/ 45760 w 948134"/>
                <a:gd name="connsiteY22" fmla="*/ 0 h 1919722"/>
                <a:gd name="connsiteX23" fmla="*/ 944650 w 948134"/>
                <a:gd name="connsiteY23" fmla="*/ 0 h 1919722"/>
                <a:gd name="connsiteX24" fmla="*/ 868002 w 948134"/>
                <a:gd name="connsiteY24" fmla="*/ 282209 h 1919722"/>
                <a:gd name="connsiteX25" fmla="*/ 812256 w 948134"/>
                <a:gd name="connsiteY25" fmla="*/ 355376 h 1919722"/>
                <a:gd name="connsiteX26" fmla="*/ 711217 w 948134"/>
                <a:gd name="connsiteY26" fmla="*/ 390216 h 1919722"/>
                <a:gd name="connsiteX27" fmla="*/ 367109 w 948134"/>
                <a:gd name="connsiteY27" fmla="*/ 393391 h 1919722"/>
                <a:gd name="connsiteX28" fmla="*/ 196053 w 948134"/>
                <a:gd name="connsiteY28" fmla="*/ 472765 h 1919722"/>
                <a:gd name="connsiteX29" fmla="*/ 145253 w 948134"/>
                <a:gd name="connsiteY29" fmla="*/ 692984 h 1919722"/>
                <a:gd name="connsiteX30" fmla="*/ 177909 w 948134"/>
                <a:gd name="connsiteY30" fmla="*/ 637338 h 1919722"/>
                <a:gd name="connsiteX31" fmla="*/ 496947 w 948134"/>
                <a:gd name="connsiteY31" fmla="*/ 505188 h 1919722"/>
                <a:gd name="connsiteX32" fmla="*/ 948134 w 948134"/>
                <a:gd name="connsiteY32" fmla="*/ 956376 h 1919722"/>
                <a:gd name="connsiteX33" fmla="*/ 948133 w 948134"/>
                <a:gd name="connsiteY33" fmla="*/ 1468535 h 1919722"/>
                <a:gd name="connsiteX34" fmla="*/ 496945 w 948134"/>
                <a:gd name="connsiteY34" fmla="*/ 1919722 h 1919722"/>
                <a:gd name="connsiteX35" fmla="*/ 496947 w 948134"/>
                <a:gd name="connsiteY35" fmla="*/ 1919721 h 1919722"/>
                <a:gd name="connsiteX36" fmla="*/ 515 w 948134"/>
                <a:gd name="connsiteY36" fmla="*/ 1468533 h 1919722"/>
                <a:gd name="connsiteX37" fmla="*/ 212996 w 948134"/>
                <a:gd name="connsiteY37" fmla="*/ 1256164 h 1919722"/>
                <a:gd name="connsiteX38" fmla="*/ 406425 w 948134"/>
                <a:gd name="connsiteY38" fmla="*/ 1456564 h 1919722"/>
                <a:gd name="connsiteX39" fmla="*/ 278092 w 948134"/>
                <a:gd name="connsiteY39" fmla="*/ 1651999 h 1919722"/>
                <a:gd name="connsiteX40" fmla="*/ 237237 w 948134"/>
                <a:gd name="connsiteY40" fmla="*/ 1662588 h 1919722"/>
                <a:gd name="connsiteX41" fmla="*/ 407815 w 948134"/>
                <a:gd name="connsiteY41" fmla="*/ 1820488 h 1919722"/>
                <a:gd name="connsiteX42" fmla="*/ 561402 w 948134"/>
                <a:gd name="connsiteY42" fmla="*/ 1628801 h 1919722"/>
                <a:gd name="connsiteX43" fmla="*/ 561403 w 948134"/>
                <a:gd name="connsiteY43" fmla="*/ 813531 h 1919722"/>
                <a:gd name="connsiteX44" fmla="*/ 395909 w 948134"/>
                <a:gd name="connsiteY44" fmla="*/ 648036 h 1919722"/>
                <a:gd name="connsiteX45" fmla="*/ 222822 w 948134"/>
                <a:gd name="connsiteY45" fmla="*/ 759100 h 1919722"/>
                <a:gd name="connsiteX46" fmla="*/ 151306 w 948134"/>
                <a:gd name="connsiteY46" fmla="*/ 895447 h 1919722"/>
                <a:gd name="connsiteX47" fmla="*/ 146358 w 948134"/>
                <a:gd name="connsiteY47" fmla="*/ 976520 h 1919722"/>
                <a:gd name="connsiteX48" fmla="*/ 45759 w 948134"/>
                <a:gd name="connsiteY48" fmla="*/ 976520 h 1919722"/>
                <a:gd name="connsiteX49" fmla="*/ 45759 w 948134"/>
                <a:gd name="connsiteY49" fmla="*/ 956376 h 1919722"/>
                <a:gd name="connsiteX50" fmla="*/ 45760 w 948134"/>
                <a:gd name="connsiteY50" fmla="*/ 956361 h 1919722"/>
                <a:gd name="connsiteX51" fmla="*/ 45760 w 948134"/>
                <a:gd name="connsiteY51" fmla="*/ 0 h 1919722"/>
                <a:gd name="connsiteX0" fmla="*/ 233380 w 968958"/>
                <a:gd name="connsiteY0" fmla="*/ 1336981 h 1919722"/>
                <a:gd name="connsiteX1" fmla="*/ 109193 w 968958"/>
                <a:gd name="connsiteY1" fmla="*/ 1450315 h 1919722"/>
                <a:gd name="connsiteX2" fmla="*/ 176230 w 968958"/>
                <a:gd name="connsiteY2" fmla="*/ 1658901 h 1919722"/>
                <a:gd name="connsiteX3" fmla="*/ 331374 w 968958"/>
                <a:gd name="connsiteY3" fmla="*/ 1455078 h 1919722"/>
                <a:gd name="connsiteX4" fmla="*/ 233380 w 968958"/>
                <a:gd name="connsiteY4" fmla="*/ 1336981 h 1919722"/>
                <a:gd name="connsiteX5" fmla="*/ 607035 w 968958"/>
                <a:gd name="connsiteY5" fmla="*/ 604334 h 1919722"/>
                <a:gd name="connsiteX6" fmla="*/ 614713 w 968958"/>
                <a:gd name="connsiteY6" fmla="*/ 613640 h 1919722"/>
                <a:gd name="connsiteX7" fmla="*/ 677497 w 968958"/>
                <a:gd name="connsiteY7" fmla="*/ 819180 h 1919722"/>
                <a:gd name="connsiteX8" fmla="*/ 677497 w 968958"/>
                <a:gd name="connsiteY8" fmla="*/ 1578370 h 1919722"/>
                <a:gd name="connsiteX9" fmla="*/ 614713 w 968958"/>
                <a:gd name="connsiteY9" fmla="*/ 1783910 h 1919722"/>
                <a:gd name="connsiteX10" fmla="*/ 586333 w 968958"/>
                <a:gd name="connsiteY10" fmla="*/ 1818307 h 1919722"/>
                <a:gd name="connsiteX11" fmla="*/ 666465 w 968958"/>
                <a:gd name="connsiteY11" fmla="*/ 1802129 h 1919722"/>
                <a:gd name="connsiteX12" fmla="*/ 890992 w 968958"/>
                <a:gd name="connsiteY12" fmla="*/ 1463398 h 1919722"/>
                <a:gd name="connsiteX13" fmla="*/ 890992 w 968958"/>
                <a:gd name="connsiteY13" fmla="*/ 955064 h 1919722"/>
                <a:gd name="connsiteX14" fmla="*/ 666465 w 968958"/>
                <a:gd name="connsiteY14" fmla="*/ 616332 h 1919722"/>
                <a:gd name="connsiteX15" fmla="*/ 607035 w 968958"/>
                <a:gd name="connsiteY15" fmla="*/ 604334 h 1919722"/>
                <a:gd name="connsiteX16" fmla="*/ 197734 w 968958"/>
                <a:gd name="connsiteY16" fmla="*/ 128867 h 1919722"/>
                <a:gd name="connsiteX17" fmla="*/ 185828 w 968958"/>
                <a:gd name="connsiteY17" fmla="*/ 378459 h 1919722"/>
                <a:gd name="connsiteX18" fmla="*/ 752447 w 968958"/>
                <a:gd name="connsiteY18" fmla="*/ 298927 h 1919722"/>
                <a:gd name="connsiteX19" fmla="*/ 812273 w 968958"/>
                <a:gd name="connsiteY19" fmla="*/ 249697 h 1919722"/>
                <a:gd name="connsiteX20" fmla="*/ 848695 w 968958"/>
                <a:gd name="connsiteY20" fmla="*/ 136011 h 1919722"/>
                <a:gd name="connsiteX21" fmla="*/ 197734 w 968958"/>
                <a:gd name="connsiteY21" fmla="*/ 128867 h 1919722"/>
                <a:gd name="connsiteX22" fmla="*/ 66584 w 968958"/>
                <a:gd name="connsiteY22" fmla="*/ 0 h 1919722"/>
                <a:gd name="connsiteX23" fmla="*/ 965474 w 968958"/>
                <a:gd name="connsiteY23" fmla="*/ 0 h 1919722"/>
                <a:gd name="connsiteX24" fmla="*/ 888826 w 968958"/>
                <a:gd name="connsiteY24" fmla="*/ 282209 h 1919722"/>
                <a:gd name="connsiteX25" fmla="*/ 833080 w 968958"/>
                <a:gd name="connsiteY25" fmla="*/ 355376 h 1919722"/>
                <a:gd name="connsiteX26" fmla="*/ 732041 w 968958"/>
                <a:gd name="connsiteY26" fmla="*/ 390216 h 1919722"/>
                <a:gd name="connsiteX27" fmla="*/ 387933 w 968958"/>
                <a:gd name="connsiteY27" fmla="*/ 393391 h 1919722"/>
                <a:gd name="connsiteX28" fmla="*/ 216877 w 968958"/>
                <a:gd name="connsiteY28" fmla="*/ 472765 h 1919722"/>
                <a:gd name="connsiteX29" fmla="*/ 166077 w 968958"/>
                <a:gd name="connsiteY29" fmla="*/ 692984 h 1919722"/>
                <a:gd name="connsiteX30" fmla="*/ 198733 w 968958"/>
                <a:gd name="connsiteY30" fmla="*/ 637338 h 1919722"/>
                <a:gd name="connsiteX31" fmla="*/ 517771 w 968958"/>
                <a:gd name="connsiteY31" fmla="*/ 505188 h 1919722"/>
                <a:gd name="connsiteX32" fmla="*/ 968958 w 968958"/>
                <a:gd name="connsiteY32" fmla="*/ 956376 h 1919722"/>
                <a:gd name="connsiteX33" fmla="*/ 968957 w 968958"/>
                <a:gd name="connsiteY33" fmla="*/ 1468535 h 1919722"/>
                <a:gd name="connsiteX34" fmla="*/ 517769 w 968958"/>
                <a:gd name="connsiteY34" fmla="*/ 1919722 h 1919722"/>
                <a:gd name="connsiteX35" fmla="*/ 517771 w 968958"/>
                <a:gd name="connsiteY35" fmla="*/ 1919721 h 1919722"/>
                <a:gd name="connsiteX36" fmla="*/ 21339 w 968958"/>
                <a:gd name="connsiteY36" fmla="*/ 1468533 h 1919722"/>
                <a:gd name="connsiteX37" fmla="*/ 233820 w 968958"/>
                <a:gd name="connsiteY37" fmla="*/ 1256164 h 1919722"/>
                <a:gd name="connsiteX38" fmla="*/ 427249 w 968958"/>
                <a:gd name="connsiteY38" fmla="*/ 1456564 h 1919722"/>
                <a:gd name="connsiteX39" fmla="*/ 298916 w 968958"/>
                <a:gd name="connsiteY39" fmla="*/ 1651999 h 1919722"/>
                <a:gd name="connsiteX40" fmla="*/ 258061 w 968958"/>
                <a:gd name="connsiteY40" fmla="*/ 1662588 h 1919722"/>
                <a:gd name="connsiteX41" fmla="*/ 428639 w 968958"/>
                <a:gd name="connsiteY41" fmla="*/ 1820488 h 1919722"/>
                <a:gd name="connsiteX42" fmla="*/ 582226 w 968958"/>
                <a:gd name="connsiteY42" fmla="*/ 1628801 h 1919722"/>
                <a:gd name="connsiteX43" fmla="*/ 582227 w 968958"/>
                <a:gd name="connsiteY43" fmla="*/ 813531 h 1919722"/>
                <a:gd name="connsiteX44" fmla="*/ 416733 w 968958"/>
                <a:gd name="connsiteY44" fmla="*/ 648036 h 1919722"/>
                <a:gd name="connsiteX45" fmla="*/ 243646 w 968958"/>
                <a:gd name="connsiteY45" fmla="*/ 759100 h 1919722"/>
                <a:gd name="connsiteX46" fmla="*/ 172130 w 968958"/>
                <a:gd name="connsiteY46" fmla="*/ 895447 h 1919722"/>
                <a:gd name="connsiteX47" fmla="*/ 167182 w 968958"/>
                <a:gd name="connsiteY47" fmla="*/ 976520 h 1919722"/>
                <a:gd name="connsiteX48" fmla="*/ 66583 w 968958"/>
                <a:gd name="connsiteY48" fmla="*/ 976520 h 1919722"/>
                <a:gd name="connsiteX49" fmla="*/ 66583 w 968958"/>
                <a:gd name="connsiteY49" fmla="*/ 956376 h 1919722"/>
                <a:gd name="connsiteX50" fmla="*/ 66584 w 968958"/>
                <a:gd name="connsiteY50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45761 w 948135"/>
                <a:gd name="connsiteY22" fmla="*/ 0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45761 w 948135"/>
                <a:gd name="connsiteY49" fmla="*/ 0 h 1919722"/>
                <a:gd name="connsiteX0" fmla="*/ 212557 w 948135"/>
                <a:gd name="connsiteY0" fmla="*/ 1336981 h 1919722"/>
                <a:gd name="connsiteX1" fmla="*/ 88370 w 948135"/>
                <a:gd name="connsiteY1" fmla="*/ 1450315 h 1919722"/>
                <a:gd name="connsiteX2" fmla="*/ 155407 w 948135"/>
                <a:gd name="connsiteY2" fmla="*/ 1658901 h 1919722"/>
                <a:gd name="connsiteX3" fmla="*/ 310551 w 948135"/>
                <a:gd name="connsiteY3" fmla="*/ 1455078 h 1919722"/>
                <a:gd name="connsiteX4" fmla="*/ 212557 w 948135"/>
                <a:gd name="connsiteY4" fmla="*/ 1336981 h 1919722"/>
                <a:gd name="connsiteX5" fmla="*/ 586212 w 948135"/>
                <a:gd name="connsiteY5" fmla="*/ 604334 h 1919722"/>
                <a:gd name="connsiteX6" fmla="*/ 593890 w 948135"/>
                <a:gd name="connsiteY6" fmla="*/ 613640 h 1919722"/>
                <a:gd name="connsiteX7" fmla="*/ 656674 w 948135"/>
                <a:gd name="connsiteY7" fmla="*/ 819180 h 1919722"/>
                <a:gd name="connsiteX8" fmla="*/ 656674 w 948135"/>
                <a:gd name="connsiteY8" fmla="*/ 1578370 h 1919722"/>
                <a:gd name="connsiteX9" fmla="*/ 593890 w 948135"/>
                <a:gd name="connsiteY9" fmla="*/ 1783910 h 1919722"/>
                <a:gd name="connsiteX10" fmla="*/ 565510 w 948135"/>
                <a:gd name="connsiteY10" fmla="*/ 1818307 h 1919722"/>
                <a:gd name="connsiteX11" fmla="*/ 645642 w 948135"/>
                <a:gd name="connsiteY11" fmla="*/ 1802129 h 1919722"/>
                <a:gd name="connsiteX12" fmla="*/ 870169 w 948135"/>
                <a:gd name="connsiteY12" fmla="*/ 1463398 h 1919722"/>
                <a:gd name="connsiteX13" fmla="*/ 870169 w 948135"/>
                <a:gd name="connsiteY13" fmla="*/ 955064 h 1919722"/>
                <a:gd name="connsiteX14" fmla="*/ 645642 w 948135"/>
                <a:gd name="connsiteY14" fmla="*/ 616332 h 1919722"/>
                <a:gd name="connsiteX15" fmla="*/ 586212 w 948135"/>
                <a:gd name="connsiteY15" fmla="*/ 604334 h 1919722"/>
                <a:gd name="connsiteX16" fmla="*/ 176911 w 948135"/>
                <a:gd name="connsiteY16" fmla="*/ 128867 h 1919722"/>
                <a:gd name="connsiteX17" fmla="*/ 165005 w 948135"/>
                <a:gd name="connsiteY17" fmla="*/ 378459 h 1919722"/>
                <a:gd name="connsiteX18" fmla="*/ 731624 w 948135"/>
                <a:gd name="connsiteY18" fmla="*/ 298927 h 1919722"/>
                <a:gd name="connsiteX19" fmla="*/ 791450 w 948135"/>
                <a:gd name="connsiteY19" fmla="*/ 249697 h 1919722"/>
                <a:gd name="connsiteX20" fmla="*/ 827872 w 948135"/>
                <a:gd name="connsiteY20" fmla="*/ 136011 h 1919722"/>
                <a:gd name="connsiteX21" fmla="*/ 176911 w 948135"/>
                <a:gd name="connsiteY21" fmla="*/ 128867 h 1919722"/>
                <a:gd name="connsiteX22" fmla="*/ 79098 w 948135"/>
                <a:gd name="connsiteY22" fmla="*/ 28575 h 1919722"/>
                <a:gd name="connsiteX23" fmla="*/ 944651 w 948135"/>
                <a:gd name="connsiteY23" fmla="*/ 0 h 1919722"/>
                <a:gd name="connsiteX24" fmla="*/ 868003 w 948135"/>
                <a:gd name="connsiteY24" fmla="*/ 282209 h 1919722"/>
                <a:gd name="connsiteX25" fmla="*/ 812257 w 948135"/>
                <a:gd name="connsiteY25" fmla="*/ 355376 h 1919722"/>
                <a:gd name="connsiteX26" fmla="*/ 711218 w 948135"/>
                <a:gd name="connsiteY26" fmla="*/ 390216 h 1919722"/>
                <a:gd name="connsiteX27" fmla="*/ 367110 w 948135"/>
                <a:gd name="connsiteY27" fmla="*/ 393391 h 1919722"/>
                <a:gd name="connsiteX28" fmla="*/ 196054 w 948135"/>
                <a:gd name="connsiteY28" fmla="*/ 472765 h 1919722"/>
                <a:gd name="connsiteX29" fmla="*/ 145254 w 948135"/>
                <a:gd name="connsiteY29" fmla="*/ 692984 h 1919722"/>
                <a:gd name="connsiteX30" fmla="*/ 177910 w 948135"/>
                <a:gd name="connsiteY30" fmla="*/ 637338 h 1919722"/>
                <a:gd name="connsiteX31" fmla="*/ 496948 w 948135"/>
                <a:gd name="connsiteY31" fmla="*/ 505188 h 1919722"/>
                <a:gd name="connsiteX32" fmla="*/ 948135 w 948135"/>
                <a:gd name="connsiteY32" fmla="*/ 956376 h 1919722"/>
                <a:gd name="connsiteX33" fmla="*/ 948134 w 948135"/>
                <a:gd name="connsiteY33" fmla="*/ 1468535 h 1919722"/>
                <a:gd name="connsiteX34" fmla="*/ 496946 w 948135"/>
                <a:gd name="connsiteY34" fmla="*/ 1919722 h 1919722"/>
                <a:gd name="connsiteX35" fmla="*/ 496948 w 948135"/>
                <a:gd name="connsiteY35" fmla="*/ 1919721 h 1919722"/>
                <a:gd name="connsiteX36" fmla="*/ 516 w 948135"/>
                <a:gd name="connsiteY36" fmla="*/ 1468533 h 1919722"/>
                <a:gd name="connsiteX37" fmla="*/ 212997 w 948135"/>
                <a:gd name="connsiteY37" fmla="*/ 1256164 h 1919722"/>
                <a:gd name="connsiteX38" fmla="*/ 406426 w 948135"/>
                <a:gd name="connsiteY38" fmla="*/ 1456564 h 1919722"/>
                <a:gd name="connsiteX39" fmla="*/ 278093 w 948135"/>
                <a:gd name="connsiteY39" fmla="*/ 1651999 h 1919722"/>
                <a:gd name="connsiteX40" fmla="*/ 237238 w 948135"/>
                <a:gd name="connsiteY40" fmla="*/ 1662588 h 1919722"/>
                <a:gd name="connsiteX41" fmla="*/ 407816 w 948135"/>
                <a:gd name="connsiteY41" fmla="*/ 1820488 h 1919722"/>
                <a:gd name="connsiteX42" fmla="*/ 561403 w 948135"/>
                <a:gd name="connsiteY42" fmla="*/ 1628801 h 1919722"/>
                <a:gd name="connsiteX43" fmla="*/ 561404 w 948135"/>
                <a:gd name="connsiteY43" fmla="*/ 813531 h 1919722"/>
                <a:gd name="connsiteX44" fmla="*/ 395910 w 948135"/>
                <a:gd name="connsiteY44" fmla="*/ 648036 h 1919722"/>
                <a:gd name="connsiteX45" fmla="*/ 222823 w 948135"/>
                <a:gd name="connsiteY45" fmla="*/ 759100 h 1919722"/>
                <a:gd name="connsiteX46" fmla="*/ 151307 w 948135"/>
                <a:gd name="connsiteY46" fmla="*/ 895447 h 1919722"/>
                <a:gd name="connsiteX47" fmla="*/ 146359 w 948135"/>
                <a:gd name="connsiteY47" fmla="*/ 976520 h 1919722"/>
                <a:gd name="connsiteX48" fmla="*/ 45760 w 948135"/>
                <a:gd name="connsiteY48" fmla="*/ 976520 h 1919722"/>
                <a:gd name="connsiteX49" fmla="*/ 79098 w 948135"/>
                <a:gd name="connsiteY49" fmla="*/ 28575 h 1919722"/>
                <a:gd name="connsiteX0" fmla="*/ 212557 w 948135"/>
                <a:gd name="connsiteY0" fmla="*/ 1376798 h 1959539"/>
                <a:gd name="connsiteX1" fmla="*/ 88370 w 948135"/>
                <a:gd name="connsiteY1" fmla="*/ 1490132 h 1959539"/>
                <a:gd name="connsiteX2" fmla="*/ 155407 w 948135"/>
                <a:gd name="connsiteY2" fmla="*/ 1698718 h 1959539"/>
                <a:gd name="connsiteX3" fmla="*/ 310551 w 948135"/>
                <a:gd name="connsiteY3" fmla="*/ 1494895 h 1959539"/>
                <a:gd name="connsiteX4" fmla="*/ 212557 w 948135"/>
                <a:gd name="connsiteY4" fmla="*/ 1376798 h 1959539"/>
                <a:gd name="connsiteX5" fmla="*/ 586212 w 948135"/>
                <a:gd name="connsiteY5" fmla="*/ 644151 h 1959539"/>
                <a:gd name="connsiteX6" fmla="*/ 593890 w 948135"/>
                <a:gd name="connsiteY6" fmla="*/ 653457 h 1959539"/>
                <a:gd name="connsiteX7" fmla="*/ 656674 w 948135"/>
                <a:gd name="connsiteY7" fmla="*/ 858997 h 1959539"/>
                <a:gd name="connsiteX8" fmla="*/ 656674 w 948135"/>
                <a:gd name="connsiteY8" fmla="*/ 1618187 h 1959539"/>
                <a:gd name="connsiteX9" fmla="*/ 593890 w 948135"/>
                <a:gd name="connsiteY9" fmla="*/ 1823727 h 1959539"/>
                <a:gd name="connsiteX10" fmla="*/ 565510 w 948135"/>
                <a:gd name="connsiteY10" fmla="*/ 1858124 h 1959539"/>
                <a:gd name="connsiteX11" fmla="*/ 645642 w 948135"/>
                <a:gd name="connsiteY11" fmla="*/ 1841946 h 1959539"/>
                <a:gd name="connsiteX12" fmla="*/ 870169 w 948135"/>
                <a:gd name="connsiteY12" fmla="*/ 1503215 h 1959539"/>
                <a:gd name="connsiteX13" fmla="*/ 870169 w 948135"/>
                <a:gd name="connsiteY13" fmla="*/ 994881 h 1959539"/>
                <a:gd name="connsiteX14" fmla="*/ 645642 w 948135"/>
                <a:gd name="connsiteY14" fmla="*/ 656149 h 1959539"/>
                <a:gd name="connsiteX15" fmla="*/ 586212 w 948135"/>
                <a:gd name="connsiteY15" fmla="*/ 644151 h 1959539"/>
                <a:gd name="connsiteX16" fmla="*/ 176911 w 948135"/>
                <a:gd name="connsiteY16" fmla="*/ 168684 h 1959539"/>
                <a:gd name="connsiteX17" fmla="*/ 165005 w 948135"/>
                <a:gd name="connsiteY17" fmla="*/ 418276 h 1959539"/>
                <a:gd name="connsiteX18" fmla="*/ 731624 w 948135"/>
                <a:gd name="connsiteY18" fmla="*/ 338744 h 1959539"/>
                <a:gd name="connsiteX19" fmla="*/ 791450 w 948135"/>
                <a:gd name="connsiteY19" fmla="*/ 289514 h 1959539"/>
                <a:gd name="connsiteX20" fmla="*/ 827872 w 948135"/>
                <a:gd name="connsiteY20" fmla="*/ 175828 h 1959539"/>
                <a:gd name="connsiteX21" fmla="*/ 176911 w 948135"/>
                <a:gd name="connsiteY21" fmla="*/ 168684 h 1959539"/>
                <a:gd name="connsiteX22" fmla="*/ 79098 w 948135"/>
                <a:gd name="connsiteY22" fmla="*/ 68392 h 1959539"/>
                <a:gd name="connsiteX23" fmla="*/ 944651 w 948135"/>
                <a:gd name="connsiteY23" fmla="*/ 75536 h 1959539"/>
                <a:gd name="connsiteX24" fmla="*/ 868003 w 948135"/>
                <a:gd name="connsiteY24" fmla="*/ 322026 h 1959539"/>
                <a:gd name="connsiteX25" fmla="*/ 812257 w 948135"/>
                <a:gd name="connsiteY25" fmla="*/ 395193 h 1959539"/>
                <a:gd name="connsiteX26" fmla="*/ 711218 w 948135"/>
                <a:gd name="connsiteY26" fmla="*/ 430033 h 1959539"/>
                <a:gd name="connsiteX27" fmla="*/ 367110 w 948135"/>
                <a:gd name="connsiteY27" fmla="*/ 433208 h 1959539"/>
                <a:gd name="connsiteX28" fmla="*/ 196054 w 948135"/>
                <a:gd name="connsiteY28" fmla="*/ 512582 h 1959539"/>
                <a:gd name="connsiteX29" fmla="*/ 145254 w 948135"/>
                <a:gd name="connsiteY29" fmla="*/ 732801 h 1959539"/>
                <a:gd name="connsiteX30" fmla="*/ 177910 w 948135"/>
                <a:gd name="connsiteY30" fmla="*/ 677155 h 1959539"/>
                <a:gd name="connsiteX31" fmla="*/ 496948 w 948135"/>
                <a:gd name="connsiteY31" fmla="*/ 545005 h 1959539"/>
                <a:gd name="connsiteX32" fmla="*/ 948135 w 948135"/>
                <a:gd name="connsiteY32" fmla="*/ 996193 h 1959539"/>
                <a:gd name="connsiteX33" fmla="*/ 948134 w 948135"/>
                <a:gd name="connsiteY33" fmla="*/ 1508352 h 1959539"/>
                <a:gd name="connsiteX34" fmla="*/ 496946 w 948135"/>
                <a:gd name="connsiteY34" fmla="*/ 1959539 h 1959539"/>
                <a:gd name="connsiteX35" fmla="*/ 496948 w 948135"/>
                <a:gd name="connsiteY35" fmla="*/ 1959538 h 1959539"/>
                <a:gd name="connsiteX36" fmla="*/ 516 w 948135"/>
                <a:gd name="connsiteY36" fmla="*/ 1508350 h 1959539"/>
                <a:gd name="connsiteX37" fmla="*/ 212997 w 948135"/>
                <a:gd name="connsiteY37" fmla="*/ 1295981 h 1959539"/>
                <a:gd name="connsiteX38" fmla="*/ 406426 w 948135"/>
                <a:gd name="connsiteY38" fmla="*/ 1496381 h 1959539"/>
                <a:gd name="connsiteX39" fmla="*/ 278093 w 948135"/>
                <a:gd name="connsiteY39" fmla="*/ 1691816 h 1959539"/>
                <a:gd name="connsiteX40" fmla="*/ 237238 w 948135"/>
                <a:gd name="connsiteY40" fmla="*/ 1702405 h 1959539"/>
                <a:gd name="connsiteX41" fmla="*/ 407816 w 948135"/>
                <a:gd name="connsiteY41" fmla="*/ 1860305 h 1959539"/>
                <a:gd name="connsiteX42" fmla="*/ 561403 w 948135"/>
                <a:gd name="connsiteY42" fmla="*/ 1668618 h 1959539"/>
                <a:gd name="connsiteX43" fmla="*/ 561404 w 948135"/>
                <a:gd name="connsiteY43" fmla="*/ 853348 h 1959539"/>
                <a:gd name="connsiteX44" fmla="*/ 395910 w 948135"/>
                <a:gd name="connsiteY44" fmla="*/ 687853 h 1959539"/>
                <a:gd name="connsiteX45" fmla="*/ 222823 w 948135"/>
                <a:gd name="connsiteY45" fmla="*/ 798917 h 1959539"/>
                <a:gd name="connsiteX46" fmla="*/ 151307 w 948135"/>
                <a:gd name="connsiteY46" fmla="*/ 935264 h 1959539"/>
                <a:gd name="connsiteX47" fmla="*/ 146359 w 948135"/>
                <a:gd name="connsiteY47" fmla="*/ 1016337 h 1959539"/>
                <a:gd name="connsiteX48" fmla="*/ 45760 w 948135"/>
                <a:gd name="connsiteY48" fmla="*/ 1016337 h 1959539"/>
                <a:gd name="connsiteX49" fmla="*/ 79098 w 948135"/>
                <a:gd name="connsiteY49" fmla="*/ 68392 h 1959539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70169 w 948135"/>
                <a:gd name="connsiteY13" fmla="*/ 926489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7016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86212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86212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593890 w 948135"/>
                <a:gd name="connsiteY6" fmla="*/ 585065 h 1891147"/>
                <a:gd name="connsiteX7" fmla="*/ 656674 w 948135"/>
                <a:gd name="connsiteY7" fmla="*/ 790605 h 1891147"/>
                <a:gd name="connsiteX8" fmla="*/ 656674 w 948135"/>
                <a:gd name="connsiteY8" fmla="*/ 1549795 h 1891147"/>
                <a:gd name="connsiteX9" fmla="*/ 593890 w 948135"/>
                <a:gd name="connsiteY9" fmla="*/ 1755335 h 1891147"/>
                <a:gd name="connsiteX10" fmla="*/ 565510 w 948135"/>
                <a:gd name="connsiteY10" fmla="*/ 1789732 h 1891147"/>
                <a:gd name="connsiteX11" fmla="*/ 645642 w 948135"/>
                <a:gd name="connsiteY11" fmla="*/ 1773554 h 1891147"/>
                <a:gd name="connsiteX12" fmla="*/ 851119 w 948135"/>
                <a:gd name="connsiteY12" fmla="*/ 1434823 h 1891147"/>
                <a:gd name="connsiteX13" fmla="*/ 851119 w 948135"/>
                <a:gd name="connsiteY13" fmla="*/ 924108 h 1891147"/>
                <a:gd name="connsiteX14" fmla="*/ 645642 w 948135"/>
                <a:gd name="connsiteY14" fmla="*/ 587757 h 1891147"/>
                <a:gd name="connsiteX15" fmla="*/ 557637 w 948135"/>
                <a:gd name="connsiteY15" fmla="*/ 575759 h 1891147"/>
                <a:gd name="connsiteX16" fmla="*/ 176911 w 948135"/>
                <a:gd name="connsiteY16" fmla="*/ 100292 h 1891147"/>
                <a:gd name="connsiteX17" fmla="*/ 165005 w 948135"/>
                <a:gd name="connsiteY17" fmla="*/ 349884 h 1891147"/>
                <a:gd name="connsiteX18" fmla="*/ 731624 w 948135"/>
                <a:gd name="connsiteY18" fmla="*/ 270352 h 1891147"/>
                <a:gd name="connsiteX19" fmla="*/ 791450 w 948135"/>
                <a:gd name="connsiteY19" fmla="*/ 221122 h 1891147"/>
                <a:gd name="connsiteX20" fmla="*/ 827872 w 948135"/>
                <a:gd name="connsiteY20" fmla="*/ 107436 h 1891147"/>
                <a:gd name="connsiteX21" fmla="*/ 176911 w 948135"/>
                <a:gd name="connsiteY21" fmla="*/ 100292 h 1891147"/>
                <a:gd name="connsiteX22" fmla="*/ 79098 w 948135"/>
                <a:gd name="connsiteY22" fmla="*/ 0 h 1891147"/>
                <a:gd name="connsiteX23" fmla="*/ 944651 w 948135"/>
                <a:gd name="connsiteY23" fmla="*/ 7144 h 1891147"/>
                <a:gd name="connsiteX24" fmla="*/ 868003 w 948135"/>
                <a:gd name="connsiteY24" fmla="*/ 253634 h 1891147"/>
                <a:gd name="connsiteX25" fmla="*/ 812257 w 948135"/>
                <a:gd name="connsiteY25" fmla="*/ 326801 h 1891147"/>
                <a:gd name="connsiteX26" fmla="*/ 711218 w 948135"/>
                <a:gd name="connsiteY26" fmla="*/ 361641 h 1891147"/>
                <a:gd name="connsiteX27" fmla="*/ 367110 w 948135"/>
                <a:gd name="connsiteY27" fmla="*/ 364816 h 1891147"/>
                <a:gd name="connsiteX28" fmla="*/ 196054 w 948135"/>
                <a:gd name="connsiteY28" fmla="*/ 444190 h 1891147"/>
                <a:gd name="connsiteX29" fmla="*/ 145254 w 948135"/>
                <a:gd name="connsiteY29" fmla="*/ 664409 h 1891147"/>
                <a:gd name="connsiteX30" fmla="*/ 177910 w 948135"/>
                <a:gd name="connsiteY30" fmla="*/ 608763 h 1891147"/>
                <a:gd name="connsiteX31" fmla="*/ 496948 w 948135"/>
                <a:gd name="connsiteY31" fmla="*/ 476613 h 1891147"/>
                <a:gd name="connsiteX32" fmla="*/ 948135 w 948135"/>
                <a:gd name="connsiteY32" fmla="*/ 927801 h 1891147"/>
                <a:gd name="connsiteX33" fmla="*/ 948134 w 948135"/>
                <a:gd name="connsiteY33" fmla="*/ 1439960 h 1891147"/>
                <a:gd name="connsiteX34" fmla="*/ 496946 w 948135"/>
                <a:gd name="connsiteY34" fmla="*/ 1891147 h 1891147"/>
                <a:gd name="connsiteX35" fmla="*/ 496948 w 948135"/>
                <a:gd name="connsiteY35" fmla="*/ 1891146 h 1891147"/>
                <a:gd name="connsiteX36" fmla="*/ 516 w 948135"/>
                <a:gd name="connsiteY36" fmla="*/ 1439958 h 1891147"/>
                <a:gd name="connsiteX37" fmla="*/ 212997 w 948135"/>
                <a:gd name="connsiteY37" fmla="*/ 1227589 h 1891147"/>
                <a:gd name="connsiteX38" fmla="*/ 406426 w 948135"/>
                <a:gd name="connsiteY38" fmla="*/ 1427989 h 1891147"/>
                <a:gd name="connsiteX39" fmla="*/ 278093 w 948135"/>
                <a:gd name="connsiteY39" fmla="*/ 1623424 h 1891147"/>
                <a:gd name="connsiteX40" fmla="*/ 237238 w 948135"/>
                <a:gd name="connsiteY40" fmla="*/ 1634013 h 1891147"/>
                <a:gd name="connsiteX41" fmla="*/ 407816 w 948135"/>
                <a:gd name="connsiteY41" fmla="*/ 1791913 h 1891147"/>
                <a:gd name="connsiteX42" fmla="*/ 561403 w 948135"/>
                <a:gd name="connsiteY42" fmla="*/ 1600226 h 1891147"/>
                <a:gd name="connsiteX43" fmla="*/ 561404 w 948135"/>
                <a:gd name="connsiteY43" fmla="*/ 784956 h 1891147"/>
                <a:gd name="connsiteX44" fmla="*/ 395910 w 948135"/>
                <a:gd name="connsiteY44" fmla="*/ 619461 h 1891147"/>
                <a:gd name="connsiteX45" fmla="*/ 222823 w 948135"/>
                <a:gd name="connsiteY45" fmla="*/ 730525 h 1891147"/>
                <a:gd name="connsiteX46" fmla="*/ 151307 w 948135"/>
                <a:gd name="connsiteY46" fmla="*/ 866872 h 1891147"/>
                <a:gd name="connsiteX47" fmla="*/ 146359 w 948135"/>
                <a:gd name="connsiteY47" fmla="*/ 947945 h 1891147"/>
                <a:gd name="connsiteX48" fmla="*/ 45760 w 948135"/>
                <a:gd name="connsiteY48" fmla="*/ 947945 h 1891147"/>
                <a:gd name="connsiteX49" fmla="*/ 79098 w 948135"/>
                <a:gd name="connsiteY49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51307 w 948135"/>
                <a:gd name="connsiteY45" fmla="*/ 866872 h 1891147"/>
                <a:gd name="connsiteX46" fmla="*/ 146359 w 948135"/>
                <a:gd name="connsiteY46" fmla="*/ 947945 h 1891147"/>
                <a:gd name="connsiteX47" fmla="*/ 45760 w 948135"/>
                <a:gd name="connsiteY47" fmla="*/ 947945 h 1891147"/>
                <a:gd name="connsiteX48" fmla="*/ 79098 w 948135"/>
                <a:gd name="connsiteY48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  <a:gd name="connsiteX0" fmla="*/ 212557 w 948135"/>
                <a:gd name="connsiteY0" fmla="*/ 1308406 h 1891147"/>
                <a:gd name="connsiteX1" fmla="*/ 88370 w 948135"/>
                <a:gd name="connsiteY1" fmla="*/ 1421740 h 1891147"/>
                <a:gd name="connsiteX2" fmla="*/ 155407 w 948135"/>
                <a:gd name="connsiteY2" fmla="*/ 1630326 h 1891147"/>
                <a:gd name="connsiteX3" fmla="*/ 310551 w 948135"/>
                <a:gd name="connsiteY3" fmla="*/ 1426503 h 1891147"/>
                <a:gd name="connsiteX4" fmla="*/ 212557 w 948135"/>
                <a:gd name="connsiteY4" fmla="*/ 1308406 h 1891147"/>
                <a:gd name="connsiteX5" fmla="*/ 557637 w 948135"/>
                <a:gd name="connsiteY5" fmla="*/ 575759 h 1891147"/>
                <a:gd name="connsiteX6" fmla="*/ 656674 w 948135"/>
                <a:gd name="connsiteY6" fmla="*/ 790605 h 1891147"/>
                <a:gd name="connsiteX7" fmla="*/ 656674 w 948135"/>
                <a:gd name="connsiteY7" fmla="*/ 1549795 h 1891147"/>
                <a:gd name="connsiteX8" fmla="*/ 593890 w 948135"/>
                <a:gd name="connsiteY8" fmla="*/ 1755335 h 1891147"/>
                <a:gd name="connsiteX9" fmla="*/ 565510 w 948135"/>
                <a:gd name="connsiteY9" fmla="*/ 1789732 h 1891147"/>
                <a:gd name="connsiteX10" fmla="*/ 645642 w 948135"/>
                <a:gd name="connsiteY10" fmla="*/ 1773554 h 1891147"/>
                <a:gd name="connsiteX11" fmla="*/ 851119 w 948135"/>
                <a:gd name="connsiteY11" fmla="*/ 1434823 h 1891147"/>
                <a:gd name="connsiteX12" fmla="*/ 851119 w 948135"/>
                <a:gd name="connsiteY12" fmla="*/ 924108 h 1891147"/>
                <a:gd name="connsiteX13" fmla="*/ 645642 w 948135"/>
                <a:gd name="connsiteY13" fmla="*/ 587757 h 1891147"/>
                <a:gd name="connsiteX14" fmla="*/ 557637 w 948135"/>
                <a:gd name="connsiteY14" fmla="*/ 575759 h 1891147"/>
                <a:gd name="connsiteX15" fmla="*/ 176911 w 948135"/>
                <a:gd name="connsiteY15" fmla="*/ 100292 h 1891147"/>
                <a:gd name="connsiteX16" fmla="*/ 165005 w 948135"/>
                <a:gd name="connsiteY16" fmla="*/ 349884 h 1891147"/>
                <a:gd name="connsiteX17" fmla="*/ 731624 w 948135"/>
                <a:gd name="connsiteY17" fmla="*/ 270352 h 1891147"/>
                <a:gd name="connsiteX18" fmla="*/ 791450 w 948135"/>
                <a:gd name="connsiteY18" fmla="*/ 221122 h 1891147"/>
                <a:gd name="connsiteX19" fmla="*/ 827872 w 948135"/>
                <a:gd name="connsiteY19" fmla="*/ 107436 h 1891147"/>
                <a:gd name="connsiteX20" fmla="*/ 176911 w 948135"/>
                <a:gd name="connsiteY20" fmla="*/ 100292 h 1891147"/>
                <a:gd name="connsiteX21" fmla="*/ 79098 w 948135"/>
                <a:gd name="connsiteY21" fmla="*/ 0 h 1891147"/>
                <a:gd name="connsiteX22" fmla="*/ 944651 w 948135"/>
                <a:gd name="connsiteY22" fmla="*/ 7144 h 1891147"/>
                <a:gd name="connsiteX23" fmla="*/ 868003 w 948135"/>
                <a:gd name="connsiteY23" fmla="*/ 253634 h 1891147"/>
                <a:gd name="connsiteX24" fmla="*/ 812257 w 948135"/>
                <a:gd name="connsiteY24" fmla="*/ 326801 h 1891147"/>
                <a:gd name="connsiteX25" fmla="*/ 711218 w 948135"/>
                <a:gd name="connsiteY25" fmla="*/ 361641 h 1891147"/>
                <a:gd name="connsiteX26" fmla="*/ 367110 w 948135"/>
                <a:gd name="connsiteY26" fmla="*/ 364816 h 1891147"/>
                <a:gd name="connsiteX27" fmla="*/ 196054 w 948135"/>
                <a:gd name="connsiteY27" fmla="*/ 444190 h 1891147"/>
                <a:gd name="connsiteX28" fmla="*/ 145254 w 948135"/>
                <a:gd name="connsiteY28" fmla="*/ 664409 h 1891147"/>
                <a:gd name="connsiteX29" fmla="*/ 177910 w 948135"/>
                <a:gd name="connsiteY29" fmla="*/ 608763 h 1891147"/>
                <a:gd name="connsiteX30" fmla="*/ 496948 w 948135"/>
                <a:gd name="connsiteY30" fmla="*/ 476613 h 1891147"/>
                <a:gd name="connsiteX31" fmla="*/ 948135 w 948135"/>
                <a:gd name="connsiteY31" fmla="*/ 927801 h 1891147"/>
                <a:gd name="connsiteX32" fmla="*/ 948134 w 948135"/>
                <a:gd name="connsiteY32" fmla="*/ 1439960 h 1891147"/>
                <a:gd name="connsiteX33" fmla="*/ 496946 w 948135"/>
                <a:gd name="connsiteY33" fmla="*/ 1891147 h 1891147"/>
                <a:gd name="connsiteX34" fmla="*/ 496948 w 948135"/>
                <a:gd name="connsiteY34" fmla="*/ 1891146 h 1891147"/>
                <a:gd name="connsiteX35" fmla="*/ 516 w 948135"/>
                <a:gd name="connsiteY35" fmla="*/ 1439958 h 1891147"/>
                <a:gd name="connsiteX36" fmla="*/ 212997 w 948135"/>
                <a:gd name="connsiteY36" fmla="*/ 1227589 h 1891147"/>
                <a:gd name="connsiteX37" fmla="*/ 406426 w 948135"/>
                <a:gd name="connsiteY37" fmla="*/ 1427989 h 1891147"/>
                <a:gd name="connsiteX38" fmla="*/ 278093 w 948135"/>
                <a:gd name="connsiteY38" fmla="*/ 1623424 h 1891147"/>
                <a:gd name="connsiteX39" fmla="*/ 237238 w 948135"/>
                <a:gd name="connsiteY39" fmla="*/ 1634013 h 1891147"/>
                <a:gd name="connsiteX40" fmla="*/ 407816 w 948135"/>
                <a:gd name="connsiteY40" fmla="*/ 1791913 h 1891147"/>
                <a:gd name="connsiteX41" fmla="*/ 561403 w 948135"/>
                <a:gd name="connsiteY41" fmla="*/ 1600226 h 1891147"/>
                <a:gd name="connsiteX42" fmla="*/ 561404 w 948135"/>
                <a:gd name="connsiteY42" fmla="*/ 784956 h 1891147"/>
                <a:gd name="connsiteX43" fmla="*/ 395910 w 948135"/>
                <a:gd name="connsiteY43" fmla="*/ 619461 h 1891147"/>
                <a:gd name="connsiteX44" fmla="*/ 222823 w 948135"/>
                <a:gd name="connsiteY44" fmla="*/ 730525 h 1891147"/>
                <a:gd name="connsiteX45" fmla="*/ 146359 w 948135"/>
                <a:gd name="connsiteY45" fmla="*/ 947945 h 1891147"/>
                <a:gd name="connsiteX46" fmla="*/ 45760 w 948135"/>
                <a:gd name="connsiteY46" fmla="*/ 947945 h 1891147"/>
                <a:gd name="connsiteX47" fmla="*/ 79098 w 948135"/>
                <a:gd name="connsiteY47" fmla="*/ 0 h 189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8135" h="1891147">
                  <a:moveTo>
                    <a:pt x="212557" y="1308406"/>
                  </a:moveTo>
                  <a:cubicBezTo>
                    <a:pt x="149333" y="1309993"/>
                    <a:pt x="97895" y="1351419"/>
                    <a:pt x="88370" y="1421740"/>
                  </a:cubicBezTo>
                  <a:cubicBezTo>
                    <a:pt x="78845" y="1492061"/>
                    <a:pt x="95210" y="1570794"/>
                    <a:pt x="155407" y="1630326"/>
                  </a:cubicBezTo>
                  <a:cubicBezTo>
                    <a:pt x="170361" y="1530313"/>
                    <a:pt x="315313" y="1537307"/>
                    <a:pt x="310551" y="1426503"/>
                  </a:cubicBezTo>
                  <a:cubicBezTo>
                    <a:pt x="310551" y="1339512"/>
                    <a:pt x="275781" y="1306819"/>
                    <a:pt x="212557" y="1308406"/>
                  </a:cubicBezTo>
                  <a:close/>
                  <a:moveTo>
                    <a:pt x="557637" y="575759"/>
                  </a:moveTo>
                  <a:cubicBezTo>
                    <a:pt x="666849" y="659280"/>
                    <a:pt x="654618" y="733278"/>
                    <a:pt x="656674" y="790605"/>
                  </a:cubicBezTo>
                  <a:cubicBezTo>
                    <a:pt x="658730" y="847932"/>
                    <a:pt x="656674" y="1296732"/>
                    <a:pt x="656674" y="1549795"/>
                  </a:cubicBezTo>
                  <a:cubicBezTo>
                    <a:pt x="656674" y="1625932"/>
                    <a:pt x="633529" y="1696663"/>
                    <a:pt x="593890" y="1755335"/>
                  </a:cubicBezTo>
                  <a:lnTo>
                    <a:pt x="565510" y="1789732"/>
                  </a:lnTo>
                  <a:lnTo>
                    <a:pt x="645642" y="1773554"/>
                  </a:lnTo>
                  <a:cubicBezTo>
                    <a:pt x="777587" y="1717746"/>
                    <a:pt x="851119" y="1558521"/>
                    <a:pt x="851119" y="1434823"/>
                  </a:cubicBezTo>
                  <a:lnTo>
                    <a:pt x="851119" y="924108"/>
                  </a:lnTo>
                  <a:cubicBezTo>
                    <a:pt x="851119" y="812315"/>
                    <a:pt x="777587" y="643565"/>
                    <a:pt x="645642" y="587757"/>
                  </a:cubicBezTo>
                  <a:cubicBezTo>
                    <a:pt x="616307" y="583758"/>
                    <a:pt x="589354" y="574996"/>
                    <a:pt x="557637" y="575759"/>
                  </a:cubicBezTo>
                  <a:close/>
                  <a:moveTo>
                    <a:pt x="176911" y="100292"/>
                  </a:moveTo>
                  <a:lnTo>
                    <a:pt x="165005" y="349884"/>
                  </a:lnTo>
                  <a:cubicBezTo>
                    <a:pt x="200306" y="232972"/>
                    <a:pt x="681985" y="282286"/>
                    <a:pt x="731624" y="270352"/>
                  </a:cubicBezTo>
                  <a:cubicBezTo>
                    <a:pt x="781263" y="258418"/>
                    <a:pt x="776270" y="237533"/>
                    <a:pt x="791450" y="221122"/>
                  </a:cubicBezTo>
                  <a:lnTo>
                    <a:pt x="827872" y="107436"/>
                  </a:lnTo>
                  <a:lnTo>
                    <a:pt x="176911" y="100292"/>
                  </a:lnTo>
                  <a:close/>
                  <a:moveTo>
                    <a:pt x="79098" y="0"/>
                  </a:moveTo>
                  <a:lnTo>
                    <a:pt x="944651" y="7144"/>
                  </a:lnTo>
                  <a:lnTo>
                    <a:pt x="868003" y="253634"/>
                  </a:lnTo>
                  <a:cubicBezTo>
                    <a:pt x="849421" y="278023"/>
                    <a:pt x="863357" y="290799"/>
                    <a:pt x="812257" y="326801"/>
                  </a:cubicBezTo>
                  <a:cubicBezTo>
                    <a:pt x="761158" y="362803"/>
                    <a:pt x="744898" y="350028"/>
                    <a:pt x="711218" y="361641"/>
                  </a:cubicBezTo>
                  <a:cubicBezTo>
                    <a:pt x="596515" y="362699"/>
                    <a:pt x="452970" y="351058"/>
                    <a:pt x="367110" y="364816"/>
                  </a:cubicBezTo>
                  <a:cubicBezTo>
                    <a:pt x="281249" y="378574"/>
                    <a:pt x="233030" y="394258"/>
                    <a:pt x="196054" y="444190"/>
                  </a:cubicBezTo>
                  <a:cubicBezTo>
                    <a:pt x="159078" y="494123"/>
                    <a:pt x="144196" y="568777"/>
                    <a:pt x="145254" y="664409"/>
                  </a:cubicBezTo>
                  <a:lnTo>
                    <a:pt x="177910" y="608763"/>
                  </a:lnTo>
                  <a:cubicBezTo>
                    <a:pt x="259560" y="527115"/>
                    <a:pt x="372356" y="476613"/>
                    <a:pt x="496948" y="476613"/>
                  </a:cubicBezTo>
                  <a:cubicBezTo>
                    <a:pt x="746131" y="476613"/>
                    <a:pt x="948135" y="678617"/>
                    <a:pt x="948135" y="927801"/>
                  </a:cubicBezTo>
                  <a:cubicBezTo>
                    <a:pt x="948135" y="1098520"/>
                    <a:pt x="948134" y="1269241"/>
                    <a:pt x="948134" y="1439960"/>
                  </a:cubicBezTo>
                  <a:cubicBezTo>
                    <a:pt x="948134" y="1689143"/>
                    <a:pt x="746130" y="1891147"/>
                    <a:pt x="496946" y="1891147"/>
                  </a:cubicBezTo>
                  <a:cubicBezTo>
                    <a:pt x="496947" y="1891147"/>
                    <a:pt x="496947" y="1891146"/>
                    <a:pt x="496948" y="1891146"/>
                  </a:cubicBezTo>
                  <a:cubicBezTo>
                    <a:pt x="247764" y="1891146"/>
                    <a:pt x="-13162" y="1685373"/>
                    <a:pt x="516" y="1439958"/>
                  </a:cubicBezTo>
                  <a:cubicBezTo>
                    <a:pt x="-2475" y="1308843"/>
                    <a:pt x="100102" y="1227203"/>
                    <a:pt x="212997" y="1227589"/>
                  </a:cubicBezTo>
                  <a:cubicBezTo>
                    <a:pt x="325892" y="1227975"/>
                    <a:pt x="409864" y="1323917"/>
                    <a:pt x="406426" y="1427989"/>
                  </a:cubicBezTo>
                  <a:cubicBezTo>
                    <a:pt x="402988" y="1532061"/>
                    <a:pt x="338116" y="1590833"/>
                    <a:pt x="278093" y="1623424"/>
                  </a:cubicBezTo>
                  <a:lnTo>
                    <a:pt x="237238" y="1634013"/>
                  </a:lnTo>
                  <a:cubicBezTo>
                    <a:pt x="244091" y="1769990"/>
                    <a:pt x="350957" y="1789286"/>
                    <a:pt x="407816" y="1791913"/>
                  </a:cubicBezTo>
                  <a:cubicBezTo>
                    <a:pt x="464675" y="1794540"/>
                    <a:pt x="535805" y="1768052"/>
                    <a:pt x="561403" y="1600226"/>
                  </a:cubicBezTo>
                  <a:cubicBezTo>
                    <a:pt x="587001" y="1432400"/>
                    <a:pt x="561404" y="1056713"/>
                    <a:pt x="561404" y="784956"/>
                  </a:cubicBezTo>
                  <a:cubicBezTo>
                    <a:pt x="561404" y="693556"/>
                    <a:pt x="495203" y="616626"/>
                    <a:pt x="395910" y="619461"/>
                  </a:cubicBezTo>
                  <a:cubicBezTo>
                    <a:pt x="296617" y="622296"/>
                    <a:pt x="254890" y="692447"/>
                    <a:pt x="222823" y="730525"/>
                  </a:cubicBezTo>
                  <a:cubicBezTo>
                    <a:pt x="190756" y="768603"/>
                    <a:pt x="161582" y="871227"/>
                    <a:pt x="146359" y="947945"/>
                  </a:cubicBezTo>
                  <a:lnTo>
                    <a:pt x="45760" y="947945"/>
                  </a:lnTo>
                  <a:lnTo>
                    <a:pt x="79098" y="0"/>
                  </a:lnTo>
                  <a:close/>
                </a:path>
              </a:pathLst>
            </a:custGeom>
            <a:solidFill>
              <a:srgbClr val="FEFFFF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2540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999" name="フリーフォーム: 図形 998">
              <a:extLst>
                <a:ext uri="{FF2B5EF4-FFF2-40B4-BE49-F238E27FC236}">
                  <a16:creationId xmlns:a16="http://schemas.microsoft.com/office/drawing/2014/main" id="{88B03FF3-C3DC-4E2E-9D45-472F881DEAA6}"/>
                </a:ext>
              </a:extLst>
            </p:cNvPr>
            <p:cNvSpPr/>
            <p:nvPr/>
          </p:nvSpPr>
          <p:spPr>
            <a:xfrm>
              <a:off x="336615" y="4741600"/>
              <a:ext cx="3242090" cy="3242090"/>
            </a:xfrm>
            <a:custGeom>
              <a:avLst/>
              <a:gdLst>
                <a:gd name="connsiteX0" fmla="*/ 1621045 w 3242090"/>
                <a:gd name="connsiteY0" fmla="*/ 3124200 h 3242090"/>
                <a:gd name="connsiteX1" fmla="*/ 1679991 w 3242090"/>
                <a:gd name="connsiteY1" fmla="*/ 3183145 h 3242090"/>
                <a:gd name="connsiteX2" fmla="*/ 1621045 w 3242090"/>
                <a:gd name="connsiteY2" fmla="*/ 3242090 h 3242090"/>
                <a:gd name="connsiteX3" fmla="*/ 1562099 w 3242090"/>
                <a:gd name="connsiteY3" fmla="*/ 3183145 h 3242090"/>
                <a:gd name="connsiteX4" fmla="*/ 1621045 w 3242090"/>
                <a:gd name="connsiteY4" fmla="*/ 3124200 h 3242090"/>
                <a:gd name="connsiteX5" fmla="*/ 1800135 w 3242090"/>
                <a:gd name="connsiteY5" fmla="*/ 3111853 h 3242090"/>
                <a:gd name="connsiteX6" fmla="*/ 1823475 w 3242090"/>
                <a:gd name="connsiteY6" fmla="*/ 3113619 h 3242090"/>
                <a:gd name="connsiteX7" fmla="*/ 1843626 w 3242090"/>
                <a:gd name="connsiteY7" fmla="*/ 3123845 h 3242090"/>
                <a:gd name="connsiteX8" fmla="*/ 1865900 w 3242090"/>
                <a:gd name="connsiteY8" fmla="*/ 3163077 h 3242090"/>
                <a:gd name="connsiteX9" fmla="*/ 1814673 w 3242090"/>
                <a:gd name="connsiteY9" fmla="*/ 3228843 h 3242090"/>
                <a:gd name="connsiteX10" fmla="*/ 1748908 w 3242090"/>
                <a:gd name="connsiteY10" fmla="*/ 3177616 h 3242090"/>
                <a:gd name="connsiteX11" fmla="*/ 1800135 w 3242090"/>
                <a:gd name="connsiteY11" fmla="*/ 3111853 h 3242090"/>
                <a:gd name="connsiteX12" fmla="*/ 1414032 w 3242090"/>
                <a:gd name="connsiteY12" fmla="*/ 3109877 h 3242090"/>
                <a:gd name="connsiteX13" fmla="*/ 1464298 w 3242090"/>
                <a:gd name="connsiteY13" fmla="*/ 3176378 h 3242090"/>
                <a:gd name="connsiteX14" fmla="*/ 1397796 w 3242090"/>
                <a:gd name="connsiteY14" fmla="*/ 3226644 h 3242090"/>
                <a:gd name="connsiteX15" fmla="*/ 1347529 w 3242090"/>
                <a:gd name="connsiteY15" fmla="*/ 3160142 h 3242090"/>
                <a:gd name="connsiteX16" fmla="*/ 1414032 w 3242090"/>
                <a:gd name="connsiteY16" fmla="*/ 3109877 h 3242090"/>
                <a:gd name="connsiteX17" fmla="*/ 2027102 w 3242090"/>
                <a:gd name="connsiteY17" fmla="*/ 3071518 h 3242090"/>
                <a:gd name="connsiteX18" fmla="*/ 2048470 w 3242090"/>
                <a:gd name="connsiteY18" fmla="*/ 3078871 h 3242090"/>
                <a:gd name="connsiteX19" fmla="*/ 2075934 w 3242090"/>
                <a:gd name="connsiteY19" fmla="*/ 3114662 h 3242090"/>
                <a:gd name="connsiteX20" fmla="*/ 2034253 w 3242090"/>
                <a:gd name="connsiteY20" fmla="*/ 3186856 h 3242090"/>
                <a:gd name="connsiteX21" fmla="*/ 1962059 w 3242090"/>
                <a:gd name="connsiteY21" fmla="*/ 3145175 h 3242090"/>
                <a:gd name="connsiteX22" fmla="*/ 2003741 w 3242090"/>
                <a:gd name="connsiteY22" fmla="*/ 3072983 h 3242090"/>
                <a:gd name="connsiteX23" fmla="*/ 2027102 w 3242090"/>
                <a:gd name="connsiteY23" fmla="*/ 3071518 h 3242090"/>
                <a:gd name="connsiteX24" fmla="*/ 1208639 w 3242090"/>
                <a:gd name="connsiteY24" fmla="*/ 3071517 h 3242090"/>
                <a:gd name="connsiteX25" fmla="*/ 1232000 w 3242090"/>
                <a:gd name="connsiteY25" fmla="*/ 3072981 h 3242090"/>
                <a:gd name="connsiteX26" fmla="*/ 1273681 w 3242090"/>
                <a:gd name="connsiteY26" fmla="*/ 3145174 h 3242090"/>
                <a:gd name="connsiteX27" fmla="*/ 1201488 w 3242090"/>
                <a:gd name="connsiteY27" fmla="*/ 3186854 h 3242090"/>
                <a:gd name="connsiteX28" fmla="*/ 1159807 w 3242090"/>
                <a:gd name="connsiteY28" fmla="*/ 3114662 h 3242090"/>
                <a:gd name="connsiteX29" fmla="*/ 1208639 w 3242090"/>
                <a:gd name="connsiteY29" fmla="*/ 3071517 h 3242090"/>
                <a:gd name="connsiteX30" fmla="*/ 2209186 w 3242090"/>
                <a:gd name="connsiteY30" fmla="*/ 3009586 h 3242090"/>
                <a:gd name="connsiteX31" fmla="*/ 2231297 w 3242090"/>
                <a:gd name="connsiteY31" fmla="*/ 3014247 h 3242090"/>
                <a:gd name="connsiteX32" fmla="*/ 2262965 w 3242090"/>
                <a:gd name="connsiteY32" fmla="*/ 3046378 h 3242090"/>
                <a:gd name="connsiteX33" fmla="*/ 2230506 w 3242090"/>
                <a:gd name="connsiteY33" fmla="*/ 3123161 h 3242090"/>
                <a:gd name="connsiteX34" fmla="*/ 2153723 w 3242090"/>
                <a:gd name="connsiteY34" fmla="*/ 3090701 h 3242090"/>
                <a:gd name="connsiteX35" fmla="*/ 2186182 w 3242090"/>
                <a:gd name="connsiteY35" fmla="*/ 3013920 h 3242090"/>
                <a:gd name="connsiteX36" fmla="*/ 2209186 w 3242090"/>
                <a:gd name="connsiteY36" fmla="*/ 3009586 h 3242090"/>
                <a:gd name="connsiteX37" fmla="*/ 1012811 w 3242090"/>
                <a:gd name="connsiteY37" fmla="*/ 3000900 h 3242090"/>
                <a:gd name="connsiteX38" fmla="*/ 1035748 w 3242090"/>
                <a:gd name="connsiteY38" fmla="*/ 3005567 h 3242090"/>
                <a:gd name="connsiteX39" fmla="*/ 1067089 w 3242090"/>
                <a:gd name="connsiteY39" fmla="*/ 3082812 h 3242090"/>
                <a:gd name="connsiteX40" fmla="*/ 989844 w 3242090"/>
                <a:gd name="connsiteY40" fmla="*/ 3114153 h 3242090"/>
                <a:gd name="connsiteX41" fmla="*/ 958502 w 3242090"/>
                <a:gd name="connsiteY41" fmla="*/ 3036909 h 3242090"/>
                <a:gd name="connsiteX42" fmla="*/ 1012811 w 3242090"/>
                <a:gd name="connsiteY42" fmla="*/ 3000900 h 3242090"/>
                <a:gd name="connsiteX43" fmla="*/ 2394810 w 3242090"/>
                <a:gd name="connsiteY43" fmla="*/ 2915356 h 3242090"/>
                <a:gd name="connsiteX44" fmla="*/ 2417353 w 3242090"/>
                <a:gd name="connsiteY44" fmla="*/ 2916928 h 3242090"/>
                <a:gd name="connsiteX45" fmla="*/ 2453144 w 3242090"/>
                <a:gd name="connsiteY45" fmla="*/ 2944391 h 3242090"/>
                <a:gd name="connsiteX46" fmla="*/ 2431569 w 3242090"/>
                <a:gd name="connsiteY46" fmla="*/ 3024913 h 3242090"/>
                <a:gd name="connsiteX47" fmla="*/ 2351047 w 3242090"/>
                <a:gd name="connsiteY47" fmla="*/ 3003337 h 3242090"/>
                <a:gd name="connsiteX48" fmla="*/ 2372623 w 3242090"/>
                <a:gd name="connsiteY48" fmla="*/ 2922817 h 3242090"/>
                <a:gd name="connsiteX49" fmla="*/ 2394810 w 3242090"/>
                <a:gd name="connsiteY49" fmla="*/ 2915356 h 3242090"/>
                <a:gd name="connsiteX50" fmla="*/ 840931 w 3242090"/>
                <a:gd name="connsiteY50" fmla="*/ 2915355 h 3242090"/>
                <a:gd name="connsiteX51" fmla="*/ 863118 w 3242090"/>
                <a:gd name="connsiteY51" fmla="*/ 2922816 h 3242090"/>
                <a:gd name="connsiteX52" fmla="*/ 884694 w 3242090"/>
                <a:gd name="connsiteY52" fmla="*/ 3003337 h 3242090"/>
                <a:gd name="connsiteX53" fmla="*/ 804173 w 3242090"/>
                <a:gd name="connsiteY53" fmla="*/ 3024911 h 3242090"/>
                <a:gd name="connsiteX54" fmla="*/ 782597 w 3242090"/>
                <a:gd name="connsiteY54" fmla="*/ 2944391 h 3242090"/>
                <a:gd name="connsiteX55" fmla="*/ 840931 w 3242090"/>
                <a:gd name="connsiteY55" fmla="*/ 2915355 h 3242090"/>
                <a:gd name="connsiteX56" fmla="*/ 2571090 w 3242090"/>
                <a:gd name="connsiteY56" fmla="*/ 2808830 h 3242090"/>
                <a:gd name="connsiteX57" fmla="*/ 2609995 w 3242090"/>
                <a:gd name="connsiteY57" fmla="*/ 2831670 h 3242090"/>
                <a:gd name="connsiteX58" fmla="*/ 2598515 w 3242090"/>
                <a:gd name="connsiteY58" fmla="*/ 2914237 h 3242090"/>
                <a:gd name="connsiteX59" fmla="*/ 2515947 w 3242090"/>
                <a:gd name="connsiteY59" fmla="*/ 2902757 h 3242090"/>
                <a:gd name="connsiteX60" fmla="*/ 2527428 w 3242090"/>
                <a:gd name="connsiteY60" fmla="*/ 2820190 h 3242090"/>
                <a:gd name="connsiteX61" fmla="*/ 2571090 w 3242090"/>
                <a:gd name="connsiteY61" fmla="*/ 2808830 h 3242090"/>
                <a:gd name="connsiteX62" fmla="*/ 670113 w 3242090"/>
                <a:gd name="connsiteY62" fmla="*/ 2795585 h 3242090"/>
                <a:gd name="connsiteX63" fmla="*/ 691061 w 3242090"/>
                <a:gd name="connsiteY63" fmla="*/ 2806031 h 3242090"/>
                <a:gd name="connsiteX64" fmla="*/ 701342 w 3242090"/>
                <a:gd name="connsiteY64" fmla="*/ 2888756 h 3242090"/>
                <a:gd name="connsiteX65" fmla="*/ 618617 w 3242090"/>
                <a:gd name="connsiteY65" fmla="*/ 2899035 h 3242090"/>
                <a:gd name="connsiteX66" fmla="*/ 608336 w 3242090"/>
                <a:gd name="connsiteY66" fmla="*/ 2816311 h 3242090"/>
                <a:gd name="connsiteX67" fmla="*/ 670113 w 3242090"/>
                <a:gd name="connsiteY67" fmla="*/ 2795585 h 3242090"/>
                <a:gd name="connsiteX68" fmla="*/ 2725618 w 3242090"/>
                <a:gd name="connsiteY68" fmla="*/ 2666672 h 3242090"/>
                <a:gd name="connsiteX69" fmla="*/ 2767298 w 3242090"/>
                <a:gd name="connsiteY69" fmla="*/ 2683936 h 3242090"/>
                <a:gd name="connsiteX70" fmla="*/ 2767298 w 3242090"/>
                <a:gd name="connsiteY70" fmla="*/ 2767298 h 3242090"/>
                <a:gd name="connsiteX71" fmla="*/ 2683936 w 3242090"/>
                <a:gd name="connsiteY71" fmla="*/ 2767298 h 3242090"/>
                <a:gd name="connsiteX72" fmla="*/ 2683937 w 3242090"/>
                <a:gd name="connsiteY72" fmla="*/ 2683937 h 3242090"/>
                <a:gd name="connsiteX73" fmla="*/ 2725618 w 3242090"/>
                <a:gd name="connsiteY73" fmla="*/ 2666672 h 3242090"/>
                <a:gd name="connsiteX74" fmla="*/ 516472 w 3242090"/>
                <a:gd name="connsiteY74" fmla="*/ 2666672 h 3242090"/>
                <a:gd name="connsiteX75" fmla="*/ 558153 w 3242090"/>
                <a:gd name="connsiteY75" fmla="*/ 2683937 h 3242090"/>
                <a:gd name="connsiteX76" fmla="*/ 558154 w 3242090"/>
                <a:gd name="connsiteY76" fmla="*/ 2767298 h 3242090"/>
                <a:gd name="connsiteX77" fmla="*/ 474792 w 3242090"/>
                <a:gd name="connsiteY77" fmla="*/ 2767298 h 3242090"/>
                <a:gd name="connsiteX78" fmla="*/ 474792 w 3242090"/>
                <a:gd name="connsiteY78" fmla="*/ 2683936 h 3242090"/>
                <a:gd name="connsiteX79" fmla="*/ 516472 w 3242090"/>
                <a:gd name="connsiteY79" fmla="*/ 2666672 h 3242090"/>
                <a:gd name="connsiteX80" fmla="*/ 2862393 w 3242090"/>
                <a:gd name="connsiteY80" fmla="*/ 2523140 h 3242090"/>
                <a:gd name="connsiteX81" fmla="*/ 2883341 w 3242090"/>
                <a:gd name="connsiteY81" fmla="*/ 2533585 h 3242090"/>
                <a:gd name="connsiteX82" fmla="*/ 2893620 w 3242090"/>
                <a:gd name="connsiteY82" fmla="*/ 2616310 h 3242090"/>
                <a:gd name="connsiteX83" fmla="*/ 2810896 w 3242090"/>
                <a:gd name="connsiteY83" fmla="*/ 2626591 h 3242090"/>
                <a:gd name="connsiteX84" fmla="*/ 2800616 w 3242090"/>
                <a:gd name="connsiteY84" fmla="*/ 2543866 h 3242090"/>
                <a:gd name="connsiteX85" fmla="*/ 2862393 w 3242090"/>
                <a:gd name="connsiteY85" fmla="*/ 2523140 h 3242090"/>
                <a:gd name="connsiteX86" fmla="*/ 382994 w 3242090"/>
                <a:gd name="connsiteY86" fmla="*/ 2504588 h 3242090"/>
                <a:gd name="connsiteX87" fmla="*/ 421900 w 3242090"/>
                <a:gd name="connsiteY87" fmla="*/ 2527428 h 3242090"/>
                <a:gd name="connsiteX88" fmla="*/ 410421 w 3242090"/>
                <a:gd name="connsiteY88" fmla="*/ 2609995 h 3242090"/>
                <a:gd name="connsiteX89" fmla="*/ 327853 w 3242090"/>
                <a:gd name="connsiteY89" fmla="*/ 2598515 h 3242090"/>
                <a:gd name="connsiteX90" fmla="*/ 339334 w 3242090"/>
                <a:gd name="connsiteY90" fmla="*/ 2515947 h 3242090"/>
                <a:gd name="connsiteX91" fmla="*/ 382994 w 3242090"/>
                <a:gd name="connsiteY91" fmla="*/ 2504588 h 3242090"/>
                <a:gd name="connsiteX92" fmla="*/ 260939 w 3242090"/>
                <a:gd name="connsiteY92" fmla="*/ 2343587 h 3242090"/>
                <a:gd name="connsiteX93" fmla="*/ 283481 w 3242090"/>
                <a:gd name="connsiteY93" fmla="*/ 2345159 h 3242090"/>
                <a:gd name="connsiteX94" fmla="*/ 319274 w 3242090"/>
                <a:gd name="connsiteY94" fmla="*/ 2372623 h 3242090"/>
                <a:gd name="connsiteX95" fmla="*/ 297699 w 3242090"/>
                <a:gd name="connsiteY95" fmla="*/ 2453144 h 3242090"/>
                <a:gd name="connsiteX96" fmla="*/ 217178 w 3242090"/>
                <a:gd name="connsiteY96" fmla="*/ 2431569 h 3242090"/>
                <a:gd name="connsiteX97" fmla="*/ 238753 w 3242090"/>
                <a:gd name="connsiteY97" fmla="*/ 2351047 h 3242090"/>
                <a:gd name="connsiteX98" fmla="*/ 260939 w 3242090"/>
                <a:gd name="connsiteY98" fmla="*/ 2343587 h 3242090"/>
                <a:gd name="connsiteX99" fmla="*/ 2974800 w 3242090"/>
                <a:gd name="connsiteY99" fmla="*/ 2343586 h 3242090"/>
                <a:gd name="connsiteX100" fmla="*/ 2996987 w 3242090"/>
                <a:gd name="connsiteY100" fmla="*/ 2351047 h 3242090"/>
                <a:gd name="connsiteX101" fmla="*/ 3018561 w 3242090"/>
                <a:gd name="connsiteY101" fmla="*/ 2431568 h 3242090"/>
                <a:gd name="connsiteX102" fmla="*/ 2938041 w 3242090"/>
                <a:gd name="connsiteY102" fmla="*/ 2453144 h 3242090"/>
                <a:gd name="connsiteX103" fmla="*/ 2916466 w 3242090"/>
                <a:gd name="connsiteY103" fmla="*/ 2372623 h 3242090"/>
                <a:gd name="connsiteX104" fmla="*/ 2974800 w 3242090"/>
                <a:gd name="connsiteY104" fmla="*/ 2343586 h 3242090"/>
                <a:gd name="connsiteX105" fmla="*/ 3059875 w 3242090"/>
                <a:gd name="connsiteY105" fmla="*/ 2170334 h 3242090"/>
                <a:gd name="connsiteX106" fmla="*/ 3082812 w 3242090"/>
                <a:gd name="connsiteY106" fmla="*/ 2175001 h 3242090"/>
                <a:gd name="connsiteX107" fmla="*/ 3114153 w 3242090"/>
                <a:gd name="connsiteY107" fmla="*/ 2252248 h 3242090"/>
                <a:gd name="connsiteX108" fmla="*/ 3036907 w 3242090"/>
                <a:gd name="connsiteY108" fmla="*/ 2283589 h 3242090"/>
                <a:gd name="connsiteX109" fmla="*/ 3005567 w 3242090"/>
                <a:gd name="connsiteY109" fmla="*/ 2206343 h 3242090"/>
                <a:gd name="connsiteX110" fmla="*/ 3059875 w 3242090"/>
                <a:gd name="connsiteY110" fmla="*/ 2170334 h 3242090"/>
                <a:gd name="connsiteX111" fmla="*/ 174391 w 3242090"/>
                <a:gd name="connsiteY111" fmla="*/ 2149389 h 3242090"/>
                <a:gd name="connsiteX112" fmla="*/ 196502 w 3242090"/>
                <a:gd name="connsiteY112" fmla="*/ 2154051 h 3242090"/>
                <a:gd name="connsiteX113" fmla="*/ 228172 w 3242090"/>
                <a:gd name="connsiteY113" fmla="*/ 2186183 h 3242090"/>
                <a:gd name="connsiteX114" fmla="*/ 195713 w 3242090"/>
                <a:gd name="connsiteY114" fmla="*/ 2262965 h 3242090"/>
                <a:gd name="connsiteX115" fmla="*/ 118930 w 3242090"/>
                <a:gd name="connsiteY115" fmla="*/ 2230506 h 3242090"/>
                <a:gd name="connsiteX116" fmla="*/ 151389 w 3242090"/>
                <a:gd name="connsiteY116" fmla="*/ 2153723 h 3242090"/>
                <a:gd name="connsiteX117" fmla="*/ 174391 w 3242090"/>
                <a:gd name="connsiteY117" fmla="*/ 2149389 h 3242090"/>
                <a:gd name="connsiteX118" fmla="*/ 3121813 w 3242090"/>
                <a:gd name="connsiteY118" fmla="*/ 1966945 h 3242090"/>
                <a:gd name="connsiteX119" fmla="*/ 3145174 w 3242090"/>
                <a:gd name="connsiteY119" fmla="*/ 1968409 h 3242090"/>
                <a:gd name="connsiteX120" fmla="*/ 3186854 w 3242090"/>
                <a:gd name="connsiteY120" fmla="*/ 2040603 h 3242090"/>
                <a:gd name="connsiteX121" fmla="*/ 3114661 w 3242090"/>
                <a:gd name="connsiteY121" fmla="*/ 2082284 h 3242090"/>
                <a:gd name="connsiteX122" fmla="*/ 3072981 w 3242090"/>
                <a:gd name="connsiteY122" fmla="*/ 2010090 h 3242090"/>
                <a:gd name="connsiteX123" fmla="*/ 3121813 w 3242090"/>
                <a:gd name="connsiteY123" fmla="*/ 1966945 h 3242090"/>
                <a:gd name="connsiteX124" fmla="*/ 113926 w 3242090"/>
                <a:gd name="connsiteY124" fmla="*/ 1966945 h 3242090"/>
                <a:gd name="connsiteX125" fmla="*/ 135293 w 3242090"/>
                <a:gd name="connsiteY125" fmla="*/ 1974298 h 3242090"/>
                <a:gd name="connsiteX126" fmla="*/ 162758 w 3242090"/>
                <a:gd name="connsiteY126" fmla="*/ 2010091 h 3242090"/>
                <a:gd name="connsiteX127" fmla="*/ 121078 w 3242090"/>
                <a:gd name="connsiteY127" fmla="*/ 2082284 h 3242090"/>
                <a:gd name="connsiteX128" fmla="*/ 48885 w 3242090"/>
                <a:gd name="connsiteY128" fmla="*/ 2040603 h 3242090"/>
                <a:gd name="connsiteX129" fmla="*/ 90566 w 3242090"/>
                <a:gd name="connsiteY129" fmla="*/ 1968409 h 3242090"/>
                <a:gd name="connsiteX130" fmla="*/ 113926 w 3242090"/>
                <a:gd name="connsiteY130" fmla="*/ 1966945 h 3242090"/>
                <a:gd name="connsiteX131" fmla="*/ 3176378 w 3242090"/>
                <a:gd name="connsiteY131" fmla="*/ 1777792 h 3242090"/>
                <a:gd name="connsiteX132" fmla="*/ 3226644 w 3242090"/>
                <a:gd name="connsiteY132" fmla="*/ 1844295 h 3242090"/>
                <a:gd name="connsiteX133" fmla="*/ 3160142 w 3242090"/>
                <a:gd name="connsiteY133" fmla="*/ 1894561 h 3242090"/>
                <a:gd name="connsiteX134" fmla="*/ 3109877 w 3242090"/>
                <a:gd name="connsiteY134" fmla="*/ 1828059 h 3242090"/>
                <a:gd name="connsiteX135" fmla="*/ 3176378 w 3242090"/>
                <a:gd name="connsiteY135" fmla="*/ 1777792 h 3242090"/>
                <a:gd name="connsiteX136" fmla="*/ 57311 w 3242090"/>
                <a:gd name="connsiteY136" fmla="*/ 1754323 h 3242090"/>
                <a:gd name="connsiteX137" fmla="*/ 80650 w 3242090"/>
                <a:gd name="connsiteY137" fmla="*/ 1756090 h 3242090"/>
                <a:gd name="connsiteX138" fmla="*/ 100801 w 3242090"/>
                <a:gd name="connsiteY138" fmla="*/ 1766315 h 3242090"/>
                <a:gd name="connsiteX139" fmla="*/ 123075 w 3242090"/>
                <a:gd name="connsiteY139" fmla="*/ 1805550 h 3242090"/>
                <a:gd name="connsiteX140" fmla="*/ 71849 w 3242090"/>
                <a:gd name="connsiteY140" fmla="*/ 1871315 h 3242090"/>
                <a:gd name="connsiteX141" fmla="*/ 6085 w 3242090"/>
                <a:gd name="connsiteY141" fmla="*/ 1820088 h 3242090"/>
                <a:gd name="connsiteX142" fmla="*/ 57311 w 3242090"/>
                <a:gd name="connsiteY142" fmla="*/ 1754323 h 3242090"/>
                <a:gd name="connsiteX143" fmla="*/ 3183145 w 3242090"/>
                <a:gd name="connsiteY143" fmla="*/ 1562099 h 3242090"/>
                <a:gd name="connsiteX144" fmla="*/ 3242090 w 3242090"/>
                <a:gd name="connsiteY144" fmla="*/ 1621045 h 3242090"/>
                <a:gd name="connsiteX145" fmla="*/ 3183145 w 3242090"/>
                <a:gd name="connsiteY145" fmla="*/ 1679991 h 3242090"/>
                <a:gd name="connsiteX146" fmla="*/ 3124200 w 3242090"/>
                <a:gd name="connsiteY146" fmla="*/ 1621045 h 3242090"/>
                <a:gd name="connsiteX147" fmla="*/ 3183145 w 3242090"/>
                <a:gd name="connsiteY147" fmla="*/ 1562099 h 3242090"/>
                <a:gd name="connsiteX148" fmla="*/ 58945 w 3242090"/>
                <a:gd name="connsiteY148" fmla="*/ 1562099 h 3242090"/>
                <a:gd name="connsiteX149" fmla="*/ 117890 w 3242090"/>
                <a:gd name="connsiteY149" fmla="*/ 1621045 h 3242090"/>
                <a:gd name="connsiteX150" fmla="*/ 58945 w 3242090"/>
                <a:gd name="connsiteY150" fmla="*/ 1679991 h 3242090"/>
                <a:gd name="connsiteX151" fmla="*/ 0 w 3242090"/>
                <a:gd name="connsiteY151" fmla="*/ 1621045 h 3242090"/>
                <a:gd name="connsiteX152" fmla="*/ 58945 w 3242090"/>
                <a:gd name="connsiteY152" fmla="*/ 1562099 h 3242090"/>
                <a:gd name="connsiteX153" fmla="*/ 3157662 w 3242090"/>
                <a:gd name="connsiteY153" fmla="*/ 1369028 h 3242090"/>
                <a:gd name="connsiteX154" fmla="*/ 3181002 w 3242090"/>
                <a:gd name="connsiteY154" fmla="*/ 1370795 h 3242090"/>
                <a:gd name="connsiteX155" fmla="*/ 3201153 w 3242090"/>
                <a:gd name="connsiteY155" fmla="*/ 1381021 h 3242090"/>
                <a:gd name="connsiteX156" fmla="*/ 3223426 w 3242090"/>
                <a:gd name="connsiteY156" fmla="*/ 1420254 h 3242090"/>
                <a:gd name="connsiteX157" fmla="*/ 3172201 w 3242090"/>
                <a:gd name="connsiteY157" fmla="*/ 1486019 h 3242090"/>
                <a:gd name="connsiteX158" fmla="*/ 3106436 w 3242090"/>
                <a:gd name="connsiteY158" fmla="*/ 1434794 h 3242090"/>
                <a:gd name="connsiteX159" fmla="*/ 3157662 w 3242090"/>
                <a:gd name="connsiteY159" fmla="*/ 1369028 h 3242090"/>
                <a:gd name="connsiteX160" fmla="*/ 81948 w 3242090"/>
                <a:gd name="connsiteY160" fmla="*/ 1347529 h 3242090"/>
                <a:gd name="connsiteX161" fmla="*/ 132213 w 3242090"/>
                <a:gd name="connsiteY161" fmla="*/ 1414032 h 3242090"/>
                <a:gd name="connsiteX162" fmla="*/ 65712 w 3242090"/>
                <a:gd name="connsiteY162" fmla="*/ 1464298 h 3242090"/>
                <a:gd name="connsiteX163" fmla="*/ 15447 w 3242090"/>
                <a:gd name="connsiteY163" fmla="*/ 1397796 h 3242090"/>
                <a:gd name="connsiteX164" fmla="*/ 81948 w 3242090"/>
                <a:gd name="connsiteY164" fmla="*/ 1347529 h 3242090"/>
                <a:gd name="connsiteX165" fmla="*/ 3131673 w 3242090"/>
                <a:gd name="connsiteY165" fmla="*/ 1158343 h 3242090"/>
                <a:gd name="connsiteX166" fmla="*/ 3153041 w 3242090"/>
                <a:gd name="connsiteY166" fmla="*/ 1165696 h 3242090"/>
                <a:gd name="connsiteX167" fmla="*/ 3180505 w 3242090"/>
                <a:gd name="connsiteY167" fmla="*/ 1201488 h 3242090"/>
                <a:gd name="connsiteX168" fmla="*/ 3138825 w 3242090"/>
                <a:gd name="connsiteY168" fmla="*/ 1273681 h 3242090"/>
                <a:gd name="connsiteX169" fmla="*/ 3066632 w 3242090"/>
                <a:gd name="connsiteY169" fmla="*/ 1232001 h 3242090"/>
                <a:gd name="connsiteX170" fmla="*/ 3108312 w 3242090"/>
                <a:gd name="connsiteY170" fmla="*/ 1159807 h 3242090"/>
                <a:gd name="connsiteX171" fmla="*/ 3131673 w 3242090"/>
                <a:gd name="connsiteY171" fmla="*/ 1158343 h 3242090"/>
                <a:gd name="connsiteX172" fmla="*/ 104068 w 3242090"/>
                <a:gd name="connsiteY172" fmla="*/ 1158343 h 3242090"/>
                <a:gd name="connsiteX173" fmla="*/ 127429 w 3242090"/>
                <a:gd name="connsiteY173" fmla="*/ 1159807 h 3242090"/>
                <a:gd name="connsiteX174" fmla="*/ 169109 w 3242090"/>
                <a:gd name="connsiteY174" fmla="*/ 1232000 h 3242090"/>
                <a:gd name="connsiteX175" fmla="*/ 96916 w 3242090"/>
                <a:gd name="connsiteY175" fmla="*/ 1273681 h 3242090"/>
                <a:gd name="connsiteX176" fmla="*/ 55236 w 3242090"/>
                <a:gd name="connsiteY176" fmla="*/ 1201488 h 3242090"/>
                <a:gd name="connsiteX177" fmla="*/ 104068 w 3242090"/>
                <a:gd name="connsiteY177" fmla="*/ 1158343 h 3242090"/>
                <a:gd name="connsiteX178" fmla="*/ 3069379 w 3242090"/>
                <a:gd name="connsiteY178" fmla="*/ 974792 h 3242090"/>
                <a:gd name="connsiteX179" fmla="*/ 3091491 w 3242090"/>
                <a:gd name="connsiteY179" fmla="*/ 979454 h 3242090"/>
                <a:gd name="connsiteX180" fmla="*/ 3123160 w 3242090"/>
                <a:gd name="connsiteY180" fmla="*/ 1011586 h 3242090"/>
                <a:gd name="connsiteX181" fmla="*/ 3090701 w 3242090"/>
                <a:gd name="connsiteY181" fmla="*/ 1088368 h 3242090"/>
                <a:gd name="connsiteX182" fmla="*/ 3013920 w 3242090"/>
                <a:gd name="connsiteY182" fmla="*/ 1055909 h 3242090"/>
                <a:gd name="connsiteX183" fmla="*/ 3046378 w 3242090"/>
                <a:gd name="connsiteY183" fmla="*/ 979126 h 3242090"/>
                <a:gd name="connsiteX184" fmla="*/ 3069379 w 3242090"/>
                <a:gd name="connsiteY184" fmla="*/ 974792 h 3242090"/>
                <a:gd name="connsiteX185" fmla="*/ 182246 w 3242090"/>
                <a:gd name="connsiteY185" fmla="*/ 953835 h 3242090"/>
                <a:gd name="connsiteX186" fmla="*/ 205183 w 3242090"/>
                <a:gd name="connsiteY186" fmla="*/ 958502 h 3242090"/>
                <a:gd name="connsiteX187" fmla="*/ 236523 w 3242090"/>
                <a:gd name="connsiteY187" fmla="*/ 1035748 h 3242090"/>
                <a:gd name="connsiteX188" fmla="*/ 159278 w 3242090"/>
                <a:gd name="connsiteY188" fmla="*/ 1067089 h 3242090"/>
                <a:gd name="connsiteX189" fmla="*/ 127938 w 3242090"/>
                <a:gd name="connsiteY189" fmla="*/ 989844 h 3242090"/>
                <a:gd name="connsiteX190" fmla="*/ 182246 w 3242090"/>
                <a:gd name="connsiteY190" fmla="*/ 953835 h 3242090"/>
                <a:gd name="connsiteX191" fmla="*/ 2966577 w 3242090"/>
                <a:gd name="connsiteY191" fmla="*/ 781486 h 3242090"/>
                <a:gd name="connsiteX192" fmla="*/ 2989120 w 3242090"/>
                <a:gd name="connsiteY192" fmla="*/ 783058 h 3242090"/>
                <a:gd name="connsiteX193" fmla="*/ 3024912 w 3242090"/>
                <a:gd name="connsiteY193" fmla="*/ 810523 h 3242090"/>
                <a:gd name="connsiteX194" fmla="*/ 3003337 w 3242090"/>
                <a:gd name="connsiteY194" fmla="*/ 891043 h 3242090"/>
                <a:gd name="connsiteX195" fmla="*/ 2922817 w 3242090"/>
                <a:gd name="connsiteY195" fmla="*/ 869468 h 3242090"/>
                <a:gd name="connsiteX196" fmla="*/ 2944391 w 3242090"/>
                <a:gd name="connsiteY196" fmla="*/ 788946 h 3242090"/>
                <a:gd name="connsiteX197" fmla="*/ 2966577 w 3242090"/>
                <a:gd name="connsiteY197" fmla="*/ 781486 h 3242090"/>
                <a:gd name="connsiteX198" fmla="*/ 269164 w 3242090"/>
                <a:gd name="connsiteY198" fmla="*/ 781486 h 3242090"/>
                <a:gd name="connsiteX199" fmla="*/ 291350 w 3242090"/>
                <a:gd name="connsiteY199" fmla="*/ 788947 h 3242090"/>
                <a:gd name="connsiteX200" fmla="*/ 312925 w 3242090"/>
                <a:gd name="connsiteY200" fmla="*/ 869468 h 3242090"/>
                <a:gd name="connsiteX201" fmla="*/ 232404 w 3242090"/>
                <a:gd name="connsiteY201" fmla="*/ 891044 h 3242090"/>
                <a:gd name="connsiteX202" fmla="*/ 210829 w 3242090"/>
                <a:gd name="connsiteY202" fmla="*/ 810523 h 3242090"/>
                <a:gd name="connsiteX203" fmla="*/ 269164 w 3242090"/>
                <a:gd name="connsiteY203" fmla="*/ 781486 h 3242090"/>
                <a:gd name="connsiteX204" fmla="*/ 2875331 w 3242090"/>
                <a:gd name="connsiteY204" fmla="*/ 620736 h 3242090"/>
                <a:gd name="connsiteX205" fmla="*/ 2914237 w 3242090"/>
                <a:gd name="connsiteY205" fmla="*/ 643577 h 3242090"/>
                <a:gd name="connsiteX206" fmla="*/ 2902757 w 3242090"/>
                <a:gd name="connsiteY206" fmla="*/ 726144 h 3242090"/>
                <a:gd name="connsiteX207" fmla="*/ 2820190 w 3242090"/>
                <a:gd name="connsiteY207" fmla="*/ 714663 h 3242090"/>
                <a:gd name="connsiteX208" fmla="*/ 2831670 w 3242090"/>
                <a:gd name="connsiteY208" fmla="*/ 632095 h 3242090"/>
                <a:gd name="connsiteX209" fmla="*/ 2875331 w 3242090"/>
                <a:gd name="connsiteY209" fmla="*/ 620736 h 3242090"/>
                <a:gd name="connsiteX210" fmla="*/ 397670 w 3242090"/>
                <a:gd name="connsiteY210" fmla="*/ 603306 h 3242090"/>
                <a:gd name="connsiteX211" fmla="*/ 418617 w 3242090"/>
                <a:gd name="connsiteY211" fmla="*/ 613751 h 3242090"/>
                <a:gd name="connsiteX212" fmla="*/ 428897 w 3242090"/>
                <a:gd name="connsiteY212" fmla="*/ 696476 h 3242090"/>
                <a:gd name="connsiteX213" fmla="*/ 346172 w 3242090"/>
                <a:gd name="connsiteY213" fmla="*/ 706757 h 3242090"/>
                <a:gd name="connsiteX214" fmla="*/ 335891 w 3242090"/>
                <a:gd name="connsiteY214" fmla="*/ 624032 h 3242090"/>
                <a:gd name="connsiteX215" fmla="*/ 397670 w 3242090"/>
                <a:gd name="connsiteY215" fmla="*/ 603306 h 3242090"/>
                <a:gd name="connsiteX216" fmla="*/ 2725617 w 3242090"/>
                <a:gd name="connsiteY216" fmla="*/ 457528 h 3242090"/>
                <a:gd name="connsiteX217" fmla="*/ 2767298 w 3242090"/>
                <a:gd name="connsiteY217" fmla="*/ 474793 h 3242090"/>
                <a:gd name="connsiteX218" fmla="*/ 2767298 w 3242090"/>
                <a:gd name="connsiteY218" fmla="*/ 558154 h 3242090"/>
                <a:gd name="connsiteX219" fmla="*/ 2683937 w 3242090"/>
                <a:gd name="connsiteY219" fmla="*/ 558154 h 3242090"/>
                <a:gd name="connsiteX220" fmla="*/ 2683936 w 3242090"/>
                <a:gd name="connsiteY220" fmla="*/ 474792 h 3242090"/>
                <a:gd name="connsiteX221" fmla="*/ 2725617 w 3242090"/>
                <a:gd name="connsiteY221" fmla="*/ 457528 h 3242090"/>
                <a:gd name="connsiteX222" fmla="*/ 516473 w 3242090"/>
                <a:gd name="connsiteY222" fmla="*/ 457528 h 3242090"/>
                <a:gd name="connsiteX223" fmla="*/ 558154 w 3242090"/>
                <a:gd name="connsiteY223" fmla="*/ 474792 h 3242090"/>
                <a:gd name="connsiteX224" fmla="*/ 558153 w 3242090"/>
                <a:gd name="connsiteY224" fmla="*/ 558154 h 3242090"/>
                <a:gd name="connsiteX225" fmla="*/ 474792 w 3242090"/>
                <a:gd name="connsiteY225" fmla="*/ 558154 h 3242090"/>
                <a:gd name="connsiteX226" fmla="*/ 474792 w 3242090"/>
                <a:gd name="connsiteY226" fmla="*/ 474793 h 3242090"/>
                <a:gd name="connsiteX227" fmla="*/ 516473 w 3242090"/>
                <a:gd name="connsiteY227" fmla="*/ 457528 h 3242090"/>
                <a:gd name="connsiteX228" fmla="*/ 2589947 w 3242090"/>
                <a:gd name="connsiteY228" fmla="*/ 330862 h 3242090"/>
                <a:gd name="connsiteX229" fmla="*/ 2610895 w 3242090"/>
                <a:gd name="connsiteY229" fmla="*/ 341307 h 3242090"/>
                <a:gd name="connsiteX230" fmla="*/ 2621176 w 3242090"/>
                <a:gd name="connsiteY230" fmla="*/ 424032 h 3242090"/>
                <a:gd name="connsiteX231" fmla="*/ 2538451 w 3242090"/>
                <a:gd name="connsiteY231" fmla="*/ 434312 h 3242090"/>
                <a:gd name="connsiteX232" fmla="*/ 2528170 w 3242090"/>
                <a:gd name="connsiteY232" fmla="*/ 351587 h 3242090"/>
                <a:gd name="connsiteX233" fmla="*/ 2589947 w 3242090"/>
                <a:gd name="connsiteY233" fmla="*/ 330862 h 3242090"/>
                <a:gd name="connsiteX234" fmla="*/ 687237 w 3242090"/>
                <a:gd name="connsiteY234" fmla="*/ 316494 h 3242090"/>
                <a:gd name="connsiteX235" fmla="*/ 726144 w 3242090"/>
                <a:gd name="connsiteY235" fmla="*/ 339334 h 3242090"/>
                <a:gd name="connsiteX236" fmla="*/ 714662 w 3242090"/>
                <a:gd name="connsiteY236" fmla="*/ 421901 h 3242090"/>
                <a:gd name="connsiteX237" fmla="*/ 632095 w 3242090"/>
                <a:gd name="connsiteY237" fmla="*/ 410421 h 3242090"/>
                <a:gd name="connsiteX238" fmla="*/ 643576 w 3242090"/>
                <a:gd name="connsiteY238" fmla="*/ 327854 h 3242090"/>
                <a:gd name="connsiteX239" fmla="*/ 687237 w 3242090"/>
                <a:gd name="connsiteY239" fmla="*/ 316494 h 3242090"/>
                <a:gd name="connsiteX240" fmla="*/ 2403031 w 3242090"/>
                <a:gd name="connsiteY240" fmla="*/ 209719 h 3242090"/>
                <a:gd name="connsiteX241" fmla="*/ 2425218 w 3242090"/>
                <a:gd name="connsiteY241" fmla="*/ 217179 h 3242090"/>
                <a:gd name="connsiteX242" fmla="*/ 2446794 w 3242090"/>
                <a:gd name="connsiteY242" fmla="*/ 297700 h 3242090"/>
                <a:gd name="connsiteX243" fmla="*/ 2366273 w 3242090"/>
                <a:gd name="connsiteY243" fmla="*/ 319275 h 3242090"/>
                <a:gd name="connsiteX244" fmla="*/ 2344697 w 3242090"/>
                <a:gd name="connsiteY244" fmla="*/ 238754 h 3242090"/>
                <a:gd name="connsiteX245" fmla="*/ 2403031 w 3242090"/>
                <a:gd name="connsiteY245" fmla="*/ 209719 h 3242090"/>
                <a:gd name="connsiteX246" fmla="*/ 832709 w 3242090"/>
                <a:gd name="connsiteY246" fmla="*/ 209718 h 3242090"/>
                <a:gd name="connsiteX247" fmla="*/ 855251 w 3242090"/>
                <a:gd name="connsiteY247" fmla="*/ 211290 h 3242090"/>
                <a:gd name="connsiteX248" fmla="*/ 891043 w 3242090"/>
                <a:gd name="connsiteY248" fmla="*/ 238753 h 3242090"/>
                <a:gd name="connsiteX249" fmla="*/ 869467 w 3242090"/>
                <a:gd name="connsiteY249" fmla="*/ 319275 h 3242090"/>
                <a:gd name="connsiteX250" fmla="*/ 788946 w 3242090"/>
                <a:gd name="connsiteY250" fmla="*/ 297699 h 3242090"/>
                <a:gd name="connsiteX251" fmla="*/ 810522 w 3242090"/>
                <a:gd name="connsiteY251" fmla="*/ 217179 h 3242090"/>
                <a:gd name="connsiteX252" fmla="*/ 832709 w 3242090"/>
                <a:gd name="connsiteY252" fmla="*/ 209718 h 3242090"/>
                <a:gd name="connsiteX253" fmla="*/ 2229310 w 3242090"/>
                <a:gd name="connsiteY253" fmla="*/ 123270 h 3242090"/>
                <a:gd name="connsiteX254" fmla="*/ 2252248 w 3242090"/>
                <a:gd name="connsiteY254" fmla="*/ 127938 h 3242090"/>
                <a:gd name="connsiteX255" fmla="*/ 2283589 w 3242090"/>
                <a:gd name="connsiteY255" fmla="*/ 205183 h 3242090"/>
                <a:gd name="connsiteX256" fmla="*/ 2206343 w 3242090"/>
                <a:gd name="connsiteY256" fmla="*/ 236523 h 3242090"/>
                <a:gd name="connsiteX257" fmla="*/ 2175001 w 3242090"/>
                <a:gd name="connsiteY257" fmla="*/ 159278 h 3242090"/>
                <a:gd name="connsiteX258" fmla="*/ 2229310 w 3242090"/>
                <a:gd name="connsiteY258" fmla="*/ 123270 h 3242090"/>
                <a:gd name="connsiteX259" fmla="*/ 1034588 w 3242090"/>
                <a:gd name="connsiteY259" fmla="*/ 114597 h 3242090"/>
                <a:gd name="connsiteX260" fmla="*/ 1056699 w 3242090"/>
                <a:gd name="connsiteY260" fmla="*/ 119259 h 3242090"/>
                <a:gd name="connsiteX261" fmla="*/ 1088368 w 3242090"/>
                <a:gd name="connsiteY261" fmla="*/ 151389 h 3242090"/>
                <a:gd name="connsiteX262" fmla="*/ 1055908 w 3242090"/>
                <a:gd name="connsiteY262" fmla="*/ 228173 h 3242090"/>
                <a:gd name="connsiteX263" fmla="*/ 979126 w 3242090"/>
                <a:gd name="connsiteY263" fmla="*/ 195713 h 3242090"/>
                <a:gd name="connsiteX264" fmla="*/ 1011585 w 3242090"/>
                <a:gd name="connsiteY264" fmla="*/ 118932 h 3242090"/>
                <a:gd name="connsiteX265" fmla="*/ 1034588 w 3242090"/>
                <a:gd name="connsiteY265" fmla="*/ 114597 h 3242090"/>
                <a:gd name="connsiteX266" fmla="*/ 2017241 w 3242090"/>
                <a:gd name="connsiteY266" fmla="*/ 53772 h 3242090"/>
                <a:gd name="connsiteX267" fmla="*/ 2040603 w 3242090"/>
                <a:gd name="connsiteY267" fmla="*/ 55236 h 3242090"/>
                <a:gd name="connsiteX268" fmla="*/ 2082284 w 3242090"/>
                <a:gd name="connsiteY268" fmla="*/ 127429 h 3242090"/>
                <a:gd name="connsiteX269" fmla="*/ 2010090 w 3242090"/>
                <a:gd name="connsiteY269" fmla="*/ 169109 h 3242090"/>
                <a:gd name="connsiteX270" fmla="*/ 1968409 w 3242090"/>
                <a:gd name="connsiteY270" fmla="*/ 96916 h 3242090"/>
                <a:gd name="connsiteX271" fmla="*/ 2017241 w 3242090"/>
                <a:gd name="connsiteY271" fmla="*/ 53772 h 3242090"/>
                <a:gd name="connsiteX272" fmla="*/ 1218499 w 3242090"/>
                <a:gd name="connsiteY272" fmla="*/ 53771 h 3242090"/>
                <a:gd name="connsiteX273" fmla="*/ 1239866 w 3242090"/>
                <a:gd name="connsiteY273" fmla="*/ 61124 h 3242090"/>
                <a:gd name="connsiteX274" fmla="*/ 1267331 w 3242090"/>
                <a:gd name="connsiteY274" fmla="*/ 96916 h 3242090"/>
                <a:gd name="connsiteX275" fmla="*/ 1225649 w 3242090"/>
                <a:gd name="connsiteY275" fmla="*/ 169109 h 3242090"/>
                <a:gd name="connsiteX276" fmla="*/ 1153457 w 3242090"/>
                <a:gd name="connsiteY276" fmla="*/ 127428 h 3242090"/>
                <a:gd name="connsiteX277" fmla="*/ 1195137 w 3242090"/>
                <a:gd name="connsiteY277" fmla="*/ 55235 h 3242090"/>
                <a:gd name="connsiteX278" fmla="*/ 1218499 w 3242090"/>
                <a:gd name="connsiteY278" fmla="*/ 53771 h 3242090"/>
                <a:gd name="connsiteX279" fmla="*/ 1844295 w 3242090"/>
                <a:gd name="connsiteY279" fmla="*/ 15447 h 3242090"/>
                <a:gd name="connsiteX280" fmla="*/ 1894561 w 3242090"/>
                <a:gd name="connsiteY280" fmla="*/ 81948 h 3242090"/>
                <a:gd name="connsiteX281" fmla="*/ 1828059 w 3242090"/>
                <a:gd name="connsiteY281" fmla="*/ 132213 h 3242090"/>
                <a:gd name="connsiteX282" fmla="*/ 1777792 w 3242090"/>
                <a:gd name="connsiteY282" fmla="*/ 65712 h 3242090"/>
                <a:gd name="connsiteX283" fmla="*/ 1844295 w 3242090"/>
                <a:gd name="connsiteY283" fmla="*/ 15447 h 3242090"/>
                <a:gd name="connsiteX284" fmla="*/ 1414838 w 3242090"/>
                <a:gd name="connsiteY284" fmla="*/ 11500 h 3242090"/>
                <a:gd name="connsiteX285" fmla="*/ 1438179 w 3242090"/>
                <a:gd name="connsiteY285" fmla="*/ 13267 h 3242090"/>
                <a:gd name="connsiteX286" fmla="*/ 1458330 w 3242090"/>
                <a:gd name="connsiteY286" fmla="*/ 23493 h 3242090"/>
                <a:gd name="connsiteX287" fmla="*/ 1480604 w 3242090"/>
                <a:gd name="connsiteY287" fmla="*/ 62726 h 3242090"/>
                <a:gd name="connsiteX288" fmla="*/ 1429377 w 3242090"/>
                <a:gd name="connsiteY288" fmla="*/ 128491 h 3242090"/>
                <a:gd name="connsiteX289" fmla="*/ 1363613 w 3242090"/>
                <a:gd name="connsiteY289" fmla="*/ 77265 h 3242090"/>
                <a:gd name="connsiteX290" fmla="*/ 1414838 w 3242090"/>
                <a:gd name="connsiteY290" fmla="*/ 11500 h 3242090"/>
                <a:gd name="connsiteX291" fmla="*/ 1621045 w 3242090"/>
                <a:gd name="connsiteY291" fmla="*/ 0 h 3242090"/>
                <a:gd name="connsiteX292" fmla="*/ 1679991 w 3242090"/>
                <a:gd name="connsiteY292" fmla="*/ 58945 h 3242090"/>
                <a:gd name="connsiteX293" fmla="*/ 1621045 w 3242090"/>
                <a:gd name="connsiteY293" fmla="*/ 117890 h 3242090"/>
                <a:gd name="connsiteX294" fmla="*/ 1562099 w 3242090"/>
                <a:gd name="connsiteY294" fmla="*/ 58945 h 3242090"/>
                <a:gd name="connsiteX295" fmla="*/ 1621045 w 3242090"/>
                <a:gd name="connsiteY295" fmla="*/ 0 h 324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</a:cxnLst>
              <a:rect l="l" t="t" r="r" b="b"/>
              <a:pathLst>
                <a:path w="3242090" h="3242090">
                  <a:moveTo>
                    <a:pt x="1621045" y="3124200"/>
                  </a:moveTo>
                  <a:cubicBezTo>
                    <a:pt x="1653600" y="3124200"/>
                    <a:pt x="1679991" y="3150591"/>
                    <a:pt x="1679991" y="3183145"/>
                  </a:cubicBezTo>
                  <a:cubicBezTo>
                    <a:pt x="1679991" y="3215699"/>
                    <a:pt x="1653600" y="3242090"/>
                    <a:pt x="1621045" y="3242090"/>
                  </a:cubicBezTo>
                  <a:cubicBezTo>
                    <a:pt x="1588490" y="3242090"/>
                    <a:pt x="1562099" y="3215699"/>
                    <a:pt x="1562099" y="3183145"/>
                  </a:cubicBezTo>
                  <a:cubicBezTo>
                    <a:pt x="1562099" y="3150591"/>
                    <a:pt x="1588490" y="3124200"/>
                    <a:pt x="1621045" y="3124200"/>
                  </a:cubicBezTo>
                  <a:close/>
                  <a:moveTo>
                    <a:pt x="1800135" y="3111853"/>
                  </a:moveTo>
                  <a:cubicBezTo>
                    <a:pt x="1808211" y="3110849"/>
                    <a:pt x="1816108" y="3111530"/>
                    <a:pt x="1823475" y="3113619"/>
                  </a:cubicBezTo>
                  <a:cubicBezTo>
                    <a:pt x="1830841" y="3115709"/>
                    <a:pt x="1837676" y="3119210"/>
                    <a:pt x="1843626" y="3123845"/>
                  </a:cubicBezTo>
                  <a:cubicBezTo>
                    <a:pt x="1855527" y="3133115"/>
                    <a:pt x="1863892" y="3146926"/>
                    <a:pt x="1865900" y="3163077"/>
                  </a:cubicBezTo>
                  <a:cubicBezTo>
                    <a:pt x="1869915" y="3195383"/>
                    <a:pt x="1846980" y="3224828"/>
                    <a:pt x="1814673" y="3228843"/>
                  </a:cubicBezTo>
                  <a:cubicBezTo>
                    <a:pt x="1782367" y="3232858"/>
                    <a:pt x="1752922" y="3209922"/>
                    <a:pt x="1748908" y="3177616"/>
                  </a:cubicBezTo>
                  <a:cubicBezTo>
                    <a:pt x="1744893" y="3145311"/>
                    <a:pt x="1767828" y="3115868"/>
                    <a:pt x="1800135" y="3111853"/>
                  </a:cubicBezTo>
                  <a:close/>
                  <a:moveTo>
                    <a:pt x="1414032" y="3109877"/>
                  </a:moveTo>
                  <a:cubicBezTo>
                    <a:pt x="1446276" y="3114361"/>
                    <a:pt x="1468781" y="3144135"/>
                    <a:pt x="1464298" y="3176378"/>
                  </a:cubicBezTo>
                  <a:cubicBezTo>
                    <a:pt x="1459815" y="3208622"/>
                    <a:pt x="1430041" y="3231127"/>
                    <a:pt x="1397796" y="3226644"/>
                  </a:cubicBezTo>
                  <a:cubicBezTo>
                    <a:pt x="1365551" y="3222160"/>
                    <a:pt x="1343046" y="3192386"/>
                    <a:pt x="1347529" y="3160142"/>
                  </a:cubicBezTo>
                  <a:cubicBezTo>
                    <a:pt x="1352013" y="3127899"/>
                    <a:pt x="1381787" y="3105394"/>
                    <a:pt x="1414032" y="3109877"/>
                  </a:cubicBezTo>
                  <a:close/>
                  <a:moveTo>
                    <a:pt x="2027102" y="3071518"/>
                  </a:moveTo>
                  <a:cubicBezTo>
                    <a:pt x="2034686" y="3072574"/>
                    <a:pt x="2041938" y="3075100"/>
                    <a:pt x="2048470" y="3078871"/>
                  </a:cubicBezTo>
                  <a:cubicBezTo>
                    <a:pt x="2061534" y="3086414"/>
                    <a:pt x="2071721" y="3098941"/>
                    <a:pt x="2075934" y="3114662"/>
                  </a:cubicBezTo>
                  <a:cubicBezTo>
                    <a:pt x="2084360" y="3146107"/>
                    <a:pt x="2065699" y="3178430"/>
                    <a:pt x="2034253" y="3186856"/>
                  </a:cubicBezTo>
                  <a:cubicBezTo>
                    <a:pt x="2002807" y="3195282"/>
                    <a:pt x="1970484" y="3176620"/>
                    <a:pt x="1962059" y="3145175"/>
                  </a:cubicBezTo>
                  <a:cubicBezTo>
                    <a:pt x="1953634" y="3113730"/>
                    <a:pt x="1972295" y="3081409"/>
                    <a:pt x="2003741" y="3072983"/>
                  </a:cubicBezTo>
                  <a:cubicBezTo>
                    <a:pt x="2011602" y="3070876"/>
                    <a:pt x="2019518" y="3070463"/>
                    <a:pt x="2027102" y="3071518"/>
                  </a:cubicBezTo>
                  <a:close/>
                  <a:moveTo>
                    <a:pt x="1208639" y="3071517"/>
                  </a:moveTo>
                  <a:cubicBezTo>
                    <a:pt x="1216223" y="3070461"/>
                    <a:pt x="1224139" y="3070875"/>
                    <a:pt x="1232000" y="3072981"/>
                  </a:cubicBezTo>
                  <a:cubicBezTo>
                    <a:pt x="1263446" y="3081407"/>
                    <a:pt x="1282107" y="3113730"/>
                    <a:pt x="1273681" y="3145174"/>
                  </a:cubicBezTo>
                  <a:cubicBezTo>
                    <a:pt x="1265256" y="3176619"/>
                    <a:pt x="1232934" y="3195280"/>
                    <a:pt x="1201488" y="3186854"/>
                  </a:cubicBezTo>
                  <a:cubicBezTo>
                    <a:pt x="1170042" y="3178429"/>
                    <a:pt x="1151381" y="3146106"/>
                    <a:pt x="1159807" y="3114662"/>
                  </a:cubicBezTo>
                  <a:cubicBezTo>
                    <a:pt x="1166126" y="3091078"/>
                    <a:pt x="1185887" y="3074685"/>
                    <a:pt x="1208639" y="3071517"/>
                  </a:cubicBezTo>
                  <a:close/>
                  <a:moveTo>
                    <a:pt x="2209186" y="3009586"/>
                  </a:moveTo>
                  <a:cubicBezTo>
                    <a:pt x="2216842" y="3009698"/>
                    <a:pt x="2224350" y="3011309"/>
                    <a:pt x="2231297" y="3014247"/>
                  </a:cubicBezTo>
                  <a:cubicBezTo>
                    <a:pt x="2245192" y="3020121"/>
                    <a:pt x="2256846" y="3031296"/>
                    <a:pt x="2262965" y="3046378"/>
                  </a:cubicBezTo>
                  <a:cubicBezTo>
                    <a:pt x="2275205" y="3076544"/>
                    <a:pt x="2260672" y="3110921"/>
                    <a:pt x="2230506" y="3123161"/>
                  </a:cubicBezTo>
                  <a:cubicBezTo>
                    <a:pt x="2200339" y="3135400"/>
                    <a:pt x="2165962" y="3120867"/>
                    <a:pt x="2153723" y="3090701"/>
                  </a:cubicBezTo>
                  <a:cubicBezTo>
                    <a:pt x="2141484" y="3060536"/>
                    <a:pt x="2156016" y="3026159"/>
                    <a:pt x="2186182" y="3013920"/>
                  </a:cubicBezTo>
                  <a:cubicBezTo>
                    <a:pt x="2193725" y="3010859"/>
                    <a:pt x="2201529" y="3009473"/>
                    <a:pt x="2209186" y="3009586"/>
                  </a:cubicBezTo>
                  <a:close/>
                  <a:moveTo>
                    <a:pt x="1012811" y="3000900"/>
                  </a:moveTo>
                  <a:cubicBezTo>
                    <a:pt x="1020468" y="3000898"/>
                    <a:pt x="1028252" y="3002399"/>
                    <a:pt x="1035748" y="3005567"/>
                  </a:cubicBezTo>
                  <a:cubicBezTo>
                    <a:pt x="1065734" y="3018244"/>
                    <a:pt x="1079765" y="3052829"/>
                    <a:pt x="1067089" y="3082812"/>
                  </a:cubicBezTo>
                  <a:cubicBezTo>
                    <a:pt x="1054414" y="3112798"/>
                    <a:pt x="1019830" y="3126829"/>
                    <a:pt x="989844" y="3114153"/>
                  </a:cubicBezTo>
                  <a:cubicBezTo>
                    <a:pt x="959858" y="3101478"/>
                    <a:pt x="945826" y="3066893"/>
                    <a:pt x="958502" y="3036909"/>
                  </a:cubicBezTo>
                  <a:cubicBezTo>
                    <a:pt x="968009" y="3014420"/>
                    <a:pt x="989839" y="3000904"/>
                    <a:pt x="1012811" y="3000900"/>
                  </a:cubicBezTo>
                  <a:close/>
                  <a:moveTo>
                    <a:pt x="2394810" y="2915356"/>
                  </a:moveTo>
                  <a:cubicBezTo>
                    <a:pt x="2402409" y="2914413"/>
                    <a:pt x="2410067" y="2914975"/>
                    <a:pt x="2417353" y="2916928"/>
                  </a:cubicBezTo>
                  <a:cubicBezTo>
                    <a:pt x="2431924" y="2920832"/>
                    <a:pt x="2445006" y="2930296"/>
                    <a:pt x="2453144" y="2944391"/>
                  </a:cubicBezTo>
                  <a:cubicBezTo>
                    <a:pt x="2469422" y="2972584"/>
                    <a:pt x="2459762" y="3008635"/>
                    <a:pt x="2431569" y="3024913"/>
                  </a:cubicBezTo>
                  <a:cubicBezTo>
                    <a:pt x="2403375" y="3041190"/>
                    <a:pt x="2367324" y="3031530"/>
                    <a:pt x="2351047" y="3003337"/>
                  </a:cubicBezTo>
                  <a:cubicBezTo>
                    <a:pt x="2334770" y="2975145"/>
                    <a:pt x="2344430" y="2939094"/>
                    <a:pt x="2372623" y="2922817"/>
                  </a:cubicBezTo>
                  <a:cubicBezTo>
                    <a:pt x="2379672" y="2918747"/>
                    <a:pt x="2387211" y="2916299"/>
                    <a:pt x="2394810" y="2915356"/>
                  </a:cubicBezTo>
                  <a:close/>
                  <a:moveTo>
                    <a:pt x="840931" y="2915355"/>
                  </a:moveTo>
                  <a:cubicBezTo>
                    <a:pt x="848530" y="2916298"/>
                    <a:pt x="856069" y="2918746"/>
                    <a:pt x="863118" y="2922816"/>
                  </a:cubicBezTo>
                  <a:cubicBezTo>
                    <a:pt x="891311" y="2939093"/>
                    <a:pt x="900971" y="2975144"/>
                    <a:pt x="884694" y="3003337"/>
                  </a:cubicBezTo>
                  <a:cubicBezTo>
                    <a:pt x="868417" y="3031529"/>
                    <a:pt x="832366" y="3041189"/>
                    <a:pt x="804173" y="3024911"/>
                  </a:cubicBezTo>
                  <a:cubicBezTo>
                    <a:pt x="775979" y="3008634"/>
                    <a:pt x="766320" y="2972583"/>
                    <a:pt x="782597" y="2944391"/>
                  </a:cubicBezTo>
                  <a:cubicBezTo>
                    <a:pt x="794805" y="2923246"/>
                    <a:pt x="818135" y="2912526"/>
                    <a:pt x="840931" y="2915355"/>
                  </a:cubicBezTo>
                  <a:close/>
                  <a:moveTo>
                    <a:pt x="2571090" y="2808830"/>
                  </a:moveTo>
                  <a:cubicBezTo>
                    <a:pt x="2586031" y="2810907"/>
                    <a:pt x="2600181" y="2818685"/>
                    <a:pt x="2609995" y="2831670"/>
                  </a:cubicBezTo>
                  <a:cubicBezTo>
                    <a:pt x="2629626" y="2857640"/>
                    <a:pt x="2624486" y="2894607"/>
                    <a:pt x="2598515" y="2914237"/>
                  </a:cubicBezTo>
                  <a:cubicBezTo>
                    <a:pt x="2572544" y="2933868"/>
                    <a:pt x="2535576" y="2928727"/>
                    <a:pt x="2515947" y="2902757"/>
                  </a:cubicBezTo>
                  <a:cubicBezTo>
                    <a:pt x="2496317" y="2876787"/>
                    <a:pt x="2501457" y="2839820"/>
                    <a:pt x="2527428" y="2820190"/>
                  </a:cubicBezTo>
                  <a:cubicBezTo>
                    <a:pt x="2540414" y="2810375"/>
                    <a:pt x="2556148" y="2806752"/>
                    <a:pt x="2571090" y="2808830"/>
                  </a:cubicBezTo>
                  <a:close/>
                  <a:moveTo>
                    <a:pt x="670113" y="2795585"/>
                  </a:moveTo>
                  <a:cubicBezTo>
                    <a:pt x="677510" y="2797566"/>
                    <a:pt x="684640" y="2801029"/>
                    <a:pt x="691061" y="2806031"/>
                  </a:cubicBezTo>
                  <a:cubicBezTo>
                    <a:pt x="716744" y="2826035"/>
                    <a:pt x="721347" y="2863073"/>
                    <a:pt x="701342" y="2888756"/>
                  </a:cubicBezTo>
                  <a:cubicBezTo>
                    <a:pt x="681338" y="2914438"/>
                    <a:pt x="644300" y="2919041"/>
                    <a:pt x="618617" y="2899035"/>
                  </a:cubicBezTo>
                  <a:cubicBezTo>
                    <a:pt x="592934" y="2879030"/>
                    <a:pt x="588332" y="2841993"/>
                    <a:pt x="608336" y="2816311"/>
                  </a:cubicBezTo>
                  <a:cubicBezTo>
                    <a:pt x="623340" y="2797049"/>
                    <a:pt x="647924" y="2789644"/>
                    <a:pt x="670113" y="2795585"/>
                  </a:cubicBezTo>
                  <a:close/>
                  <a:moveTo>
                    <a:pt x="2725618" y="2666672"/>
                  </a:moveTo>
                  <a:cubicBezTo>
                    <a:pt x="2740703" y="2666672"/>
                    <a:pt x="2755789" y="2672427"/>
                    <a:pt x="2767298" y="2683936"/>
                  </a:cubicBezTo>
                  <a:cubicBezTo>
                    <a:pt x="2790318" y="2706955"/>
                    <a:pt x="2790318" y="2744278"/>
                    <a:pt x="2767298" y="2767298"/>
                  </a:cubicBezTo>
                  <a:cubicBezTo>
                    <a:pt x="2744278" y="2790318"/>
                    <a:pt x="2706955" y="2790318"/>
                    <a:pt x="2683936" y="2767298"/>
                  </a:cubicBezTo>
                  <a:cubicBezTo>
                    <a:pt x="2660917" y="2744279"/>
                    <a:pt x="2660917" y="2706957"/>
                    <a:pt x="2683937" y="2683937"/>
                  </a:cubicBezTo>
                  <a:cubicBezTo>
                    <a:pt x="2695447" y="2672427"/>
                    <a:pt x="2710532" y="2666672"/>
                    <a:pt x="2725618" y="2666672"/>
                  </a:cubicBezTo>
                  <a:close/>
                  <a:moveTo>
                    <a:pt x="516472" y="2666672"/>
                  </a:moveTo>
                  <a:cubicBezTo>
                    <a:pt x="531558" y="2666672"/>
                    <a:pt x="546643" y="2672427"/>
                    <a:pt x="558153" y="2683937"/>
                  </a:cubicBezTo>
                  <a:cubicBezTo>
                    <a:pt x="581173" y="2706957"/>
                    <a:pt x="581173" y="2744279"/>
                    <a:pt x="558154" y="2767298"/>
                  </a:cubicBezTo>
                  <a:cubicBezTo>
                    <a:pt x="535135" y="2790318"/>
                    <a:pt x="497812" y="2790318"/>
                    <a:pt x="474792" y="2767298"/>
                  </a:cubicBezTo>
                  <a:cubicBezTo>
                    <a:pt x="451772" y="2744278"/>
                    <a:pt x="451772" y="2706955"/>
                    <a:pt x="474792" y="2683936"/>
                  </a:cubicBezTo>
                  <a:cubicBezTo>
                    <a:pt x="486301" y="2672426"/>
                    <a:pt x="501387" y="2666672"/>
                    <a:pt x="516472" y="2666672"/>
                  </a:cubicBezTo>
                  <a:close/>
                  <a:moveTo>
                    <a:pt x="2862393" y="2523140"/>
                  </a:moveTo>
                  <a:cubicBezTo>
                    <a:pt x="2869790" y="2525120"/>
                    <a:pt x="2876920" y="2528583"/>
                    <a:pt x="2883341" y="2533585"/>
                  </a:cubicBezTo>
                  <a:cubicBezTo>
                    <a:pt x="2909023" y="2553590"/>
                    <a:pt x="2913626" y="2590627"/>
                    <a:pt x="2893620" y="2616310"/>
                  </a:cubicBezTo>
                  <a:cubicBezTo>
                    <a:pt x="2873615" y="2641993"/>
                    <a:pt x="2836577" y="2646596"/>
                    <a:pt x="2810896" y="2626591"/>
                  </a:cubicBezTo>
                  <a:cubicBezTo>
                    <a:pt x="2785213" y="2606587"/>
                    <a:pt x="2780610" y="2569549"/>
                    <a:pt x="2800616" y="2543866"/>
                  </a:cubicBezTo>
                  <a:cubicBezTo>
                    <a:pt x="2815619" y="2524604"/>
                    <a:pt x="2840203" y="2517199"/>
                    <a:pt x="2862393" y="2523140"/>
                  </a:cubicBezTo>
                  <a:close/>
                  <a:moveTo>
                    <a:pt x="382994" y="2504588"/>
                  </a:moveTo>
                  <a:cubicBezTo>
                    <a:pt x="397937" y="2506665"/>
                    <a:pt x="412085" y="2514443"/>
                    <a:pt x="421900" y="2527428"/>
                  </a:cubicBezTo>
                  <a:cubicBezTo>
                    <a:pt x="441531" y="2553399"/>
                    <a:pt x="436391" y="2590366"/>
                    <a:pt x="410421" y="2609995"/>
                  </a:cubicBezTo>
                  <a:cubicBezTo>
                    <a:pt x="384451" y="2629626"/>
                    <a:pt x="347484" y="2624486"/>
                    <a:pt x="327853" y="2598515"/>
                  </a:cubicBezTo>
                  <a:cubicBezTo>
                    <a:pt x="308223" y="2572544"/>
                    <a:pt x="313363" y="2535576"/>
                    <a:pt x="339334" y="2515947"/>
                  </a:cubicBezTo>
                  <a:cubicBezTo>
                    <a:pt x="352318" y="2506132"/>
                    <a:pt x="368053" y="2502510"/>
                    <a:pt x="382994" y="2504588"/>
                  </a:cubicBezTo>
                  <a:close/>
                  <a:moveTo>
                    <a:pt x="260939" y="2343587"/>
                  </a:moveTo>
                  <a:cubicBezTo>
                    <a:pt x="268538" y="2342644"/>
                    <a:pt x="276196" y="2343207"/>
                    <a:pt x="283481" y="2345159"/>
                  </a:cubicBezTo>
                  <a:cubicBezTo>
                    <a:pt x="298053" y="2349063"/>
                    <a:pt x="311135" y="2358527"/>
                    <a:pt x="319274" y="2372623"/>
                  </a:cubicBezTo>
                  <a:cubicBezTo>
                    <a:pt x="335551" y="2400817"/>
                    <a:pt x="325892" y="2436867"/>
                    <a:pt x="297699" y="2453144"/>
                  </a:cubicBezTo>
                  <a:cubicBezTo>
                    <a:pt x="269507" y="2469422"/>
                    <a:pt x="233455" y="2459762"/>
                    <a:pt x="217178" y="2431569"/>
                  </a:cubicBezTo>
                  <a:cubicBezTo>
                    <a:pt x="200900" y="2403375"/>
                    <a:pt x="210560" y="2367324"/>
                    <a:pt x="238753" y="2351047"/>
                  </a:cubicBezTo>
                  <a:cubicBezTo>
                    <a:pt x="245801" y="2346978"/>
                    <a:pt x="253341" y="2344529"/>
                    <a:pt x="260939" y="2343587"/>
                  </a:cubicBezTo>
                  <a:close/>
                  <a:moveTo>
                    <a:pt x="2974800" y="2343586"/>
                  </a:moveTo>
                  <a:cubicBezTo>
                    <a:pt x="2982399" y="2344529"/>
                    <a:pt x="2989938" y="2346977"/>
                    <a:pt x="2996987" y="2351047"/>
                  </a:cubicBezTo>
                  <a:cubicBezTo>
                    <a:pt x="3025179" y="2367324"/>
                    <a:pt x="3034839" y="2403374"/>
                    <a:pt x="3018561" y="2431568"/>
                  </a:cubicBezTo>
                  <a:cubicBezTo>
                    <a:pt x="3002284" y="2459761"/>
                    <a:pt x="2966233" y="2469421"/>
                    <a:pt x="2938041" y="2453144"/>
                  </a:cubicBezTo>
                  <a:cubicBezTo>
                    <a:pt x="2909848" y="2436867"/>
                    <a:pt x="2900188" y="2400816"/>
                    <a:pt x="2916466" y="2372623"/>
                  </a:cubicBezTo>
                  <a:cubicBezTo>
                    <a:pt x="2928674" y="2351478"/>
                    <a:pt x="2952004" y="2340758"/>
                    <a:pt x="2974800" y="2343586"/>
                  </a:cubicBezTo>
                  <a:close/>
                  <a:moveTo>
                    <a:pt x="3059875" y="2170334"/>
                  </a:moveTo>
                  <a:cubicBezTo>
                    <a:pt x="3067533" y="2170333"/>
                    <a:pt x="3075316" y="2171833"/>
                    <a:pt x="3082812" y="2175001"/>
                  </a:cubicBezTo>
                  <a:cubicBezTo>
                    <a:pt x="3112797" y="2187678"/>
                    <a:pt x="3126829" y="2222262"/>
                    <a:pt x="3114153" y="2252248"/>
                  </a:cubicBezTo>
                  <a:cubicBezTo>
                    <a:pt x="3101476" y="2282233"/>
                    <a:pt x="3066892" y="2296265"/>
                    <a:pt x="3036907" y="2283589"/>
                  </a:cubicBezTo>
                  <a:cubicBezTo>
                    <a:pt x="3006923" y="2270913"/>
                    <a:pt x="2992891" y="2236329"/>
                    <a:pt x="3005567" y="2206343"/>
                  </a:cubicBezTo>
                  <a:cubicBezTo>
                    <a:pt x="3015075" y="2183854"/>
                    <a:pt x="3036904" y="2170339"/>
                    <a:pt x="3059875" y="2170334"/>
                  </a:cubicBezTo>
                  <a:close/>
                  <a:moveTo>
                    <a:pt x="174391" y="2149389"/>
                  </a:moveTo>
                  <a:cubicBezTo>
                    <a:pt x="182048" y="2149502"/>
                    <a:pt x="189555" y="2151114"/>
                    <a:pt x="196502" y="2154051"/>
                  </a:cubicBezTo>
                  <a:cubicBezTo>
                    <a:pt x="210397" y="2159924"/>
                    <a:pt x="222051" y="2171100"/>
                    <a:pt x="228172" y="2186183"/>
                  </a:cubicBezTo>
                  <a:cubicBezTo>
                    <a:pt x="240411" y="2216350"/>
                    <a:pt x="225879" y="2250726"/>
                    <a:pt x="195713" y="2262965"/>
                  </a:cubicBezTo>
                  <a:cubicBezTo>
                    <a:pt x="165548" y="2275205"/>
                    <a:pt x="131170" y="2260672"/>
                    <a:pt x="118930" y="2230506"/>
                  </a:cubicBezTo>
                  <a:cubicBezTo>
                    <a:pt x="106690" y="2200339"/>
                    <a:pt x="121223" y="2165962"/>
                    <a:pt x="151389" y="2153723"/>
                  </a:cubicBezTo>
                  <a:cubicBezTo>
                    <a:pt x="158930" y="2150663"/>
                    <a:pt x="166736" y="2149276"/>
                    <a:pt x="174391" y="2149389"/>
                  </a:cubicBezTo>
                  <a:close/>
                  <a:moveTo>
                    <a:pt x="3121813" y="1966945"/>
                  </a:moveTo>
                  <a:cubicBezTo>
                    <a:pt x="3129397" y="1965889"/>
                    <a:pt x="3137313" y="1966303"/>
                    <a:pt x="3145174" y="1968409"/>
                  </a:cubicBezTo>
                  <a:cubicBezTo>
                    <a:pt x="3176619" y="1976835"/>
                    <a:pt x="3195280" y="2009157"/>
                    <a:pt x="3186854" y="2040603"/>
                  </a:cubicBezTo>
                  <a:cubicBezTo>
                    <a:pt x="3178428" y="2072048"/>
                    <a:pt x="3146106" y="2090710"/>
                    <a:pt x="3114661" y="2082284"/>
                  </a:cubicBezTo>
                  <a:cubicBezTo>
                    <a:pt x="3083217" y="2073858"/>
                    <a:pt x="3064555" y="2041536"/>
                    <a:pt x="3072981" y="2010090"/>
                  </a:cubicBezTo>
                  <a:cubicBezTo>
                    <a:pt x="3079301" y="1986506"/>
                    <a:pt x="3099061" y="1970113"/>
                    <a:pt x="3121813" y="1966945"/>
                  </a:cubicBezTo>
                  <a:close/>
                  <a:moveTo>
                    <a:pt x="113926" y="1966945"/>
                  </a:moveTo>
                  <a:cubicBezTo>
                    <a:pt x="121510" y="1968001"/>
                    <a:pt x="128761" y="1970527"/>
                    <a:pt x="135293" y="1974298"/>
                  </a:cubicBezTo>
                  <a:cubicBezTo>
                    <a:pt x="148358" y="1981841"/>
                    <a:pt x="158545" y="1994368"/>
                    <a:pt x="162758" y="2010091"/>
                  </a:cubicBezTo>
                  <a:cubicBezTo>
                    <a:pt x="171184" y="2041537"/>
                    <a:pt x="152523" y="2073858"/>
                    <a:pt x="121078" y="2082284"/>
                  </a:cubicBezTo>
                  <a:cubicBezTo>
                    <a:pt x="89633" y="2090710"/>
                    <a:pt x="57310" y="2072049"/>
                    <a:pt x="48885" y="2040603"/>
                  </a:cubicBezTo>
                  <a:cubicBezTo>
                    <a:pt x="40459" y="2009157"/>
                    <a:pt x="59120" y="1976834"/>
                    <a:pt x="90566" y="1968409"/>
                  </a:cubicBezTo>
                  <a:cubicBezTo>
                    <a:pt x="98427" y="1966302"/>
                    <a:pt x="106343" y="1965889"/>
                    <a:pt x="113926" y="1966945"/>
                  </a:cubicBezTo>
                  <a:close/>
                  <a:moveTo>
                    <a:pt x="3176378" y="1777792"/>
                  </a:moveTo>
                  <a:cubicBezTo>
                    <a:pt x="3208622" y="1782276"/>
                    <a:pt x="3231127" y="1812050"/>
                    <a:pt x="3226644" y="1844295"/>
                  </a:cubicBezTo>
                  <a:cubicBezTo>
                    <a:pt x="3222160" y="1876539"/>
                    <a:pt x="3192386" y="1899044"/>
                    <a:pt x="3160142" y="1894561"/>
                  </a:cubicBezTo>
                  <a:cubicBezTo>
                    <a:pt x="3127898" y="1890078"/>
                    <a:pt x="3105393" y="1860304"/>
                    <a:pt x="3109877" y="1828059"/>
                  </a:cubicBezTo>
                  <a:cubicBezTo>
                    <a:pt x="3114360" y="1795814"/>
                    <a:pt x="3144134" y="1773309"/>
                    <a:pt x="3176378" y="1777792"/>
                  </a:cubicBezTo>
                  <a:close/>
                  <a:moveTo>
                    <a:pt x="57311" y="1754323"/>
                  </a:moveTo>
                  <a:cubicBezTo>
                    <a:pt x="65387" y="1753318"/>
                    <a:pt x="73285" y="1753999"/>
                    <a:pt x="80650" y="1756090"/>
                  </a:cubicBezTo>
                  <a:cubicBezTo>
                    <a:pt x="88016" y="1758180"/>
                    <a:pt x="94850" y="1761681"/>
                    <a:pt x="100801" y="1766315"/>
                  </a:cubicBezTo>
                  <a:cubicBezTo>
                    <a:pt x="112702" y="1775586"/>
                    <a:pt x="121067" y="1789396"/>
                    <a:pt x="123075" y="1805550"/>
                  </a:cubicBezTo>
                  <a:cubicBezTo>
                    <a:pt x="127090" y="1837856"/>
                    <a:pt x="104155" y="1867300"/>
                    <a:pt x="71849" y="1871315"/>
                  </a:cubicBezTo>
                  <a:cubicBezTo>
                    <a:pt x="39544" y="1875330"/>
                    <a:pt x="10099" y="1852395"/>
                    <a:pt x="6085" y="1820088"/>
                  </a:cubicBezTo>
                  <a:cubicBezTo>
                    <a:pt x="2070" y="1787782"/>
                    <a:pt x="25004" y="1758337"/>
                    <a:pt x="57311" y="1754323"/>
                  </a:cubicBezTo>
                  <a:close/>
                  <a:moveTo>
                    <a:pt x="3183145" y="1562099"/>
                  </a:moveTo>
                  <a:cubicBezTo>
                    <a:pt x="3215699" y="1562099"/>
                    <a:pt x="3242090" y="1588490"/>
                    <a:pt x="3242090" y="1621045"/>
                  </a:cubicBezTo>
                  <a:cubicBezTo>
                    <a:pt x="3242090" y="1653600"/>
                    <a:pt x="3215699" y="1679991"/>
                    <a:pt x="3183145" y="1679991"/>
                  </a:cubicBezTo>
                  <a:cubicBezTo>
                    <a:pt x="3150591" y="1679991"/>
                    <a:pt x="3124200" y="1653600"/>
                    <a:pt x="3124200" y="1621045"/>
                  </a:cubicBezTo>
                  <a:cubicBezTo>
                    <a:pt x="3124200" y="1588490"/>
                    <a:pt x="3150591" y="1562099"/>
                    <a:pt x="3183145" y="1562099"/>
                  </a:cubicBezTo>
                  <a:close/>
                  <a:moveTo>
                    <a:pt x="58945" y="1562099"/>
                  </a:moveTo>
                  <a:cubicBezTo>
                    <a:pt x="91499" y="1562099"/>
                    <a:pt x="117890" y="1588490"/>
                    <a:pt x="117890" y="1621045"/>
                  </a:cubicBezTo>
                  <a:cubicBezTo>
                    <a:pt x="117890" y="1653600"/>
                    <a:pt x="91499" y="1679991"/>
                    <a:pt x="58945" y="1679991"/>
                  </a:cubicBezTo>
                  <a:cubicBezTo>
                    <a:pt x="26391" y="1679991"/>
                    <a:pt x="0" y="1653600"/>
                    <a:pt x="0" y="1621045"/>
                  </a:cubicBezTo>
                  <a:cubicBezTo>
                    <a:pt x="0" y="1588490"/>
                    <a:pt x="26391" y="1562099"/>
                    <a:pt x="58945" y="1562099"/>
                  </a:cubicBezTo>
                  <a:close/>
                  <a:moveTo>
                    <a:pt x="3157662" y="1369028"/>
                  </a:moveTo>
                  <a:cubicBezTo>
                    <a:pt x="3165739" y="1368025"/>
                    <a:pt x="3173636" y="1368705"/>
                    <a:pt x="3181002" y="1370795"/>
                  </a:cubicBezTo>
                  <a:cubicBezTo>
                    <a:pt x="3188368" y="1372885"/>
                    <a:pt x="3195203" y="1376385"/>
                    <a:pt x="3201153" y="1381021"/>
                  </a:cubicBezTo>
                  <a:cubicBezTo>
                    <a:pt x="3213054" y="1390290"/>
                    <a:pt x="3221419" y="1404101"/>
                    <a:pt x="3223426" y="1420254"/>
                  </a:cubicBezTo>
                  <a:cubicBezTo>
                    <a:pt x="3227441" y="1452561"/>
                    <a:pt x="3204507" y="1482005"/>
                    <a:pt x="3172201" y="1486019"/>
                  </a:cubicBezTo>
                  <a:cubicBezTo>
                    <a:pt x="3139895" y="1490035"/>
                    <a:pt x="3110451" y="1467101"/>
                    <a:pt x="3106436" y="1434794"/>
                  </a:cubicBezTo>
                  <a:cubicBezTo>
                    <a:pt x="3102421" y="1402487"/>
                    <a:pt x="3125357" y="1373042"/>
                    <a:pt x="3157662" y="1369028"/>
                  </a:cubicBezTo>
                  <a:close/>
                  <a:moveTo>
                    <a:pt x="81948" y="1347529"/>
                  </a:moveTo>
                  <a:cubicBezTo>
                    <a:pt x="114192" y="1352013"/>
                    <a:pt x="136697" y="1381787"/>
                    <a:pt x="132213" y="1414032"/>
                  </a:cubicBezTo>
                  <a:cubicBezTo>
                    <a:pt x="127730" y="1446276"/>
                    <a:pt x="97956" y="1468781"/>
                    <a:pt x="65712" y="1464298"/>
                  </a:cubicBezTo>
                  <a:cubicBezTo>
                    <a:pt x="33468" y="1459815"/>
                    <a:pt x="10963" y="1430041"/>
                    <a:pt x="15447" y="1397796"/>
                  </a:cubicBezTo>
                  <a:cubicBezTo>
                    <a:pt x="19930" y="1365551"/>
                    <a:pt x="49704" y="1343046"/>
                    <a:pt x="81948" y="1347529"/>
                  </a:cubicBezTo>
                  <a:close/>
                  <a:moveTo>
                    <a:pt x="3131673" y="1158343"/>
                  </a:moveTo>
                  <a:cubicBezTo>
                    <a:pt x="3139257" y="1159399"/>
                    <a:pt x="3146509" y="1161924"/>
                    <a:pt x="3153041" y="1165696"/>
                  </a:cubicBezTo>
                  <a:cubicBezTo>
                    <a:pt x="3166105" y="1173238"/>
                    <a:pt x="3176292" y="1185765"/>
                    <a:pt x="3180505" y="1201488"/>
                  </a:cubicBezTo>
                  <a:cubicBezTo>
                    <a:pt x="3188931" y="1232934"/>
                    <a:pt x="3170270" y="1265256"/>
                    <a:pt x="3138825" y="1273681"/>
                  </a:cubicBezTo>
                  <a:cubicBezTo>
                    <a:pt x="3107380" y="1282108"/>
                    <a:pt x="3075058" y="1263447"/>
                    <a:pt x="3066632" y="1232001"/>
                  </a:cubicBezTo>
                  <a:cubicBezTo>
                    <a:pt x="3058206" y="1200555"/>
                    <a:pt x="3076868" y="1168232"/>
                    <a:pt x="3108312" y="1159807"/>
                  </a:cubicBezTo>
                  <a:cubicBezTo>
                    <a:pt x="3116174" y="1157701"/>
                    <a:pt x="3124090" y="1157287"/>
                    <a:pt x="3131673" y="1158343"/>
                  </a:cubicBezTo>
                  <a:close/>
                  <a:moveTo>
                    <a:pt x="104068" y="1158343"/>
                  </a:moveTo>
                  <a:cubicBezTo>
                    <a:pt x="111652" y="1157287"/>
                    <a:pt x="119568" y="1157700"/>
                    <a:pt x="127429" y="1159807"/>
                  </a:cubicBezTo>
                  <a:cubicBezTo>
                    <a:pt x="158874" y="1168232"/>
                    <a:pt x="177535" y="1200554"/>
                    <a:pt x="169109" y="1232000"/>
                  </a:cubicBezTo>
                  <a:cubicBezTo>
                    <a:pt x="160683" y="1263446"/>
                    <a:pt x="128361" y="1282107"/>
                    <a:pt x="96916" y="1273681"/>
                  </a:cubicBezTo>
                  <a:cubicBezTo>
                    <a:pt x="65471" y="1265256"/>
                    <a:pt x="46810" y="1232934"/>
                    <a:pt x="55236" y="1201488"/>
                  </a:cubicBezTo>
                  <a:cubicBezTo>
                    <a:pt x="61555" y="1177904"/>
                    <a:pt x="81317" y="1161511"/>
                    <a:pt x="104068" y="1158343"/>
                  </a:cubicBezTo>
                  <a:close/>
                  <a:moveTo>
                    <a:pt x="3069379" y="974792"/>
                  </a:moveTo>
                  <a:cubicBezTo>
                    <a:pt x="3077036" y="974906"/>
                    <a:pt x="3084543" y="976517"/>
                    <a:pt x="3091491" y="979454"/>
                  </a:cubicBezTo>
                  <a:cubicBezTo>
                    <a:pt x="3105385" y="985328"/>
                    <a:pt x="3117041" y="996503"/>
                    <a:pt x="3123160" y="1011586"/>
                  </a:cubicBezTo>
                  <a:cubicBezTo>
                    <a:pt x="3135400" y="1041753"/>
                    <a:pt x="3120867" y="1076129"/>
                    <a:pt x="3090701" y="1088368"/>
                  </a:cubicBezTo>
                  <a:cubicBezTo>
                    <a:pt x="3060535" y="1100608"/>
                    <a:pt x="3026159" y="1086076"/>
                    <a:pt x="3013920" y="1055909"/>
                  </a:cubicBezTo>
                  <a:cubicBezTo>
                    <a:pt x="3001680" y="1025742"/>
                    <a:pt x="3016213" y="991365"/>
                    <a:pt x="3046378" y="979126"/>
                  </a:cubicBezTo>
                  <a:cubicBezTo>
                    <a:pt x="3053919" y="976066"/>
                    <a:pt x="3061724" y="974680"/>
                    <a:pt x="3069379" y="974792"/>
                  </a:cubicBezTo>
                  <a:close/>
                  <a:moveTo>
                    <a:pt x="182246" y="953835"/>
                  </a:moveTo>
                  <a:cubicBezTo>
                    <a:pt x="189903" y="953834"/>
                    <a:pt x="197687" y="955333"/>
                    <a:pt x="205183" y="958502"/>
                  </a:cubicBezTo>
                  <a:cubicBezTo>
                    <a:pt x="235168" y="971178"/>
                    <a:pt x="249200" y="1005762"/>
                    <a:pt x="236523" y="1035748"/>
                  </a:cubicBezTo>
                  <a:cubicBezTo>
                    <a:pt x="223847" y="1065734"/>
                    <a:pt x="189263" y="1079765"/>
                    <a:pt x="159278" y="1067089"/>
                  </a:cubicBezTo>
                  <a:cubicBezTo>
                    <a:pt x="129293" y="1054414"/>
                    <a:pt x="115261" y="1019830"/>
                    <a:pt x="127938" y="989844"/>
                  </a:cubicBezTo>
                  <a:cubicBezTo>
                    <a:pt x="137444" y="967355"/>
                    <a:pt x="159276" y="953840"/>
                    <a:pt x="182246" y="953835"/>
                  </a:cubicBezTo>
                  <a:close/>
                  <a:moveTo>
                    <a:pt x="2966577" y="781486"/>
                  </a:moveTo>
                  <a:cubicBezTo>
                    <a:pt x="2974176" y="780544"/>
                    <a:pt x="2981834" y="781106"/>
                    <a:pt x="2989120" y="783058"/>
                  </a:cubicBezTo>
                  <a:cubicBezTo>
                    <a:pt x="3003691" y="786963"/>
                    <a:pt x="3016774" y="796426"/>
                    <a:pt x="3024912" y="810523"/>
                  </a:cubicBezTo>
                  <a:cubicBezTo>
                    <a:pt x="3041190" y="838717"/>
                    <a:pt x="3031530" y="874767"/>
                    <a:pt x="3003337" y="891043"/>
                  </a:cubicBezTo>
                  <a:cubicBezTo>
                    <a:pt x="2975144" y="907321"/>
                    <a:pt x="2939094" y="897662"/>
                    <a:pt x="2922817" y="869468"/>
                  </a:cubicBezTo>
                  <a:cubicBezTo>
                    <a:pt x="2906539" y="841274"/>
                    <a:pt x="2916199" y="805223"/>
                    <a:pt x="2944391" y="788946"/>
                  </a:cubicBezTo>
                  <a:cubicBezTo>
                    <a:pt x="2951439" y="784877"/>
                    <a:pt x="2958979" y="782429"/>
                    <a:pt x="2966577" y="781486"/>
                  </a:cubicBezTo>
                  <a:close/>
                  <a:moveTo>
                    <a:pt x="269164" y="781486"/>
                  </a:moveTo>
                  <a:cubicBezTo>
                    <a:pt x="276762" y="782429"/>
                    <a:pt x="284302" y="784878"/>
                    <a:pt x="291350" y="788947"/>
                  </a:cubicBezTo>
                  <a:cubicBezTo>
                    <a:pt x="319543" y="805224"/>
                    <a:pt x="329202" y="841274"/>
                    <a:pt x="312925" y="869468"/>
                  </a:cubicBezTo>
                  <a:cubicBezTo>
                    <a:pt x="296647" y="897661"/>
                    <a:pt x="260597" y="907321"/>
                    <a:pt x="232404" y="891044"/>
                  </a:cubicBezTo>
                  <a:cubicBezTo>
                    <a:pt x="204211" y="874767"/>
                    <a:pt x="194552" y="838716"/>
                    <a:pt x="210829" y="810523"/>
                  </a:cubicBezTo>
                  <a:cubicBezTo>
                    <a:pt x="223037" y="789378"/>
                    <a:pt x="246368" y="778658"/>
                    <a:pt x="269164" y="781486"/>
                  </a:cubicBezTo>
                  <a:close/>
                  <a:moveTo>
                    <a:pt x="2875331" y="620736"/>
                  </a:moveTo>
                  <a:cubicBezTo>
                    <a:pt x="2890272" y="622814"/>
                    <a:pt x="2904422" y="630591"/>
                    <a:pt x="2914237" y="643577"/>
                  </a:cubicBezTo>
                  <a:cubicBezTo>
                    <a:pt x="2933867" y="669548"/>
                    <a:pt x="2928727" y="706514"/>
                    <a:pt x="2902757" y="726144"/>
                  </a:cubicBezTo>
                  <a:cubicBezTo>
                    <a:pt x="2876787" y="745774"/>
                    <a:pt x="2839820" y="740634"/>
                    <a:pt x="2820190" y="714663"/>
                  </a:cubicBezTo>
                  <a:cubicBezTo>
                    <a:pt x="2800560" y="688692"/>
                    <a:pt x="2805700" y="651725"/>
                    <a:pt x="2831670" y="632095"/>
                  </a:cubicBezTo>
                  <a:cubicBezTo>
                    <a:pt x="2844655" y="622281"/>
                    <a:pt x="2860389" y="618658"/>
                    <a:pt x="2875331" y="620736"/>
                  </a:cubicBezTo>
                  <a:close/>
                  <a:moveTo>
                    <a:pt x="397670" y="603306"/>
                  </a:moveTo>
                  <a:cubicBezTo>
                    <a:pt x="405065" y="605286"/>
                    <a:pt x="412196" y="608750"/>
                    <a:pt x="418617" y="613751"/>
                  </a:cubicBezTo>
                  <a:cubicBezTo>
                    <a:pt x="444299" y="633756"/>
                    <a:pt x="448901" y="670793"/>
                    <a:pt x="428897" y="696476"/>
                  </a:cubicBezTo>
                  <a:cubicBezTo>
                    <a:pt x="408891" y="722159"/>
                    <a:pt x="371854" y="726762"/>
                    <a:pt x="346172" y="706757"/>
                  </a:cubicBezTo>
                  <a:cubicBezTo>
                    <a:pt x="320489" y="686753"/>
                    <a:pt x="315887" y="649715"/>
                    <a:pt x="335891" y="624032"/>
                  </a:cubicBezTo>
                  <a:cubicBezTo>
                    <a:pt x="350895" y="604770"/>
                    <a:pt x="375480" y="597365"/>
                    <a:pt x="397670" y="603306"/>
                  </a:cubicBezTo>
                  <a:close/>
                  <a:moveTo>
                    <a:pt x="2725617" y="457528"/>
                  </a:moveTo>
                  <a:cubicBezTo>
                    <a:pt x="2740702" y="457528"/>
                    <a:pt x="2755788" y="463283"/>
                    <a:pt x="2767298" y="474793"/>
                  </a:cubicBezTo>
                  <a:cubicBezTo>
                    <a:pt x="2790318" y="497813"/>
                    <a:pt x="2790318" y="535135"/>
                    <a:pt x="2767298" y="558154"/>
                  </a:cubicBezTo>
                  <a:cubicBezTo>
                    <a:pt x="2744279" y="581174"/>
                    <a:pt x="2706957" y="581174"/>
                    <a:pt x="2683937" y="558154"/>
                  </a:cubicBezTo>
                  <a:cubicBezTo>
                    <a:pt x="2660917" y="535134"/>
                    <a:pt x="2660917" y="497811"/>
                    <a:pt x="2683936" y="474792"/>
                  </a:cubicBezTo>
                  <a:cubicBezTo>
                    <a:pt x="2695446" y="463283"/>
                    <a:pt x="2710531" y="457528"/>
                    <a:pt x="2725617" y="457528"/>
                  </a:cubicBezTo>
                  <a:close/>
                  <a:moveTo>
                    <a:pt x="516473" y="457528"/>
                  </a:moveTo>
                  <a:cubicBezTo>
                    <a:pt x="531559" y="457528"/>
                    <a:pt x="546644" y="463282"/>
                    <a:pt x="558154" y="474792"/>
                  </a:cubicBezTo>
                  <a:cubicBezTo>
                    <a:pt x="581173" y="497811"/>
                    <a:pt x="581173" y="535134"/>
                    <a:pt x="558153" y="558154"/>
                  </a:cubicBezTo>
                  <a:cubicBezTo>
                    <a:pt x="535133" y="581174"/>
                    <a:pt x="497811" y="581174"/>
                    <a:pt x="474792" y="558154"/>
                  </a:cubicBezTo>
                  <a:cubicBezTo>
                    <a:pt x="451772" y="535135"/>
                    <a:pt x="451772" y="497813"/>
                    <a:pt x="474792" y="474793"/>
                  </a:cubicBezTo>
                  <a:cubicBezTo>
                    <a:pt x="486302" y="463283"/>
                    <a:pt x="501388" y="457528"/>
                    <a:pt x="516473" y="457528"/>
                  </a:cubicBezTo>
                  <a:close/>
                  <a:moveTo>
                    <a:pt x="2589947" y="330862"/>
                  </a:moveTo>
                  <a:cubicBezTo>
                    <a:pt x="2597344" y="332843"/>
                    <a:pt x="2604474" y="336306"/>
                    <a:pt x="2610895" y="341307"/>
                  </a:cubicBezTo>
                  <a:cubicBezTo>
                    <a:pt x="2636578" y="361312"/>
                    <a:pt x="2641181" y="398349"/>
                    <a:pt x="2621176" y="424032"/>
                  </a:cubicBezTo>
                  <a:cubicBezTo>
                    <a:pt x="2601172" y="449714"/>
                    <a:pt x="2564134" y="454316"/>
                    <a:pt x="2538451" y="434312"/>
                  </a:cubicBezTo>
                  <a:cubicBezTo>
                    <a:pt x="2512768" y="414306"/>
                    <a:pt x="2508165" y="377269"/>
                    <a:pt x="2528170" y="351587"/>
                  </a:cubicBezTo>
                  <a:cubicBezTo>
                    <a:pt x="2543174" y="332324"/>
                    <a:pt x="2567758" y="324921"/>
                    <a:pt x="2589947" y="330862"/>
                  </a:cubicBezTo>
                  <a:close/>
                  <a:moveTo>
                    <a:pt x="687237" y="316494"/>
                  </a:moveTo>
                  <a:cubicBezTo>
                    <a:pt x="702180" y="318572"/>
                    <a:pt x="716328" y="326348"/>
                    <a:pt x="726144" y="339334"/>
                  </a:cubicBezTo>
                  <a:cubicBezTo>
                    <a:pt x="745773" y="365304"/>
                    <a:pt x="740633" y="402271"/>
                    <a:pt x="714662" y="421901"/>
                  </a:cubicBezTo>
                  <a:cubicBezTo>
                    <a:pt x="688691" y="441532"/>
                    <a:pt x="651725" y="436392"/>
                    <a:pt x="632095" y="410421"/>
                  </a:cubicBezTo>
                  <a:cubicBezTo>
                    <a:pt x="612465" y="384451"/>
                    <a:pt x="617605" y="347485"/>
                    <a:pt x="643576" y="327854"/>
                  </a:cubicBezTo>
                  <a:cubicBezTo>
                    <a:pt x="656561" y="318039"/>
                    <a:pt x="672296" y="314417"/>
                    <a:pt x="687237" y="316494"/>
                  </a:cubicBezTo>
                  <a:close/>
                  <a:moveTo>
                    <a:pt x="2403031" y="209719"/>
                  </a:moveTo>
                  <a:cubicBezTo>
                    <a:pt x="2410630" y="210662"/>
                    <a:pt x="2418169" y="213110"/>
                    <a:pt x="2425218" y="217179"/>
                  </a:cubicBezTo>
                  <a:cubicBezTo>
                    <a:pt x="2453411" y="233457"/>
                    <a:pt x="2463071" y="269507"/>
                    <a:pt x="2446794" y="297700"/>
                  </a:cubicBezTo>
                  <a:cubicBezTo>
                    <a:pt x="2430517" y="325893"/>
                    <a:pt x="2394466" y="335552"/>
                    <a:pt x="2366273" y="319275"/>
                  </a:cubicBezTo>
                  <a:cubicBezTo>
                    <a:pt x="2338079" y="302997"/>
                    <a:pt x="2328420" y="266947"/>
                    <a:pt x="2344697" y="238754"/>
                  </a:cubicBezTo>
                  <a:cubicBezTo>
                    <a:pt x="2356905" y="217609"/>
                    <a:pt x="2380235" y="206890"/>
                    <a:pt x="2403031" y="209719"/>
                  </a:cubicBezTo>
                  <a:close/>
                  <a:moveTo>
                    <a:pt x="832709" y="209718"/>
                  </a:moveTo>
                  <a:cubicBezTo>
                    <a:pt x="840307" y="208775"/>
                    <a:pt x="847965" y="209338"/>
                    <a:pt x="855251" y="211290"/>
                  </a:cubicBezTo>
                  <a:cubicBezTo>
                    <a:pt x="869823" y="215194"/>
                    <a:pt x="882905" y="224657"/>
                    <a:pt x="891043" y="238753"/>
                  </a:cubicBezTo>
                  <a:cubicBezTo>
                    <a:pt x="907320" y="266946"/>
                    <a:pt x="897660" y="302997"/>
                    <a:pt x="869467" y="319275"/>
                  </a:cubicBezTo>
                  <a:cubicBezTo>
                    <a:pt x="841273" y="335552"/>
                    <a:pt x="805223" y="325893"/>
                    <a:pt x="788946" y="297699"/>
                  </a:cubicBezTo>
                  <a:cubicBezTo>
                    <a:pt x="772668" y="269507"/>
                    <a:pt x="782328" y="233456"/>
                    <a:pt x="810522" y="217179"/>
                  </a:cubicBezTo>
                  <a:cubicBezTo>
                    <a:pt x="817570" y="213109"/>
                    <a:pt x="825110" y="210661"/>
                    <a:pt x="832709" y="209718"/>
                  </a:cubicBezTo>
                  <a:close/>
                  <a:moveTo>
                    <a:pt x="2229310" y="123270"/>
                  </a:moveTo>
                  <a:cubicBezTo>
                    <a:pt x="2236967" y="123269"/>
                    <a:pt x="2244751" y="124769"/>
                    <a:pt x="2252248" y="127938"/>
                  </a:cubicBezTo>
                  <a:cubicBezTo>
                    <a:pt x="2282233" y="140614"/>
                    <a:pt x="2296265" y="175198"/>
                    <a:pt x="2283589" y="205183"/>
                  </a:cubicBezTo>
                  <a:cubicBezTo>
                    <a:pt x="2270913" y="235168"/>
                    <a:pt x="2236329" y="249200"/>
                    <a:pt x="2206343" y="236523"/>
                  </a:cubicBezTo>
                  <a:cubicBezTo>
                    <a:pt x="2176358" y="223847"/>
                    <a:pt x="2162325" y="189263"/>
                    <a:pt x="2175001" y="159278"/>
                  </a:cubicBezTo>
                  <a:cubicBezTo>
                    <a:pt x="2184508" y="136790"/>
                    <a:pt x="2206338" y="123275"/>
                    <a:pt x="2229310" y="123270"/>
                  </a:cubicBezTo>
                  <a:close/>
                  <a:moveTo>
                    <a:pt x="1034588" y="114597"/>
                  </a:moveTo>
                  <a:cubicBezTo>
                    <a:pt x="1042244" y="114710"/>
                    <a:pt x="1049751" y="116322"/>
                    <a:pt x="1056699" y="119259"/>
                  </a:cubicBezTo>
                  <a:cubicBezTo>
                    <a:pt x="1070594" y="125132"/>
                    <a:pt x="1082249" y="136307"/>
                    <a:pt x="1088368" y="151389"/>
                  </a:cubicBezTo>
                  <a:cubicBezTo>
                    <a:pt x="1100607" y="181555"/>
                    <a:pt x="1086074" y="215932"/>
                    <a:pt x="1055908" y="228173"/>
                  </a:cubicBezTo>
                  <a:cubicBezTo>
                    <a:pt x="1025741" y="240412"/>
                    <a:pt x="991365" y="225880"/>
                    <a:pt x="979126" y="195713"/>
                  </a:cubicBezTo>
                  <a:cubicBezTo>
                    <a:pt x="966885" y="165548"/>
                    <a:pt x="981418" y="131171"/>
                    <a:pt x="1011585" y="118932"/>
                  </a:cubicBezTo>
                  <a:cubicBezTo>
                    <a:pt x="1019126" y="115871"/>
                    <a:pt x="1026932" y="114485"/>
                    <a:pt x="1034588" y="114597"/>
                  </a:cubicBezTo>
                  <a:close/>
                  <a:moveTo>
                    <a:pt x="2017241" y="53772"/>
                  </a:moveTo>
                  <a:cubicBezTo>
                    <a:pt x="2024825" y="52716"/>
                    <a:pt x="2032741" y="53130"/>
                    <a:pt x="2040603" y="55236"/>
                  </a:cubicBezTo>
                  <a:cubicBezTo>
                    <a:pt x="2072048" y="63662"/>
                    <a:pt x="2090710" y="95984"/>
                    <a:pt x="2082284" y="127429"/>
                  </a:cubicBezTo>
                  <a:cubicBezTo>
                    <a:pt x="2073858" y="158874"/>
                    <a:pt x="2041536" y="177535"/>
                    <a:pt x="2010090" y="169109"/>
                  </a:cubicBezTo>
                  <a:cubicBezTo>
                    <a:pt x="1978645" y="160683"/>
                    <a:pt x="1959983" y="128361"/>
                    <a:pt x="1968409" y="96916"/>
                  </a:cubicBezTo>
                  <a:cubicBezTo>
                    <a:pt x="1974728" y="73333"/>
                    <a:pt x="1994489" y="56940"/>
                    <a:pt x="2017241" y="53772"/>
                  </a:cubicBezTo>
                  <a:close/>
                  <a:moveTo>
                    <a:pt x="1218499" y="53771"/>
                  </a:moveTo>
                  <a:cubicBezTo>
                    <a:pt x="1226083" y="54827"/>
                    <a:pt x="1233334" y="57353"/>
                    <a:pt x="1239866" y="61124"/>
                  </a:cubicBezTo>
                  <a:cubicBezTo>
                    <a:pt x="1252931" y="68667"/>
                    <a:pt x="1263118" y="81193"/>
                    <a:pt x="1267331" y="96916"/>
                  </a:cubicBezTo>
                  <a:cubicBezTo>
                    <a:pt x="1275757" y="128360"/>
                    <a:pt x="1257095" y="160683"/>
                    <a:pt x="1225649" y="169109"/>
                  </a:cubicBezTo>
                  <a:cubicBezTo>
                    <a:pt x="1194203" y="177535"/>
                    <a:pt x="1161882" y="158874"/>
                    <a:pt x="1153457" y="127428"/>
                  </a:cubicBezTo>
                  <a:cubicBezTo>
                    <a:pt x="1145030" y="95983"/>
                    <a:pt x="1163691" y="63661"/>
                    <a:pt x="1195137" y="55235"/>
                  </a:cubicBezTo>
                  <a:cubicBezTo>
                    <a:pt x="1202999" y="53129"/>
                    <a:pt x="1210915" y="52715"/>
                    <a:pt x="1218499" y="53771"/>
                  </a:cubicBezTo>
                  <a:close/>
                  <a:moveTo>
                    <a:pt x="1844295" y="15447"/>
                  </a:moveTo>
                  <a:cubicBezTo>
                    <a:pt x="1876539" y="19930"/>
                    <a:pt x="1899044" y="49704"/>
                    <a:pt x="1894561" y="81948"/>
                  </a:cubicBezTo>
                  <a:cubicBezTo>
                    <a:pt x="1890078" y="114192"/>
                    <a:pt x="1860304" y="136697"/>
                    <a:pt x="1828059" y="132213"/>
                  </a:cubicBezTo>
                  <a:cubicBezTo>
                    <a:pt x="1795814" y="127730"/>
                    <a:pt x="1773309" y="97956"/>
                    <a:pt x="1777792" y="65712"/>
                  </a:cubicBezTo>
                  <a:cubicBezTo>
                    <a:pt x="1782276" y="33468"/>
                    <a:pt x="1812050" y="10963"/>
                    <a:pt x="1844295" y="15447"/>
                  </a:cubicBezTo>
                  <a:close/>
                  <a:moveTo>
                    <a:pt x="1414838" y="11500"/>
                  </a:moveTo>
                  <a:cubicBezTo>
                    <a:pt x="1422915" y="10496"/>
                    <a:pt x="1430813" y="11177"/>
                    <a:pt x="1438179" y="13267"/>
                  </a:cubicBezTo>
                  <a:cubicBezTo>
                    <a:pt x="1445545" y="15357"/>
                    <a:pt x="1452379" y="18858"/>
                    <a:pt x="1458330" y="23493"/>
                  </a:cubicBezTo>
                  <a:cubicBezTo>
                    <a:pt x="1470231" y="32763"/>
                    <a:pt x="1478596" y="46573"/>
                    <a:pt x="1480604" y="62726"/>
                  </a:cubicBezTo>
                  <a:cubicBezTo>
                    <a:pt x="1484619" y="95031"/>
                    <a:pt x="1461683" y="124476"/>
                    <a:pt x="1429377" y="128491"/>
                  </a:cubicBezTo>
                  <a:cubicBezTo>
                    <a:pt x="1397070" y="132506"/>
                    <a:pt x="1367627" y="109571"/>
                    <a:pt x="1363613" y="77265"/>
                  </a:cubicBezTo>
                  <a:cubicBezTo>
                    <a:pt x="1359597" y="44959"/>
                    <a:pt x="1382531" y="15515"/>
                    <a:pt x="1414838" y="11500"/>
                  </a:cubicBezTo>
                  <a:close/>
                  <a:moveTo>
                    <a:pt x="1621045" y="0"/>
                  </a:moveTo>
                  <a:cubicBezTo>
                    <a:pt x="1653600" y="0"/>
                    <a:pt x="1679991" y="26391"/>
                    <a:pt x="1679991" y="58945"/>
                  </a:cubicBezTo>
                  <a:cubicBezTo>
                    <a:pt x="1679991" y="91499"/>
                    <a:pt x="1653600" y="117890"/>
                    <a:pt x="1621045" y="117890"/>
                  </a:cubicBezTo>
                  <a:cubicBezTo>
                    <a:pt x="1588490" y="117890"/>
                    <a:pt x="1562099" y="91499"/>
                    <a:pt x="1562099" y="58945"/>
                  </a:cubicBezTo>
                  <a:cubicBezTo>
                    <a:pt x="1562099" y="26391"/>
                    <a:pt x="1588490" y="0"/>
                    <a:pt x="1621045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noFill/>
            </a:ln>
            <a:scene3d>
              <a:camera prst="orthographicFront"/>
              <a:lightRig rig="threePt" dir="t"/>
            </a:scene3d>
            <a:sp3d>
              <a:bevelT w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0" name="グループ化 1029">
            <a:extLst>
              <a:ext uri="{FF2B5EF4-FFF2-40B4-BE49-F238E27FC236}">
                <a16:creationId xmlns:a16="http://schemas.microsoft.com/office/drawing/2014/main" id="{26DB9B2A-437D-4C8D-ABD7-070C696969E8}"/>
              </a:ext>
            </a:extLst>
          </p:cNvPr>
          <p:cNvGrpSpPr/>
          <p:nvPr/>
        </p:nvGrpSpPr>
        <p:grpSpPr>
          <a:xfrm>
            <a:off x="6646454" y="3800660"/>
            <a:ext cx="2582021" cy="2582020"/>
            <a:chOff x="4371710" y="3800660"/>
            <a:chExt cx="2582021" cy="2582020"/>
          </a:xfrm>
        </p:grpSpPr>
        <p:grpSp>
          <p:nvGrpSpPr>
            <p:cNvPr id="1031" name="グループ化 1030">
              <a:extLst>
                <a:ext uri="{FF2B5EF4-FFF2-40B4-BE49-F238E27FC236}">
                  <a16:creationId xmlns:a16="http://schemas.microsoft.com/office/drawing/2014/main" id="{08EB2639-95DD-4339-8328-09B0BCD15A73}"/>
                </a:ext>
              </a:extLst>
            </p:cNvPr>
            <p:cNvGrpSpPr/>
            <p:nvPr/>
          </p:nvGrpSpPr>
          <p:grpSpPr>
            <a:xfrm>
              <a:off x="4371710" y="3800660"/>
              <a:ext cx="2582021" cy="2582020"/>
              <a:chOff x="5144380" y="4548145"/>
              <a:chExt cx="3615946" cy="3615944"/>
            </a:xfrm>
          </p:grpSpPr>
          <p:sp>
            <p:nvSpPr>
              <p:cNvPr id="1170" name="楕円 1169">
                <a:extLst>
                  <a:ext uri="{FF2B5EF4-FFF2-40B4-BE49-F238E27FC236}">
                    <a16:creationId xmlns:a16="http://schemas.microsoft.com/office/drawing/2014/main" id="{7BE1041A-A410-4454-A00C-03D79A77DD25}"/>
                  </a:ext>
                </a:extLst>
              </p:cNvPr>
              <p:cNvSpPr/>
              <p:nvPr/>
            </p:nvSpPr>
            <p:spPr>
              <a:xfrm>
                <a:off x="5144380" y="4548145"/>
                <a:ext cx="3615946" cy="3615944"/>
              </a:xfrm>
              <a:prstGeom prst="ellipse">
                <a:avLst/>
              </a:prstGeom>
              <a:solidFill>
                <a:srgbClr val="EEEFBF"/>
              </a:solidFill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170">
                <a:extLst>
                  <a:ext uri="{FF2B5EF4-FFF2-40B4-BE49-F238E27FC236}">
                    <a16:creationId xmlns:a16="http://schemas.microsoft.com/office/drawing/2014/main" id="{A5727A3B-6A56-418C-9BE9-0CEBC63E0DCC}"/>
                  </a:ext>
                </a:extLst>
              </p:cNvPr>
              <p:cNvSpPr/>
              <p:nvPr/>
            </p:nvSpPr>
            <p:spPr>
              <a:xfrm>
                <a:off x="5257170" y="4663660"/>
                <a:ext cx="3384914" cy="3384914"/>
              </a:xfrm>
              <a:prstGeom prst="ellipse">
                <a:avLst/>
              </a:prstGeom>
              <a:solidFill>
                <a:srgbClr val="6C6A4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171">
                <a:extLst>
                  <a:ext uri="{FF2B5EF4-FFF2-40B4-BE49-F238E27FC236}">
                    <a16:creationId xmlns:a16="http://schemas.microsoft.com/office/drawing/2014/main" id="{1F8DAA2C-1D7D-4C4A-A4F9-511002B08A6A}"/>
                  </a:ext>
                </a:extLst>
              </p:cNvPr>
              <p:cNvSpPr/>
              <p:nvPr/>
            </p:nvSpPr>
            <p:spPr>
              <a:xfrm>
                <a:off x="5284035" y="4690525"/>
                <a:ext cx="3331184" cy="3331184"/>
              </a:xfrm>
              <a:prstGeom prst="ellipse">
                <a:avLst/>
              </a:prstGeom>
              <a:solidFill>
                <a:srgbClr val="EEEFBF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0A1F5E52-0400-43ED-9460-653D2CD10CDD}"/>
                  </a:ext>
                </a:extLst>
              </p:cNvPr>
              <p:cNvSpPr/>
              <p:nvPr/>
            </p:nvSpPr>
            <p:spPr>
              <a:xfrm>
                <a:off x="5811281" y="4916060"/>
                <a:ext cx="2276693" cy="2911980"/>
              </a:xfrm>
              <a:custGeom>
                <a:avLst/>
                <a:gdLst>
                  <a:gd name="connsiteX0" fmla="*/ 340903 w 2414430"/>
                  <a:gd name="connsiteY0" fmla="*/ 2391108 h 3088152"/>
                  <a:gd name="connsiteX1" fmla="*/ 358322 w 2414430"/>
                  <a:gd name="connsiteY1" fmla="*/ 2410274 h 3088152"/>
                  <a:gd name="connsiteX2" fmla="*/ 1224520 w 2414430"/>
                  <a:gd name="connsiteY2" fmla="*/ 2769065 h 3088152"/>
                  <a:gd name="connsiteX3" fmla="*/ 2003727 w 2414430"/>
                  <a:gd name="connsiteY3" fmla="*/ 2489337 h 3088152"/>
                  <a:gd name="connsiteX4" fmla="*/ 2062199 w 2414430"/>
                  <a:gd name="connsiteY4" fmla="*/ 2436195 h 3088152"/>
                  <a:gd name="connsiteX5" fmla="*/ 2270526 w 2414430"/>
                  <a:gd name="connsiteY5" fmla="*/ 2677548 h 3088152"/>
                  <a:gd name="connsiteX6" fmla="*/ 2206696 w 2414430"/>
                  <a:gd name="connsiteY6" fmla="*/ 2735560 h 3088152"/>
                  <a:gd name="connsiteX7" fmla="*/ 1224520 w 2414430"/>
                  <a:gd name="connsiteY7" fmla="*/ 3088152 h 3088152"/>
                  <a:gd name="connsiteX8" fmla="*/ 132693 w 2414430"/>
                  <a:gd name="connsiteY8" fmla="*/ 2635903 h 3088152"/>
                  <a:gd name="connsiteX9" fmla="*/ 131109 w 2414430"/>
                  <a:gd name="connsiteY9" fmla="*/ 2634160 h 3088152"/>
                  <a:gd name="connsiteX10" fmla="*/ 1224520 w 2414430"/>
                  <a:gd name="connsiteY10" fmla="*/ 0 h 3088152"/>
                  <a:gd name="connsiteX11" fmla="*/ 2316347 w 2414430"/>
                  <a:gd name="connsiteY11" fmla="*/ 452249 h 3088152"/>
                  <a:gd name="connsiteX12" fmla="*/ 2414430 w 2414430"/>
                  <a:gd name="connsiteY12" fmla="*/ 560168 h 3088152"/>
                  <a:gd name="connsiteX13" fmla="*/ 2178150 w 2414430"/>
                  <a:gd name="connsiteY13" fmla="*/ 776061 h 3088152"/>
                  <a:gd name="connsiteX14" fmla="*/ 2169781 w 2414430"/>
                  <a:gd name="connsiteY14" fmla="*/ 764869 h 3088152"/>
                  <a:gd name="connsiteX15" fmla="*/ 1224520 w 2414430"/>
                  <a:gd name="connsiteY15" fmla="*/ 319087 h 3088152"/>
                  <a:gd name="connsiteX16" fmla="*/ 279259 w 2414430"/>
                  <a:gd name="connsiteY16" fmla="*/ 764869 h 3088152"/>
                  <a:gd name="connsiteX17" fmla="*/ 236446 w 2414430"/>
                  <a:gd name="connsiteY17" fmla="*/ 822123 h 3088152"/>
                  <a:gd name="connsiteX18" fmla="*/ 0 w 2414430"/>
                  <a:gd name="connsiteY18" fmla="*/ 606079 h 3088152"/>
                  <a:gd name="connsiteX19" fmla="*/ 33036 w 2414430"/>
                  <a:gd name="connsiteY19" fmla="*/ 561900 h 3088152"/>
                  <a:gd name="connsiteX20" fmla="*/ 1224520 w 2414430"/>
                  <a:gd name="connsiteY20" fmla="*/ 0 h 308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14430" h="3088152">
                    <a:moveTo>
                      <a:pt x="340903" y="2391108"/>
                    </a:moveTo>
                    <a:lnTo>
                      <a:pt x="358322" y="2410274"/>
                    </a:lnTo>
                    <a:cubicBezTo>
                      <a:pt x="580001" y="2631954"/>
                      <a:pt x="886249" y="2769065"/>
                      <a:pt x="1224520" y="2769065"/>
                    </a:cubicBezTo>
                    <a:cubicBezTo>
                      <a:pt x="1520508" y="2769065"/>
                      <a:pt x="1791977" y="2664089"/>
                      <a:pt x="2003727" y="2489337"/>
                    </a:cubicBezTo>
                    <a:lnTo>
                      <a:pt x="2062199" y="2436195"/>
                    </a:lnTo>
                    <a:lnTo>
                      <a:pt x="2270526" y="2677548"/>
                    </a:lnTo>
                    <a:lnTo>
                      <a:pt x="2206696" y="2735560"/>
                    </a:lnTo>
                    <a:cubicBezTo>
                      <a:pt x="1939789" y="2955832"/>
                      <a:pt x="1597607" y="3088152"/>
                      <a:pt x="1224520" y="3088152"/>
                    </a:cubicBezTo>
                    <a:cubicBezTo>
                      <a:pt x="798135" y="3088152"/>
                      <a:pt x="412116" y="2915326"/>
                      <a:pt x="132693" y="2635903"/>
                    </a:cubicBezTo>
                    <a:lnTo>
                      <a:pt x="131109" y="2634160"/>
                    </a:lnTo>
                    <a:close/>
                    <a:moveTo>
                      <a:pt x="1224520" y="0"/>
                    </a:moveTo>
                    <a:cubicBezTo>
                      <a:pt x="1650905" y="0"/>
                      <a:pt x="2036924" y="172827"/>
                      <a:pt x="2316347" y="452249"/>
                    </a:cubicBezTo>
                    <a:lnTo>
                      <a:pt x="2414430" y="560168"/>
                    </a:lnTo>
                    <a:lnTo>
                      <a:pt x="2178150" y="776061"/>
                    </a:lnTo>
                    <a:lnTo>
                      <a:pt x="2169781" y="764869"/>
                    </a:lnTo>
                    <a:cubicBezTo>
                      <a:pt x="1945100" y="492619"/>
                      <a:pt x="1605076" y="319087"/>
                      <a:pt x="1224520" y="319087"/>
                    </a:cubicBezTo>
                    <a:cubicBezTo>
                      <a:pt x="843965" y="319087"/>
                      <a:pt x="503940" y="492619"/>
                      <a:pt x="279259" y="764869"/>
                    </a:cubicBezTo>
                    <a:lnTo>
                      <a:pt x="236446" y="822123"/>
                    </a:lnTo>
                    <a:lnTo>
                      <a:pt x="0" y="606079"/>
                    </a:lnTo>
                    <a:lnTo>
                      <a:pt x="33036" y="561900"/>
                    </a:lnTo>
                    <a:cubicBezTo>
                      <a:pt x="316242" y="218734"/>
                      <a:pt x="744837" y="0"/>
                      <a:pt x="1224520" y="0"/>
                    </a:cubicBezTo>
                    <a:close/>
                  </a:path>
                </a:pathLst>
              </a:custGeom>
              <a:pattFill prst="dkVert">
                <a:fgClr>
                  <a:srgbClr val="EEEFBF"/>
                </a:fgClr>
                <a:bgClr>
                  <a:schemeClr val="bg1"/>
                </a:bgClr>
              </a:patt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70D3A00D-EAC9-43D2-9B4A-454E575FB208}"/>
                  </a:ext>
                </a:extLst>
              </p:cNvPr>
              <p:cNvSpPr/>
              <p:nvPr/>
            </p:nvSpPr>
            <p:spPr>
              <a:xfrm>
                <a:off x="5934511" y="4949189"/>
                <a:ext cx="2063263" cy="2835171"/>
              </a:xfrm>
              <a:custGeom>
                <a:avLst/>
                <a:gdLst>
                  <a:gd name="connsiteX0" fmla="*/ 900917 w 2063263"/>
                  <a:gd name="connsiteY0" fmla="*/ 2783130 h 2835171"/>
                  <a:gd name="connsiteX1" fmla="*/ 899621 w 2063263"/>
                  <a:gd name="connsiteY1" fmla="*/ 2784233 h 2835171"/>
                  <a:gd name="connsiteX2" fmla="*/ 899621 w 2063263"/>
                  <a:gd name="connsiteY2" fmla="*/ 2799610 h 2835171"/>
                  <a:gd name="connsiteX3" fmla="*/ 900917 w 2063263"/>
                  <a:gd name="connsiteY3" fmla="*/ 2800713 h 2835171"/>
                  <a:gd name="connsiteX4" fmla="*/ 1162867 w 2063263"/>
                  <a:gd name="connsiteY4" fmla="*/ 2800713 h 2835171"/>
                  <a:gd name="connsiteX5" fmla="*/ 1164163 w 2063263"/>
                  <a:gd name="connsiteY5" fmla="*/ 2799610 h 2835171"/>
                  <a:gd name="connsiteX6" fmla="*/ 1164163 w 2063263"/>
                  <a:gd name="connsiteY6" fmla="*/ 2784233 h 2835171"/>
                  <a:gd name="connsiteX7" fmla="*/ 1162867 w 2063263"/>
                  <a:gd name="connsiteY7" fmla="*/ 2783130 h 2835171"/>
                  <a:gd name="connsiteX8" fmla="*/ 900917 w 2063263"/>
                  <a:gd name="connsiteY8" fmla="*/ 2727093 h 2835171"/>
                  <a:gd name="connsiteX9" fmla="*/ 899621 w 2063263"/>
                  <a:gd name="connsiteY9" fmla="*/ 2728196 h 2835171"/>
                  <a:gd name="connsiteX10" fmla="*/ 899621 w 2063263"/>
                  <a:gd name="connsiteY10" fmla="*/ 2743573 h 2835171"/>
                  <a:gd name="connsiteX11" fmla="*/ 900917 w 2063263"/>
                  <a:gd name="connsiteY11" fmla="*/ 2744676 h 2835171"/>
                  <a:gd name="connsiteX12" fmla="*/ 1162867 w 2063263"/>
                  <a:gd name="connsiteY12" fmla="*/ 2744676 h 2835171"/>
                  <a:gd name="connsiteX13" fmla="*/ 1164163 w 2063263"/>
                  <a:gd name="connsiteY13" fmla="*/ 2743573 h 2835171"/>
                  <a:gd name="connsiteX14" fmla="*/ 1164163 w 2063263"/>
                  <a:gd name="connsiteY14" fmla="*/ 2728196 h 2835171"/>
                  <a:gd name="connsiteX15" fmla="*/ 1162867 w 2063263"/>
                  <a:gd name="connsiteY15" fmla="*/ 2727093 h 2835171"/>
                  <a:gd name="connsiteX16" fmla="*/ 834605 w 2063263"/>
                  <a:gd name="connsiteY16" fmla="*/ 2617945 h 2835171"/>
                  <a:gd name="connsiteX17" fmla="*/ 1228263 w 2063263"/>
                  <a:gd name="connsiteY17" fmla="*/ 2617945 h 2835171"/>
                  <a:gd name="connsiteX18" fmla="*/ 1234090 w 2063263"/>
                  <a:gd name="connsiteY18" fmla="*/ 2622906 h 2835171"/>
                  <a:gd name="connsiteX19" fmla="*/ 1234090 w 2063263"/>
                  <a:gd name="connsiteY19" fmla="*/ 2660828 h 2835171"/>
                  <a:gd name="connsiteX20" fmla="*/ 1228263 w 2063263"/>
                  <a:gd name="connsiteY20" fmla="*/ 2665788 h 2835171"/>
                  <a:gd name="connsiteX21" fmla="*/ 1071482 w 2063263"/>
                  <a:gd name="connsiteY21" fmla="*/ 2665788 h 2835171"/>
                  <a:gd name="connsiteX22" fmla="*/ 1071482 w 2063263"/>
                  <a:gd name="connsiteY22" fmla="*/ 2691395 h 2835171"/>
                  <a:gd name="connsiteX23" fmla="*/ 1203056 w 2063263"/>
                  <a:gd name="connsiteY23" fmla="*/ 2691395 h 2835171"/>
                  <a:gd name="connsiteX24" fmla="*/ 1213650 w 2063263"/>
                  <a:gd name="connsiteY24" fmla="*/ 2700412 h 2835171"/>
                  <a:gd name="connsiteX25" fmla="*/ 1213650 w 2063263"/>
                  <a:gd name="connsiteY25" fmla="*/ 2826154 h 2835171"/>
                  <a:gd name="connsiteX26" fmla="*/ 1203056 w 2063263"/>
                  <a:gd name="connsiteY26" fmla="*/ 2835171 h 2835171"/>
                  <a:gd name="connsiteX27" fmla="*/ 859812 w 2063263"/>
                  <a:gd name="connsiteY27" fmla="*/ 2835171 h 2835171"/>
                  <a:gd name="connsiteX28" fmla="*/ 849219 w 2063263"/>
                  <a:gd name="connsiteY28" fmla="*/ 2826154 h 2835171"/>
                  <a:gd name="connsiteX29" fmla="*/ 849219 w 2063263"/>
                  <a:gd name="connsiteY29" fmla="*/ 2700412 h 2835171"/>
                  <a:gd name="connsiteX30" fmla="*/ 859812 w 2063263"/>
                  <a:gd name="connsiteY30" fmla="*/ 2691395 h 2835171"/>
                  <a:gd name="connsiteX31" fmla="*/ 992302 w 2063263"/>
                  <a:gd name="connsiteY31" fmla="*/ 2691395 h 2835171"/>
                  <a:gd name="connsiteX32" fmla="*/ 992302 w 2063263"/>
                  <a:gd name="connsiteY32" fmla="*/ 2665788 h 2835171"/>
                  <a:gd name="connsiteX33" fmla="*/ 834605 w 2063263"/>
                  <a:gd name="connsiteY33" fmla="*/ 2665788 h 2835171"/>
                  <a:gd name="connsiteX34" fmla="*/ 828778 w 2063263"/>
                  <a:gd name="connsiteY34" fmla="*/ 2660828 h 2835171"/>
                  <a:gd name="connsiteX35" fmla="*/ 828778 w 2063263"/>
                  <a:gd name="connsiteY35" fmla="*/ 2622906 h 2835171"/>
                  <a:gd name="connsiteX36" fmla="*/ 834605 w 2063263"/>
                  <a:gd name="connsiteY36" fmla="*/ 2617945 h 2835171"/>
                  <a:gd name="connsiteX37" fmla="*/ 1668913 w 2063263"/>
                  <a:gd name="connsiteY37" fmla="*/ 2478212 h 2835171"/>
                  <a:gd name="connsiteX38" fmla="*/ 1597517 w 2063263"/>
                  <a:gd name="connsiteY38" fmla="*/ 2526233 h 2835171"/>
                  <a:gd name="connsiteX39" fmla="*/ 1596750 w 2063263"/>
                  <a:gd name="connsiteY39" fmla="*/ 2528968 h 2835171"/>
                  <a:gd name="connsiteX40" fmla="*/ 1643250 w 2063263"/>
                  <a:gd name="connsiteY40" fmla="*/ 2598101 h 2835171"/>
                  <a:gd name="connsiteX41" fmla="*/ 1646072 w 2063263"/>
                  <a:gd name="connsiteY41" fmla="*/ 2598422 h 2835171"/>
                  <a:gd name="connsiteX42" fmla="*/ 1717468 w 2063263"/>
                  <a:gd name="connsiteY42" fmla="*/ 2550400 h 2835171"/>
                  <a:gd name="connsiteX43" fmla="*/ 1718235 w 2063263"/>
                  <a:gd name="connsiteY43" fmla="*/ 2547665 h 2835171"/>
                  <a:gd name="connsiteX44" fmla="*/ 1671735 w 2063263"/>
                  <a:gd name="connsiteY44" fmla="*/ 2478532 h 2835171"/>
                  <a:gd name="connsiteX45" fmla="*/ 1668913 w 2063263"/>
                  <a:gd name="connsiteY45" fmla="*/ 2478212 h 2835171"/>
                  <a:gd name="connsiteX46" fmla="*/ 261171 w 2063263"/>
                  <a:gd name="connsiteY46" fmla="*/ 2473537 h 2835171"/>
                  <a:gd name="connsiteX47" fmla="*/ 198206 w 2063263"/>
                  <a:gd name="connsiteY47" fmla="*/ 2507279 h 2835171"/>
                  <a:gd name="connsiteX48" fmla="*/ 295501 w 2063263"/>
                  <a:gd name="connsiteY48" fmla="*/ 2577383 h 2835171"/>
                  <a:gd name="connsiteX49" fmla="*/ 326148 w 2063263"/>
                  <a:gd name="connsiteY49" fmla="*/ 2520354 h 2835171"/>
                  <a:gd name="connsiteX50" fmla="*/ 1798350 w 2063263"/>
                  <a:gd name="connsiteY50" fmla="*/ 2391149 h 2835171"/>
                  <a:gd name="connsiteX51" fmla="*/ 1726955 w 2063263"/>
                  <a:gd name="connsiteY51" fmla="*/ 2439171 h 2835171"/>
                  <a:gd name="connsiteX52" fmla="*/ 1726187 w 2063263"/>
                  <a:gd name="connsiteY52" fmla="*/ 2441906 h 2835171"/>
                  <a:gd name="connsiteX53" fmla="*/ 1772688 w 2063263"/>
                  <a:gd name="connsiteY53" fmla="*/ 2511039 h 2835171"/>
                  <a:gd name="connsiteX54" fmla="*/ 1775510 w 2063263"/>
                  <a:gd name="connsiteY54" fmla="*/ 2511360 h 2835171"/>
                  <a:gd name="connsiteX55" fmla="*/ 1846905 w 2063263"/>
                  <a:gd name="connsiteY55" fmla="*/ 2463338 h 2835171"/>
                  <a:gd name="connsiteX56" fmla="*/ 1847672 w 2063263"/>
                  <a:gd name="connsiteY56" fmla="*/ 2460603 h 2835171"/>
                  <a:gd name="connsiteX57" fmla="*/ 1801172 w 2063263"/>
                  <a:gd name="connsiteY57" fmla="*/ 2391470 h 2835171"/>
                  <a:gd name="connsiteX58" fmla="*/ 1798350 w 2063263"/>
                  <a:gd name="connsiteY58" fmla="*/ 2391149 h 2835171"/>
                  <a:gd name="connsiteX59" fmla="*/ 1825504 w 2063263"/>
                  <a:gd name="connsiteY59" fmla="*/ 2334257 h 2835171"/>
                  <a:gd name="connsiteX60" fmla="*/ 1833297 w 2063263"/>
                  <a:gd name="connsiteY60" fmla="*/ 2335143 h 2835171"/>
                  <a:gd name="connsiteX61" fmla="*/ 1946199 w 2063263"/>
                  <a:gd name="connsiteY61" fmla="*/ 2502997 h 2835171"/>
                  <a:gd name="connsiteX62" fmla="*/ 1944081 w 2063263"/>
                  <a:gd name="connsiteY62" fmla="*/ 2510549 h 2835171"/>
                  <a:gd name="connsiteX63" fmla="*/ 1899047 w 2063263"/>
                  <a:gd name="connsiteY63" fmla="*/ 2540840 h 2835171"/>
                  <a:gd name="connsiteX64" fmla="*/ 1868009 w 2063263"/>
                  <a:gd name="connsiteY64" fmla="*/ 2494694 h 2835171"/>
                  <a:gd name="connsiteX65" fmla="*/ 1864818 w 2063263"/>
                  <a:gd name="connsiteY65" fmla="*/ 2494332 h 2835171"/>
                  <a:gd name="connsiteX66" fmla="*/ 1666241 w 2063263"/>
                  <a:gd name="connsiteY66" fmla="*/ 2627899 h 2835171"/>
                  <a:gd name="connsiteX67" fmla="*/ 1665373 w 2063263"/>
                  <a:gd name="connsiteY67" fmla="*/ 2630992 h 2835171"/>
                  <a:gd name="connsiteX68" fmla="*/ 1696411 w 2063263"/>
                  <a:gd name="connsiteY68" fmla="*/ 2677137 h 2835171"/>
                  <a:gd name="connsiteX69" fmla="*/ 1651600 w 2063263"/>
                  <a:gd name="connsiteY69" fmla="*/ 2707277 h 2835171"/>
                  <a:gd name="connsiteX70" fmla="*/ 1643807 w 2063263"/>
                  <a:gd name="connsiteY70" fmla="*/ 2706392 h 2835171"/>
                  <a:gd name="connsiteX71" fmla="*/ 1530905 w 2063263"/>
                  <a:gd name="connsiteY71" fmla="*/ 2538538 h 2835171"/>
                  <a:gd name="connsiteX72" fmla="*/ 1533023 w 2063263"/>
                  <a:gd name="connsiteY72" fmla="*/ 2530986 h 2835171"/>
                  <a:gd name="connsiteX73" fmla="*/ 206855 w 2063263"/>
                  <a:gd name="connsiteY73" fmla="*/ 2308079 h 2835171"/>
                  <a:gd name="connsiteX74" fmla="*/ 485920 w 2063263"/>
                  <a:gd name="connsiteY74" fmla="*/ 2509153 h 2835171"/>
                  <a:gd name="connsiteX75" fmla="*/ 488339 w 2063263"/>
                  <a:gd name="connsiteY75" fmla="*/ 2518985 h 2835171"/>
                  <a:gd name="connsiteX76" fmla="*/ 472992 w 2063263"/>
                  <a:gd name="connsiteY76" fmla="*/ 2540285 h 2835171"/>
                  <a:gd name="connsiteX77" fmla="*/ 462900 w 2063263"/>
                  <a:gd name="connsiteY77" fmla="*/ 2541102 h 2835171"/>
                  <a:gd name="connsiteX78" fmla="*/ 323081 w 2063263"/>
                  <a:gd name="connsiteY78" fmla="*/ 2440359 h 2835171"/>
                  <a:gd name="connsiteX79" fmla="*/ 299801 w 2063263"/>
                  <a:gd name="connsiteY79" fmla="*/ 2452835 h 2835171"/>
                  <a:gd name="connsiteX80" fmla="*/ 387055 w 2063263"/>
                  <a:gd name="connsiteY80" fmla="*/ 2515703 h 2835171"/>
                  <a:gd name="connsiteX81" fmla="*/ 389474 w 2063263"/>
                  <a:gd name="connsiteY81" fmla="*/ 2525536 h 2835171"/>
                  <a:gd name="connsiteX82" fmla="*/ 388229 w 2063263"/>
                  <a:gd name="connsiteY82" fmla="*/ 2527264 h 2835171"/>
                  <a:gd name="connsiteX83" fmla="*/ 388221 w 2063263"/>
                  <a:gd name="connsiteY83" fmla="*/ 2527416 h 2835171"/>
                  <a:gd name="connsiteX84" fmla="*/ 342984 w 2063263"/>
                  <a:gd name="connsiteY84" fmla="*/ 2611595 h 2835171"/>
                  <a:gd name="connsiteX85" fmla="*/ 402451 w 2063263"/>
                  <a:gd name="connsiteY85" fmla="*/ 2654443 h 2835171"/>
                  <a:gd name="connsiteX86" fmla="*/ 404869 w 2063263"/>
                  <a:gd name="connsiteY86" fmla="*/ 2664275 h 2835171"/>
                  <a:gd name="connsiteX87" fmla="*/ 389523 w 2063263"/>
                  <a:gd name="connsiteY87" fmla="*/ 2685574 h 2835171"/>
                  <a:gd name="connsiteX88" fmla="*/ 379430 w 2063263"/>
                  <a:gd name="connsiteY88" fmla="*/ 2686392 h 2835171"/>
                  <a:gd name="connsiteX89" fmla="*/ 72434 w 2063263"/>
                  <a:gd name="connsiteY89" fmla="*/ 2465193 h 2835171"/>
                  <a:gd name="connsiteX90" fmla="*/ 70015 w 2063263"/>
                  <a:gd name="connsiteY90" fmla="*/ 2455361 h 2835171"/>
                  <a:gd name="connsiteX91" fmla="*/ 85362 w 2063263"/>
                  <a:gd name="connsiteY91" fmla="*/ 2434061 h 2835171"/>
                  <a:gd name="connsiteX92" fmla="*/ 95454 w 2063263"/>
                  <a:gd name="connsiteY92" fmla="*/ 2433244 h 2835171"/>
                  <a:gd name="connsiteX93" fmla="*/ 157557 w 2063263"/>
                  <a:gd name="connsiteY93" fmla="*/ 2477990 h 2835171"/>
                  <a:gd name="connsiteX94" fmla="*/ 220521 w 2063263"/>
                  <a:gd name="connsiteY94" fmla="*/ 2444248 h 2835171"/>
                  <a:gd name="connsiteX95" fmla="*/ 170555 w 2063263"/>
                  <a:gd name="connsiteY95" fmla="*/ 2408246 h 2835171"/>
                  <a:gd name="connsiteX96" fmla="*/ 168136 w 2063263"/>
                  <a:gd name="connsiteY96" fmla="*/ 2398413 h 2835171"/>
                  <a:gd name="connsiteX97" fmla="*/ 183483 w 2063263"/>
                  <a:gd name="connsiteY97" fmla="*/ 2377114 h 2835171"/>
                  <a:gd name="connsiteX98" fmla="*/ 193575 w 2063263"/>
                  <a:gd name="connsiteY98" fmla="*/ 2376296 h 2835171"/>
                  <a:gd name="connsiteX99" fmla="*/ 259152 w 2063263"/>
                  <a:gd name="connsiteY99" fmla="*/ 2423546 h 2835171"/>
                  <a:gd name="connsiteX100" fmla="*/ 282432 w 2063263"/>
                  <a:gd name="connsiteY100" fmla="*/ 2411070 h 2835171"/>
                  <a:gd name="connsiteX101" fmla="*/ 183834 w 2063263"/>
                  <a:gd name="connsiteY101" fmla="*/ 2340028 h 2835171"/>
                  <a:gd name="connsiteX102" fmla="*/ 181416 w 2063263"/>
                  <a:gd name="connsiteY102" fmla="*/ 2330196 h 2835171"/>
                  <a:gd name="connsiteX103" fmla="*/ 196762 w 2063263"/>
                  <a:gd name="connsiteY103" fmla="*/ 2308897 h 2835171"/>
                  <a:gd name="connsiteX104" fmla="*/ 206855 w 2063263"/>
                  <a:gd name="connsiteY104" fmla="*/ 2308079 h 2835171"/>
                  <a:gd name="connsiteX105" fmla="*/ 1934054 w 2063263"/>
                  <a:gd name="connsiteY105" fmla="*/ 456199 h 2835171"/>
                  <a:gd name="connsiteX106" fmla="*/ 1939039 w 2063263"/>
                  <a:gd name="connsiteY106" fmla="*/ 457988 h 2835171"/>
                  <a:gd name="connsiteX107" fmla="*/ 1946260 w 2063263"/>
                  <a:gd name="connsiteY107" fmla="*/ 469834 h 2835171"/>
                  <a:gd name="connsiteX108" fmla="*/ 1945221 w 2063263"/>
                  <a:gd name="connsiteY108" fmla="*/ 474515 h 2835171"/>
                  <a:gd name="connsiteX109" fmla="*/ 1906316 w 2063263"/>
                  <a:gd name="connsiteY109" fmla="*/ 493184 h 2835171"/>
                  <a:gd name="connsiteX110" fmla="*/ 1901332 w 2063263"/>
                  <a:gd name="connsiteY110" fmla="*/ 491395 h 2835171"/>
                  <a:gd name="connsiteX111" fmla="*/ 1894110 w 2063263"/>
                  <a:gd name="connsiteY111" fmla="*/ 479549 h 2835171"/>
                  <a:gd name="connsiteX112" fmla="*/ 1895150 w 2063263"/>
                  <a:gd name="connsiteY112" fmla="*/ 474869 h 2835171"/>
                  <a:gd name="connsiteX113" fmla="*/ 317066 w 2063263"/>
                  <a:gd name="connsiteY113" fmla="*/ 354849 h 2835171"/>
                  <a:gd name="connsiteX114" fmla="*/ 311261 w 2063263"/>
                  <a:gd name="connsiteY114" fmla="*/ 355014 h 2835171"/>
                  <a:gd name="connsiteX115" fmla="*/ 133511 w 2063263"/>
                  <a:gd name="connsiteY115" fmla="*/ 515245 h 2835171"/>
                  <a:gd name="connsiteX116" fmla="*/ 132746 w 2063263"/>
                  <a:gd name="connsiteY116" fmla="*/ 521002 h 2835171"/>
                  <a:gd name="connsiteX117" fmla="*/ 152016 w 2063263"/>
                  <a:gd name="connsiteY117" fmla="*/ 542379 h 2835171"/>
                  <a:gd name="connsiteX118" fmla="*/ 157822 w 2063263"/>
                  <a:gd name="connsiteY118" fmla="*/ 542214 h 2835171"/>
                  <a:gd name="connsiteX119" fmla="*/ 335572 w 2063263"/>
                  <a:gd name="connsiteY119" fmla="*/ 381983 h 2835171"/>
                  <a:gd name="connsiteX120" fmla="*/ 336336 w 2063263"/>
                  <a:gd name="connsiteY120" fmla="*/ 376226 h 2835171"/>
                  <a:gd name="connsiteX121" fmla="*/ 1816936 w 2063263"/>
                  <a:gd name="connsiteY121" fmla="*/ 306011 h 2835171"/>
                  <a:gd name="connsiteX122" fmla="*/ 1822318 w 2063263"/>
                  <a:gd name="connsiteY122" fmla="*/ 306173 h 2835171"/>
                  <a:gd name="connsiteX123" fmla="*/ 1976841 w 2063263"/>
                  <a:gd name="connsiteY123" fmla="*/ 445934 h 2835171"/>
                  <a:gd name="connsiteX124" fmla="*/ 1977540 w 2063263"/>
                  <a:gd name="connsiteY124" fmla="*/ 451273 h 2835171"/>
                  <a:gd name="connsiteX125" fmla="*/ 1968968 w 2063263"/>
                  <a:gd name="connsiteY125" fmla="*/ 460750 h 2835171"/>
                  <a:gd name="connsiteX126" fmla="*/ 1963587 w 2063263"/>
                  <a:gd name="connsiteY126" fmla="*/ 460589 h 2835171"/>
                  <a:gd name="connsiteX127" fmla="*/ 1904926 w 2063263"/>
                  <a:gd name="connsiteY127" fmla="*/ 407532 h 2835171"/>
                  <a:gd name="connsiteX128" fmla="*/ 1884598 w 2063263"/>
                  <a:gd name="connsiteY128" fmla="*/ 430006 h 2835171"/>
                  <a:gd name="connsiteX129" fmla="*/ 1899454 w 2063263"/>
                  <a:gd name="connsiteY129" fmla="*/ 443443 h 2835171"/>
                  <a:gd name="connsiteX130" fmla="*/ 1900198 w 2063263"/>
                  <a:gd name="connsiteY130" fmla="*/ 449111 h 2835171"/>
                  <a:gd name="connsiteX131" fmla="*/ 1891096 w 2063263"/>
                  <a:gd name="connsiteY131" fmla="*/ 459174 h 2835171"/>
                  <a:gd name="connsiteX132" fmla="*/ 1885381 w 2063263"/>
                  <a:gd name="connsiteY132" fmla="*/ 459002 h 2835171"/>
                  <a:gd name="connsiteX133" fmla="*/ 1870525 w 2063263"/>
                  <a:gd name="connsiteY133" fmla="*/ 445566 h 2835171"/>
                  <a:gd name="connsiteX134" fmla="*/ 1851835 w 2063263"/>
                  <a:gd name="connsiteY134" fmla="*/ 466229 h 2835171"/>
                  <a:gd name="connsiteX135" fmla="*/ 1910496 w 2063263"/>
                  <a:gd name="connsiteY135" fmla="*/ 519286 h 2835171"/>
                  <a:gd name="connsiteX136" fmla="*/ 1911196 w 2063263"/>
                  <a:gd name="connsiteY136" fmla="*/ 524625 h 2835171"/>
                  <a:gd name="connsiteX137" fmla="*/ 1902624 w 2063263"/>
                  <a:gd name="connsiteY137" fmla="*/ 534102 h 2835171"/>
                  <a:gd name="connsiteX138" fmla="*/ 1897242 w 2063263"/>
                  <a:gd name="connsiteY138" fmla="*/ 533940 h 2835171"/>
                  <a:gd name="connsiteX139" fmla="*/ 1742719 w 2063263"/>
                  <a:gd name="connsiteY139" fmla="*/ 394179 h 2835171"/>
                  <a:gd name="connsiteX140" fmla="*/ 1742020 w 2063263"/>
                  <a:gd name="connsiteY140" fmla="*/ 388840 h 2835171"/>
                  <a:gd name="connsiteX141" fmla="*/ 1750592 w 2063263"/>
                  <a:gd name="connsiteY141" fmla="*/ 379363 h 2835171"/>
                  <a:gd name="connsiteX142" fmla="*/ 1755973 w 2063263"/>
                  <a:gd name="connsiteY142" fmla="*/ 379525 h 2835171"/>
                  <a:gd name="connsiteX143" fmla="*/ 1814634 w 2063263"/>
                  <a:gd name="connsiteY143" fmla="*/ 432582 h 2835171"/>
                  <a:gd name="connsiteX144" fmla="*/ 1833324 w 2063263"/>
                  <a:gd name="connsiteY144" fmla="*/ 411918 h 2835171"/>
                  <a:gd name="connsiteX145" fmla="*/ 1774851 w 2063263"/>
                  <a:gd name="connsiteY145" fmla="*/ 359032 h 2835171"/>
                  <a:gd name="connsiteX146" fmla="*/ 1774108 w 2063263"/>
                  <a:gd name="connsiteY146" fmla="*/ 353363 h 2835171"/>
                  <a:gd name="connsiteX147" fmla="*/ 1783210 w 2063263"/>
                  <a:gd name="connsiteY147" fmla="*/ 343300 h 2835171"/>
                  <a:gd name="connsiteX148" fmla="*/ 1788924 w 2063263"/>
                  <a:gd name="connsiteY148" fmla="*/ 343472 h 2835171"/>
                  <a:gd name="connsiteX149" fmla="*/ 1847397 w 2063263"/>
                  <a:gd name="connsiteY149" fmla="*/ 396359 h 2835171"/>
                  <a:gd name="connsiteX150" fmla="*/ 1867725 w 2063263"/>
                  <a:gd name="connsiteY150" fmla="*/ 373884 h 2835171"/>
                  <a:gd name="connsiteX151" fmla="*/ 1809064 w 2063263"/>
                  <a:gd name="connsiteY151" fmla="*/ 320827 h 2835171"/>
                  <a:gd name="connsiteX152" fmla="*/ 1808364 w 2063263"/>
                  <a:gd name="connsiteY152" fmla="*/ 315489 h 2835171"/>
                  <a:gd name="connsiteX153" fmla="*/ 265832 w 2063263"/>
                  <a:gd name="connsiteY153" fmla="*/ 298014 h 2835171"/>
                  <a:gd name="connsiteX154" fmla="*/ 260027 w 2063263"/>
                  <a:gd name="connsiteY154" fmla="*/ 298179 h 2835171"/>
                  <a:gd name="connsiteX155" fmla="*/ 82277 w 2063263"/>
                  <a:gd name="connsiteY155" fmla="*/ 458410 h 2835171"/>
                  <a:gd name="connsiteX156" fmla="*/ 81513 w 2063263"/>
                  <a:gd name="connsiteY156" fmla="*/ 464167 h 2835171"/>
                  <a:gd name="connsiteX157" fmla="*/ 100783 w 2063263"/>
                  <a:gd name="connsiteY157" fmla="*/ 485544 h 2835171"/>
                  <a:gd name="connsiteX158" fmla="*/ 106588 w 2063263"/>
                  <a:gd name="connsiteY158" fmla="*/ 485379 h 2835171"/>
                  <a:gd name="connsiteX159" fmla="*/ 284338 w 2063263"/>
                  <a:gd name="connsiteY159" fmla="*/ 325148 h 2835171"/>
                  <a:gd name="connsiteX160" fmla="*/ 285102 w 2063263"/>
                  <a:gd name="connsiteY160" fmla="*/ 319391 h 2835171"/>
                  <a:gd name="connsiteX161" fmla="*/ 1806202 w 2063263"/>
                  <a:gd name="connsiteY161" fmla="*/ 283665 h 2835171"/>
                  <a:gd name="connsiteX162" fmla="*/ 1717892 w 2063263"/>
                  <a:gd name="connsiteY162" fmla="*/ 381302 h 2835171"/>
                  <a:gd name="connsiteX163" fmla="*/ 1719895 w 2063263"/>
                  <a:gd name="connsiteY163" fmla="*/ 396585 h 2835171"/>
                  <a:gd name="connsiteX164" fmla="*/ 1897132 w 2063263"/>
                  <a:gd name="connsiteY164" fmla="*/ 556891 h 2835171"/>
                  <a:gd name="connsiteX165" fmla="*/ 1912539 w 2063263"/>
                  <a:gd name="connsiteY165" fmla="*/ 557354 h 2835171"/>
                  <a:gd name="connsiteX166" fmla="*/ 2000849 w 2063263"/>
                  <a:gd name="connsiteY166" fmla="*/ 459717 h 2835171"/>
                  <a:gd name="connsiteX167" fmla="*/ 1998846 w 2063263"/>
                  <a:gd name="connsiteY167" fmla="*/ 444434 h 2835171"/>
                  <a:gd name="connsiteX168" fmla="*/ 1821609 w 2063263"/>
                  <a:gd name="connsiteY168" fmla="*/ 284128 h 2835171"/>
                  <a:gd name="connsiteX169" fmla="*/ 1806202 w 2063263"/>
                  <a:gd name="connsiteY169" fmla="*/ 283665 h 2835171"/>
                  <a:gd name="connsiteX170" fmla="*/ 283555 w 2063263"/>
                  <a:gd name="connsiteY170" fmla="*/ 226561 h 2835171"/>
                  <a:gd name="connsiteX171" fmla="*/ 292866 w 2063263"/>
                  <a:gd name="connsiteY171" fmla="*/ 230327 h 2835171"/>
                  <a:gd name="connsiteX172" fmla="*/ 405555 w 2063263"/>
                  <a:gd name="connsiteY172" fmla="*/ 355337 h 2835171"/>
                  <a:gd name="connsiteX173" fmla="*/ 402963 w 2063263"/>
                  <a:gd name="connsiteY173" fmla="*/ 374871 h 2835171"/>
                  <a:gd name="connsiteX174" fmla="*/ 135289 w 2063263"/>
                  <a:gd name="connsiteY174" fmla="*/ 616162 h 2835171"/>
                  <a:gd name="connsiteX175" fmla="*/ 115592 w 2063263"/>
                  <a:gd name="connsiteY175" fmla="*/ 616722 h 2835171"/>
                  <a:gd name="connsiteX176" fmla="*/ 2903 w 2063263"/>
                  <a:gd name="connsiteY176" fmla="*/ 491711 h 2835171"/>
                  <a:gd name="connsiteX177" fmla="*/ 5496 w 2063263"/>
                  <a:gd name="connsiteY177" fmla="*/ 472178 h 2835171"/>
                  <a:gd name="connsiteX178" fmla="*/ 273169 w 2063263"/>
                  <a:gd name="connsiteY178" fmla="*/ 230886 h 2835171"/>
                  <a:gd name="connsiteX179" fmla="*/ 283555 w 2063263"/>
                  <a:gd name="connsiteY179" fmla="*/ 226561 h 2835171"/>
                  <a:gd name="connsiteX180" fmla="*/ 1780138 w 2063263"/>
                  <a:gd name="connsiteY180" fmla="*/ 223675 h 2835171"/>
                  <a:gd name="connsiteX181" fmla="*/ 1790517 w 2063263"/>
                  <a:gd name="connsiteY181" fmla="*/ 228018 h 2835171"/>
                  <a:gd name="connsiteX182" fmla="*/ 2057787 w 2063263"/>
                  <a:gd name="connsiteY182" fmla="*/ 469756 h 2835171"/>
                  <a:gd name="connsiteX183" fmla="*/ 2060347 w 2063263"/>
                  <a:gd name="connsiteY183" fmla="*/ 489294 h 2835171"/>
                  <a:gd name="connsiteX184" fmla="*/ 1947449 w 2063263"/>
                  <a:gd name="connsiteY184" fmla="*/ 614116 h 2835171"/>
                  <a:gd name="connsiteX185" fmla="*/ 1927753 w 2063263"/>
                  <a:gd name="connsiteY185" fmla="*/ 613523 h 2835171"/>
                  <a:gd name="connsiteX186" fmla="*/ 1660483 w 2063263"/>
                  <a:gd name="connsiteY186" fmla="*/ 371785 h 2835171"/>
                  <a:gd name="connsiteX187" fmla="*/ 1657922 w 2063263"/>
                  <a:gd name="connsiteY187" fmla="*/ 352248 h 2835171"/>
                  <a:gd name="connsiteX188" fmla="*/ 1770820 w 2063263"/>
                  <a:gd name="connsiteY188" fmla="*/ 227426 h 2835171"/>
                  <a:gd name="connsiteX189" fmla="*/ 1780138 w 2063263"/>
                  <a:gd name="connsiteY189" fmla="*/ 223675 h 2835171"/>
                  <a:gd name="connsiteX190" fmla="*/ 1011521 w 2063263"/>
                  <a:gd name="connsiteY190" fmla="*/ 0 h 2835171"/>
                  <a:gd name="connsiteX191" fmla="*/ 1064461 w 2063263"/>
                  <a:gd name="connsiteY191" fmla="*/ 0 h 2835171"/>
                  <a:gd name="connsiteX192" fmla="*/ 1071386 w 2063263"/>
                  <a:gd name="connsiteY192" fmla="*/ 5895 h 2835171"/>
                  <a:gd name="connsiteX193" fmla="*/ 1071386 w 2063263"/>
                  <a:gd name="connsiteY193" fmla="*/ 40938 h 2835171"/>
                  <a:gd name="connsiteX194" fmla="*/ 1234820 w 2063263"/>
                  <a:gd name="connsiteY194" fmla="*/ 40938 h 2835171"/>
                  <a:gd name="connsiteX195" fmla="*/ 1240647 w 2063263"/>
                  <a:gd name="connsiteY195" fmla="*/ 45898 h 2835171"/>
                  <a:gd name="connsiteX196" fmla="*/ 1240647 w 2063263"/>
                  <a:gd name="connsiteY196" fmla="*/ 83820 h 2835171"/>
                  <a:gd name="connsiteX197" fmla="*/ 1234820 w 2063263"/>
                  <a:gd name="connsiteY197" fmla="*/ 88780 h 2835171"/>
                  <a:gd name="connsiteX198" fmla="*/ 1169021 w 2063263"/>
                  <a:gd name="connsiteY198" fmla="*/ 88780 h 2835171"/>
                  <a:gd name="connsiteX199" fmla="*/ 1249590 w 2063263"/>
                  <a:gd name="connsiteY199" fmla="*/ 159299 h 2835171"/>
                  <a:gd name="connsiteX200" fmla="*/ 1249454 w 2063263"/>
                  <a:gd name="connsiteY200" fmla="*/ 167634 h 2835171"/>
                  <a:gd name="connsiteX201" fmla="*/ 1211503 w 2063263"/>
                  <a:gd name="connsiteY201" fmla="*/ 199054 h 2835171"/>
                  <a:gd name="connsiteX202" fmla="*/ 1201710 w 2063263"/>
                  <a:gd name="connsiteY202" fmla="*/ 198938 h 2835171"/>
                  <a:gd name="connsiteX203" fmla="*/ 1075852 w 2063263"/>
                  <a:gd name="connsiteY203" fmla="*/ 88780 h 2835171"/>
                  <a:gd name="connsiteX204" fmla="*/ 1071386 w 2063263"/>
                  <a:gd name="connsiteY204" fmla="*/ 88780 h 2835171"/>
                  <a:gd name="connsiteX205" fmla="*/ 1071386 w 2063263"/>
                  <a:gd name="connsiteY205" fmla="*/ 157514 h 2835171"/>
                  <a:gd name="connsiteX206" fmla="*/ 1139206 w 2063263"/>
                  <a:gd name="connsiteY206" fmla="*/ 157514 h 2835171"/>
                  <a:gd name="connsiteX207" fmla="*/ 1143107 w 2063263"/>
                  <a:gd name="connsiteY207" fmla="*/ 160835 h 2835171"/>
                  <a:gd name="connsiteX208" fmla="*/ 1143107 w 2063263"/>
                  <a:gd name="connsiteY208" fmla="*/ 186227 h 2835171"/>
                  <a:gd name="connsiteX209" fmla="*/ 1139206 w 2063263"/>
                  <a:gd name="connsiteY209" fmla="*/ 189548 h 2835171"/>
                  <a:gd name="connsiteX210" fmla="*/ 1071386 w 2063263"/>
                  <a:gd name="connsiteY210" fmla="*/ 189548 h 2835171"/>
                  <a:gd name="connsiteX211" fmla="*/ 1071386 w 2063263"/>
                  <a:gd name="connsiteY211" fmla="*/ 219063 h 2835171"/>
                  <a:gd name="connsiteX212" fmla="*/ 1064461 w 2063263"/>
                  <a:gd name="connsiteY212" fmla="*/ 224958 h 2835171"/>
                  <a:gd name="connsiteX213" fmla="*/ 1011521 w 2063263"/>
                  <a:gd name="connsiteY213" fmla="*/ 224958 h 2835171"/>
                  <a:gd name="connsiteX214" fmla="*/ 1004596 w 2063263"/>
                  <a:gd name="connsiteY214" fmla="*/ 219063 h 2835171"/>
                  <a:gd name="connsiteX215" fmla="*/ 1004596 w 2063263"/>
                  <a:gd name="connsiteY215" fmla="*/ 189548 h 2835171"/>
                  <a:gd name="connsiteX216" fmla="*/ 936777 w 2063263"/>
                  <a:gd name="connsiteY216" fmla="*/ 189548 h 2835171"/>
                  <a:gd name="connsiteX217" fmla="*/ 932876 w 2063263"/>
                  <a:gd name="connsiteY217" fmla="*/ 186227 h 2835171"/>
                  <a:gd name="connsiteX218" fmla="*/ 932876 w 2063263"/>
                  <a:gd name="connsiteY218" fmla="*/ 160835 h 2835171"/>
                  <a:gd name="connsiteX219" fmla="*/ 936777 w 2063263"/>
                  <a:gd name="connsiteY219" fmla="*/ 157514 h 2835171"/>
                  <a:gd name="connsiteX220" fmla="*/ 1004596 w 2063263"/>
                  <a:gd name="connsiteY220" fmla="*/ 157514 h 2835171"/>
                  <a:gd name="connsiteX221" fmla="*/ 1004596 w 2063263"/>
                  <a:gd name="connsiteY221" fmla="*/ 91107 h 2835171"/>
                  <a:gd name="connsiteX222" fmla="*/ 881397 w 2063263"/>
                  <a:gd name="connsiteY222" fmla="*/ 198938 h 2835171"/>
                  <a:gd name="connsiteX223" fmla="*/ 871605 w 2063263"/>
                  <a:gd name="connsiteY223" fmla="*/ 199054 h 2835171"/>
                  <a:gd name="connsiteX224" fmla="*/ 833654 w 2063263"/>
                  <a:gd name="connsiteY224" fmla="*/ 167634 h 2835171"/>
                  <a:gd name="connsiteX225" fmla="*/ 833517 w 2063263"/>
                  <a:gd name="connsiteY225" fmla="*/ 159299 h 2835171"/>
                  <a:gd name="connsiteX226" fmla="*/ 914086 w 2063263"/>
                  <a:gd name="connsiteY226" fmla="*/ 88780 h 2835171"/>
                  <a:gd name="connsiteX227" fmla="*/ 841163 w 2063263"/>
                  <a:gd name="connsiteY227" fmla="*/ 88780 h 2835171"/>
                  <a:gd name="connsiteX228" fmla="*/ 835336 w 2063263"/>
                  <a:gd name="connsiteY228" fmla="*/ 83820 h 2835171"/>
                  <a:gd name="connsiteX229" fmla="*/ 835336 w 2063263"/>
                  <a:gd name="connsiteY229" fmla="*/ 45898 h 2835171"/>
                  <a:gd name="connsiteX230" fmla="*/ 841163 w 2063263"/>
                  <a:gd name="connsiteY230" fmla="*/ 40938 h 2835171"/>
                  <a:gd name="connsiteX231" fmla="*/ 1004596 w 2063263"/>
                  <a:gd name="connsiteY231" fmla="*/ 40938 h 2835171"/>
                  <a:gd name="connsiteX232" fmla="*/ 1004596 w 2063263"/>
                  <a:gd name="connsiteY232" fmla="*/ 5895 h 2835171"/>
                  <a:gd name="connsiteX233" fmla="*/ 1011521 w 2063263"/>
                  <a:gd name="connsiteY233" fmla="*/ 0 h 2835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2063263" h="2835171">
                    <a:moveTo>
                      <a:pt x="900917" y="2783130"/>
                    </a:moveTo>
                    <a:cubicBezTo>
                      <a:pt x="900201" y="2783130"/>
                      <a:pt x="899621" y="2783624"/>
                      <a:pt x="899621" y="2784233"/>
                    </a:cubicBezTo>
                    <a:lnTo>
                      <a:pt x="899621" y="2799610"/>
                    </a:lnTo>
                    <a:cubicBezTo>
                      <a:pt x="899621" y="2800219"/>
                      <a:pt x="900201" y="2800713"/>
                      <a:pt x="900917" y="2800713"/>
                    </a:cubicBezTo>
                    <a:lnTo>
                      <a:pt x="1162867" y="2800713"/>
                    </a:lnTo>
                    <a:cubicBezTo>
                      <a:pt x="1163583" y="2800713"/>
                      <a:pt x="1164163" y="2800219"/>
                      <a:pt x="1164163" y="2799610"/>
                    </a:cubicBezTo>
                    <a:lnTo>
                      <a:pt x="1164163" y="2784233"/>
                    </a:lnTo>
                    <a:cubicBezTo>
                      <a:pt x="1164163" y="2783624"/>
                      <a:pt x="1163583" y="2783130"/>
                      <a:pt x="1162867" y="2783130"/>
                    </a:cubicBezTo>
                    <a:close/>
                    <a:moveTo>
                      <a:pt x="900917" y="2727093"/>
                    </a:moveTo>
                    <a:cubicBezTo>
                      <a:pt x="900201" y="2727093"/>
                      <a:pt x="899621" y="2727587"/>
                      <a:pt x="899621" y="2728196"/>
                    </a:cubicBezTo>
                    <a:lnTo>
                      <a:pt x="899621" y="2743573"/>
                    </a:lnTo>
                    <a:cubicBezTo>
                      <a:pt x="899621" y="2744182"/>
                      <a:pt x="900201" y="2744676"/>
                      <a:pt x="900917" y="2744676"/>
                    </a:cubicBezTo>
                    <a:lnTo>
                      <a:pt x="1162867" y="2744676"/>
                    </a:lnTo>
                    <a:cubicBezTo>
                      <a:pt x="1163583" y="2744676"/>
                      <a:pt x="1164163" y="2744182"/>
                      <a:pt x="1164163" y="2743573"/>
                    </a:cubicBezTo>
                    <a:lnTo>
                      <a:pt x="1164163" y="2728196"/>
                    </a:lnTo>
                    <a:cubicBezTo>
                      <a:pt x="1164163" y="2727587"/>
                      <a:pt x="1163583" y="2727093"/>
                      <a:pt x="1162867" y="2727093"/>
                    </a:cubicBezTo>
                    <a:close/>
                    <a:moveTo>
                      <a:pt x="834605" y="2617945"/>
                    </a:moveTo>
                    <a:lnTo>
                      <a:pt x="1228263" y="2617945"/>
                    </a:lnTo>
                    <a:cubicBezTo>
                      <a:pt x="1231481" y="2617945"/>
                      <a:pt x="1234090" y="2620166"/>
                      <a:pt x="1234090" y="2622906"/>
                    </a:cubicBezTo>
                    <a:lnTo>
                      <a:pt x="1234090" y="2660828"/>
                    </a:lnTo>
                    <a:cubicBezTo>
                      <a:pt x="1234090" y="2663567"/>
                      <a:pt x="1231481" y="2665788"/>
                      <a:pt x="1228263" y="2665788"/>
                    </a:cubicBezTo>
                    <a:lnTo>
                      <a:pt x="1071482" y="2665788"/>
                    </a:lnTo>
                    <a:lnTo>
                      <a:pt x="1071482" y="2691395"/>
                    </a:lnTo>
                    <a:lnTo>
                      <a:pt x="1203056" y="2691395"/>
                    </a:lnTo>
                    <a:cubicBezTo>
                      <a:pt x="1208907" y="2691395"/>
                      <a:pt x="1213650" y="2695432"/>
                      <a:pt x="1213650" y="2700412"/>
                    </a:cubicBezTo>
                    <a:lnTo>
                      <a:pt x="1213650" y="2826154"/>
                    </a:lnTo>
                    <a:cubicBezTo>
                      <a:pt x="1213650" y="2831134"/>
                      <a:pt x="1208907" y="2835171"/>
                      <a:pt x="1203056" y="2835171"/>
                    </a:cubicBezTo>
                    <a:lnTo>
                      <a:pt x="859812" y="2835171"/>
                    </a:lnTo>
                    <a:cubicBezTo>
                      <a:pt x="853962" y="2835171"/>
                      <a:pt x="849219" y="2831134"/>
                      <a:pt x="849219" y="2826154"/>
                    </a:cubicBezTo>
                    <a:lnTo>
                      <a:pt x="849219" y="2700412"/>
                    </a:lnTo>
                    <a:cubicBezTo>
                      <a:pt x="849219" y="2695432"/>
                      <a:pt x="853962" y="2691395"/>
                      <a:pt x="859812" y="2691395"/>
                    </a:cubicBezTo>
                    <a:lnTo>
                      <a:pt x="992302" y="2691395"/>
                    </a:lnTo>
                    <a:lnTo>
                      <a:pt x="992302" y="2665788"/>
                    </a:lnTo>
                    <a:lnTo>
                      <a:pt x="834605" y="2665788"/>
                    </a:lnTo>
                    <a:cubicBezTo>
                      <a:pt x="831387" y="2665788"/>
                      <a:pt x="828778" y="2663567"/>
                      <a:pt x="828778" y="2660828"/>
                    </a:cubicBezTo>
                    <a:lnTo>
                      <a:pt x="828778" y="2622906"/>
                    </a:lnTo>
                    <a:cubicBezTo>
                      <a:pt x="828778" y="2620166"/>
                      <a:pt x="831387" y="2617945"/>
                      <a:pt x="834605" y="2617945"/>
                    </a:cubicBezTo>
                    <a:close/>
                    <a:moveTo>
                      <a:pt x="1668913" y="2478212"/>
                    </a:moveTo>
                    <a:lnTo>
                      <a:pt x="1597517" y="2526233"/>
                    </a:lnTo>
                    <a:cubicBezTo>
                      <a:pt x="1596526" y="2526900"/>
                      <a:pt x="1596183" y="2528124"/>
                      <a:pt x="1596750" y="2528968"/>
                    </a:cubicBezTo>
                    <a:lnTo>
                      <a:pt x="1643250" y="2598101"/>
                    </a:lnTo>
                    <a:cubicBezTo>
                      <a:pt x="1643818" y="2598945"/>
                      <a:pt x="1645081" y="2599088"/>
                      <a:pt x="1646072" y="2598422"/>
                    </a:cubicBezTo>
                    <a:lnTo>
                      <a:pt x="1717468" y="2550400"/>
                    </a:lnTo>
                    <a:cubicBezTo>
                      <a:pt x="1718459" y="2549733"/>
                      <a:pt x="1718802" y="2548509"/>
                      <a:pt x="1718235" y="2547665"/>
                    </a:cubicBezTo>
                    <a:lnTo>
                      <a:pt x="1671735" y="2478532"/>
                    </a:lnTo>
                    <a:cubicBezTo>
                      <a:pt x="1671167" y="2477688"/>
                      <a:pt x="1669904" y="2477545"/>
                      <a:pt x="1668913" y="2478212"/>
                    </a:cubicBezTo>
                    <a:close/>
                    <a:moveTo>
                      <a:pt x="261171" y="2473537"/>
                    </a:moveTo>
                    <a:lnTo>
                      <a:pt x="198206" y="2507279"/>
                    </a:lnTo>
                    <a:lnTo>
                      <a:pt x="295501" y="2577383"/>
                    </a:lnTo>
                    <a:lnTo>
                      <a:pt x="326148" y="2520354"/>
                    </a:lnTo>
                    <a:close/>
                    <a:moveTo>
                      <a:pt x="1798350" y="2391149"/>
                    </a:moveTo>
                    <a:lnTo>
                      <a:pt x="1726955" y="2439171"/>
                    </a:lnTo>
                    <a:cubicBezTo>
                      <a:pt x="1725963" y="2439838"/>
                      <a:pt x="1725620" y="2441062"/>
                      <a:pt x="1726187" y="2441906"/>
                    </a:cubicBezTo>
                    <a:lnTo>
                      <a:pt x="1772688" y="2511039"/>
                    </a:lnTo>
                    <a:cubicBezTo>
                      <a:pt x="1773255" y="2511883"/>
                      <a:pt x="1774518" y="2512026"/>
                      <a:pt x="1775510" y="2511360"/>
                    </a:cubicBezTo>
                    <a:lnTo>
                      <a:pt x="1846905" y="2463338"/>
                    </a:lnTo>
                    <a:cubicBezTo>
                      <a:pt x="1847896" y="2462671"/>
                      <a:pt x="1848240" y="2461447"/>
                      <a:pt x="1847672" y="2460603"/>
                    </a:cubicBezTo>
                    <a:lnTo>
                      <a:pt x="1801172" y="2391470"/>
                    </a:lnTo>
                    <a:cubicBezTo>
                      <a:pt x="1800604" y="2390626"/>
                      <a:pt x="1799341" y="2390483"/>
                      <a:pt x="1798350" y="2391149"/>
                    </a:cubicBezTo>
                    <a:close/>
                    <a:moveTo>
                      <a:pt x="1825504" y="2334257"/>
                    </a:moveTo>
                    <a:cubicBezTo>
                      <a:pt x="1828241" y="2332416"/>
                      <a:pt x="1831730" y="2332813"/>
                      <a:pt x="1833297" y="2335143"/>
                    </a:cubicBezTo>
                    <a:lnTo>
                      <a:pt x="1946199" y="2502997"/>
                    </a:lnTo>
                    <a:cubicBezTo>
                      <a:pt x="1947767" y="2505327"/>
                      <a:pt x="1946818" y="2508708"/>
                      <a:pt x="1944081" y="2510549"/>
                    </a:cubicBezTo>
                    <a:lnTo>
                      <a:pt x="1899047" y="2540840"/>
                    </a:lnTo>
                    <a:lnTo>
                      <a:pt x="1868009" y="2494694"/>
                    </a:lnTo>
                    <a:cubicBezTo>
                      <a:pt x="1867368" y="2493740"/>
                      <a:pt x="1865939" y="2493578"/>
                      <a:pt x="1864818" y="2494332"/>
                    </a:cubicBezTo>
                    <a:lnTo>
                      <a:pt x="1666241" y="2627899"/>
                    </a:lnTo>
                    <a:cubicBezTo>
                      <a:pt x="1665120" y="2628653"/>
                      <a:pt x="1664731" y="2630037"/>
                      <a:pt x="1665373" y="2630992"/>
                    </a:cubicBezTo>
                    <a:lnTo>
                      <a:pt x="1696411" y="2677137"/>
                    </a:lnTo>
                    <a:lnTo>
                      <a:pt x="1651600" y="2707277"/>
                    </a:lnTo>
                    <a:cubicBezTo>
                      <a:pt x="1648864" y="2709118"/>
                      <a:pt x="1645374" y="2708722"/>
                      <a:pt x="1643807" y="2706392"/>
                    </a:cubicBezTo>
                    <a:lnTo>
                      <a:pt x="1530905" y="2538538"/>
                    </a:lnTo>
                    <a:cubicBezTo>
                      <a:pt x="1529338" y="2536208"/>
                      <a:pt x="1530286" y="2532827"/>
                      <a:pt x="1533023" y="2530986"/>
                    </a:cubicBezTo>
                    <a:close/>
                    <a:moveTo>
                      <a:pt x="206855" y="2308079"/>
                    </a:moveTo>
                    <a:lnTo>
                      <a:pt x="485920" y="2509153"/>
                    </a:lnTo>
                    <a:cubicBezTo>
                      <a:pt x="489375" y="2511642"/>
                      <a:pt x="490458" y="2516044"/>
                      <a:pt x="488339" y="2518985"/>
                    </a:cubicBezTo>
                    <a:lnTo>
                      <a:pt x="472992" y="2540285"/>
                    </a:lnTo>
                    <a:cubicBezTo>
                      <a:pt x="470873" y="2543225"/>
                      <a:pt x="466354" y="2543592"/>
                      <a:pt x="462900" y="2541102"/>
                    </a:cubicBezTo>
                    <a:lnTo>
                      <a:pt x="323081" y="2440359"/>
                    </a:lnTo>
                    <a:lnTo>
                      <a:pt x="299801" y="2452835"/>
                    </a:lnTo>
                    <a:lnTo>
                      <a:pt x="387055" y="2515703"/>
                    </a:lnTo>
                    <a:cubicBezTo>
                      <a:pt x="390510" y="2518193"/>
                      <a:pt x="391593" y="2522595"/>
                      <a:pt x="389474" y="2525536"/>
                    </a:cubicBezTo>
                    <a:lnTo>
                      <a:pt x="388229" y="2527264"/>
                    </a:lnTo>
                    <a:lnTo>
                      <a:pt x="388221" y="2527416"/>
                    </a:lnTo>
                    <a:lnTo>
                      <a:pt x="342984" y="2611595"/>
                    </a:lnTo>
                    <a:lnTo>
                      <a:pt x="402451" y="2654443"/>
                    </a:lnTo>
                    <a:cubicBezTo>
                      <a:pt x="405905" y="2656932"/>
                      <a:pt x="406988" y="2661334"/>
                      <a:pt x="404869" y="2664275"/>
                    </a:cubicBezTo>
                    <a:lnTo>
                      <a:pt x="389523" y="2685574"/>
                    </a:lnTo>
                    <a:cubicBezTo>
                      <a:pt x="387404" y="2688515"/>
                      <a:pt x="382885" y="2688881"/>
                      <a:pt x="379430" y="2686392"/>
                    </a:cubicBezTo>
                    <a:lnTo>
                      <a:pt x="72434" y="2465193"/>
                    </a:lnTo>
                    <a:cubicBezTo>
                      <a:pt x="68979" y="2462704"/>
                      <a:pt x="67896" y="2458302"/>
                      <a:pt x="70015" y="2455361"/>
                    </a:cubicBezTo>
                    <a:lnTo>
                      <a:pt x="85362" y="2434061"/>
                    </a:lnTo>
                    <a:cubicBezTo>
                      <a:pt x="87481" y="2431121"/>
                      <a:pt x="92000" y="2430754"/>
                      <a:pt x="95454" y="2433244"/>
                    </a:cubicBezTo>
                    <a:lnTo>
                      <a:pt x="157557" y="2477990"/>
                    </a:lnTo>
                    <a:lnTo>
                      <a:pt x="220521" y="2444248"/>
                    </a:lnTo>
                    <a:lnTo>
                      <a:pt x="170555" y="2408246"/>
                    </a:lnTo>
                    <a:cubicBezTo>
                      <a:pt x="167100" y="2405756"/>
                      <a:pt x="166017" y="2401354"/>
                      <a:pt x="168136" y="2398413"/>
                    </a:cubicBezTo>
                    <a:lnTo>
                      <a:pt x="183483" y="2377114"/>
                    </a:lnTo>
                    <a:cubicBezTo>
                      <a:pt x="185602" y="2374173"/>
                      <a:pt x="190121" y="2373807"/>
                      <a:pt x="193575" y="2376296"/>
                    </a:cubicBezTo>
                    <a:lnTo>
                      <a:pt x="259152" y="2423546"/>
                    </a:lnTo>
                    <a:lnTo>
                      <a:pt x="282432" y="2411070"/>
                    </a:lnTo>
                    <a:lnTo>
                      <a:pt x="183834" y="2340028"/>
                    </a:lnTo>
                    <a:cubicBezTo>
                      <a:pt x="180380" y="2337539"/>
                      <a:pt x="179297" y="2333137"/>
                      <a:pt x="181416" y="2330196"/>
                    </a:cubicBezTo>
                    <a:lnTo>
                      <a:pt x="196762" y="2308897"/>
                    </a:lnTo>
                    <a:cubicBezTo>
                      <a:pt x="198881" y="2305956"/>
                      <a:pt x="203400" y="2305590"/>
                      <a:pt x="206855" y="2308079"/>
                    </a:cubicBezTo>
                    <a:close/>
                    <a:moveTo>
                      <a:pt x="1934054" y="456199"/>
                    </a:moveTo>
                    <a:cubicBezTo>
                      <a:pt x="1935718" y="455400"/>
                      <a:pt x="1937950" y="456202"/>
                      <a:pt x="1939039" y="457988"/>
                    </a:cubicBezTo>
                    <a:lnTo>
                      <a:pt x="1946260" y="469834"/>
                    </a:lnTo>
                    <a:cubicBezTo>
                      <a:pt x="1947350" y="471621"/>
                      <a:pt x="1946885" y="473717"/>
                      <a:pt x="1945221" y="474515"/>
                    </a:cubicBezTo>
                    <a:lnTo>
                      <a:pt x="1906316" y="493184"/>
                    </a:lnTo>
                    <a:cubicBezTo>
                      <a:pt x="1904653" y="493983"/>
                      <a:pt x="1902422" y="493181"/>
                      <a:pt x="1901332" y="491395"/>
                    </a:cubicBezTo>
                    <a:lnTo>
                      <a:pt x="1894110" y="479549"/>
                    </a:lnTo>
                    <a:cubicBezTo>
                      <a:pt x="1893021" y="477762"/>
                      <a:pt x="1893486" y="475667"/>
                      <a:pt x="1895150" y="474869"/>
                    </a:cubicBezTo>
                    <a:close/>
                    <a:moveTo>
                      <a:pt x="317066" y="354849"/>
                    </a:moveTo>
                    <a:cubicBezTo>
                      <a:pt x="315674" y="353305"/>
                      <a:pt x="313075" y="353379"/>
                      <a:pt x="311261" y="355014"/>
                    </a:cubicBezTo>
                    <a:lnTo>
                      <a:pt x="133511" y="515245"/>
                    </a:lnTo>
                    <a:cubicBezTo>
                      <a:pt x="131697" y="516880"/>
                      <a:pt x="131354" y="519458"/>
                      <a:pt x="132746" y="521002"/>
                    </a:cubicBezTo>
                    <a:lnTo>
                      <a:pt x="152016" y="542379"/>
                    </a:lnTo>
                    <a:cubicBezTo>
                      <a:pt x="153408" y="543923"/>
                      <a:pt x="156008" y="543849"/>
                      <a:pt x="157822" y="542214"/>
                    </a:cubicBezTo>
                    <a:lnTo>
                      <a:pt x="335572" y="381983"/>
                    </a:lnTo>
                    <a:cubicBezTo>
                      <a:pt x="337386" y="380348"/>
                      <a:pt x="337728" y="377770"/>
                      <a:pt x="336336" y="376226"/>
                    </a:cubicBezTo>
                    <a:close/>
                    <a:moveTo>
                      <a:pt x="1816936" y="306011"/>
                    </a:moveTo>
                    <a:cubicBezTo>
                      <a:pt x="1818229" y="304582"/>
                      <a:pt x="1820639" y="304655"/>
                      <a:pt x="1822318" y="306173"/>
                    </a:cubicBezTo>
                    <a:lnTo>
                      <a:pt x="1976841" y="445934"/>
                    </a:lnTo>
                    <a:cubicBezTo>
                      <a:pt x="1978520" y="447453"/>
                      <a:pt x="1978833" y="449844"/>
                      <a:pt x="1977540" y="451273"/>
                    </a:cubicBezTo>
                    <a:lnTo>
                      <a:pt x="1968968" y="460750"/>
                    </a:lnTo>
                    <a:cubicBezTo>
                      <a:pt x="1967675" y="462180"/>
                      <a:pt x="1965266" y="462107"/>
                      <a:pt x="1963587" y="460589"/>
                    </a:cubicBezTo>
                    <a:lnTo>
                      <a:pt x="1904926" y="407532"/>
                    </a:lnTo>
                    <a:lnTo>
                      <a:pt x="1884598" y="430006"/>
                    </a:lnTo>
                    <a:lnTo>
                      <a:pt x="1899454" y="443443"/>
                    </a:lnTo>
                    <a:cubicBezTo>
                      <a:pt x="1901237" y="445056"/>
                      <a:pt x="1901570" y="447594"/>
                      <a:pt x="1900198" y="449111"/>
                    </a:cubicBezTo>
                    <a:lnTo>
                      <a:pt x="1891096" y="459174"/>
                    </a:lnTo>
                    <a:cubicBezTo>
                      <a:pt x="1889723" y="460692"/>
                      <a:pt x="1887164" y="460615"/>
                      <a:pt x="1885381" y="459002"/>
                    </a:cubicBezTo>
                    <a:lnTo>
                      <a:pt x="1870525" y="445566"/>
                    </a:lnTo>
                    <a:lnTo>
                      <a:pt x="1851835" y="466229"/>
                    </a:lnTo>
                    <a:lnTo>
                      <a:pt x="1910496" y="519286"/>
                    </a:lnTo>
                    <a:cubicBezTo>
                      <a:pt x="1912175" y="520805"/>
                      <a:pt x="1912489" y="523196"/>
                      <a:pt x="1911196" y="524625"/>
                    </a:cubicBezTo>
                    <a:lnTo>
                      <a:pt x="1902624" y="534102"/>
                    </a:lnTo>
                    <a:cubicBezTo>
                      <a:pt x="1901331" y="535531"/>
                      <a:pt x="1898921" y="535459"/>
                      <a:pt x="1897242" y="533940"/>
                    </a:cubicBezTo>
                    <a:lnTo>
                      <a:pt x="1742719" y="394179"/>
                    </a:lnTo>
                    <a:cubicBezTo>
                      <a:pt x="1741040" y="392660"/>
                      <a:pt x="1740727" y="390270"/>
                      <a:pt x="1742020" y="388840"/>
                    </a:cubicBezTo>
                    <a:lnTo>
                      <a:pt x="1750592" y="379363"/>
                    </a:lnTo>
                    <a:cubicBezTo>
                      <a:pt x="1751884" y="377934"/>
                      <a:pt x="1754294" y="378006"/>
                      <a:pt x="1755973" y="379525"/>
                    </a:cubicBezTo>
                    <a:lnTo>
                      <a:pt x="1814634" y="432582"/>
                    </a:lnTo>
                    <a:lnTo>
                      <a:pt x="1833324" y="411918"/>
                    </a:lnTo>
                    <a:lnTo>
                      <a:pt x="1774851" y="359032"/>
                    </a:lnTo>
                    <a:cubicBezTo>
                      <a:pt x="1773068" y="357419"/>
                      <a:pt x="1772735" y="354881"/>
                      <a:pt x="1774108" y="353363"/>
                    </a:cubicBezTo>
                    <a:lnTo>
                      <a:pt x="1783210" y="343300"/>
                    </a:lnTo>
                    <a:cubicBezTo>
                      <a:pt x="1784583" y="341782"/>
                      <a:pt x="1787141" y="341859"/>
                      <a:pt x="1788924" y="343472"/>
                    </a:cubicBezTo>
                    <a:lnTo>
                      <a:pt x="1847397" y="396359"/>
                    </a:lnTo>
                    <a:lnTo>
                      <a:pt x="1867725" y="373884"/>
                    </a:lnTo>
                    <a:lnTo>
                      <a:pt x="1809064" y="320827"/>
                    </a:lnTo>
                    <a:cubicBezTo>
                      <a:pt x="1807385" y="319309"/>
                      <a:pt x="1807071" y="316919"/>
                      <a:pt x="1808364" y="315489"/>
                    </a:cubicBezTo>
                    <a:close/>
                    <a:moveTo>
                      <a:pt x="265832" y="298014"/>
                    </a:moveTo>
                    <a:cubicBezTo>
                      <a:pt x="264440" y="296470"/>
                      <a:pt x="261841" y="296544"/>
                      <a:pt x="260027" y="298179"/>
                    </a:cubicBezTo>
                    <a:lnTo>
                      <a:pt x="82277" y="458410"/>
                    </a:lnTo>
                    <a:cubicBezTo>
                      <a:pt x="80463" y="460045"/>
                      <a:pt x="80121" y="462623"/>
                      <a:pt x="81513" y="464167"/>
                    </a:cubicBezTo>
                    <a:lnTo>
                      <a:pt x="100783" y="485544"/>
                    </a:lnTo>
                    <a:cubicBezTo>
                      <a:pt x="102175" y="487088"/>
                      <a:pt x="104774" y="487014"/>
                      <a:pt x="106588" y="485379"/>
                    </a:cubicBezTo>
                    <a:lnTo>
                      <a:pt x="284338" y="325148"/>
                    </a:lnTo>
                    <a:cubicBezTo>
                      <a:pt x="286152" y="323513"/>
                      <a:pt x="286494" y="320935"/>
                      <a:pt x="285102" y="319391"/>
                    </a:cubicBezTo>
                    <a:close/>
                    <a:moveTo>
                      <a:pt x="1806202" y="283665"/>
                    </a:moveTo>
                    <a:lnTo>
                      <a:pt x="1717892" y="381302"/>
                    </a:lnTo>
                    <a:cubicBezTo>
                      <a:pt x="1714191" y="385394"/>
                      <a:pt x="1715088" y="392237"/>
                      <a:pt x="1719895" y="396585"/>
                    </a:cubicBezTo>
                    <a:lnTo>
                      <a:pt x="1897132" y="556891"/>
                    </a:lnTo>
                    <a:cubicBezTo>
                      <a:pt x="1901940" y="561239"/>
                      <a:pt x="1908838" y="561446"/>
                      <a:pt x="1912539" y="557354"/>
                    </a:cubicBezTo>
                    <a:lnTo>
                      <a:pt x="2000849" y="459717"/>
                    </a:lnTo>
                    <a:cubicBezTo>
                      <a:pt x="2004550" y="455625"/>
                      <a:pt x="2003654" y="448783"/>
                      <a:pt x="1998846" y="444434"/>
                    </a:cubicBezTo>
                    <a:lnTo>
                      <a:pt x="1821609" y="284128"/>
                    </a:lnTo>
                    <a:cubicBezTo>
                      <a:pt x="1816802" y="279780"/>
                      <a:pt x="1809904" y="279573"/>
                      <a:pt x="1806202" y="283665"/>
                    </a:cubicBezTo>
                    <a:close/>
                    <a:moveTo>
                      <a:pt x="283555" y="226561"/>
                    </a:moveTo>
                    <a:cubicBezTo>
                      <a:pt x="287119" y="226460"/>
                      <a:pt x="290505" y="227707"/>
                      <a:pt x="292866" y="230327"/>
                    </a:cubicBezTo>
                    <a:lnTo>
                      <a:pt x="405555" y="355337"/>
                    </a:lnTo>
                    <a:cubicBezTo>
                      <a:pt x="410279" y="360577"/>
                      <a:pt x="409118" y="369322"/>
                      <a:pt x="402963" y="374871"/>
                    </a:cubicBezTo>
                    <a:lnTo>
                      <a:pt x="135289" y="616162"/>
                    </a:lnTo>
                    <a:cubicBezTo>
                      <a:pt x="129134" y="621711"/>
                      <a:pt x="120315" y="621961"/>
                      <a:pt x="115592" y="616722"/>
                    </a:cubicBezTo>
                    <a:lnTo>
                      <a:pt x="2903" y="491711"/>
                    </a:lnTo>
                    <a:cubicBezTo>
                      <a:pt x="-1820" y="486472"/>
                      <a:pt x="-659" y="477726"/>
                      <a:pt x="5496" y="472178"/>
                    </a:cubicBezTo>
                    <a:lnTo>
                      <a:pt x="273169" y="230886"/>
                    </a:lnTo>
                    <a:cubicBezTo>
                      <a:pt x="276247" y="228112"/>
                      <a:pt x="279990" y="226662"/>
                      <a:pt x="283555" y="226561"/>
                    </a:cubicBezTo>
                    <a:close/>
                    <a:moveTo>
                      <a:pt x="1780138" y="223675"/>
                    </a:moveTo>
                    <a:cubicBezTo>
                      <a:pt x="1783703" y="223783"/>
                      <a:pt x="1787444" y="225239"/>
                      <a:pt x="1790517" y="228018"/>
                    </a:cubicBezTo>
                    <a:lnTo>
                      <a:pt x="2057787" y="469756"/>
                    </a:lnTo>
                    <a:cubicBezTo>
                      <a:pt x="2063933" y="475314"/>
                      <a:pt x="2065078" y="484062"/>
                      <a:pt x="2060347" y="489294"/>
                    </a:cubicBezTo>
                    <a:lnTo>
                      <a:pt x="1947449" y="614116"/>
                    </a:lnTo>
                    <a:cubicBezTo>
                      <a:pt x="1942717" y="619347"/>
                      <a:pt x="1933899" y="619082"/>
                      <a:pt x="1927753" y="613523"/>
                    </a:cubicBezTo>
                    <a:lnTo>
                      <a:pt x="1660483" y="371785"/>
                    </a:lnTo>
                    <a:cubicBezTo>
                      <a:pt x="1654338" y="366227"/>
                      <a:pt x="1653191" y="357479"/>
                      <a:pt x="1657922" y="352248"/>
                    </a:cubicBezTo>
                    <a:lnTo>
                      <a:pt x="1770820" y="227426"/>
                    </a:lnTo>
                    <a:cubicBezTo>
                      <a:pt x="1773186" y="224810"/>
                      <a:pt x="1776574" y="223568"/>
                      <a:pt x="1780138" y="223675"/>
                    </a:cubicBezTo>
                    <a:close/>
                    <a:moveTo>
                      <a:pt x="1011521" y="0"/>
                    </a:moveTo>
                    <a:lnTo>
                      <a:pt x="1064461" y="0"/>
                    </a:lnTo>
                    <a:cubicBezTo>
                      <a:pt x="1068286" y="0"/>
                      <a:pt x="1071386" y="2640"/>
                      <a:pt x="1071386" y="5895"/>
                    </a:cubicBezTo>
                    <a:lnTo>
                      <a:pt x="1071386" y="40938"/>
                    </a:lnTo>
                    <a:lnTo>
                      <a:pt x="1234820" y="40938"/>
                    </a:lnTo>
                    <a:cubicBezTo>
                      <a:pt x="1238038" y="40938"/>
                      <a:pt x="1240647" y="43159"/>
                      <a:pt x="1240647" y="45898"/>
                    </a:cubicBezTo>
                    <a:lnTo>
                      <a:pt x="1240647" y="83820"/>
                    </a:lnTo>
                    <a:cubicBezTo>
                      <a:pt x="1240647" y="86559"/>
                      <a:pt x="1238038" y="88780"/>
                      <a:pt x="1234820" y="88780"/>
                    </a:cubicBezTo>
                    <a:lnTo>
                      <a:pt x="1169021" y="88780"/>
                    </a:lnTo>
                    <a:lnTo>
                      <a:pt x="1249590" y="159299"/>
                    </a:lnTo>
                    <a:cubicBezTo>
                      <a:pt x="1252256" y="161632"/>
                      <a:pt x="1252195" y="165365"/>
                      <a:pt x="1249454" y="167634"/>
                    </a:cubicBezTo>
                    <a:lnTo>
                      <a:pt x="1211503" y="199054"/>
                    </a:lnTo>
                    <a:cubicBezTo>
                      <a:pt x="1208761" y="201323"/>
                      <a:pt x="1204377" y="201271"/>
                      <a:pt x="1201710" y="198938"/>
                    </a:cubicBezTo>
                    <a:lnTo>
                      <a:pt x="1075852" y="88780"/>
                    </a:lnTo>
                    <a:lnTo>
                      <a:pt x="1071386" y="88780"/>
                    </a:lnTo>
                    <a:lnTo>
                      <a:pt x="1071386" y="157514"/>
                    </a:lnTo>
                    <a:lnTo>
                      <a:pt x="1139206" y="157514"/>
                    </a:lnTo>
                    <a:cubicBezTo>
                      <a:pt x="1141361" y="157514"/>
                      <a:pt x="1143107" y="159001"/>
                      <a:pt x="1143107" y="160835"/>
                    </a:cubicBezTo>
                    <a:lnTo>
                      <a:pt x="1143107" y="186227"/>
                    </a:lnTo>
                    <a:cubicBezTo>
                      <a:pt x="1143107" y="188062"/>
                      <a:pt x="1141361" y="189548"/>
                      <a:pt x="1139206" y="189548"/>
                    </a:cubicBezTo>
                    <a:lnTo>
                      <a:pt x="1071386" y="189548"/>
                    </a:lnTo>
                    <a:lnTo>
                      <a:pt x="1071386" y="219063"/>
                    </a:lnTo>
                    <a:cubicBezTo>
                      <a:pt x="1071386" y="222319"/>
                      <a:pt x="1068286" y="224958"/>
                      <a:pt x="1064461" y="224958"/>
                    </a:cubicBezTo>
                    <a:lnTo>
                      <a:pt x="1011521" y="224958"/>
                    </a:lnTo>
                    <a:cubicBezTo>
                      <a:pt x="1007697" y="224958"/>
                      <a:pt x="1004596" y="222319"/>
                      <a:pt x="1004596" y="219063"/>
                    </a:cubicBezTo>
                    <a:lnTo>
                      <a:pt x="1004596" y="189548"/>
                    </a:lnTo>
                    <a:lnTo>
                      <a:pt x="936777" y="189548"/>
                    </a:lnTo>
                    <a:cubicBezTo>
                      <a:pt x="934622" y="189548"/>
                      <a:pt x="932876" y="188062"/>
                      <a:pt x="932876" y="186227"/>
                    </a:cubicBezTo>
                    <a:lnTo>
                      <a:pt x="932876" y="160835"/>
                    </a:lnTo>
                    <a:cubicBezTo>
                      <a:pt x="932876" y="159001"/>
                      <a:pt x="934622" y="157514"/>
                      <a:pt x="936777" y="157514"/>
                    </a:cubicBezTo>
                    <a:lnTo>
                      <a:pt x="1004596" y="157514"/>
                    </a:lnTo>
                    <a:lnTo>
                      <a:pt x="1004596" y="91107"/>
                    </a:lnTo>
                    <a:lnTo>
                      <a:pt x="881397" y="198938"/>
                    </a:lnTo>
                    <a:cubicBezTo>
                      <a:pt x="878731" y="201271"/>
                      <a:pt x="874347" y="201323"/>
                      <a:pt x="871605" y="199054"/>
                    </a:cubicBezTo>
                    <a:lnTo>
                      <a:pt x="833654" y="167634"/>
                    </a:lnTo>
                    <a:cubicBezTo>
                      <a:pt x="830912" y="165365"/>
                      <a:pt x="830851" y="161632"/>
                      <a:pt x="833517" y="159299"/>
                    </a:cubicBezTo>
                    <a:lnTo>
                      <a:pt x="914086" y="88780"/>
                    </a:lnTo>
                    <a:lnTo>
                      <a:pt x="841163" y="88780"/>
                    </a:lnTo>
                    <a:cubicBezTo>
                      <a:pt x="837945" y="88780"/>
                      <a:pt x="835336" y="86559"/>
                      <a:pt x="835336" y="83820"/>
                    </a:cubicBezTo>
                    <a:lnTo>
                      <a:pt x="835336" y="45898"/>
                    </a:lnTo>
                    <a:cubicBezTo>
                      <a:pt x="835336" y="43159"/>
                      <a:pt x="837945" y="40938"/>
                      <a:pt x="841163" y="40938"/>
                    </a:cubicBezTo>
                    <a:lnTo>
                      <a:pt x="1004596" y="40938"/>
                    </a:lnTo>
                    <a:lnTo>
                      <a:pt x="1004596" y="5895"/>
                    </a:lnTo>
                    <a:cubicBezTo>
                      <a:pt x="1004596" y="2640"/>
                      <a:pt x="1007697" y="0"/>
                      <a:pt x="1011521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127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solidFill>
                    <a:srgbClr val="6C6A42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7DA8BB7F-4204-4FD0-8581-680BF9DBC561}"/>
                  </a:ext>
                </a:extLst>
              </p:cNvPr>
              <p:cNvSpPr/>
              <p:nvPr/>
            </p:nvSpPr>
            <p:spPr>
              <a:xfrm>
                <a:off x="5875799" y="5270146"/>
                <a:ext cx="2182240" cy="21822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BED2CCDA-7E4F-4464-9A9C-CC33DF47D19A}"/>
                  </a:ext>
                </a:extLst>
              </p:cNvPr>
              <p:cNvSpPr/>
              <p:nvPr/>
            </p:nvSpPr>
            <p:spPr>
              <a:xfrm>
                <a:off x="5339935" y="4741600"/>
                <a:ext cx="3242090" cy="3242090"/>
              </a:xfrm>
              <a:custGeom>
                <a:avLst/>
                <a:gdLst>
                  <a:gd name="connsiteX0" fmla="*/ 1621045 w 3242090"/>
                  <a:gd name="connsiteY0" fmla="*/ 3124200 h 3242090"/>
                  <a:gd name="connsiteX1" fmla="*/ 1679991 w 3242090"/>
                  <a:gd name="connsiteY1" fmla="*/ 3183145 h 3242090"/>
                  <a:gd name="connsiteX2" fmla="*/ 1621045 w 3242090"/>
                  <a:gd name="connsiteY2" fmla="*/ 3242090 h 3242090"/>
                  <a:gd name="connsiteX3" fmla="*/ 1562099 w 3242090"/>
                  <a:gd name="connsiteY3" fmla="*/ 3183145 h 3242090"/>
                  <a:gd name="connsiteX4" fmla="*/ 1621045 w 3242090"/>
                  <a:gd name="connsiteY4" fmla="*/ 3124200 h 3242090"/>
                  <a:gd name="connsiteX5" fmla="*/ 1800135 w 3242090"/>
                  <a:gd name="connsiteY5" fmla="*/ 3111853 h 3242090"/>
                  <a:gd name="connsiteX6" fmla="*/ 1823475 w 3242090"/>
                  <a:gd name="connsiteY6" fmla="*/ 3113619 h 3242090"/>
                  <a:gd name="connsiteX7" fmla="*/ 1843626 w 3242090"/>
                  <a:gd name="connsiteY7" fmla="*/ 3123845 h 3242090"/>
                  <a:gd name="connsiteX8" fmla="*/ 1865900 w 3242090"/>
                  <a:gd name="connsiteY8" fmla="*/ 3163077 h 3242090"/>
                  <a:gd name="connsiteX9" fmla="*/ 1814673 w 3242090"/>
                  <a:gd name="connsiteY9" fmla="*/ 3228843 h 3242090"/>
                  <a:gd name="connsiteX10" fmla="*/ 1748908 w 3242090"/>
                  <a:gd name="connsiteY10" fmla="*/ 3177616 h 3242090"/>
                  <a:gd name="connsiteX11" fmla="*/ 1800135 w 3242090"/>
                  <a:gd name="connsiteY11" fmla="*/ 3111853 h 3242090"/>
                  <a:gd name="connsiteX12" fmla="*/ 1414032 w 3242090"/>
                  <a:gd name="connsiteY12" fmla="*/ 3109877 h 3242090"/>
                  <a:gd name="connsiteX13" fmla="*/ 1464298 w 3242090"/>
                  <a:gd name="connsiteY13" fmla="*/ 3176378 h 3242090"/>
                  <a:gd name="connsiteX14" fmla="*/ 1397796 w 3242090"/>
                  <a:gd name="connsiteY14" fmla="*/ 3226644 h 3242090"/>
                  <a:gd name="connsiteX15" fmla="*/ 1347529 w 3242090"/>
                  <a:gd name="connsiteY15" fmla="*/ 3160142 h 3242090"/>
                  <a:gd name="connsiteX16" fmla="*/ 1414032 w 3242090"/>
                  <a:gd name="connsiteY16" fmla="*/ 3109877 h 3242090"/>
                  <a:gd name="connsiteX17" fmla="*/ 2027102 w 3242090"/>
                  <a:gd name="connsiteY17" fmla="*/ 3071518 h 3242090"/>
                  <a:gd name="connsiteX18" fmla="*/ 2048470 w 3242090"/>
                  <a:gd name="connsiteY18" fmla="*/ 3078871 h 3242090"/>
                  <a:gd name="connsiteX19" fmla="*/ 2075934 w 3242090"/>
                  <a:gd name="connsiteY19" fmla="*/ 3114662 h 3242090"/>
                  <a:gd name="connsiteX20" fmla="*/ 2034253 w 3242090"/>
                  <a:gd name="connsiteY20" fmla="*/ 3186856 h 3242090"/>
                  <a:gd name="connsiteX21" fmla="*/ 1962059 w 3242090"/>
                  <a:gd name="connsiteY21" fmla="*/ 3145175 h 3242090"/>
                  <a:gd name="connsiteX22" fmla="*/ 2003741 w 3242090"/>
                  <a:gd name="connsiteY22" fmla="*/ 3072983 h 3242090"/>
                  <a:gd name="connsiteX23" fmla="*/ 2027102 w 3242090"/>
                  <a:gd name="connsiteY23" fmla="*/ 3071518 h 3242090"/>
                  <a:gd name="connsiteX24" fmla="*/ 1208639 w 3242090"/>
                  <a:gd name="connsiteY24" fmla="*/ 3071517 h 3242090"/>
                  <a:gd name="connsiteX25" fmla="*/ 1232000 w 3242090"/>
                  <a:gd name="connsiteY25" fmla="*/ 3072981 h 3242090"/>
                  <a:gd name="connsiteX26" fmla="*/ 1273681 w 3242090"/>
                  <a:gd name="connsiteY26" fmla="*/ 3145174 h 3242090"/>
                  <a:gd name="connsiteX27" fmla="*/ 1201488 w 3242090"/>
                  <a:gd name="connsiteY27" fmla="*/ 3186854 h 3242090"/>
                  <a:gd name="connsiteX28" fmla="*/ 1159807 w 3242090"/>
                  <a:gd name="connsiteY28" fmla="*/ 3114662 h 3242090"/>
                  <a:gd name="connsiteX29" fmla="*/ 1208639 w 3242090"/>
                  <a:gd name="connsiteY29" fmla="*/ 3071517 h 3242090"/>
                  <a:gd name="connsiteX30" fmla="*/ 2209186 w 3242090"/>
                  <a:gd name="connsiteY30" fmla="*/ 3009586 h 3242090"/>
                  <a:gd name="connsiteX31" fmla="*/ 2231297 w 3242090"/>
                  <a:gd name="connsiteY31" fmla="*/ 3014247 h 3242090"/>
                  <a:gd name="connsiteX32" fmla="*/ 2262965 w 3242090"/>
                  <a:gd name="connsiteY32" fmla="*/ 3046378 h 3242090"/>
                  <a:gd name="connsiteX33" fmla="*/ 2230506 w 3242090"/>
                  <a:gd name="connsiteY33" fmla="*/ 3123161 h 3242090"/>
                  <a:gd name="connsiteX34" fmla="*/ 2153723 w 3242090"/>
                  <a:gd name="connsiteY34" fmla="*/ 3090701 h 3242090"/>
                  <a:gd name="connsiteX35" fmla="*/ 2186182 w 3242090"/>
                  <a:gd name="connsiteY35" fmla="*/ 3013920 h 3242090"/>
                  <a:gd name="connsiteX36" fmla="*/ 2209186 w 3242090"/>
                  <a:gd name="connsiteY36" fmla="*/ 3009586 h 3242090"/>
                  <a:gd name="connsiteX37" fmla="*/ 1012811 w 3242090"/>
                  <a:gd name="connsiteY37" fmla="*/ 3000900 h 3242090"/>
                  <a:gd name="connsiteX38" fmla="*/ 1035748 w 3242090"/>
                  <a:gd name="connsiteY38" fmla="*/ 3005567 h 3242090"/>
                  <a:gd name="connsiteX39" fmla="*/ 1067089 w 3242090"/>
                  <a:gd name="connsiteY39" fmla="*/ 3082812 h 3242090"/>
                  <a:gd name="connsiteX40" fmla="*/ 989844 w 3242090"/>
                  <a:gd name="connsiteY40" fmla="*/ 3114153 h 3242090"/>
                  <a:gd name="connsiteX41" fmla="*/ 958502 w 3242090"/>
                  <a:gd name="connsiteY41" fmla="*/ 3036909 h 3242090"/>
                  <a:gd name="connsiteX42" fmla="*/ 1012811 w 3242090"/>
                  <a:gd name="connsiteY42" fmla="*/ 3000900 h 3242090"/>
                  <a:gd name="connsiteX43" fmla="*/ 2394810 w 3242090"/>
                  <a:gd name="connsiteY43" fmla="*/ 2915356 h 3242090"/>
                  <a:gd name="connsiteX44" fmla="*/ 2417353 w 3242090"/>
                  <a:gd name="connsiteY44" fmla="*/ 2916928 h 3242090"/>
                  <a:gd name="connsiteX45" fmla="*/ 2453144 w 3242090"/>
                  <a:gd name="connsiteY45" fmla="*/ 2944391 h 3242090"/>
                  <a:gd name="connsiteX46" fmla="*/ 2431569 w 3242090"/>
                  <a:gd name="connsiteY46" fmla="*/ 3024913 h 3242090"/>
                  <a:gd name="connsiteX47" fmla="*/ 2351047 w 3242090"/>
                  <a:gd name="connsiteY47" fmla="*/ 3003337 h 3242090"/>
                  <a:gd name="connsiteX48" fmla="*/ 2372623 w 3242090"/>
                  <a:gd name="connsiteY48" fmla="*/ 2922817 h 3242090"/>
                  <a:gd name="connsiteX49" fmla="*/ 2394810 w 3242090"/>
                  <a:gd name="connsiteY49" fmla="*/ 2915356 h 3242090"/>
                  <a:gd name="connsiteX50" fmla="*/ 840931 w 3242090"/>
                  <a:gd name="connsiteY50" fmla="*/ 2915355 h 3242090"/>
                  <a:gd name="connsiteX51" fmla="*/ 863118 w 3242090"/>
                  <a:gd name="connsiteY51" fmla="*/ 2922816 h 3242090"/>
                  <a:gd name="connsiteX52" fmla="*/ 884694 w 3242090"/>
                  <a:gd name="connsiteY52" fmla="*/ 3003337 h 3242090"/>
                  <a:gd name="connsiteX53" fmla="*/ 804173 w 3242090"/>
                  <a:gd name="connsiteY53" fmla="*/ 3024911 h 3242090"/>
                  <a:gd name="connsiteX54" fmla="*/ 782597 w 3242090"/>
                  <a:gd name="connsiteY54" fmla="*/ 2944391 h 3242090"/>
                  <a:gd name="connsiteX55" fmla="*/ 840931 w 3242090"/>
                  <a:gd name="connsiteY55" fmla="*/ 2915355 h 3242090"/>
                  <a:gd name="connsiteX56" fmla="*/ 2571090 w 3242090"/>
                  <a:gd name="connsiteY56" fmla="*/ 2808830 h 3242090"/>
                  <a:gd name="connsiteX57" fmla="*/ 2609995 w 3242090"/>
                  <a:gd name="connsiteY57" fmla="*/ 2831670 h 3242090"/>
                  <a:gd name="connsiteX58" fmla="*/ 2598515 w 3242090"/>
                  <a:gd name="connsiteY58" fmla="*/ 2914237 h 3242090"/>
                  <a:gd name="connsiteX59" fmla="*/ 2515947 w 3242090"/>
                  <a:gd name="connsiteY59" fmla="*/ 2902757 h 3242090"/>
                  <a:gd name="connsiteX60" fmla="*/ 2527428 w 3242090"/>
                  <a:gd name="connsiteY60" fmla="*/ 2820190 h 3242090"/>
                  <a:gd name="connsiteX61" fmla="*/ 2571090 w 3242090"/>
                  <a:gd name="connsiteY61" fmla="*/ 2808830 h 3242090"/>
                  <a:gd name="connsiteX62" fmla="*/ 670113 w 3242090"/>
                  <a:gd name="connsiteY62" fmla="*/ 2795585 h 3242090"/>
                  <a:gd name="connsiteX63" fmla="*/ 691061 w 3242090"/>
                  <a:gd name="connsiteY63" fmla="*/ 2806031 h 3242090"/>
                  <a:gd name="connsiteX64" fmla="*/ 701342 w 3242090"/>
                  <a:gd name="connsiteY64" fmla="*/ 2888756 h 3242090"/>
                  <a:gd name="connsiteX65" fmla="*/ 618617 w 3242090"/>
                  <a:gd name="connsiteY65" fmla="*/ 2899035 h 3242090"/>
                  <a:gd name="connsiteX66" fmla="*/ 608336 w 3242090"/>
                  <a:gd name="connsiteY66" fmla="*/ 2816311 h 3242090"/>
                  <a:gd name="connsiteX67" fmla="*/ 670113 w 3242090"/>
                  <a:gd name="connsiteY67" fmla="*/ 2795585 h 3242090"/>
                  <a:gd name="connsiteX68" fmla="*/ 2725618 w 3242090"/>
                  <a:gd name="connsiteY68" fmla="*/ 2666672 h 3242090"/>
                  <a:gd name="connsiteX69" fmla="*/ 2767298 w 3242090"/>
                  <a:gd name="connsiteY69" fmla="*/ 2683936 h 3242090"/>
                  <a:gd name="connsiteX70" fmla="*/ 2767298 w 3242090"/>
                  <a:gd name="connsiteY70" fmla="*/ 2767298 h 3242090"/>
                  <a:gd name="connsiteX71" fmla="*/ 2683936 w 3242090"/>
                  <a:gd name="connsiteY71" fmla="*/ 2767298 h 3242090"/>
                  <a:gd name="connsiteX72" fmla="*/ 2683937 w 3242090"/>
                  <a:gd name="connsiteY72" fmla="*/ 2683937 h 3242090"/>
                  <a:gd name="connsiteX73" fmla="*/ 2725618 w 3242090"/>
                  <a:gd name="connsiteY73" fmla="*/ 2666672 h 3242090"/>
                  <a:gd name="connsiteX74" fmla="*/ 516472 w 3242090"/>
                  <a:gd name="connsiteY74" fmla="*/ 2666672 h 3242090"/>
                  <a:gd name="connsiteX75" fmla="*/ 558153 w 3242090"/>
                  <a:gd name="connsiteY75" fmla="*/ 2683937 h 3242090"/>
                  <a:gd name="connsiteX76" fmla="*/ 558154 w 3242090"/>
                  <a:gd name="connsiteY76" fmla="*/ 2767298 h 3242090"/>
                  <a:gd name="connsiteX77" fmla="*/ 474792 w 3242090"/>
                  <a:gd name="connsiteY77" fmla="*/ 2767298 h 3242090"/>
                  <a:gd name="connsiteX78" fmla="*/ 474792 w 3242090"/>
                  <a:gd name="connsiteY78" fmla="*/ 2683936 h 3242090"/>
                  <a:gd name="connsiteX79" fmla="*/ 516472 w 3242090"/>
                  <a:gd name="connsiteY79" fmla="*/ 2666672 h 3242090"/>
                  <a:gd name="connsiteX80" fmla="*/ 2862393 w 3242090"/>
                  <a:gd name="connsiteY80" fmla="*/ 2523140 h 3242090"/>
                  <a:gd name="connsiteX81" fmla="*/ 2883341 w 3242090"/>
                  <a:gd name="connsiteY81" fmla="*/ 2533585 h 3242090"/>
                  <a:gd name="connsiteX82" fmla="*/ 2893620 w 3242090"/>
                  <a:gd name="connsiteY82" fmla="*/ 2616310 h 3242090"/>
                  <a:gd name="connsiteX83" fmla="*/ 2810896 w 3242090"/>
                  <a:gd name="connsiteY83" fmla="*/ 2626591 h 3242090"/>
                  <a:gd name="connsiteX84" fmla="*/ 2800616 w 3242090"/>
                  <a:gd name="connsiteY84" fmla="*/ 2543866 h 3242090"/>
                  <a:gd name="connsiteX85" fmla="*/ 2862393 w 3242090"/>
                  <a:gd name="connsiteY85" fmla="*/ 2523140 h 3242090"/>
                  <a:gd name="connsiteX86" fmla="*/ 382994 w 3242090"/>
                  <a:gd name="connsiteY86" fmla="*/ 2504588 h 3242090"/>
                  <a:gd name="connsiteX87" fmla="*/ 421900 w 3242090"/>
                  <a:gd name="connsiteY87" fmla="*/ 2527428 h 3242090"/>
                  <a:gd name="connsiteX88" fmla="*/ 410421 w 3242090"/>
                  <a:gd name="connsiteY88" fmla="*/ 2609995 h 3242090"/>
                  <a:gd name="connsiteX89" fmla="*/ 327853 w 3242090"/>
                  <a:gd name="connsiteY89" fmla="*/ 2598515 h 3242090"/>
                  <a:gd name="connsiteX90" fmla="*/ 339334 w 3242090"/>
                  <a:gd name="connsiteY90" fmla="*/ 2515947 h 3242090"/>
                  <a:gd name="connsiteX91" fmla="*/ 382994 w 3242090"/>
                  <a:gd name="connsiteY91" fmla="*/ 2504588 h 3242090"/>
                  <a:gd name="connsiteX92" fmla="*/ 260939 w 3242090"/>
                  <a:gd name="connsiteY92" fmla="*/ 2343587 h 3242090"/>
                  <a:gd name="connsiteX93" fmla="*/ 283481 w 3242090"/>
                  <a:gd name="connsiteY93" fmla="*/ 2345159 h 3242090"/>
                  <a:gd name="connsiteX94" fmla="*/ 319274 w 3242090"/>
                  <a:gd name="connsiteY94" fmla="*/ 2372623 h 3242090"/>
                  <a:gd name="connsiteX95" fmla="*/ 297699 w 3242090"/>
                  <a:gd name="connsiteY95" fmla="*/ 2453144 h 3242090"/>
                  <a:gd name="connsiteX96" fmla="*/ 217178 w 3242090"/>
                  <a:gd name="connsiteY96" fmla="*/ 2431569 h 3242090"/>
                  <a:gd name="connsiteX97" fmla="*/ 238753 w 3242090"/>
                  <a:gd name="connsiteY97" fmla="*/ 2351047 h 3242090"/>
                  <a:gd name="connsiteX98" fmla="*/ 260939 w 3242090"/>
                  <a:gd name="connsiteY98" fmla="*/ 2343587 h 3242090"/>
                  <a:gd name="connsiteX99" fmla="*/ 2974800 w 3242090"/>
                  <a:gd name="connsiteY99" fmla="*/ 2343586 h 3242090"/>
                  <a:gd name="connsiteX100" fmla="*/ 2996987 w 3242090"/>
                  <a:gd name="connsiteY100" fmla="*/ 2351047 h 3242090"/>
                  <a:gd name="connsiteX101" fmla="*/ 3018561 w 3242090"/>
                  <a:gd name="connsiteY101" fmla="*/ 2431568 h 3242090"/>
                  <a:gd name="connsiteX102" fmla="*/ 2938041 w 3242090"/>
                  <a:gd name="connsiteY102" fmla="*/ 2453144 h 3242090"/>
                  <a:gd name="connsiteX103" fmla="*/ 2916466 w 3242090"/>
                  <a:gd name="connsiteY103" fmla="*/ 2372623 h 3242090"/>
                  <a:gd name="connsiteX104" fmla="*/ 2974800 w 3242090"/>
                  <a:gd name="connsiteY104" fmla="*/ 2343586 h 3242090"/>
                  <a:gd name="connsiteX105" fmla="*/ 3059875 w 3242090"/>
                  <a:gd name="connsiteY105" fmla="*/ 2170334 h 3242090"/>
                  <a:gd name="connsiteX106" fmla="*/ 3082812 w 3242090"/>
                  <a:gd name="connsiteY106" fmla="*/ 2175001 h 3242090"/>
                  <a:gd name="connsiteX107" fmla="*/ 3114153 w 3242090"/>
                  <a:gd name="connsiteY107" fmla="*/ 2252248 h 3242090"/>
                  <a:gd name="connsiteX108" fmla="*/ 3036907 w 3242090"/>
                  <a:gd name="connsiteY108" fmla="*/ 2283589 h 3242090"/>
                  <a:gd name="connsiteX109" fmla="*/ 3005567 w 3242090"/>
                  <a:gd name="connsiteY109" fmla="*/ 2206343 h 3242090"/>
                  <a:gd name="connsiteX110" fmla="*/ 3059875 w 3242090"/>
                  <a:gd name="connsiteY110" fmla="*/ 2170334 h 3242090"/>
                  <a:gd name="connsiteX111" fmla="*/ 174391 w 3242090"/>
                  <a:gd name="connsiteY111" fmla="*/ 2149389 h 3242090"/>
                  <a:gd name="connsiteX112" fmla="*/ 196502 w 3242090"/>
                  <a:gd name="connsiteY112" fmla="*/ 2154051 h 3242090"/>
                  <a:gd name="connsiteX113" fmla="*/ 228172 w 3242090"/>
                  <a:gd name="connsiteY113" fmla="*/ 2186183 h 3242090"/>
                  <a:gd name="connsiteX114" fmla="*/ 195713 w 3242090"/>
                  <a:gd name="connsiteY114" fmla="*/ 2262965 h 3242090"/>
                  <a:gd name="connsiteX115" fmla="*/ 118930 w 3242090"/>
                  <a:gd name="connsiteY115" fmla="*/ 2230506 h 3242090"/>
                  <a:gd name="connsiteX116" fmla="*/ 151389 w 3242090"/>
                  <a:gd name="connsiteY116" fmla="*/ 2153723 h 3242090"/>
                  <a:gd name="connsiteX117" fmla="*/ 174391 w 3242090"/>
                  <a:gd name="connsiteY117" fmla="*/ 2149389 h 3242090"/>
                  <a:gd name="connsiteX118" fmla="*/ 3121813 w 3242090"/>
                  <a:gd name="connsiteY118" fmla="*/ 1966945 h 3242090"/>
                  <a:gd name="connsiteX119" fmla="*/ 3145174 w 3242090"/>
                  <a:gd name="connsiteY119" fmla="*/ 1968409 h 3242090"/>
                  <a:gd name="connsiteX120" fmla="*/ 3186854 w 3242090"/>
                  <a:gd name="connsiteY120" fmla="*/ 2040603 h 3242090"/>
                  <a:gd name="connsiteX121" fmla="*/ 3114661 w 3242090"/>
                  <a:gd name="connsiteY121" fmla="*/ 2082284 h 3242090"/>
                  <a:gd name="connsiteX122" fmla="*/ 3072981 w 3242090"/>
                  <a:gd name="connsiteY122" fmla="*/ 2010090 h 3242090"/>
                  <a:gd name="connsiteX123" fmla="*/ 3121813 w 3242090"/>
                  <a:gd name="connsiteY123" fmla="*/ 1966945 h 3242090"/>
                  <a:gd name="connsiteX124" fmla="*/ 113926 w 3242090"/>
                  <a:gd name="connsiteY124" fmla="*/ 1966945 h 3242090"/>
                  <a:gd name="connsiteX125" fmla="*/ 135293 w 3242090"/>
                  <a:gd name="connsiteY125" fmla="*/ 1974298 h 3242090"/>
                  <a:gd name="connsiteX126" fmla="*/ 162758 w 3242090"/>
                  <a:gd name="connsiteY126" fmla="*/ 2010091 h 3242090"/>
                  <a:gd name="connsiteX127" fmla="*/ 121078 w 3242090"/>
                  <a:gd name="connsiteY127" fmla="*/ 2082284 h 3242090"/>
                  <a:gd name="connsiteX128" fmla="*/ 48885 w 3242090"/>
                  <a:gd name="connsiteY128" fmla="*/ 2040603 h 3242090"/>
                  <a:gd name="connsiteX129" fmla="*/ 90566 w 3242090"/>
                  <a:gd name="connsiteY129" fmla="*/ 1968409 h 3242090"/>
                  <a:gd name="connsiteX130" fmla="*/ 113926 w 3242090"/>
                  <a:gd name="connsiteY130" fmla="*/ 1966945 h 3242090"/>
                  <a:gd name="connsiteX131" fmla="*/ 3176378 w 3242090"/>
                  <a:gd name="connsiteY131" fmla="*/ 1777792 h 3242090"/>
                  <a:gd name="connsiteX132" fmla="*/ 3226644 w 3242090"/>
                  <a:gd name="connsiteY132" fmla="*/ 1844295 h 3242090"/>
                  <a:gd name="connsiteX133" fmla="*/ 3160142 w 3242090"/>
                  <a:gd name="connsiteY133" fmla="*/ 1894561 h 3242090"/>
                  <a:gd name="connsiteX134" fmla="*/ 3109877 w 3242090"/>
                  <a:gd name="connsiteY134" fmla="*/ 1828059 h 3242090"/>
                  <a:gd name="connsiteX135" fmla="*/ 3176378 w 3242090"/>
                  <a:gd name="connsiteY135" fmla="*/ 1777792 h 3242090"/>
                  <a:gd name="connsiteX136" fmla="*/ 57311 w 3242090"/>
                  <a:gd name="connsiteY136" fmla="*/ 1754323 h 3242090"/>
                  <a:gd name="connsiteX137" fmla="*/ 80650 w 3242090"/>
                  <a:gd name="connsiteY137" fmla="*/ 1756090 h 3242090"/>
                  <a:gd name="connsiteX138" fmla="*/ 100801 w 3242090"/>
                  <a:gd name="connsiteY138" fmla="*/ 1766315 h 3242090"/>
                  <a:gd name="connsiteX139" fmla="*/ 123075 w 3242090"/>
                  <a:gd name="connsiteY139" fmla="*/ 1805550 h 3242090"/>
                  <a:gd name="connsiteX140" fmla="*/ 71849 w 3242090"/>
                  <a:gd name="connsiteY140" fmla="*/ 1871315 h 3242090"/>
                  <a:gd name="connsiteX141" fmla="*/ 6085 w 3242090"/>
                  <a:gd name="connsiteY141" fmla="*/ 1820088 h 3242090"/>
                  <a:gd name="connsiteX142" fmla="*/ 57311 w 3242090"/>
                  <a:gd name="connsiteY142" fmla="*/ 1754323 h 3242090"/>
                  <a:gd name="connsiteX143" fmla="*/ 3183145 w 3242090"/>
                  <a:gd name="connsiteY143" fmla="*/ 1562099 h 3242090"/>
                  <a:gd name="connsiteX144" fmla="*/ 3242090 w 3242090"/>
                  <a:gd name="connsiteY144" fmla="*/ 1621045 h 3242090"/>
                  <a:gd name="connsiteX145" fmla="*/ 3183145 w 3242090"/>
                  <a:gd name="connsiteY145" fmla="*/ 1679991 h 3242090"/>
                  <a:gd name="connsiteX146" fmla="*/ 3124200 w 3242090"/>
                  <a:gd name="connsiteY146" fmla="*/ 1621045 h 3242090"/>
                  <a:gd name="connsiteX147" fmla="*/ 3183145 w 3242090"/>
                  <a:gd name="connsiteY147" fmla="*/ 1562099 h 3242090"/>
                  <a:gd name="connsiteX148" fmla="*/ 58945 w 3242090"/>
                  <a:gd name="connsiteY148" fmla="*/ 1562099 h 3242090"/>
                  <a:gd name="connsiteX149" fmla="*/ 117890 w 3242090"/>
                  <a:gd name="connsiteY149" fmla="*/ 1621045 h 3242090"/>
                  <a:gd name="connsiteX150" fmla="*/ 58945 w 3242090"/>
                  <a:gd name="connsiteY150" fmla="*/ 1679991 h 3242090"/>
                  <a:gd name="connsiteX151" fmla="*/ 0 w 3242090"/>
                  <a:gd name="connsiteY151" fmla="*/ 1621045 h 3242090"/>
                  <a:gd name="connsiteX152" fmla="*/ 58945 w 3242090"/>
                  <a:gd name="connsiteY152" fmla="*/ 1562099 h 3242090"/>
                  <a:gd name="connsiteX153" fmla="*/ 3157662 w 3242090"/>
                  <a:gd name="connsiteY153" fmla="*/ 1369028 h 3242090"/>
                  <a:gd name="connsiteX154" fmla="*/ 3181002 w 3242090"/>
                  <a:gd name="connsiteY154" fmla="*/ 1370795 h 3242090"/>
                  <a:gd name="connsiteX155" fmla="*/ 3201153 w 3242090"/>
                  <a:gd name="connsiteY155" fmla="*/ 1381021 h 3242090"/>
                  <a:gd name="connsiteX156" fmla="*/ 3223426 w 3242090"/>
                  <a:gd name="connsiteY156" fmla="*/ 1420254 h 3242090"/>
                  <a:gd name="connsiteX157" fmla="*/ 3172201 w 3242090"/>
                  <a:gd name="connsiteY157" fmla="*/ 1486019 h 3242090"/>
                  <a:gd name="connsiteX158" fmla="*/ 3106436 w 3242090"/>
                  <a:gd name="connsiteY158" fmla="*/ 1434794 h 3242090"/>
                  <a:gd name="connsiteX159" fmla="*/ 3157662 w 3242090"/>
                  <a:gd name="connsiteY159" fmla="*/ 1369028 h 3242090"/>
                  <a:gd name="connsiteX160" fmla="*/ 81948 w 3242090"/>
                  <a:gd name="connsiteY160" fmla="*/ 1347529 h 3242090"/>
                  <a:gd name="connsiteX161" fmla="*/ 132213 w 3242090"/>
                  <a:gd name="connsiteY161" fmla="*/ 1414032 h 3242090"/>
                  <a:gd name="connsiteX162" fmla="*/ 65712 w 3242090"/>
                  <a:gd name="connsiteY162" fmla="*/ 1464298 h 3242090"/>
                  <a:gd name="connsiteX163" fmla="*/ 15447 w 3242090"/>
                  <a:gd name="connsiteY163" fmla="*/ 1397796 h 3242090"/>
                  <a:gd name="connsiteX164" fmla="*/ 81948 w 3242090"/>
                  <a:gd name="connsiteY164" fmla="*/ 1347529 h 3242090"/>
                  <a:gd name="connsiteX165" fmla="*/ 3131673 w 3242090"/>
                  <a:gd name="connsiteY165" fmla="*/ 1158343 h 3242090"/>
                  <a:gd name="connsiteX166" fmla="*/ 3153041 w 3242090"/>
                  <a:gd name="connsiteY166" fmla="*/ 1165696 h 3242090"/>
                  <a:gd name="connsiteX167" fmla="*/ 3180505 w 3242090"/>
                  <a:gd name="connsiteY167" fmla="*/ 1201488 h 3242090"/>
                  <a:gd name="connsiteX168" fmla="*/ 3138825 w 3242090"/>
                  <a:gd name="connsiteY168" fmla="*/ 1273681 h 3242090"/>
                  <a:gd name="connsiteX169" fmla="*/ 3066632 w 3242090"/>
                  <a:gd name="connsiteY169" fmla="*/ 1232001 h 3242090"/>
                  <a:gd name="connsiteX170" fmla="*/ 3108312 w 3242090"/>
                  <a:gd name="connsiteY170" fmla="*/ 1159807 h 3242090"/>
                  <a:gd name="connsiteX171" fmla="*/ 3131673 w 3242090"/>
                  <a:gd name="connsiteY171" fmla="*/ 1158343 h 3242090"/>
                  <a:gd name="connsiteX172" fmla="*/ 104068 w 3242090"/>
                  <a:gd name="connsiteY172" fmla="*/ 1158343 h 3242090"/>
                  <a:gd name="connsiteX173" fmla="*/ 127429 w 3242090"/>
                  <a:gd name="connsiteY173" fmla="*/ 1159807 h 3242090"/>
                  <a:gd name="connsiteX174" fmla="*/ 169109 w 3242090"/>
                  <a:gd name="connsiteY174" fmla="*/ 1232000 h 3242090"/>
                  <a:gd name="connsiteX175" fmla="*/ 96916 w 3242090"/>
                  <a:gd name="connsiteY175" fmla="*/ 1273681 h 3242090"/>
                  <a:gd name="connsiteX176" fmla="*/ 55236 w 3242090"/>
                  <a:gd name="connsiteY176" fmla="*/ 1201488 h 3242090"/>
                  <a:gd name="connsiteX177" fmla="*/ 104068 w 3242090"/>
                  <a:gd name="connsiteY177" fmla="*/ 1158343 h 3242090"/>
                  <a:gd name="connsiteX178" fmla="*/ 3069379 w 3242090"/>
                  <a:gd name="connsiteY178" fmla="*/ 974792 h 3242090"/>
                  <a:gd name="connsiteX179" fmla="*/ 3091491 w 3242090"/>
                  <a:gd name="connsiteY179" fmla="*/ 979454 h 3242090"/>
                  <a:gd name="connsiteX180" fmla="*/ 3123160 w 3242090"/>
                  <a:gd name="connsiteY180" fmla="*/ 1011586 h 3242090"/>
                  <a:gd name="connsiteX181" fmla="*/ 3090701 w 3242090"/>
                  <a:gd name="connsiteY181" fmla="*/ 1088368 h 3242090"/>
                  <a:gd name="connsiteX182" fmla="*/ 3013920 w 3242090"/>
                  <a:gd name="connsiteY182" fmla="*/ 1055909 h 3242090"/>
                  <a:gd name="connsiteX183" fmla="*/ 3046378 w 3242090"/>
                  <a:gd name="connsiteY183" fmla="*/ 979126 h 3242090"/>
                  <a:gd name="connsiteX184" fmla="*/ 3069379 w 3242090"/>
                  <a:gd name="connsiteY184" fmla="*/ 974792 h 3242090"/>
                  <a:gd name="connsiteX185" fmla="*/ 182246 w 3242090"/>
                  <a:gd name="connsiteY185" fmla="*/ 953835 h 3242090"/>
                  <a:gd name="connsiteX186" fmla="*/ 205183 w 3242090"/>
                  <a:gd name="connsiteY186" fmla="*/ 958502 h 3242090"/>
                  <a:gd name="connsiteX187" fmla="*/ 236523 w 3242090"/>
                  <a:gd name="connsiteY187" fmla="*/ 1035748 h 3242090"/>
                  <a:gd name="connsiteX188" fmla="*/ 159278 w 3242090"/>
                  <a:gd name="connsiteY188" fmla="*/ 1067089 h 3242090"/>
                  <a:gd name="connsiteX189" fmla="*/ 127938 w 3242090"/>
                  <a:gd name="connsiteY189" fmla="*/ 989844 h 3242090"/>
                  <a:gd name="connsiteX190" fmla="*/ 182246 w 3242090"/>
                  <a:gd name="connsiteY190" fmla="*/ 953835 h 3242090"/>
                  <a:gd name="connsiteX191" fmla="*/ 2966577 w 3242090"/>
                  <a:gd name="connsiteY191" fmla="*/ 781486 h 3242090"/>
                  <a:gd name="connsiteX192" fmla="*/ 2989120 w 3242090"/>
                  <a:gd name="connsiteY192" fmla="*/ 783058 h 3242090"/>
                  <a:gd name="connsiteX193" fmla="*/ 3024912 w 3242090"/>
                  <a:gd name="connsiteY193" fmla="*/ 810523 h 3242090"/>
                  <a:gd name="connsiteX194" fmla="*/ 3003337 w 3242090"/>
                  <a:gd name="connsiteY194" fmla="*/ 891043 h 3242090"/>
                  <a:gd name="connsiteX195" fmla="*/ 2922817 w 3242090"/>
                  <a:gd name="connsiteY195" fmla="*/ 869468 h 3242090"/>
                  <a:gd name="connsiteX196" fmla="*/ 2944391 w 3242090"/>
                  <a:gd name="connsiteY196" fmla="*/ 788946 h 3242090"/>
                  <a:gd name="connsiteX197" fmla="*/ 2966577 w 3242090"/>
                  <a:gd name="connsiteY197" fmla="*/ 781486 h 3242090"/>
                  <a:gd name="connsiteX198" fmla="*/ 269164 w 3242090"/>
                  <a:gd name="connsiteY198" fmla="*/ 781486 h 3242090"/>
                  <a:gd name="connsiteX199" fmla="*/ 291350 w 3242090"/>
                  <a:gd name="connsiteY199" fmla="*/ 788947 h 3242090"/>
                  <a:gd name="connsiteX200" fmla="*/ 312925 w 3242090"/>
                  <a:gd name="connsiteY200" fmla="*/ 869468 h 3242090"/>
                  <a:gd name="connsiteX201" fmla="*/ 232404 w 3242090"/>
                  <a:gd name="connsiteY201" fmla="*/ 891044 h 3242090"/>
                  <a:gd name="connsiteX202" fmla="*/ 210829 w 3242090"/>
                  <a:gd name="connsiteY202" fmla="*/ 810523 h 3242090"/>
                  <a:gd name="connsiteX203" fmla="*/ 269164 w 3242090"/>
                  <a:gd name="connsiteY203" fmla="*/ 781486 h 3242090"/>
                  <a:gd name="connsiteX204" fmla="*/ 2875331 w 3242090"/>
                  <a:gd name="connsiteY204" fmla="*/ 620736 h 3242090"/>
                  <a:gd name="connsiteX205" fmla="*/ 2914237 w 3242090"/>
                  <a:gd name="connsiteY205" fmla="*/ 643577 h 3242090"/>
                  <a:gd name="connsiteX206" fmla="*/ 2902757 w 3242090"/>
                  <a:gd name="connsiteY206" fmla="*/ 726144 h 3242090"/>
                  <a:gd name="connsiteX207" fmla="*/ 2820190 w 3242090"/>
                  <a:gd name="connsiteY207" fmla="*/ 714663 h 3242090"/>
                  <a:gd name="connsiteX208" fmla="*/ 2831670 w 3242090"/>
                  <a:gd name="connsiteY208" fmla="*/ 632095 h 3242090"/>
                  <a:gd name="connsiteX209" fmla="*/ 2875331 w 3242090"/>
                  <a:gd name="connsiteY209" fmla="*/ 620736 h 3242090"/>
                  <a:gd name="connsiteX210" fmla="*/ 397670 w 3242090"/>
                  <a:gd name="connsiteY210" fmla="*/ 603306 h 3242090"/>
                  <a:gd name="connsiteX211" fmla="*/ 418617 w 3242090"/>
                  <a:gd name="connsiteY211" fmla="*/ 613751 h 3242090"/>
                  <a:gd name="connsiteX212" fmla="*/ 428897 w 3242090"/>
                  <a:gd name="connsiteY212" fmla="*/ 696476 h 3242090"/>
                  <a:gd name="connsiteX213" fmla="*/ 346172 w 3242090"/>
                  <a:gd name="connsiteY213" fmla="*/ 706757 h 3242090"/>
                  <a:gd name="connsiteX214" fmla="*/ 335891 w 3242090"/>
                  <a:gd name="connsiteY214" fmla="*/ 624032 h 3242090"/>
                  <a:gd name="connsiteX215" fmla="*/ 397670 w 3242090"/>
                  <a:gd name="connsiteY215" fmla="*/ 603306 h 3242090"/>
                  <a:gd name="connsiteX216" fmla="*/ 2725617 w 3242090"/>
                  <a:gd name="connsiteY216" fmla="*/ 457528 h 3242090"/>
                  <a:gd name="connsiteX217" fmla="*/ 2767298 w 3242090"/>
                  <a:gd name="connsiteY217" fmla="*/ 474793 h 3242090"/>
                  <a:gd name="connsiteX218" fmla="*/ 2767298 w 3242090"/>
                  <a:gd name="connsiteY218" fmla="*/ 558154 h 3242090"/>
                  <a:gd name="connsiteX219" fmla="*/ 2683937 w 3242090"/>
                  <a:gd name="connsiteY219" fmla="*/ 558154 h 3242090"/>
                  <a:gd name="connsiteX220" fmla="*/ 2683936 w 3242090"/>
                  <a:gd name="connsiteY220" fmla="*/ 474792 h 3242090"/>
                  <a:gd name="connsiteX221" fmla="*/ 2725617 w 3242090"/>
                  <a:gd name="connsiteY221" fmla="*/ 457528 h 3242090"/>
                  <a:gd name="connsiteX222" fmla="*/ 516473 w 3242090"/>
                  <a:gd name="connsiteY222" fmla="*/ 457528 h 3242090"/>
                  <a:gd name="connsiteX223" fmla="*/ 558154 w 3242090"/>
                  <a:gd name="connsiteY223" fmla="*/ 474792 h 3242090"/>
                  <a:gd name="connsiteX224" fmla="*/ 558153 w 3242090"/>
                  <a:gd name="connsiteY224" fmla="*/ 558154 h 3242090"/>
                  <a:gd name="connsiteX225" fmla="*/ 474792 w 3242090"/>
                  <a:gd name="connsiteY225" fmla="*/ 558154 h 3242090"/>
                  <a:gd name="connsiteX226" fmla="*/ 474792 w 3242090"/>
                  <a:gd name="connsiteY226" fmla="*/ 474793 h 3242090"/>
                  <a:gd name="connsiteX227" fmla="*/ 516473 w 3242090"/>
                  <a:gd name="connsiteY227" fmla="*/ 457528 h 3242090"/>
                  <a:gd name="connsiteX228" fmla="*/ 2589947 w 3242090"/>
                  <a:gd name="connsiteY228" fmla="*/ 330862 h 3242090"/>
                  <a:gd name="connsiteX229" fmla="*/ 2610895 w 3242090"/>
                  <a:gd name="connsiteY229" fmla="*/ 341307 h 3242090"/>
                  <a:gd name="connsiteX230" fmla="*/ 2621176 w 3242090"/>
                  <a:gd name="connsiteY230" fmla="*/ 424032 h 3242090"/>
                  <a:gd name="connsiteX231" fmla="*/ 2538451 w 3242090"/>
                  <a:gd name="connsiteY231" fmla="*/ 434312 h 3242090"/>
                  <a:gd name="connsiteX232" fmla="*/ 2528170 w 3242090"/>
                  <a:gd name="connsiteY232" fmla="*/ 351587 h 3242090"/>
                  <a:gd name="connsiteX233" fmla="*/ 2589947 w 3242090"/>
                  <a:gd name="connsiteY233" fmla="*/ 330862 h 3242090"/>
                  <a:gd name="connsiteX234" fmla="*/ 687237 w 3242090"/>
                  <a:gd name="connsiteY234" fmla="*/ 316494 h 3242090"/>
                  <a:gd name="connsiteX235" fmla="*/ 726144 w 3242090"/>
                  <a:gd name="connsiteY235" fmla="*/ 339334 h 3242090"/>
                  <a:gd name="connsiteX236" fmla="*/ 714662 w 3242090"/>
                  <a:gd name="connsiteY236" fmla="*/ 421901 h 3242090"/>
                  <a:gd name="connsiteX237" fmla="*/ 632095 w 3242090"/>
                  <a:gd name="connsiteY237" fmla="*/ 410421 h 3242090"/>
                  <a:gd name="connsiteX238" fmla="*/ 643576 w 3242090"/>
                  <a:gd name="connsiteY238" fmla="*/ 327854 h 3242090"/>
                  <a:gd name="connsiteX239" fmla="*/ 687237 w 3242090"/>
                  <a:gd name="connsiteY239" fmla="*/ 316494 h 3242090"/>
                  <a:gd name="connsiteX240" fmla="*/ 2403031 w 3242090"/>
                  <a:gd name="connsiteY240" fmla="*/ 209719 h 3242090"/>
                  <a:gd name="connsiteX241" fmla="*/ 2425218 w 3242090"/>
                  <a:gd name="connsiteY241" fmla="*/ 217179 h 3242090"/>
                  <a:gd name="connsiteX242" fmla="*/ 2446794 w 3242090"/>
                  <a:gd name="connsiteY242" fmla="*/ 297700 h 3242090"/>
                  <a:gd name="connsiteX243" fmla="*/ 2366273 w 3242090"/>
                  <a:gd name="connsiteY243" fmla="*/ 319275 h 3242090"/>
                  <a:gd name="connsiteX244" fmla="*/ 2344697 w 3242090"/>
                  <a:gd name="connsiteY244" fmla="*/ 238754 h 3242090"/>
                  <a:gd name="connsiteX245" fmla="*/ 2403031 w 3242090"/>
                  <a:gd name="connsiteY245" fmla="*/ 209719 h 3242090"/>
                  <a:gd name="connsiteX246" fmla="*/ 832709 w 3242090"/>
                  <a:gd name="connsiteY246" fmla="*/ 209718 h 3242090"/>
                  <a:gd name="connsiteX247" fmla="*/ 855251 w 3242090"/>
                  <a:gd name="connsiteY247" fmla="*/ 211290 h 3242090"/>
                  <a:gd name="connsiteX248" fmla="*/ 891043 w 3242090"/>
                  <a:gd name="connsiteY248" fmla="*/ 238753 h 3242090"/>
                  <a:gd name="connsiteX249" fmla="*/ 869467 w 3242090"/>
                  <a:gd name="connsiteY249" fmla="*/ 319275 h 3242090"/>
                  <a:gd name="connsiteX250" fmla="*/ 788946 w 3242090"/>
                  <a:gd name="connsiteY250" fmla="*/ 297699 h 3242090"/>
                  <a:gd name="connsiteX251" fmla="*/ 810522 w 3242090"/>
                  <a:gd name="connsiteY251" fmla="*/ 217179 h 3242090"/>
                  <a:gd name="connsiteX252" fmla="*/ 832709 w 3242090"/>
                  <a:gd name="connsiteY252" fmla="*/ 209718 h 3242090"/>
                  <a:gd name="connsiteX253" fmla="*/ 2229310 w 3242090"/>
                  <a:gd name="connsiteY253" fmla="*/ 123270 h 3242090"/>
                  <a:gd name="connsiteX254" fmla="*/ 2252248 w 3242090"/>
                  <a:gd name="connsiteY254" fmla="*/ 127938 h 3242090"/>
                  <a:gd name="connsiteX255" fmla="*/ 2283589 w 3242090"/>
                  <a:gd name="connsiteY255" fmla="*/ 205183 h 3242090"/>
                  <a:gd name="connsiteX256" fmla="*/ 2206343 w 3242090"/>
                  <a:gd name="connsiteY256" fmla="*/ 236523 h 3242090"/>
                  <a:gd name="connsiteX257" fmla="*/ 2175001 w 3242090"/>
                  <a:gd name="connsiteY257" fmla="*/ 159278 h 3242090"/>
                  <a:gd name="connsiteX258" fmla="*/ 2229310 w 3242090"/>
                  <a:gd name="connsiteY258" fmla="*/ 123270 h 3242090"/>
                  <a:gd name="connsiteX259" fmla="*/ 1034588 w 3242090"/>
                  <a:gd name="connsiteY259" fmla="*/ 114597 h 3242090"/>
                  <a:gd name="connsiteX260" fmla="*/ 1056699 w 3242090"/>
                  <a:gd name="connsiteY260" fmla="*/ 119259 h 3242090"/>
                  <a:gd name="connsiteX261" fmla="*/ 1088368 w 3242090"/>
                  <a:gd name="connsiteY261" fmla="*/ 151389 h 3242090"/>
                  <a:gd name="connsiteX262" fmla="*/ 1055908 w 3242090"/>
                  <a:gd name="connsiteY262" fmla="*/ 228173 h 3242090"/>
                  <a:gd name="connsiteX263" fmla="*/ 979126 w 3242090"/>
                  <a:gd name="connsiteY263" fmla="*/ 195713 h 3242090"/>
                  <a:gd name="connsiteX264" fmla="*/ 1011585 w 3242090"/>
                  <a:gd name="connsiteY264" fmla="*/ 118932 h 3242090"/>
                  <a:gd name="connsiteX265" fmla="*/ 1034588 w 3242090"/>
                  <a:gd name="connsiteY265" fmla="*/ 114597 h 3242090"/>
                  <a:gd name="connsiteX266" fmla="*/ 2017241 w 3242090"/>
                  <a:gd name="connsiteY266" fmla="*/ 53772 h 3242090"/>
                  <a:gd name="connsiteX267" fmla="*/ 2040603 w 3242090"/>
                  <a:gd name="connsiteY267" fmla="*/ 55236 h 3242090"/>
                  <a:gd name="connsiteX268" fmla="*/ 2082284 w 3242090"/>
                  <a:gd name="connsiteY268" fmla="*/ 127429 h 3242090"/>
                  <a:gd name="connsiteX269" fmla="*/ 2010090 w 3242090"/>
                  <a:gd name="connsiteY269" fmla="*/ 169109 h 3242090"/>
                  <a:gd name="connsiteX270" fmla="*/ 1968409 w 3242090"/>
                  <a:gd name="connsiteY270" fmla="*/ 96916 h 3242090"/>
                  <a:gd name="connsiteX271" fmla="*/ 2017241 w 3242090"/>
                  <a:gd name="connsiteY271" fmla="*/ 53772 h 3242090"/>
                  <a:gd name="connsiteX272" fmla="*/ 1218499 w 3242090"/>
                  <a:gd name="connsiteY272" fmla="*/ 53771 h 3242090"/>
                  <a:gd name="connsiteX273" fmla="*/ 1239866 w 3242090"/>
                  <a:gd name="connsiteY273" fmla="*/ 61124 h 3242090"/>
                  <a:gd name="connsiteX274" fmla="*/ 1267331 w 3242090"/>
                  <a:gd name="connsiteY274" fmla="*/ 96916 h 3242090"/>
                  <a:gd name="connsiteX275" fmla="*/ 1225649 w 3242090"/>
                  <a:gd name="connsiteY275" fmla="*/ 169109 h 3242090"/>
                  <a:gd name="connsiteX276" fmla="*/ 1153457 w 3242090"/>
                  <a:gd name="connsiteY276" fmla="*/ 127428 h 3242090"/>
                  <a:gd name="connsiteX277" fmla="*/ 1195137 w 3242090"/>
                  <a:gd name="connsiteY277" fmla="*/ 55235 h 3242090"/>
                  <a:gd name="connsiteX278" fmla="*/ 1218499 w 3242090"/>
                  <a:gd name="connsiteY278" fmla="*/ 53771 h 3242090"/>
                  <a:gd name="connsiteX279" fmla="*/ 1844295 w 3242090"/>
                  <a:gd name="connsiteY279" fmla="*/ 15447 h 3242090"/>
                  <a:gd name="connsiteX280" fmla="*/ 1894561 w 3242090"/>
                  <a:gd name="connsiteY280" fmla="*/ 81948 h 3242090"/>
                  <a:gd name="connsiteX281" fmla="*/ 1828059 w 3242090"/>
                  <a:gd name="connsiteY281" fmla="*/ 132213 h 3242090"/>
                  <a:gd name="connsiteX282" fmla="*/ 1777792 w 3242090"/>
                  <a:gd name="connsiteY282" fmla="*/ 65712 h 3242090"/>
                  <a:gd name="connsiteX283" fmla="*/ 1844295 w 3242090"/>
                  <a:gd name="connsiteY283" fmla="*/ 15447 h 3242090"/>
                  <a:gd name="connsiteX284" fmla="*/ 1414838 w 3242090"/>
                  <a:gd name="connsiteY284" fmla="*/ 11500 h 3242090"/>
                  <a:gd name="connsiteX285" fmla="*/ 1438179 w 3242090"/>
                  <a:gd name="connsiteY285" fmla="*/ 13267 h 3242090"/>
                  <a:gd name="connsiteX286" fmla="*/ 1458330 w 3242090"/>
                  <a:gd name="connsiteY286" fmla="*/ 23493 h 3242090"/>
                  <a:gd name="connsiteX287" fmla="*/ 1480604 w 3242090"/>
                  <a:gd name="connsiteY287" fmla="*/ 62726 h 3242090"/>
                  <a:gd name="connsiteX288" fmla="*/ 1429377 w 3242090"/>
                  <a:gd name="connsiteY288" fmla="*/ 128491 h 3242090"/>
                  <a:gd name="connsiteX289" fmla="*/ 1363613 w 3242090"/>
                  <a:gd name="connsiteY289" fmla="*/ 77265 h 3242090"/>
                  <a:gd name="connsiteX290" fmla="*/ 1414838 w 3242090"/>
                  <a:gd name="connsiteY290" fmla="*/ 11500 h 3242090"/>
                  <a:gd name="connsiteX291" fmla="*/ 1621045 w 3242090"/>
                  <a:gd name="connsiteY291" fmla="*/ 0 h 3242090"/>
                  <a:gd name="connsiteX292" fmla="*/ 1679991 w 3242090"/>
                  <a:gd name="connsiteY292" fmla="*/ 58945 h 3242090"/>
                  <a:gd name="connsiteX293" fmla="*/ 1621045 w 3242090"/>
                  <a:gd name="connsiteY293" fmla="*/ 117890 h 3242090"/>
                  <a:gd name="connsiteX294" fmla="*/ 1562099 w 3242090"/>
                  <a:gd name="connsiteY294" fmla="*/ 58945 h 3242090"/>
                  <a:gd name="connsiteX295" fmla="*/ 1621045 w 3242090"/>
                  <a:gd name="connsiteY295" fmla="*/ 0 h 32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</a:cxnLst>
                <a:rect l="l" t="t" r="r" b="b"/>
                <a:pathLst>
                  <a:path w="3242090" h="3242090">
                    <a:moveTo>
                      <a:pt x="1621045" y="3124200"/>
                    </a:moveTo>
                    <a:cubicBezTo>
                      <a:pt x="1653600" y="3124200"/>
                      <a:pt x="1679991" y="3150591"/>
                      <a:pt x="1679991" y="3183145"/>
                    </a:cubicBezTo>
                    <a:cubicBezTo>
                      <a:pt x="1679991" y="3215699"/>
                      <a:pt x="1653600" y="3242090"/>
                      <a:pt x="1621045" y="3242090"/>
                    </a:cubicBezTo>
                    <a:cubicBezTo>
                      <a:pt x="1588490" y="3242090"/>
                      <a:pt x="1562099" y="3215699"/>
                      <a:pt x="1562099" y="3183145"/>
                    </a:cubicBezTo>
                    <a:cubicBezTo>
                      <a:pt x="1562099" y="3150591"/>
                      <a:pt x="1588490" y="3124200"/>
                      <a:pt x="1621045" y="3124200"/>
                    </a:cubicBezTo>
                    <a:close/>
                    <a:moveTo>
                      <a:pt x="1800135" y="3111853"/>
                    </a:moveTo>
                    <a:cubicBezTo>
                      <a:pt x="1808211" y="3110849"/>
                      <a:pt x="1816108" y="3111530"/>
                      <a:pt x="1823475" y="3113619"/>
                    </a:cubicBezTo>
                    <a:cubicBezTo>
                      <a:pt x="1830841" y="3115709"/>
                      <a:pt x="1837676" y="3119210"/>
                      <a:pt x="1843626" y="3123845"/>
                    </a:cubicBezTo>
                    <a:cubicBezTo>
                      <a:pt x="1855527" y="3133115"/>
                      <a:pt x="1863892" y="3146926"/>
                      <a:pt x="1865900" y="3163077"/>
                    </a:cubicBezTo>
                    <a:cubicBezTo>
                      <a:pt x="1869915" y="3195383"/>
                      <a:pt x="1846980" y="3224828"/>
                      <a:pt x="1814673" y="3228843"/>
                    </a:cubicBezTo>
                    <a:cubicBezTo>
                      <a:pt x="1782367" y="3232858"/>
                      <a:pt x="1752922" y="3209922"/>
                      <a:pt x="1748908" y="3177616"/>
                    </a:cubicBezTo>
                    <a:cubicBezTo>
                      <a:pt x="1744893" y="3145311"/>
                      <a:pt x="1767828" y="3115868"/>
                      <a:pt x="1800135" y="3111853"/>
                    </a:cubicBezTo>
                    <a:close/>
                    <a:moveTo>
                      <a:pt x="1414032" y="3109877"/>
                    </a:moveTo>
                    <a:cubicBezTo>
                      <a:pt x="1446276" y="3114361"/>
                      <a:pt x="1468781" y="3144135"/>
                      <a:pt x="1464298" y="3176378"/>
                    </a:cubicBezTo>
                    <a:cubicBezTo>
                      <a:pt x="1459815" y="3208622"/>
                      <a:pt x="1430041" y="3231127"/>
                      <a:pt x="1397796" y="3226644"/>
                    </a:cubicBezTo>
                    <a:cubicBezTo>
                      <a:pt x="1365551" y="3222160"/>
                      <a:pt x="1343046" y="3192386"/>
                      <a:pt x="1347529" y="3160142"/>
                    </a:cubicBezTo>
                    <a:cubicBezTo>
                      <a:pt x="1352013" y="3127899"/>
                      <a:pt x="1381787" y="3105394"/>
                      <a:pt x="1414032" y="3109877"/>
                    </a:cubicBezTo>
                    <a:close/>
                    <a:moveTo>
                      <a:pt x="2027102" y="3071518"/>
                    </a:moveTo>
                    <a:cubicBezTo>
                      <a:pt x="2034686" y="3072574"/>
                      <a:pt x="2041938" y="3075100"/>
                      <a:pt x="2048470" y="3078871"/>
                    </a:cubicBezTo>
                    <a:cubicBezTo>
                      <a:pt x="2061534" y="3086414"/>
                      <a:pt x="2071721" y="3098941"/>
                      <a:pt x="2075934" y="3114662"/>
                    </a:cubicBezTo>
                    <a:cubicBezTo>
                      <a:pt x="2084360" y="3146107"/>
                      <a:pt x="2065699" y="3178430"/>
                      <a:pt x="2034253" y="3186856"/>
                    </a:cubicBezTo>
                    <a:cubicBezTo>
                      <a:pt x="2002807" y="3195282"/>
                      <a:pt x="1970484" y="3176620"/>
                      <a:pt x="1962059" y="3145175"/>
                    </a:cubicBezTo>
                    <a:cubicBezTo>
                      <a:pt x="1953634" y="3113730"/>
                      <a:pt x="1972295" y="3081409"/>
                      <a:pt x="2003741" y="3072983"/>
                    </a:cubicBezTo>
                    <a:cubicBezTo>
                      <a:pt x="2011602" y="3070876"/>
                      <a:pt x="2019518" y="3070463"/>
                      <a:pt x="2027102" y="3071518"/>
                    </a:cubicBezTo>
                    <a:close/>
                    <a:moveTo>
                      <a:pt x="1208639" y="3071517"/>
                    </a:moveTo>
                    <a:cubicBezTo>
                      <a:pt x="1216223" y="3070461"/>
                      <a:pt x="1224139" y="3070875"/>
                      <a:pt x="1232000" y="3072981"/>
                    </a:cubicBezTo>
                    <a:cubicBezTo>
                      <a:pt x="1263446" y="3081407"/>
                      <a:pt x="1282107" y="3113730"/>
                      <a:pt x="1273681" y="3145174"/>
                    </a:cubicBezTo>
                    <a:cubicBezTo>
                      <a:pt x="1265256" y="3176619"/>
                      <a:pt x="1232934" y="3195280"/>
                      <a:pt x="1201488" y="3186854"/>
                    </a:cubicBezTo>
                    <a:cubicBezTo>
                      <a:pt x="1170042" y="3178429"/>
                      <a:pt x="1151381" y="3146106"/>
                      <a:pt x="1159807" y="3114662"/>
                    </a:cubicBezTo>
                    <a:cubicBezTo>
                      <a:pt x="1166126" y="3091078"/>
                      <a:pt x="1185887" y="3074685"/>
                      <a:pt x="1208639" y="3071517"/>
                    </a:cubicBezTo>
                    <a:close/>
                    <a:moveTo>
                      <a:pt x="2209186" y="3009586"/>
                    </a:moveTo>
                    <a:cubicBezTo>
                      <a:pt x="2216842" y="3009698"/>
                      <a:pt x="2224350" y="3011309"/>
                      <a:pt x="2231297" y="3014247"/>
                    </a:cubicBezTo>
                    <a:cubicBezTo>
                      <a:pt x="2245192" y="3020121"/>
                      <a:pt x="2256846" y="3031296"/>
                      <a:pt x="2262965" y="3046378"/>
                    </a:cubicBezTo>
                    <a:cubicBezTo>
                      <a:pt x="2275205" y="3076544"/>
                      <a:pt x="2260672" y="3110921"/>
                      <a:pt x="2230506" y="3123161"/>
                    </a:cubicBezTo>
                    <a:cubicBezTo>
                      <a:pt x="2200339" y="3135400"/>
                      <a:pt x="2165962" y="3120867"/>
                      <a:pt x="2153723" y="3090701"/>
                    </a:cubicBezTo>
                    <a:cubicBezTo>
                      <a:pt x="2141484" y="3060536"/>
                      <a:pt x="2156016" y="3026159"/>
                      <a:pt x="2186182" y="3013920"/>
                    </a:cubicBezTo>
                    <a:cubicBezTo>
                      <a:pt x="2193725" y="3010859"/>
                      <a:pt x="2201529" y="3009473"/>
                      <a:pt x="2209186" y="3009586"/>
                    </a:cubicBezTo>
                    <a:close/>
                    <a:moveTo>
                      <a:pt x="1012811" y="3000900"/>
                    </a:moveTo>
                    <a:cubicBezTo>
                      <a:pt x="1020468" y="3000898"/>
                      <a:pt x="1028252" y="3002399"/>
                      <a:pt x="1035748" y="3005567"/>
                    </a:cubicBezTo>
                    <a:cubicBezTo>
                      <a:pt x="1065734" y="3018244"/>
                      <a:pt x="1079765" y="3052829"/>
                      <a:pt x="1067089" y="3082812"/>
                    </a:cubicBezTo>
                    <a:cubicBezTo>
                      <a:pt x="1054414" y="3112798"/>
                      <a:pt x="1019830" y="3126829"/>
                      <a:pt x="989844" y="3114153"/>
                    </a:cubicBezTo>
                    <a:cubicBezTo>
                      <a:pt x="959858" y="3101478"/>
                      <a:pt x="945826" y="3066893"/>
                      <a:pt x="958502" y="3036909"/>
                    </a:cubicBezTo>
                    <a:cubicBezTo>
                      <a:pt x="968009" y="3014420"/>
                      <a:pt x="989839" y="3000904"/>
                      <a:pt x="1012811" y="3000900"/>
                    </a:cubicBezTo>
                    <a:close/>
                    <a:moveTo>
                      <a:pt x="2394810" y="2915356"/>
                    </a:moveTo>
                    <a:cubicBezTo>
                      <a:pt x="2402409" y="2914413"/>
                      <a:pt x="2410067" y="2914975"/>
                      <a:pt x="2417353" y="2916928"/>
                    </a:cubicBezTo>
                    <a:cubicBezTo>
                      <a:pt x="2431924" y="2920832"/>
                      <a:pt x="2445006" y="2930296"/>
                      <a:pt x="2453144" y="2944391"/>
                    </a:cubicBezTo>
                    <a:cubicBezTo>
                      <a:pt x="2469422" y="2972584"/>
                      <a:pt x="2459762" y="3008635"/>
                      <a:pt x="2431569" y="3024913"/>
                    </a:cubicBezTo>
                    <a:cubicBezTo>
                      <a:pt x="2403375" y="3041190"/>
                      <a:pt x="2367324" y="3031530"/>
                      <a:pt x="2351047" y="3003337"/>
                    </a:cubicBezTo>
                    <a:cubicBezTo>
                      <a:pt x="2334770" y="2975145"/>
                      <a:pt x="2344430" y="2939094"/>
                      <a:pt x="2372623" y="2922817"/>
                    </a:cubicBezTo>
                    <a:cubicBezTo>
                      <a:pt x="2379672" y="2918747"/>
                      <a:pt x="2387211" y="2916299"/>
                      <a:pt x="2394810" y="2915356"/>
                    </a:cubicBezTo>
                    <a:close/>
                    <a:moveTo>
                      <a:pt x="840931" y="2915355"/>
                    </a:moveTo>
                    <a:cubicBezTo>
                      <a:pt x="848530" y="2916298"/>
                      <a:pt x="856069" y="2918746"/>
                      <a:pt x="863118" y="2922816"/>
                    </a:cubicBezTo>
                    <a:cubicBezTo>
                      <a:pt x="891311" y="2939093"/>
                      <a:pt x="900971" y="2975144"/>
                      <a:pt x="884694" y="3003337"/>
                    </a:cubicBezTo>
                    <a:cubicBezTo>
                      <a:pt x="868417" y="3031529"/>
                      <a:pt x="832366" y="3041189"/>
                      <a:pt x="804173" y="3024911"/>
                    </a:cubicBezTo>
                    <a:cubicBezTo>
                      <a:pt x="775979" y="3008634"/>
                      <a:pt x="766320" y="2972583"/>
                      <a:pt x="782597" y="2944391"/>
                    </a:cubicBezTo>
                    <a:cubicBezTo>
                      <a:pt x="794805" y="2923246"/>
                      <a:pt x="818135" y="2912526"/>
                      <a:pt x="840931" y="2915355"/>
                    </a:cubicBezTo>
                    <a:close/>
                    <a:moveTo>
                      <a:pt x="2571090" y="2808830"/>
                    </a:moveTo>
                    <a:cubicBezTo>
                      <a:pt x="2586031" y="2810907"/>
                      <a:pt x="2600181" y="2818685"/>
                      <a:pt x="2609995" y="2831670"/>
                    </a:cubicBezTo>
                    <a:cubicBezTo>
                      <a:pt x="2629626" y="2857640"/>
                      <a:pt x="2624486" y="2894607"/>
                      <a:pt x="2598515" y="2914237"/>
                    </a:cubicBezTo>
                    <a:cubicBezTo>
                      <a:pt x="2572544" y="2933868"/>
                      <a:pt x="2535576" y="2928727"/>
                      <a:pt x="2515947" y="2902757"/>
                    </a:cubicBezTo>
                    <a:cubicBezTo>
                      <a:pt x="2496317" y="2876787"/>
                      <a:pt x="2501457" y="2839820"/>
                      <a:pt x="2527428" y="2820190"/>
                    </a:cubicBezTo>
                    <a:cubicBezTo>
                      <a:pt x="2540414" y="2810375"/>
                      <a:pt x="2556148" y="2806752"/>
                      <a:pt x="2571090" y="2808830"/>
                    </a:cubicBezTo>
                    <a:close/>
                    <a:moveTo>
                      <a:pt x="670113" y="2795585"/>
                    </a:moveTo>
                    <a:cubicBezTo>
                      <a:pt x="677510" y="2797566"/>
                      <a:pt x="684640" y="2801029"/>
                      <a:pt x="691061" y="2806031"/>
                    </a:cubicBezTo>
                    <a:cubicBezTo>
                      <a:pt x="716744" y="2826035"/>
                      <a:pt x="721347" y="2863073"/>
                      <a:pt x="701342" y="2888756"/>
                    </a:cubicBezTo>
                    <a:cubicBezTo>
                      <a:pt x="681338" y="2914438"/>
                      <a:pt x="644300" y="2919041"/>
                      <a:pt x="618617" y="2899035"/>
                    </a:cubicBezTo>
                    <a:cubicBezTo>
                      <a:pt x="592934" y="2879030"/>
                      <a:pt x="588332" y="2841993"/>
                      <a:pt x="608336" y="2816311"/>
                    </a:cubicBezTo>
                    <a:cubicBezTo>
                      <a:pt x="623340" y="2797049"/>
                      <a:pt x="647924" y="2789644"/>
                      <a:pt x="670113" y="2795585"/>
                    </a:cubicBezTo>
                    <a:close/>
                    <a:moveTo>
                      <a:pt x="2725618" y="2666672"/>
                    </a:moveTo>
                    <a:cubicBezTo>
                      <a:pt x="2740703" y="2666672"/>
                      <a:pt x="2755789" y="2672427"/>
                      <a:pt x="2767298" y="2683936"/>
                    </a:cubicBezTo>
                    <a:cubicBezTo>
                      <a:pt x="2790318" y="2706955"/>
                      <a:pt x="2790318" y="2744278"/>
                      <a:pt x="2767298" y="2767298"/>
                    </a:cubicBezTo>
                    <a:cubicBezTo>
                      <a:pt x="2744278" y="2790318"/>
                      <a:pt x="2706955" y="2790318"/>
                      <a:pt x="2683936" y="2767298"/>
                    </a:cubicBezTo>
                    <a:cubicBezTo>
                      <a:pt x="2660917" y="2744279"/>
                      <a:pt x="2660917" y="2706957"/>
                      <a:pt x="2683937" y="2683937"/>
                    </a:cubicBezTo>
                    <a:cubicBezTo>
                      <a:pt x="2695447" y="2672427"/>
                      <a:pt x="2710532" y="2666672"/>
                      <a:pt x="2725618" y="2666672"/>
                    </a:cubicBezTo>
                    <a:close/>
                    <a:moveTo>
                      <a:pt x="516472" y="2666672"/>
                    </a:moveTo>
                    <a:cubicBezTo>
                      <a:pt x="531558" y="2666672"/>
                      <a:pt x="546643" y="2672427"/>
                      <a:pt x="558153" y="2683937"/>
                    </a:cubicBezTo>
                    <a:cubicBezTo>
                      <a:pt x="581173" y="2706957"/>
                      <a:pt x="581173" y="2744279"/>
                      <a:pt x="558154" y="2767298"/>
                    </a:cubicBezTo>
                    <a:cubicBezTo>
                      <a:pt x="535135" y="2790318"/>
                      <a:pt x="497812" y="2790318"/>
                      <a:pt x="474792" y="2767298"/>
                    </a:cubicBezTo>
                    <a:cubicBezTo>
                      <a:pt x="451772" y="2744278"/>
                      <a:pt x="451772" y="2706955"/>
                      <a:pt x="474792" y="2683936"/>
                    </a:cubicBezTo>
                    <a:cubicBezTo>
                      <a:pt x="486301" y="2672426"/>
                      <a:pt x="501387" y="2666672"/>
                      <a:pt x="516472" y="2666672"/>
                    </a:cubicBezTo>
                    <a:close/>
                    <a:moveTo>
                      <a:pt x="2862393" y="2523140"/>
                    </a:moveTo>
                    <a:cubicBezTo>
                      <a:pt x="2869790" y="2525120"/>
                      <a:pt x="2876920" y="2528583"/>
                      <a:pt x="2883341" y="2533585"/>
                    </a:cubicBezTo>
                    <a:cubicBezTo>
                      <a:pt x="2909023" y="2553590"/>
                      <a:pt x="2913626" y="2590627"/>
                      <a:pt x="2893620" y="2616310"/>
                    </a:cubicBezTo>
                    <a:cubicBezTo>
                      <a:pt x="2873615" y="2641993"/>
                      <a:pt x="2836577" y="2646596"/>
                      <a:pt x="2810896" y="2626591"/>
                    </a:cubicBezTo>
                    <a:cubicBezTo>
                      <a:pt x="2785213" y="2606587"/>
                      <a:pt x="2780610" y="2569549"/>
                      <a:pt x="2800616" y="2543866"/>
                    </a:cubicBezTo>
                    <a:cubicBezTo>
                      <a:pt x="2815619" y="2524604"/>
                      <a:pt x="2840203" y="2517199"/>
                      <a:pt x="2862393" y="2523140"/>
                    </a:cubicBezTo>
                    <a:close/>
                    <a:moveTo>
                      <a:pt x="382994" y="2504588"/>
                    </a:moveTo>
                    <a:cubicBezTo>
                      <a:pt x="397937" y="2506665"/>
                      <a:pt x="412085" y="2514443"/>
                      <a:pt x="421900" y="2527428"/>
                    </a:cubicBezTo>
                    <a:cubicBezTo>
                      <a:pt x="441531" y="2553399"/>
                      <a:pt x="436391" y="2590366"/>
                      <a:pt x="410421" y="2609995"/>
                    </a:cubicBezTo>
                    <a:cubicBezTo>
                      <a:pt x="384451" y="2629626"/>
                      <a:pt x="347484" y="2624486"/>
                      <a:pt x="327853" y="2598515"/>
                    </a:cubicBezTo>
                    <a:cubicBezTo>
                      <a:pt x="308223" y="2572544"/>
                      <a:pt x="313363" y="2535576"/>
                      <a:pt x="339334" y="2515947"/>
                    </a:cubicBezTo>
                    <a:cubicBezTo>
                      <a:pt x="352318" y="2506132"/>
                      <a:pt x="368053" y="2502510"/>
                      <a:pt x="382994" y="2504588"/>
                    </a:cubicBezTo>
                    <a:close/>
                    <a:moveTo>
                      <a:pt x="260939" y="2343587"/>
                    </a:moveTo>
                    <a:cubicBezTo>
                      <a:pt x="268538" y="2342644"/>
                      <a:pt x="276196" y="2343207"/>
                      <a:pt x="283481" y="2345159"/>
                    </a:cubicBezTo>
                    <a:cubicBezTo>
                      <a:pt x="298053" y="2349063"/>
                      <a:pt x="311135" y="2358527"/>
                      <a:pt x="319274" y="2372623"/>
                    </a:cubicBezTo>
                    <a:cubicBezTo>
                      <a:pt x="335551" y="2400817"/>
                      <a:pt x="325892" y="2436867"/>
                      <a:pt x="297699" y="2453144"/>
                    </a:cubicBezTo>
                    <a:cubicBezTo>
                      <a:pt x="269507" y="2469422"/>
                      <a:pt x="233455" y="2459762"/>
                      <a:pt x="217178" y="2431569"/>
                    </a:cubicBezTo>
                    <a:cubicBezTo>
                      <a:pt x="200900" y="2403375"/>
                      <a:pt x="210560" y="2367324"/>
                      <a:pt x="238753" y="2351047"/>
                    </a:cubicBezTo>
                    <a:cubicBezTo>
                      <a:pt x="245801" y="2346978"/>
                      <a:pt x="253341" y="2344529"/>
                      <a:pt x="260939" y="2343587"/>
                    </a:cubicBezTo>
                    <a:close/>
                    <a:moveTo>
                      <a:pt x="2974800" y="2343586"/>
                    </a:moveTo>
                    <a:cubicBezTo>
                      <a:pt x="2982399" y="2344529"/>
                      <a:pt x="2989938" y="2346977"/>
                      <a:pt x="2996987" y="2351047"/>
                    </a:cubicBezTo>
                    <a:cubicBezTo>
                      <a:pt x="3025179" y="2367324"/>
                      <a:pt x="3034839" y="2403374"/>
                      <a:pt x="3018561" y="2431568"/>
                    </a:cubicBezTo>
                    <a:cubicBezTo>
                      <a:pt x="3002284" y="2459761"/>
                      <a:pt x="2966233" y="2469421"/>
                      <a:pt x="2938041" y="2453144"/>
                    </a:cubicBezTo>
                    <a:cubicBezTo>
                      <a:pt x="2909848" y="2436867"/>
                      <a:pt x="2900188" y="2400816"/>
                      <a:pt x="2916466" y="2372623"/>
                    </a:cubicBezTo>
                    <a:cubicBezTo>
                      <a:pt x="2928674" y="2351478"/>
                      <a:pt x="2952004" y="2340758"/>
                      <a:pt x="2974800" y="2343586"/>
                    </a:cubicBezTo>
                    <a:close/>
                    <a:moveTo>
                      <a:pt x="3059875" y="2170334"/>
                    </a:moveTo>
                    <a:cubicBezTo>
                      <a:pt x="3067533" y="2170333"/>
                      <a:pt x="3075316" y="2171833"/>
                      <a:pt x="3082812" y="2175001"/>
                    </a:cubicBezTo>
                    <a:cubicBezTo>
                      <a:pt x="3112797" y="2187678"/>
                      <a:pt x="3126829" y="2222262"/>
                      <a:pt x="3114153" y="2252248"/>
                    </a:cubicBezTo>
                    <a:cubicBezTo>
                      <a:pt x="3101476" y="2282233"/>
                      <a:pt x="3066892" y="2296265"/>
                      <a:pt x="3036907" y="2283589"/>
                    </a:cubicBezTo>
                    <a:cubicBezTo>
                      <a:pt x="3006923" y="2270913"/>
                      <a:pt x="2992891" y="2236329"/>
                      <a:pt x="3005567" y="2206343"/>
                    </a:cubicBezTo>
                    <a:cubicBezTo>
                      <a:pt x="3015075" y="2183854"/>
                      <a:pt x="3036904" y="2170339"/>
                      <a:pt x="3059875" y="2170334"/>
                    </a:cubicBezTo>
                    <a:close/>
                    <a:moveTo>
                      <a:pt x="174391" y="2149389"/>
                    </a:moveTo>
                    <a:cubicBezTo>
                      <a:pt x="182048" y="2149502"/>
                      <a:pt x="189555" y="2151114"/>
                      <a:pt x="196502" y="2154051"/>
                    </a:cubicBezTo>
                    <a:cubicBezTo>
                      <a:pt x="210397" y="2159924"/>
                      <a:pt x="222051" y="2171100"/>
                      <a:pt x="228172" y="2186183"/>
                    </a:cubicBezTo>
                    <a:cubicBezTo>
                      <a:pt x="240411" y="2216350"/>
                      <a:pt x="225879" y="2250726"/>
                      <a:pt x="195713" y="2262965"/>
                    </a:cubicBezTo>
                    <a:cubicBezTo>
                      <a:pt x="165548" y="2275205"/>
                      <a:pt x="131170" y="2260672"/>
                      <a:pt x="118930" y="2230506"/>
                    </a:cubicBezTo>
                    <a:cubicBezTo>
                      <a:pt x="106690" y="2200339"/>
                      <a:pt x="121223" y="2165962"/>
                      <a:pt x="151389" y="2153723"/>
                    </a:cubicBezTo>
                    <a:cubicBezTo>
                      <a:pt x="158930" y="2150663"/>
                      <a:pt x="166736" y="2149276"/>
                      <a:pt x="174391" y="2149389"/>
                    </a:cubicBezTo>
                    <a:close/>
                    <a:moveTo>
                      <a:pt x="3121813" y="1966945"/>
                    </a:moveTo>
                    <a:cubicBezTo>
                      <a:pt x="3129397" y="1965889"/>
                      <a:pt x="3137313" y="1966303"/>
                      <a:pt x="3145174" y="1968409"/>
                    </a:cubicBezTo>
                    <a:cubicBezTo>
                      <a:pt x="3176619" y="1976835"/>
                      <a:pt x="3195280" y="2009157"/>
                      <a:pt x="3186854" y="2040603"/>
                    </a:cubicBezTo>
                    <a:cubicBezTo>
                      <a:pt x="3178428" y="2072048"/>
                      <a:pt x="3146106" y="2090710"/>
                      <a:pt x="3114661" y="2082284"/>
                    </a:cubicBezTo>
                    <a:cubicBezTo>
                      <a:pt x="3083217" y="2073858"/>
                      <a:pt x="3064555" y="2041536"/>
                      <a:pt x="3072981" y="2010090"/>
                    </a:cubicBezTo>
                    <a:cubicBezTo>
                      <a:pt x="3079301" y="1986506"/>
                      <a:pt x="3099061" y="1970113"/>
                      <a:pt x="3121813" y="1966945"/>
                    </a:cubicBezTo>
                    <a:close/>
                    <a:moveTo>
                      <a:pt x="113926" y="1966945"/>
                    </a:moveTo>
                    <a:cubicBezTo>
                      <a:pt x="121510" y="1968001"/>
                      <a:pt x="128761" y="1970527"/>
                      <a:pt x="135293" y="1974298"/>
                    </a:cubicBezTo>
                    <a:cubicBezTo>
                      <a:pt x="148358" y="1981841"/>
                      <a:pt x="158545" y="1994368"/>
                      <a:pt x="162758" y="2010091"/>
                    </a:cubicBezTo>
                    <a:cubicBezTo>
                      <a:pt x="171184" y="2041537"/>
                      <a:pt x="152523" y="2073858"/>
                      <a:pt x="121078" y="2082284"/>
                    </a:cubicBezTo>
                    <a:cubicBezTo>
                      <a:pt x="89633" y="2090710"/>
                      <a:pt x="57310" y="2072049"/>
                      <a:pt x="48885" y="2040603"/>
                    </a:cubicBezTo>
                    <a:cubicBezTo>
                      <a:pt x="40459" y="2009157"/>
                      <a:pt x="59120" y="1976834"/>
                      <a:pt x="90566" y="1968409"/>
                    </a:cubicBezTo>
                    <a:cubicBezTo>
                      <a:pt x="98427" y="1966302"/>
                      <a:pt x="106343" y="1965889"/>
                      <a:pt x="113926" y="1966945"/>
                    </a:cubicBezTo>
                    <a:close/>
                    <a:moveTo>
                      <a:pt x="3176378" y="1777792"/>
                    </a:moveTo>
                    <a:cubicBezTo>
                      <a:pt x="3208622" y="1782276"/>
                      <a:pt x="3231127" y="1812050"/>
                      <a:pt x="3226644" y="1844295"/>
                    </a:cubicBezTo>
                    <a:cubicBezTo>
                      <a:pt x="3222160" y="1876539"/>
                      <a:pt x="3192386" y="1899044"/>
                      <a:pt x="3160142" y="1894561"/>
                    </a:cubicBezTo>
                    <a:cubicBezTo>
                      <a:pt x="3127898" y="1890078"/>
                      <a:pt x="3105393" y="1860304"/>
                      <a:pt x="3109877" y="1828059"/>
                    </a:cubicBezTo>
                    <a:cubicBezTo>
                      <a:pt x="3114360" y="1795814"/>
                      <a:pt x="3144134" y="1773309"/>
                      <a:pt x="3176378" y="1777792"/>
                    </a:cubicBezTo>
                    <a:close/>
                    <a:moveTo>
                      <a:pt x="57311" y="1754323"/>
                    </a:moveTo>
                    <a:cubicBezTo>
                      <a:pt x="65387" y="1753318"/>
                      <a:pt x="73285" y="1753999"/>
                      <a:pt x="80650" y="1756090"/>
                    </a:cubicBezTo>
                    <a:cubicBezTo>
                      <a:pt x="88016" y="1758180"/>
                      <a:pt x="94850" y="1761681"/>
                      <a:pt x="100801" y="1766315"/>
                    </a:cubicBezTo>
                    <a:cubicBezTo>
                      <a:pt x="112702" y="1775586"/>
                      <a:pt x="121067" y="1789396"/>
                      <a:pt x="123075" y="1805550"/>
                    </a:cubicBezTo>
                    <a:cubicBezTo>
                      <a:pt x="127090" y="1837856"/>
                      <a:pt x="104155" y="1867300"/>
                      <a:pt x="71849" y="1871315"/>
                    </a:cubicBezTo>
                    <a:cubicBezTo>
                      <a:pt x="39544" y="1875330"/>
                      <a:pt x="10099" y="1852395"/>
                      <a:pt x="6085" y="1820088"/>
                    </a:cubicBezTo>
                    <a:cubicBezTo>
                      <a:pt x="2070" y="1787782"/>
                      <a:pt x="25004" y="1758337"/>
                      <a:pt x="57311" y="1754323"/>
                    </a:cubicBezTo>
                    <a:close/>
                    <a:moveTo>
                      <a:pt x="3183145" y="1562099"/>
                    </a:moveTo>
                    <a:cubicBezTo>
                      <a:pt x="3215699" y="1562099"/>
                      <a:pt x="3242090" y="1588490"/>
                      <a:pt x="3242090" y="1621045"/>
                    </a:cubicBezTo>
                    <a:cubicBezTo>
                      <a:pt x="3242090" y="1653600"/>
                      <a:pt x="3215699" y="1679991"/>
                      <a:pt x="3183145" y="1679991"/>
                    </a:cubicBezTo>
                    <a:cubicBezTo>
                      <a:pt x="3150591" y="1679991"/>
                      <a:pt x="3124200" y="1653600"/>
                      <a:pt x="3124200" y="1621045"/>
                    </a:cubicBezTo>
                    <a:cubicBezTo>
                      <a:pt x="3124200" y="1588490"/>
                      <a:pt x="3150591" y="1562099"/>
                      <a:pt x="3183145" y="1562099"/>
                    </a:cubicBezTo>
                    <a:close/>
                    <a:moveTo>
                      <a:pt x="58945" y="1562099"/>
                    </a:moveTo>
                    <a:cubicBezTo>
                      <a:pt x="91499" y="1562099"/>
                      <a:pt x="117890" y="1588490"/>
                      <a:pt x="117890" y="1621045"/>
                    </a:cubicBezTo>
                    <a:cubicBezTo>
                      <a:pt x="117890" y="1653600"/>
                      <a:pt x="91499" y="1679991"/>
                      <a:pt x="58945" y="1679991"/>
                    </a:cubicBezTo>
                    <a:cubicBezTo>
                      <a:pt x="26391" y="1679991"/>
                      <a:pt x="0" y="1653600"/>
                      <a:pt x="0" y="1621045"/>
                    </a:cubicBezTo>
                    <a:cubicBezTo>
                      <a:pt x="0" y="1588490"/>
                      <a:pt x="26391" y="1562099"/>
                      <a:pt x="58945" y="1562099"/>
                    </a:cubicBezTo>
                    <a:close/>
                    <a:moveTo>
                      <a:pt x="3157662" y="1369028"/>
                    </a:moveTo>
                    <a:cubicBezTo>
                      <a:pt x="3165739" y="1368025"/>
                      <a:pt x="3173636" y="1368705"/>
                      <a:pt x="3181002" y="1370795"/>
                    </a:cubicBezTo>
                    <a:cubicBezTo>
                      <a:pt x="3188368" y="1372885"/>
                      <a:pt x="3195203" y="1376385"/>
                      <a:pt x="3201153" y="1381021"/>
                    </a:cubicBezTo>
                    <a:cubicBezTo>
                      <a:pt x="3213054" y="1390290"/>
                      <a:pt x="3221419" y="1404101"/>
                      <a:pt x="3223426" y="1420254"/>
                    </a:cubicBezTo>
                    <a:cubicBezTo>
                      <a:pt x="3227441" y="1452561"/>
                      <a:pt x="3204507" y="1482005"/>
                      <a:pt x="3172201" y="1486019"/>
                    </a:cubicBezTo>
                    <a:cubicBezTo>
                      <a:pt x="3139895" y="1490035"/>
                      <a:pt x="3110451" y="1467101"/>
                      <a:pt x="3106436" y="1434794"/>
                    </a:cubicBezTo>
                    <a:cubicBezTo>
                      <a:pt x="3102421" y="1402487"/>
                      <a:pt x="3125357" y="1373042"/>
                      <a:pt x="3157662" y="1369028"/>
                    </a:cubicBezTo>
                    <a:close/>
                    <a:moveTo>
                      <a:pt x="81948" y="1347529"/>
                    </a:moveTo>
                    <a:cubicBezTo>
                      <a:pt x="114192" y="1352013"/>
                      <a:pt x="136697" y="1381787"/>
                      <a:pt x="132213" y="1414032"/>
                    </a:cubicBezTo>
                    <a:cubicBezTo>
                      <a:pt x="127730" y="1446276"/>
                      <a:pt x="97956" y="1468781"/>
                      <a:pt x="65712" y="1464298"/>
                    </a:cubicBezTo>
                    <a:cubicBezTo>
                      <a:pt x="33468" y="1459815"/>
                      <a:pt x="10963" y="1430041"/>
                      <a:pt x="15447" y="1397796"/>
                    </a:cubicBezTo>
                    <a:cubicBezTo>
                      <a:pt x="19930" y="1365551"/>
                      <a:pt x="49704" y="1343046"/>
                      <a:pt x="81948" y="1347529"/>
                    </a:cubicBezTo>
                    <a:close/>
                    <a:moveTo>
                      <a:pt x="3131673" y="1158343"/>
                    </a:moveTo>
                    <a:cubicBezTo>
                      <a:pt x="3139257" y="1159399"/>
                      <a:pt x="3146509" y="1161924"/>
                      <a:pt x="3153041" y="1165696"/>
                    </a:cubicBezTo>
                    <a:cubicBezTo>
                      <a:pt x="3166105" y="1173238"/>
                      <a:pt x="3176292" y="1185765"/>
                      <a:pt x="3180505" y="1201488"/>
                    </a:cubicBezTo>
                    <a:cubicBezTo>
                      <a:pt x="3188931" y="1232934"/>
                      <a:pt x="3170270" y="1265256"/>
                      <a:pt x="3138825" y="1273681"/>
                    </a:cubicBezTo>
                    <a:cubicBezTo>
                      <a:pt x="3107380" y="1282108"/>
                      <a:pt x="3075058" y="1263447"/>
                      <a:pt x="3066632" y="1232001"/>
                    </a:cubicBezTo>
                    <a:cubicBezTo>
                      <a:pt x="3058206" y="1200555"/>
                      <a:pt x="3076868" y="1168232"/>
                      <a:pt x="3108312" y="1159807"/>
                    </a:cubicBezTo>
                    <a:cubicBezTo>
                      <a:pt x="3116174" y="1157701"/>
                      <a:pt x="3124090" y="1157287"/>
                      <a:pt x="3131673" y="1158343"/>
                    </a:cubicBezTo>
                    <a:close/>
                    <a:moveTo>
                      <a:pt x="104068" y="1158343"/>
                    </a:moveTo>
                    <a:cubicBezTo>
                      <a:pt x="111652" y="1157287"/>
                      <a:pt x="119568" y="1157700"/>
                      <a:pt x="127429" y="1159807"/>
                    </a:cubicBezTo>
                    <a:cubicBezTo>
                      <a:pt x="158874" y="1168232"/>
                      <a:pt x="177535" y="1200554"/>
                      <a:pt x="169109" y="1232000"/>
                    </a:cubicBezTo>
                    <a:cubicBezTo>
                      <a:pt x="160683" y="1263446"/>
                      <a:pt x="128361" y="1282107"/>
                      <a:pt x="96916" y="1273681"/>
                    </a:cubicBezTo>
                    <a:cubicBezTo>
                      <a:pt x="65471" y="1265256"/>
                      <a:pt x="46810" y="1232934"/>
                      <a:pt x="55236" y="1201488"/>
                    </a:cubicBezTo>
                    <a:cubicBezTo>
                      <a:pt x="61555" y="1177904"/>
                      <a:pt x="81317" y="1161511"/>
                      <a:pt x="104068" y="1158343"/>
                    </a:cubicBezTo>
                    <a:close/>
                    <a:moveTo>
                      <a:pt x="3069379" y="974792"/>
                    </a:moveTo>
                    <a:cubicBezTo>
                      <a:pt x="3077036" y="974906"/>
                      <a:pt x="3084543" y="976517"/>
                      <a:pt x="3091491" y="979454"/>
                    </a:cubicBezTo>
                    <a:cubicBezTo>
                      <a:pt x="3105385" y="985328"/>
                      <a:pt x="3117041" y="996503"/>
                      <a:pt x="3123160" y="1011586"/>
                    </a:cubicBezTo>
                    <a:cubicBezTo>
                      <a:pt x="3135400" y="1041753"/>
                      <a:pt x="3120867" y="1076129"/>
                      <a:pt x="3090701" y="1088368"/>
                    </a:cubicBezTo>
                    <a:cubicBezTo>
                      <a:pt x="3060535" y="1100608"/>
                      <a:pt x="3026159" y="1086076"/>
                      <a:pt x="3013920" y="1055909"/>
                    </a:cubicBezTo>
                    <a:cubicBezTo>
                      <a:pt x="3001680" y="1025742"/>
                      <a:pt x="3016213" y="991365"/>
                      <a:pt x="3046378" y="979126"/>
                    </a:cubicBezTo>
                    <a:cubicBezTo>
                      <a:pt x="3053919" y="976066"/>
                      <a:pt x="3061724" y="974680"/>
                      <a:pt x="3069379" y="974792"/>
                    </a:cubicBezTo>
                    <a:close/>
                    <a:moveTo>
                      <a:pt x="182246" y="953835"/>
                    </a:moveTo>
                    <a:cubicBezTo>
                      <a:pt x="189903" y="953834"/>
                      <a:pt x="197687" y="955333"/>
                      <a:pt x="205183" y="958502"/>
                    </a:cubicBezTo>
                    <a:cubicBezTo>
                      <a:pt x="235168" y="971178"/>
                      <a:pt x="249200" y="1005762"/>
                      <a:pt x="236523" y="1035748"/>
                    </a:cubicBezTo>
                    <a:cubicBezTo>
                      <a:pt x="223847" y="1065734"/>
                      <a:pt x="189263" y="1079765"/>
                      <a:pt x="159278" y="1067089"/>
                    </a:cubicBezTo>
                    <a:cubicBezTo>
                      <a:pt x="129293" y="1054414"/>
                      <a:pt x="115261" y="1019830"/>
                      <a:pt x="127938" y="989844"/>
                    </a:cubicBezTo>
                    <a:cubicBezTo>
                      <a:pt x="137444" y="967355"/>
                      <a:pt x="159276" y="953840"/>
                      <a:pt x="182246" y="953835"/>
                    </a:cubicBezTo>
                    <a:close/>
                    <a:moveTo>
                      <a:pt x="2966577" y="781486"/>
                    </a:moveTo>
                    <a:cubicBezTo>
                      <a:pt x="2974176" y="780544"/>
                      <a:pt x="2981834" y="781106"/>
                      <a:pt x="2989120" y="783058"/>
                    </a:cubicBezTo>
                    <a:cubicBezTo>
                      <a:pt x="3003691" y="786963"/>
                      <a:pt x="3016774" y="796426"/>
                      <a:pt x="3024912" y="810523"/>
                    </a:cubicBezTo>
                    <a:cubicBezTo>
                      <a:pt x="3041190" y="838717"/>
                      <a:pt x="3031530" y="874767"/>
                      <a:pt x="3003337" y="891043"/>
                    </a:cubicBezTo>
                    <a:cubicBezTo>
                      <a:pt x="2975144" y="907321"/>
                      <a:pt x="2939094" y="897662"/>
                      <a:pt x="2922817" y="869468"/>
                    </a:cubicBezTo>
                    <a:cubicBezTo>
                      <a:pt x="2906539" y="841274"/>
                      <a:pt x="2916199" y="805223"/>
                      <a:pt x="2944391" y="788946"/>
                    </a:cubicBezTo>
                    <a:cubicBezTo>
                      <a:pt x="2951439" y="784877"/>
                      <a:pt x="2958979" y="782429"/>
                      <a:pt x="2966577" y="781486"/>
                    </a:cubicBezTo>
                    <a:close/>
                    <a:moveTo>
                      <a:pt x="269164" y="781486"/>
                    </a:moveTo>
                    <a:cubicBezTo>
                      <a:pt x="276762" y="782429"/>
                      <a:pt x="284302" y="784878"/>
                      <a:pt x="291350" y="788947"/>
                    </a:cubicBezTo>
                    <a:cubicBezTo>
                      <a:pt x="319543" y="805224"/>
                      <a:pt x="329202" y="841274"/>
                      <a:pt x="312925" y="869468"/>
                    </a:cubicBezTo>
                    <a:cubicBezTo>
                      <a:pt x="296647" y="897661"/>
                      <a:pt x="260597" y="907321"/>
                      <a:pt x="232404" y="891044"/>
                    </a:cubicBezTo>
                    <a:cubicBezTo>
                      <a:pt x="204211" y="874767"/>
                      <a:pt x="194552" y="838716"/>
                      <a:pt x="210829" y="810523"/>
                    </a:cubicBezTo>
                    <a:cubicBezTo>
                      <a:pt x="223037" y="789378"/>
                      <a:pt x="246368" y="778658"/>
                      <a:pt x="269164" y="781486"/>
                    </a:cubicBezTo>
                    <a:close/>
                    <a:moveTo>
                      <a:pt x="2875331" y="620736"/>
                    </a:moveTo>
                    <a:cubicBezTo>
                      <a:pt x="2890272" y="622814"/>
                      <a:pt x="2904422" y="630591"/>
                      <a:pt x="2914237" y="643577"/>
                    </a:cubicBezTo>
                    <a:cubicBezTo>
                      <a:pt x="2933867" y="669548"/>
                      <a:pt x="2928727" y="706514"/>
                      <a:pt x="2902757" y="726144"/>
                    </a:cubicBezTo>
                    <a:cubicBezTo>
                      <a:pt x="2876787" y="745774"/>
                      <a:pt x="2839820" y="740634"/>
                      <a:pt x="2820190" y="714663"/>
                    </a:cubicBezTo>
                    <a:cubicBezTo>
                      <a:pt x="2800560" y="688692"/>
                      <a:pt x="2805700" y="651725"/>
                      <a:pt x="2831670" y="632095"/>
                    </a:cubicBezTo>
                    <a:cubicBezTo>
                      <a:pt x="2844655" y="622281"/>
                      <a:pt x="2860389" y="618658"/>
                      <a:pt x="2875331" y="620736"/>
                    </a:cubicBezTo>
                    <a:close/>
                    <a:moveTo>
                      <a:pt x="397670" y="603306"/>
                    </a:moveTo>
                    <a:cubicBezTo>
                      <a:pt x="405065" y="605286"/>
                      <a:pt x="412196" y="608750"/>
                      <a:pt x="418617" y="613751"/>
                    </a:cubicBezTo>
                    <a:cubicBezTo>
                      <a:pt x="444299" y="633756"/>
                      <a:pt x="448901" y="670793"/>
                      <a:pt x="428897" y="696476"/>
                    </a:cubicBezTo>
                    <a:cubicBezTo>
                      <a:pt x="408891" y="722159"/>
                      <a:pt x="371854" y="726762"/>
                      <a:pt x="346172" y="706757"/>
                    </a:cubicBezTo>
                    <a:cubicBezTo>
                      <a:pt x="320489" y="686753"/>
                      <a:pt x="315887" y="649715"/>
                      <a:pt x="335891" y="624032"/>
                    </a:cubicBezTo>
                    <a:cubicBezTo>
                      <a:pt x="350895" y="604770"/>
                      <a:pt x="375480" y="597365"/>
                      <a:pt x="397670" y="603306"/>
                    </a:cubicBezTo>
                    <a:close/>
                    <a:moveTo>
                      <a:pt x="2725617" y="457528"/>
                    </a:moveTo>
                    <a:cubicBezTo>
                      <a:pt x="2740702" y="457528"/>
                      <a:pt x="2755788" y="463283"/>
                      <a:pt x="2767298" y="474793"/>
                    </a:cubicBezTo>
                    <a:cubicBezTo>
                      <a:pt x="2790318" y="497813"/>
                      <a:pt x="2790318" y="535135"/>
                      <a:pt x="2767298" y="558154"/>
                    </a:cubicBezTo>
                    <a:cubicBezTo>
                      <a:pt x="2744279" y="581174"/>
                      <a:pt x="2706957" y="581174"/>
                      <a:pt x="2683937" y="558154"/>
                    </a:cubicBezTo>
                    <a:cubicBezTo>
                      <a:pt x="2660917" y="535134"/>
                      <a:pt x="2660917" y="497811"/>
                      <a:pt x="2683936" y="474792"/>
                    </a:cubicBezTo>
                    <a:cubicBezTo>
                      <a:pt x="2695446" y="463283"/>
                      <a:pt x="2710531" y="457528"/>
                      <a:pt x="2725617" y="457528"/>
                    </a:cubicBezTo>
                    <a:close/>
                    <a:moveTo>
                      <a:pt x="516473" y="457528"/>
                    </a:moveTo>
                    <a:cubicBezTo>
                      <a:pt x="531559" y="457528"/>
                      <a:pt x="546644" y="463282"/>
                      <a:pt x="558154" y="474792"/>
                    </a:cubicBezTo>
                    <a:cubicBezTo>
                      <a:pt x="581173" y="497811"/>
                      <a:pt x="581173" y="535134"/>
                      <a:pt x="558153" y="558154"/>
                    </a:cubicBezTo>
                    <a:cubicBezTo>
                      <a:pt x="535133" y="581174"/>
                      <a:pt x="497811" y="581174"/>
                      <a:pt x="474792" y="558154"/>
                    </a:cubicBezTo>
                    <a:cubicBezTo>
                      <a:pt x="451772" y="535135"/>
                      <a:pt x="451772" y="497813"/>
                      <a:pt x="474792" y="474793"/>
                    </a:cubicBezTo>
                    <a:cubicBezTo>
                      <a:pt x="486302" y="463283"/>
                      <a:pt x="501388" y="457528"/>
                      <a:pt x="516473" y="457528"/>
                    </a:cubicBezTo>
                    <a:close/>
                    <a:moveTo>
                      <a:pt x="2589947" y="330862"/>
                    </a:moveTo>
                    <a:cubicBezTo>
                      <a:pt x="2597344" y="332843"/>
                      <a:pt x="2604474" y="336306"/>
                      <a:pt x="2610895" y="341307"/>
                    </a:cubicBezTo>
                    <a:cubicBezTo>
                      <a:pt x="2636578" y="361312"/>
                      <a:pt x="2641181" y="398349"/>
                      <a:pt x="2621176" y="424032"/>
                    </a:cubicBezTo>
                    <a:cubicBezTo>
                      <a:pt x="2601172" y="449714"/>
                      <a:pt x="2564134" y="454316"/>
                      <a:pt x="2538451" y="434312"/>
                    </a:cubicBezTo>
                    <a:cubicBezTo>
                      <a:pt x="2512768" y="414306"/>
                      <a:pt x="2508165" y="377269"/>
                      <a:pt x="2528170" y="351587"/>
                    </a:cubicBezTo>
                    <a:cubicBezTo>
                      <a:pt x="2543174" y="332324"/>
                      <a:pt x="2567758" y="324921"/>
                      <a:pt x="2589947" y="330862"/>
                    </a:cubicBezTo>
                    <a:close/>
                    <a:moveTo>
                      <a:pt x="687237" y="316494"/>
                    </a:moveTo>
                    <a:cubicBezTo>
                      <a:pt x="702180" y="318572"/>
                      <a:pt x="716328" y="326348"/>
                      <a:pt x="726144" y="339334"/>
                    </a:cubicBezTo>
                    <a:cubicBezTo>
                      <a:pt x="745773" y="365304"/>
                      <a:pt x="740633" y="402271"/>
                      <a:pt x="714662" y="421901"/>
                    </a:cubicBezTo>
                    <a:cubicBezTo>
                      <a:pt x="688691" y="441532"/>
                      <a:pt x="651725" y="436392"/>
                      <a:pt x="632095" y="410421"/>
                    </a:cubicBezTo>
                    <a:cubicBezTo>
                      <a:pt x="612465" y="384451"/>
                      <a:pt x="617605" y="347485"/>
                      <a:pt x="643576" y="327854"/>
                    </a:cubicBezTo>
                    <a:cubicBezTo>
                      <a:pt x="656561" y="318039"/>
                      <a:pt x="672296" y="314417"/>
                      <a:pt x="687237" y="316494"/>
                    </a:cubicBezTo>
                    <a:close/>
                    <a:moveTo>
                      <a:pt x="2403031" y="209719"/>
                    </a:moveTo>
                    <a:cubicBezTo>
                      <a:pt x="2410630" y="210662"/>
                      <a:pt x="2418169" y="213110"/>
                      <a:pt x="2425218" y="217179"/>
                    </a:cubicBezTo>
                    <a:cubicBezTo>
                      <a:pt x="2453411" y="233457"/>
                      <a:pt x="2463071" y="269507"/>
                      <a:pt x="2446794" y="297700"/>
                    </a:cubicBezTo>
                    <a:cubicBezTo>
                      <a:pt x="2430517" y="325893"/>
                      <a:pt x="2394466" y="335552"/>
                      <a:pt x="2366273" y="319275"/>
                    </a:cubicBezTo>
                    <a:cubicBezTo>
                      <a:pt x="2338079" y="302997"/>
                      <a:pt x="2328420" y="266947"/>
                      <a:pt x="2344697" y="238754"/>
                    </a:cubicBezTo>
                    <a:cubicBezTo>
                      <a:pt x="2356905" y="217609"/>
                      <a:pt x="2380235" y="206890"/>
                      <a:pt x="2403031" y="209719"/>
                    </a:cubicBezTo>
                    <a:close/>
                    <a:moveTo>
                      <a:pt x="832709" y="209718"/>
                    </a:moveTo>
                    <a:cubicBezTo>
                      <a:pt x="840307" y="208775"/>
                      <a:pt x="847965" y="209338"/>
                      <a:pt x="855251" y="211290"/>
                    </a:cubicBezTo>
                    <a:cubicBezTo>
                      <a:pt x="869823" y="215194"/>
                      <a:pt x="882905" y="224657"/>
                      <a:pt x="891043" y="238753"/>
                    </a:cubicBezTo>
                    <a:cubicBezTo>
                      <a:pt x="907320" y="266946"/>
                      <a:pt x="897660" y="302997"/>
                      <a:pt x="869467" y="319275"/>
                    </a:cubicBezTo>
                    <a:cubicBezTo>
                      <a:pt x="841273" y="335552"/>
                      <a:pt x="805223" y="325893"/>
                      <a:pt x="788946" y="297699"/>
                    </a:cubicBezTo>
                    <a:cubicBezTo>
                      <a:pt x="772668" y="269507"/>
                      <a:pt x="782328" y="233456"/>
                      <a:pt x="810522" y="217179"/>
                    </a:cubicBezTo>
                    <a:cubicBezTo>
                      <a:pt x="817570" y="213109"/>
                      <a:pt x="825110" y="210661"/>
                      <a:pt x="832709" y="209718"/>
                    </a:cubicBezTo>
                    <a:close/>
                    <a:moveTo>
                      <a:pt x="2229310" y="123270"/>
                    </a:moveTo>
                    <a:cubicBezTo>
                      <a:pt x="2236967" y="123269"/>
                      <a:pt x="2244751" y="124769"/>
                      <a:pt x="2252248" y="127938"/>
                    </a:cubicBezTo>
                    <a:cubicBezTo>
                      <a:pt x="2282233" y="140614"/>
                      <a:pt x="2296265" y="175198"/>
                      <a:pt x="2283589" y="205183"/>
                    </a:cubicBezTo>
                    <a:cubicBezTo>
                      <a:pt x="2270913" y="235168"/>
                      <a:pt x="2236329" y="249200"/>
                      <a:pt x="2206343" y="236523"/>
                    </a:cubicBezTo>
                    <a:cubicBezTo>
                      <a:pt x="2176358" y="223847"/>
                      <a:pt x="2162325" y="189263"/>
                      <a:pt x="2175001" y="159278"/>
                    </a:cubicBezTo>
                    <a:cubicBezTo>
                      <a:pt x="2184508" y="136790"/>
                      <a:pt x="2206338" y="123275"/>
                      <a:pt x="2229310" y="123270"/>
                    </a:cubicBezTo>
                    <a:close/>
                    <a:moveTo>
                      <a:pt x="1034588" y="114597"/>
                    </a:moveTo>
                    <a:cubicBezTo>
                      <a:pt x="1042244" y="114710"/>
                      <a:pt x="1049751" y="116322"/>
                      <a:pt x="1056699" y="119259"/>
                    </a:cubicBezTo>
                    <a:cubicBezTo>
                      <a:pt x="1070594" y="125132"/>
                      <a:pt x="1082249" y="136307"/>
                      <a:pt x="1088368" y="151389"/>
                    </a:cubicBezTo>
                    <a:cubicBezTo>
                      <a:pt x="1100607" y="181555"/>
                      <a:pt x="1086074" y="215932"/>
                      <a:pt x="1055908" y="228173"/>
                    </a:cubicBezTo>
                    <a:cubicBezTo>
                      <a:pt x="1025741" y="240412"/>
                      <a:pt x="991365" y="225880"/>
                      <a:pt x="979126" y="195713"/>
                    </a:cubicBezTo>
                    <a:cubicBezTo>
                      <a:pt x="966885" y="165548"/>
                      <a:pt x="981418" y="131171"/>
                      <a:pt x="1011585" y="118932"/>
                    </a:cubicBezTo>
                    <a:cubicBezTo>
                      <a:pt x="1019126" y="115871"/>
                      <a:pt x="1026932" y="114485"/>
                      <a:pt x="1034588" y="114597"/>
                    </a:cubicBezTo>
                    <a:close/>
                    <a:moveTo>
                      <a:pt x="2017241" y="53772"/>
                    </a:moveTo>
                    <a:cubicBezTo>
                      <a:pt x="2024825" y="52716"/>
                      <a:pt x="2032741" y="53130"/>
                      <a:pt x="2040603" y="55236"/>
                    </a:cubicBezTo>
                    <a:cubicBezTo>
                      <a:pt x="2072048" y="63662"/>
                      <a:pt x="2090710" y="95984"/>
                      <a:pt x="2082284" y="127429"/>
                    </a:cubicBezTo>
                    <a:cubicBezTo>
                      <a:pt x="2073858" y="158874"/>
                      <a:pt x="2041536" y="177535"/>
                      <a:pt x="2010090" y="169109"/>
                    </a:cubicBezTo>
                    <a:cubicBezTo>
                      <a:pt x="1978645" y="160683"/>
                      <a:pt x="1959983" y="128361"/>
                      <a:pt x="1968409" y="96916"/>
                    </a:cubicBezTo>
                    <a:cubicBezTo>
                      <a:pt x="1974728" y="73333"/>
                      <a:pt x="1994489" y="56940"/>
                      <a:pt x="2017241" y="53772"/>
                    </a:cubicBezTo>
                    <a:close/>
                    <a:moveTo>
                      <a:pt x="1218499" y="53771"/>
                    </a:moveTo>
                    <a:cubicBezTo>
                      <a:pt x="1226083" y="54827"/>
                      <a:pt x="1233334" y="57353"/>
                      <a:pt x="1239866" y="61124"/>
                    </a:cubicBezTo>
                    <a:cubicBezTo>
                      <a:pt x="1252931" y="68667"/>
                      <a:pt x="1263118" y="81193"/>
                      <a:pt x="1267331" y="96916"/>
                    </a:cubicBezTo>
                    <a:cubicBezTo>
                      <a:pt x="1275757" y="128360"/>
                      <a:pt x="1257095" y="160683"/>
                      <a:pt x="1225649" y="169109"/>
                    </a:cubicBezTo>
                    <a:cubicBezTo>
                      <a:pt x="1194203" y="177535"/>
                      <a:pt x="1161882" y="158874"/>
                      <a:pt x="1153457" y="127428"/>
                    </a:cubicBezTo>
                    <a:cubicBezTo>
                      <a:pt x="1145030" y="95983"/>
                      <a:pt x="1163691" y="63661"/>
                      <a:pt x="1195137" y="55235"/>
                    </a:cubicBezTo>
                    <a:cubicBezTo>
                      <a:pt x="1202999" y="53129"/>
                      <a:pt x="1210915" y="52715"/>
                      <a:pt x="1218499" y="53771"/>
                    </a:cubicBezTo>
                    <a:close/>
                    <a:moveTo>
                      <a:pt x="1844295" y="15447"/>
                    </a:moveTo>
                    <a:cubicBezTo>
                      <a:pt x="1876539" y="19930"/>
                      <a:pt x="1899044" y="49704"/>
                      <a:pt x="1894561" y="81948"/>
                    </a:cubicBezTo>
                    <a:cubicBezTo>
                      <a:pt x="1890078" y="114192"/>
                      <a:pt x="1860304" y="136697"/>
                      <a:pt x="1828059" y="132213"/>
                    </a:cubicBezTo>
                    <a:cubicBezTo>
                      <a:pt x="1795814" y="127730"/>
                      <a:pt x="1773309" y="97956"/>
                      <a:pt x="1777792" y="65712"/>
                    </a:cubicBezTo>
                    <a:cubicBezTo>
                      <a:pt x="1782276" y="33468"/>
                      <a:pt x="1812050" y="10963"/>
                      <a:pt x="1844295" y="15447"/>
                    </a:cubicBezTo>
                    <a:close/>
                    <a:moveTo>
                      <a:pt x="1414838" y="11500"/>
                    </a:moveTo>
                    <a:cubicBezTo>
                      <a:pt x="1422915" y="10496"/>
                      <a:pt x="1430813" y="11177"/>
                      <a:pt x="1438179" y="13267"/>
                    </a:cubicBezTo>
                    <a:cubicBezTo>
                      <a:pt x="1445545" y="15357"/>
                      <a:pt x="1452379" y="18858"/>
                      <a:pt x="1458330" y="23493"/>
                    </a:cubicBezTo>
                    <a:cubicBezTo>
                      <a:pt x="1470231" y="32763"/>
                      <a:pt x="1478596" y="46573"/>
                      <a:pt x="1480604" y="62726"/>
                    </a:cubicBezTo>
                    <a:cubicBezTo>
                      <a:pt x="1484619" y="95031"/>
                      <a:pt x="1461683" y="124476"/>
                      <a:pt x="1429377" y="128491"/>
                    </a:cubicBezTo>
                    <a:cubicBezTo>
                      <a:pt x="1397070" y="132506"/>
                      <a:pt x="1367627" y="109571"/>
                      <a:pt x="1363613" y="77265"/>
                    </a:cubicBezTo>
                    <a:cubicBezTo>
                      <a:pt x="1359597" y="44959"/>
                      <a:pt x="1382531" y="15515"/>
                      <a:pt x="1414838" y="11500"/>
                    </a:cubicBezTo>
                    <a:close/>
                    <a:moveTo>
                      <a:pt x="1621045" y="0"/>
                    </a:moveTo>
                    <a:cubicBezTo>
                      <a:pt x="1653600" y="0"/>
                      <a:pt x="1679991" y="26391"/>
                      <a:pt x="1679991" y="58945"/>
                    </a:cubicBezTo>
                    <a:cubicBezTo>
                      <a:pt x="1679991" y="91499"/>
                      <a:pt x="1653600" y="117890"/>
                      <a:pt x="1621045" y="117890"/>
                    </a:cubicBezTo>
                    <a:cubicBezTo>
                      <a:pt x="1588490" y="117890"/>
                      <a:pt x="1562099" y="91499"/>
                      <a:pt x="1562099" y="58945"/>
                    </a:cubicBezTo>
                    <a:cubicBezTo>
                      <a:pt x="1562099" y="26391"/>
                      <a:pt x="1588490" y="0"/>
                      <a:pt x="1621045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2" name="グループ化 1031">
              <a:extLst>
                <a:ext uri="{FF2B5EF4-FFF2-40B4-BE49-F238E27FC236}">
                  <a16:creationId xmlns:a16="http://schemas.microsoft.com/office/drawing/2014/main" id="{878E3D4C-DA5B-476F-9986-621EEF4B67DA}"/>
                </a:ext>
              </a:extLst>
            </p:cNvPr>
            <p:cNvGrpSpPr/>
            <p:nvPr/>
          </p:nvGrpSpPr>
          <p:grpSpPr>
            <a:xfrm>
              <a:off x="4772682" y="4296558"/>
              <a:ext cx="1818950" cy="1487302"/>
              <a:chOff x="7499885" y="4284269"/>
              <a:chExt cx="1940282" cy="1586513"/>
            </a:xfrm>
          </p:grpSpPr>
          <p:sp>
            <p:nvSpPr>
              <p:cNvPr id="1033" name="月 1032">
                <a:extLst>
                  <a:ext uri="{FF2B5EF4-FFF2-40B4-BE49-F238E27FC236}">
                    <a16:creationId xmlns:a16="http://schemas.microsoft.com/office/drawing/2014/main" id="{DDB127BB-8470-44A4-A72D-8B95612FEEEA}"/>
                  </a:ext>
                </a:extLst>
              </p:cNvPr>
              <p:cNvSpPr/>
              <p:nvPr/>
            </p:nvSpPr>
            <p:spPr>
              <a:xfrm rot="13832513" flipH="1">
                <a:off x="8525180" y="4969421"/>
                <a:ext cx="49640" cy="142350"/>
              </a:xfrm>
              <a:prstGeom prst="moon">
                <a:avLst>
                  <a:gd name="adj" fmla="val 72094"/>
                </a:avLst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5BDD7CE6-A96A-4DE0-AC7E-06D0B8E087D8}"/>
                  </a:ext>
                </a:extLst>
              </p:cNvPr>
              <p:cNvSpPr/>
              <p:nvPr/>
            </p:nvSpPr>
            <p:spPr>
              <a:xfrm rot="20387698" flipH="1">
                <a:off x="8573027" y="4952508"/>
                <a:ext cx="141031" cy="71498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EADAE9F7-0122-46AD-BEE1-500A8217D7F6}"/>
                  </a:ext>
                </a:extLst>
              </p:cNvPr>
              <p:cNvSpPr/>
              <p:nvPr/>
            </p:nvSpPr>
            <p:spPr>
              <a:xfrm rot="2475332">
                <a:off x="8818533" y="5055365"/>
                <a:ext cx="621634" cy="667205"/>
              </a:xfrm>
              <a:custGeom>
                <a:avLst/>
                <a:gdLst>
                  <a:gd name="connsiteX0" fmla="*/ 93472 w 854415"/>
                  <a:gd name="connsiteY0" fmla="*/ 58638 h 917051"/>
                  <a:gd name="connsiteX1" fmla="*/ 269685 w 854415"/>
                  <a:gd name="connsiteY1" fmla="*/ 282 h 917051"/>
                  <a:gd name="connsiteX2" fmla="*/ 514598 w 854415"/>
                  <a:gd name="connsiteY2" fmla="*/ 11494 h 917051"/>
                  <a:gd name="connsiteX3" fmla="*/ 506913 w 854415"/>
                  <a:gd name="connsiteY3" fmla="*/ 179376 h 917051"/>
                  <a:gd name="connsiteX4" fmla="*/ 592039 w 854415"/>
                  <a:gd name="connsiteY4" fmla="*/ 179376 h 917051"/>
                  <a:gd name="connsiteX5" fmla="*/ 592039 w 854415"/>
                  <a:gd name="connsiteY5" fmla="*/ 302981 h 917051"/>
                  <a:gd name="connsiteX6" fmla="*/ 854415 w 854415"/>
                  <a:gd name="connsiteY6" fmla="*/ 392017 h 917051"/>
                  <a:gd name="connsiteX7" fmla="*/ 769185 w 854415"/>
                  <a:gd name="connsiteY7" fmla="*/ 643176 h 917051"/>
                  <a:gd name="connsiteX8" fmla="*/ 578673 w 854415"/>
                  <a:gd name="connsiteY8" fmla="*/ 810774 h 917051"/>
                  <a:gd name="connsiteX9" fmla="*/ 574245 w 854415"/>
                  <a:gd name="connsiteY9" fmla="*/ 811388 h 917051"/>
                  <a:gd name="connsiteX10" fmla="*/ 583934 w 854415"/>
                  <a:gd name="connsiteY10" fmla="*/ 858380 h 917051"/>
                  <a:gd name="connsiteX11" fmla="*/ 324173 w 854415"/>
                  <a:gd name="connsiteY11" fmla="*/ 911942 h 917051"/>
                  <a:gd name="connsiteX12" fmla="*/ 6446 w 854415"/>
                  <a:gd name="connsiteY12" fmla="*/ 684384 h 917051"/>
                  <a:gd name="connsiteX13" fmla="*/ 18401 w 854415"/>
                  <a:gd name="connsiteY13" fmla="*/ 518060 h 917051"/>
                  <a:gd name="connsiteX14" fmla="*/ 25537 w 854415"/>
                  <a:gd name="connsiteY14" fmla="*/ 503212 h 917051"/>
                  <a:gd name="connsiteX15" fmla="*/ 23805 w 854415"/>
                  <a:gd name="connsiteY15" fmla="*/ 498054 h 917051"/>
                  <a:gd name="connsiteX16" fmla="*/ 17973 w 854415"/>
                  <a:gd name="connsiteY16" fmla="*/ 444602 h 917051"/>
                  <a:gd name="connsiteX17" fmla="*/ 40530 w 854415"/>
                  <a:gd name="connsiteY17" fmla="*/ 341364 h 917051"/>
                  <a:gd name="connsiteX18" fmla="*/ 45073 w 854415"/>
                  <a:gd name="connsiteY18" fmla="*/ 333630 h 917051"/>
                  <a:gd name="connsiteX19" fmla="*/ 29627 w 854415"/>
                  <a:gd name="connsiteY19" fmla="*/ 304346 h 917051"/>
                  <a:gd name="connsiteX20" fmla="*/ 14413 w 854415"/>
                  <a:gd name="connsiteY20" fmla="*/ 215377 h 917051"/>
                  <a:gd name="connsiteX21" fmla="*/ 93472 w 854415"/>
                  <a:gd name="connsiteY21" fmla="*/ 58638 h 917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54415" h="917051">
                    <a:moveTo>
                      <a:pt x="93472" y="58638"/>
                    </a:moveTo>
                    <a:cubicBezTo>
                      <a:pt x="139667" y="19714"/>
                      <a:pt x="202055" y="-2814"/>
                      <a:pt x="269685" y="282"/>
                    </a:cubicBezTo>
                    <a:lnTo>
                      <a:pt x="514598" y="11494"/>
                    </a:lnTo>
                    <a:lnTo>
                      <a:pt x="506913" y="179376"/>
                    </a:lnTo>
                    <a:lnTo>
                      <a:pt x="592039" y="179376"/>
                    </a:lnTo>
                    <a:lnTo>
                      <a:pt x="592039" y="302981"/>
                    </a:lnTo>
                    <a:lnTo>
                      <a:pt x="854415" y="392017"/>
                    </a:lnTo>
                    <a:lnTo>
                      <a:pt x="769185" y="643176"/>
                    </a:lnTo>
                    <a:cubicBezTo>
                      <a:pt x="739766" y="729871"/>
                      <a:pt x="666292" y="790175"/>
                      <a:pt x="578673" y="810774"/>
                    </a:cubicBezTo>
                    <a:lnTo>
                      <a:pt x="574245" y="811388"/>
                    </a:lnTo>
                    <a:lnTo>
                      <a:pt x="583934" y="858380"/>
                    </a:lnTo>
                    <a:lnTo>
                      <a:pt x="324173" y="911942"/>
                    </a:lnTo>
                    <a:cubicBezTo>
                      <a:pt x="180711" y="941523"/>
                      <a:pt x="38460" y="839642"/>
                      <a:pt x="6446" y="684384"/>
                    </a:cubicBezTo>
                    <a:cubicBezTo>
                      <a:pt x="-5559" y="626162"/>
                      <a:pt x="-357" y="568702"/>
                      <a:pt x="18401" y="518060"/>
                    </a:cubicBezTo>
                    <a:lnTo>
                      <a:pt x="25537" y="503212"/>
                    </a:lnTo>
                    <a:lnTo>
                      <a:pt x="23805" y="498054"/>
                    </a:lnTo>
                    <a:cubicBezTo>
                      <a:pt x="19981" y="480789"/>
                      <a:pt x="17973" y="462912"/>
                      <a:pt x="17973" y="444602"/>
                    </a:cubicBezTo>
                    <a:cubicBezTo>
                      <a:pt x="17973" y="407982"/>
                      <a:pt x="26005" y="373095"/>
                      <a:pt x="40530" y="341364"/>
                    </a:cubicBezTo>
                    <a:lnTo>
                      <a:pt x="45073" y="333630"/>
                    </a:lnTo>
                    <a:lnTo>
                      <a:pt x="29627" y="304346"/>
                    </a:lnTo>
                    <a:cubicBezTo>
                      <a:pt x="18473" y="276704"/>
                      <a:pt x="12983" y="246623"/>
                      <a:pt x="14413" y="215377"/>
                    </a:cubicBezTo>
                    <a:cubicBezTo>
                      <a:pt x="17274" y="152884"/>
                      <a:pt x="47276" y="97563"/>
                      <a:pt x="93472" y="58638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A8C65AA8-AE72-43C9-9D65-74DF1744B0D2}"/>
                  </a:ext>
                </a:extLst>
              </p:cNvPr>
              <p:cNvSpPr/>
              <p:nvPr/>
            </p:nvSpPr>
            <p:spPr>
              <a:xfrm rot="11582043">
                <a:off x="8103124" y="5539386"/>
                <a:ext cx="337389" cy="331396"/>
              </a:xfrm>
              <a:custGeom>
                <a:avLst/>
                <a:gdLst>
                  <a:gd name="connsiteX0" fmla="*/ 360973 w 463730"/>
                  <a:gd name="connsiteY0" fmla="*/ 444091 h 455493"/>
                  <a:gd name="connsiteX1" fmla="*/ 295484 w 463730"/>
                  <a:gd name="connsiteY1" fmla="*/ 455493 h 455493"/>
                  <a:gd name="connsiteX2" fmla="*/ 176516 w 463730"/>
                  <a:gd name="connsiteY2" fmla="*/ 412998 h 455493"/>
                  <a:gd name="connsiteX3" fmla="*/ 170026 w 463730"/>
                  <a:gd name="connsiteY3" fmla="*/ 404698 h 455493"/>
                  <a:gd name="connsiteX4" fmla="*/ 163519 w 463730"/>
                  <a:gd name="connsiteY4" fmla="*/ 404755 h 455493"/>
                  <a:gd name="connsiteX5" fmla="*/ 8593 w 463730"/>
                  <a:gd name="connsiteY5" fmla="*/ 280562 h 455493"/>
                  <a:gd name="connsiteX6" fmla="*/ 124921 w 463730"/>
                  <a:gd name="connsiteY6" fmla="*/ 54745 h 455493"/>
                  <a:gd name="connsiteX7" fmla="*/ 295993 w 463730"/>
                  <a:gd name="connsiteY7" fmla="*/ 0 h 455493"/>
                  <a:gd name="connsiteX8" fmla="*/ 348897 w 463730"/>
                  <a:gd name="connsiteY8" fmla="*/ 165321 h 455493"/>
                  <a:gd name="connsiteX9" fmla="*/ 463730 w 463730"/>
                  <a:gd name="connsiteY9" fmla="*/ 165321 h 455493"/>
                  <a:gd name="connsiteX10" fmla="*/ 463730 w 463730"/>
                  <a:gd name="connsiteY10" fmla="*/ 310407 h 455493"/>
                  <a:gd name="connsiteX11" fmla="*/ 360973 w 463730"/>
                  <a:gd name="connsiteY11" fmla="*/ 444091 h 455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63730" h="455493">
                    <a:moveTo>
                      <a:pt x="360973" y="444091"/>
                    </a:moveTo>
                    <a:cubicBezTo>
                      <a:pt x="340844" y="451433"/>
                      <a:pt x="318714" y="455493"/>
                      <a:pt x="295484" y="455493"/>
                    </a:cubicBezTo>
                    <a:cubicBezTo>
                      <a:pt x="249024" y="455493"/>
                      <a:pt x="206962" y="439254"/>
                      <a:pt x="176516" y="412998"/>
                    </a:cubicBezTo>
                    <a:lnTo>
                      <a:pt x="170026" y="404698"/>
                    </a:lnTo>
                    <a:lnTo>
                      <a:pt x="163519" y="404755"/>
                    </a:lnTo>
                    <a:cubicBezTo>
                      <a:pt x="93808" y="398433"/>
                      <a:pt x="31269" y="351422"/>
                      <a:pt x="8593" y="280562"/>
                    </a:cubicBezTo>
                    <a:cubicBezTo>
                      <a:pt x="-21641" y="186082"/>
                      <a:pt x="30441" y="84979"/>
                      <a:pt x="124921" y="54745"/>
                    </a:cubicBezTo>
                    <a:lnTo>
                      <a:pt x="295993" y="0"/>
                    </a:lnTo>
                    <a:lnTo>
                      <a:pt x="348897" y="165321"/>
                    </a:lnTo>
                    <a:lnTo>
                      <a:pt x="463730" y="165321"/>
                    </a:lnTo>
                    <a:lnTo>
                      <a:pt x="463730" y="310407"/>
                    </a:lnTo>
                    <a:cubicBezTo>
                      <a:pt x="463730" y="370504"/>
                      <a:pt x="421359" y="422066"/>
                      <a:pt x="360973" y="444091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05AF6CE0-9E1B-4A1C-BBF2-61D57D3B4B47}"/>
                  </a:ext>
                </a:extLst>
              </p:cNvPr>
              <p:cNvGrpSpPr/>
              <p:nvPr/>
            </p:nvGrpSpPr>
            <p:grpSpPr>
              <a:xfrm>
                <a:off x="8059875" y="4284269"/>
                <a:ext cx="571202" cy="899352"/>
                <a:chOff x="2483452" y="2267552"/>
                <a:chExt cx="785098" cy="1236129"/>
              </a:xfr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</p:grpSpPr>
            <p:grpSp>
              <p:nvGrpSpPr>
                <p:cNvPr id="1130" name="グループ化 1129">
                  <a:extLst>
                    <a:ext uri="{FF2B5EF4-FFF2-40B4-BE49-F238E27FC236}">
                      <a16:creationId xmlns:a16="http://schemas.microsoft.com/office/drawing/2014/main" id="{9C82F528-3791-457B-B0B4-A3DEF503580D}"/>
                    </a:ext>
                  </a:extLst>
                </p:cNvPr>
                <p:cNvGrpSpPr/>
                <p:nvPr/>
              </p:nvGrpSpPr>
              <p:grpSpPr>
                <a:xfrm>
                  <a:off x="2550734" y="2529225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8" name="月 1167">
                    <a:extLst>
                      <a:ext uri="{FF2B5EF4-FFF2-40B4-BE49-F238E27FC236}">
                        <a16:creationId xmlns:a16="http://schemas.microsoft.com/office/drawing/2014/main" id="{7AE00569-CB65-4EBF-9D58-34D5F5E111A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9" name="楕円 1168">
                    <a:extLst>
                      <a:ext uri="{FF2B5EF4-FFF2-40B4-BE49-F238E27FC236}">
                        <a16:creationId xmlns:a16="http://schemas.microsoft.com/office/drawing/2014/main" id="{31C1FCFF-92FF-46CF-AD23-F046D4C1C0A8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1" name="グループ化 1130">
                  <a:extLst>
                    <a:ext uri="{FF2B5EF4-FFF2-40B4-BE49-F238E27FC236}">
                      <a16:creationId xmlns:a16="http://schemas.microsoft.com/office/drawing/2014/main" id="{ABEEEDD3-B952-47DB-AD97-350AABE9B2DC}"/>
                    </a:ext>
                  </a:extLst>
                </p:cNvPr>
                <p:cNvGrpSpPr/>
                <p:nvPr/>
              </p:nvGrpSpPr>
              <p:grpSpPr>
                <a:xfrm flipH="1">
                  <a:off x="2928814" y="2559797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6" name="月 1165">
                    <a:extLst>
                      <a:ext uri="{FF2B5EF4-FFF2-40B4-BE49-F238E27FC236}">
                        <a16:creationId xmlns:a16="http://schemas.microsoft.com/office/drawing/2014/main" id="{B0C001E9-9202-4BD8-9CBA-C049E810307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7" name="楕円 1166">
                    <a:extLst>
                      <a:ext uri="{FF2B5EF4-FFF2-40B4-BE49-F238E27FC236}">
                        <a16:creationId xmlns:a16="http://schemas.microsoft.com/office/drawing/2014/main" id="{2DB91253-3317-4A01-B8C7-DA7B9636D069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2" name="グループ化 1131">
                  <a:extLst>
                    <a:ext uri="{FF2B5EF4-FFF2-40B4-BE49-F238E27FC236}">
                      <a16:creationId xmlns:a16="http://schemas.microsoft.com/office/drawing/2014/main" id="{61A42F4A-2321-472A-ABC2-C1E52F0CD76A}"/>
                    </a:ext>
                  </a:extLst>
                </p:cNvPr>
                <p:cNvGrpSpPr/>
                <p:nvPr/>
              </p:nvGrpSpPr>
              <p:grpSpPr>
                <a:xfrm rot="20662814">
                  <a:off x="2541209" y="2678450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4" name="月 1163">
                    <a:extLst>
                      <a:ext uri="{FF2B5EF4-FFF2-40B4-BE49-F238E27FC236}">
                        <a16:creationId xmlns:a16="http://schemas.microsoft.com/office/drawing/2014/main" id="{59401F8A-3C76-4A55-878D-1837E728914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5" name="楕円 1164">
                    <a:extLst>
                      <a:ext uri="{FF2B5EF4-FFF2-40B4-BE49-F238E27FC236}">
                        <a16:creationId xmlns:a16="http://schemas.microsoft.com/office/drawing/2014/main" id="{408966E6-B702-41F6-8B2E-92004A967947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AF60E7EC-C018-4EE6-989B-1A4F93EB66F2}"/>
                    </a:ext>
                  </a:extLst>
                </p:cNvPr>
                <p:cNvGrpSpPr/>
                <p:nvPr/>
              </p:nvGrpSpPr>
              <p:grpSpPr>
                <a:xfrm rot="20662814">
                  <a:off x="2544822" y="2837399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2" name="月 1161">
                    <a:extLst>
                      <a:ext uri="{FF2B5EF4-FFF2-40B4-BE49-F238E27FC236}">
                        <a16:creationId xmlns:a16="http://schemas.microsoft.com/office/drawing/2014/main" id="{32B0BAE2-9675-4F79-AFAD-2DA9D22969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3" name="楕円 1162">
                    <a:extLst>
                      <a:ext uri="{FF2B5EF4-FFF2-40B4-BE49-F238E27FC236}">
                        <a16:creationId xmlns:a16="http://schemas.microsoft.com/office/drawing/2014/main" id="{6F1E54A6-5B5F-4A19-82AB-EAA90FCB1179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7C12201C-1353-4B88-99FC-293EFEB4450F}"/>
                    </a:ext>
                  </a:extLst>
                </p:cNvPr>
                <p:cNvGrpSpPr/>
                <p:nvPr/>
              </p:nvGrpSpPr>
              <p:grpSpPr>
                <a:xfrm rot="20174904" flipH="1">
                  <a:off x="2847646" y="2703497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60" name="月 1159">
                    <a:extLst>
                      <a:ext uri="{FF2B5EF4-FFF2-40B4-BE49-F238E27FC236}">
                        <a16:creationId xmlns:a16="http://schemas.microsoft.com/office/drawing/2014/main" id="{E58D6A2B-A268-4CF2-BB18-8EA2C9F8664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61" name="楕円 1160">
                    <a:extLst>
                      <a:ext uri="{FF2B5EF4-FFF2-40B4-BE49-F238E27FC236}">
                        <a16:creationId xmlns:a16="http://schemas.microsoft.com/office/drawing/2014/main" id="{AE92B750-44B0-40CC-8102-D27FDAB2D098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5" name="グループ化 1134">
                  <a:extLst>
                    <a:ext uri="{FF2B5EF4-FFF2-40B4-BE49-F238E27FC236}">
                      <a16:creationId xmlns:a16="http://schemas.microsoft.com/office/drawing/2014/main" id="{84B7A369-E057-4913-99FF-B8167B468DBC}"/>
                    </a:ext>
                  </a:extLst>
                </p:cNvPr>
                <p:cNvGrpSpPr/>
                <p:nvPr/>
              </p:nvGrpSpPr>
              <p:grpSpPr>
                <a:xfrm rot="20174904" flipH="1">
                  <a:off x="2850822" y="2887647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8" name="月 1157">
                    <a:extLst>
                      <a:ext uri="{FF2B5EF4-FFF2-40B4-BE49-F238E27FC236}">
                        <a16:creationId xmlns:a16="http://schemas.microsoft.com/office/drawing/2014/main" id="{CD976F8B-1F74-440B-9FE1-5913CF1EB0F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9" name="楕円 1158">
                    <a:extLst>
                      <a:ext uri="{FF2B5EF4-FFF2-40B4-BE49-F238E27FC236}">
                        <a16:creationId xmlns:a16="http://schemas.microsoft.com/office/drawing/2014/main" id="{83598928-485D-4E26-8A88-F0BE120AD10A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FF0C74FA-5EAF-4FC6-B047-9749540443CA}"/>
                    </a:ext>
                  </a:extLst>
                </p:cNvPr>
                <p:cNvGrpSpPr/>
                <p:nvPr/>
              </p:nvGrpSpPr>
              <p:grpSpPr>
                <a:xfrm rot="20174904" flipH="1">
                  <a:off x="2844472" y="3068622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6" name="月 1155">
                    <a:extLst>
                      <a:ext uri="{FF2B5EF4-FFF2-40B4-BE49-F238E27FC236}">
                        <a16:creationId xmlns:a16="http://schemas.microsoft.com/office/drawing/2014/main" id="{15BFB151-8298-4E3E-8919-6ABD5223124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7" name="楕円 1156">
                    <a:extLst>
                      <a:ext uri="{FF2B5EF4-FFF2-40B4-BE49-F238E27FC236}">
                        <a16:creationId xmlns:a16="http://schemas.microsoft.com/office/drawing/2014/main" id="{0DCD44D4-BC6B-4BDB-8D88-DE34E5B3F0D1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08B331A4-FC8D-40B9-8D0C-EE2671F68783}"/>
                    </a:ext>
                  </a:extLst>
                </p:cNvPr>
                <p:cNvGrpSpPr/>
                <p:nvPr/>
              </p:nvGrpSpPr>
              <p:grpSpPr>
                <a:xfrm rot="710981">
                  <a:off x="2543777" y="3055708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4" name="月 1153">
                    <a:extLst>
                      <a:ext uri="{FF2B5EF4-FFF2-40B4-BE49-F238E27FC236}">
                        <a16:creationId xmlns:a16="http://schemas.microsoft.com/office/drawing/2014/main" id="{8FA5EC59-DE18-4305-A791-2D476B62564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5" name="楕円 1154">
                    <a:extLst>
                      <a:ext uri="{FF2B5EF4-FFF2-40B4-BE49-F238E27FC236}">
                        <a16:creationId xmlns:a16="http://schemas.microsoft.com/office/drawing/2014/main" id="{507ACAA7-EBD1-44A9-8408-DA647893BBCE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913C34C6-7330-4FF2-B803-2F534E1F04AC}"/>
                    </a:ext>
                  </a:extLst>
                </p:cNvPr>
                <p:cNvGrpSpPr/>
                <p:nvPr/>
              </p:nvGrpSpPr>
              <p:grpSpPr>
                <a:xfrm rot="710981">
                  <a:off x="2483452" y="3204934"/>
                  <a:ext cx="339736" cy="109416"/>
                  <a:chOff x="2550734" y="2529225"/>
                  <a:chExt cx="339736" cy="109416"/>
                </a:xfrm>
                <a:grpFill/>
              </p:grpSpPr>
              <p:sp>
                <p:nvSpPr>
                  <p:cNvPr id="1152" name="月 1151">
                    <a:extLst>
                      <a:ext uri="{FF2B5EF4-FFF2-40B4-BE49-F238E27FC236}">
                        <a16:creationId xmlns:a16="http://schemas.microsoft.com/office/drawing/2014/main" id="{D27D4EEF-EFDB-4ADD-A6C9-5C99D375D66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3" name="楕円 1152">
                    <a:extLst>
                      <a:ext uri="{FF2B5EF4-FFF2-40B4-BE49-F238E27FC236}">
                        <a16:creationId xmlns:a16="http://schemas.microsoft.com/office/drawing/2014/main" id="{4485A501-522D-4F43-91C9-4F911EB8A56E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39" name="グループ化 1138">
                  <a:extLst>
                    <a:ext uri="{FF2B5EF4-FFF2-40B4-BE49-F238E27FC236}">
                      <a16:creationId xmlns:a16="http://schemas.microsoft.com/office/drawing/2014/main" id="{E4651E9B-00E9-41A4-A2DD-42F7EF801A36}"/>
                    </a:ext>
                  </a:extLst>
                </p:cNvPr>
                <p:cNvGrpSpPr/>
                <p:nvPr/>
              </p:nvGrpSpPr>
              <p:grpSpPr>
                <a:xfrm rot="908703" flipH="1">
                  <a:off x="2952133" y="2448231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50" name="月 1149">
                    <a:extLst>
                      <a:ext uri="{FF2B5EF4-FFF2-40B4-BE49-F238E27FC236}">
                        <a16:creationId xmlns:a16="http://schemas.microsoft.com/office/drawing/2014/main" id="{EC82A4B4-33E8-4026-A092-6C30DD97AA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楕円 1150">
                    <a:extLst>
                      <a:ext uri="{FF2B5EF4-FFF2-40B4-BE49-F238E27FC236}">
                        <a16:creationId xmlns:a16="http://schemas.microsoft.com/office/drawing/2014/main" id="{1D4A89F7-00A4-4541-9C2F-B87CD3F7771F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0" name="グループ化 1139">
                  <a:extLst>
                    <a:ext uri="{FF2B5EF4-FFF2-40B4-BE49-F238E27FC236}">
                      <a16:creationId xmlns:a16="http://schemas.microsoft.com/office/drawing/2014/main" id="{424B91B1-636B-4523-A918-B80EA5FF9124}"/>
                    </a:ext>
                  </a:extLst>
                </p:cNvPr>
                <p:cNvGrpSpPr/>
                <p:nvPr/>
              </p:nvGrpSpPr>
              <p:grpSpPr>
                <a:xfrm rot="20691297">
                  <a:off x="2726870" y="2384939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48" name="月 1147">
                    <a:extLst>
                      <a:ext uri="{FF2B5EF4-FFF2-40B4-BE49-F238E27FC236}">
                        <a16:creationId xmlns:a16="http://schemas.microsoft.com/office/drawing/2014/main" id="{1C6A4F1C-DE90-4173-BF17-6B37976848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49" name="楕円 1148">
                    <a:extLst>
                      <a:ext uri="{FF2B5EF4-FFF2-40B4-BE49-F238E27FC236}">
                        <a16:creationId xmlns:a16="http://schemas.microsoft.com/office/drawing/2014/main" id="{D4B48A3F-C343-4DF9-BBDC-759E1D808597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1" name="グループ化 1140">
                  <a:extLst>
                    <a:ext uri="{FF2B5EF4-FFF2-40B4-BE49-F238E27FC236}">
                      <a16:creationId xmlns:a16="http://schemas.microsoft.com/office/drawing/2014/main" id="{B0850439-E849-4BE1-A8FB-42E0E9B151F7}"/>
                    </a:ext>
                  </a:extLst>
                </p:cNvPr>
                <p:cNvGrpSpPr/>
                <p:nvPr/>
              </p:nvGrpSpPr>
              <p:grpSpPr>
                <a:xfrm rot="2207391">
                  <a:off x="2774957" y="2267552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46" name="月 1145">
                    <a:extLst>
                      <a:ext uri="{FF2B5EF4-FFF2-40B4-BE49-F238E27FC236}">
                        <a16:creationId xmlns:a16="http://schemas.microsoft.com/office/drawing/2014/main" id="{ED8DB9A3-B4A9-4E60-A2A4-3921F3924C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4CFA338B-EB8E-4D3D-BD39-319E474A260C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42" name="グループ化 1141">
                  <a:extLst>
                    <a:ext uri="{FF2B5EF4-FFF2-40B4-BE49-F238E27FC236}">
                      <a16:creationId xmlns:a16="http://schemas.microsoft.com/office/drawing/2014/main" id="{EE1BA9B8-5DBB-47C9-AA93-8AB14866F2DB}"/>
                    </a:ext>
                  </a:extLst>
                </p:cNvPr>
                <p:cNvGrpSpPr/>
                <p:nvPr/>
              </p:nvGrpSpPr>
              <p:grpSpPr>
                <a:xfrm rot="21272192" flipH="1">
                  <a:off x="2987786" y="2331974"/>
                  <a:ext cx="229745" cy="73992"/>
                  <a:chOff x="2550734" y="2529225"/>
                  <a:chExt cx="339736" cy="109416"/>
                </a:xfrm>
                <a:grpFill/>
              </p:grpSpPr>
              <p:sp>
                <p:nvSpPr>
                  <p:cNvPr id="1144" name="月 1143">
                    <a:extLst>
                      <a:ext uri="{FF2B5EF4-FFF2-40B4-BE49-F238E27FC236}">
                        <a16:creationId xmlns:a16="http://schemas.microsoft.com/office/drawing/2014/main" id="{F40D9C4A-ED64-4F4C-B4C9-EBF0F4EB9A9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758528" y="2465511"/>
                    <a:ext cx="68228" cy="19565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45" name="楕円 1144">
                    <a:extLst>
                      <a:ext uri="{FF2B5EF4-FFF2-40B4-BE49-F238E27FC236}">
                        <a16:creationId xmlns:a16="http://schemas.microsoft.com/office/drawing/2014/main" id="{D60B9929-0AC5-401D-BDD9-9D3BB298A048}"/>
                      </a:ext>
                    </a:extLst>
                  </p:cNvPr>
                  <p:cNvSpPr/>
                  <p:nvPr/>
                </p:nvSpPr>
                <p:spPr>
                  <a:xfrm rot="20444815">
                    <a:off x="2550734" y="2540370"/>
                    <a:ext cx="193843" cy="98271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43" name="月 1142">
                  <a:extLst>
                    <a:ext uri="{FF2B5EF4-FFF2-40B4-BE49-F238E27FC236}">
                      <a16:creationId xmlns:a16="http://schemas.microsoft.com/office/drawing/2014/main" id="{6632A50F-DF5A-4A08-8B00-97E3058B2AA6}"/>
                    </a:ext>
                  </a:extLst>
                </p:cNvPr>
                <p:cNvSpPr/>
                <p:nvPr/>
              </p:nvSpPr>
              <p:spPr>
                <a:xfrm>
                  <a:off x="2847329" y="2275592"/>
                  <a:ext cx="229922" cy="1228089"/>
                </a:xfrm>
                <a:prstGeom prst="moon">
                  <a:avLst>
                    <a:gd name="adj" fmla="val 19620"/>
                  </a:avLst>
                </a:prstGeom>
                <a:grpFill/>
                <a:ln w="19050" cap="flat" cmpd="sng" algn="ctr">
                  <a:noFill/>
                  <a:prstDash val="solid"/>
                </a:ln>
                <a:effectLst/>
                <a:scene3d>
                  <a:camera prst="orthographicFront"/>
                  <a:lightRig rig="threePt" dir="t"/>
                </a:scene3d>
                <a:sp3d>
                  <a:bevelT w="25400"/>
                </a:sp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9E77A245-CE6F-497E-B9AB-E702D49FE7E9}"/>
                  </a:ext>
                </a:extLst>
              </p:cNvPr>
              <p:cNvGrpSpPr/>
              <p:nvPr/>
            </p:nvGrpSpPr>
            <p:grpSpPr>
              <a:xfrm>
                <a:off x="7612881" y="4668177"/>
                <a:ext cx="507666" cy="673173"/>
                <a:chOff x="1869074" y="2795222"/>
                <a:chExt cx="697770" cy="925254"/>
              </a:xfr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</p:grpSpPr>
            <p:grpSp>
              <p:nvGrpSpPr>
                <p:cNvPr id="1086" name="グループ化 1085">
                  <a:extLst>
                    <a:ext uri="{FF2B5EF4-FFF2-40B4-BE49-F238E27FC236}">
                      <a16:creationId xmlns:a16="http://schemas.microsoft.com/office/drawing/2014/main" id="{34AAF552-702A-4425-B75C-24AF27AB029D}"/>
                    </a:ext>
                  </a:extLst>
                </p:cNvPr>
                <p:cNvGrpSpPr/>
                <p:nvPr/>
              </p:nvGrpSpPr>
              <p:grpSpPr>
                <a:xfrm rot="1744730">
                  <a:off x="1869074" y="2824108"/>
                  <a:ext cx="167190" cy="71359"/>
                  <a:chOff x="1814004" y="2806833"/>
                  <a:chExt cx="167190" cy="71359"/>
                </a:xfrm>
                <a:grpFill/>
              </p:grpSpPr>
              <p:sp>
                <p:nvSpPr>
                  <p:cNvPr id="1128" name="月 1127">
                    <a:extLst>
                      <a:ext uri="{FF2B5EF4-FFF2-40B4-BE49-F238E27FC236}">
                        <a16:creationId xmlns:a16="http://schemas.microsoft.com/office/drawing/2014/main" id="{F694AB17-4E41-4CA7-BC31-47A961EC4011}"/>
                      </a:ext>
                    </a:extLst>
                  </p:cNvPr>
                  <p:cNvSpPr/>
                  <p:nvPr/>
                </p:nvSpPr>
                <p:spPr>
                  <a:xfrm rot="4629760">
                    <a:off x="1914408" y="2774583"/>
                    <a:ext cx="34536" cy="9903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9" name="楕円 1128">
                    <a:extLst>
                      <a:ext uri="{FF2B5EF4-FFF2-40B4-BE49-F238E27FC236}">
                        <a16:creationId xmlns:a16="http://schemas.microsoft.com/office/drawing/2014/main" id="{0F36CBBA-06BE-4176-8C47-E10E5AD9F69D}"/>
                      </a:ext>
                    </a:extLst>
                  </p:cNvPr>
                  <p:cNvSpPr/>
                  <p:nvPr/>
                </p:nvSpPr>
                <p:spPr>
                  <a:xfrm rot="19674575">
                    <a:off x="1814004" y="2828450"/>
                    <a:ext cx="98119" cy="49742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3883B474-9602-4C79-9E80-256DE842E67E}"/>
                    </a:ext>
                  </a:extLst>
                </p:cNvPr>
                <p:cNvGrpSpPr/>
                <p:nvPr/>
              </p:nvGrpSpPr>
              <p:grpSpPr>
                <a:xfrm rot="20501952" flipH="1">
                  <a:off x="1979191" y="2795222"/>
                  <a:ext cx="587653" cy="925254"/>
                  <a:chOff x="2483452" y="2267552"/>
                  <a:chExt cx="785098" cy="1236129"/>
                </a:xfrm>
                <a:grpFill/>
              </p:grpSpPr>
              <p:grpSp>
                <p:nvGrpSpPr>
                  <p:cNvPr id="1088" name="グループ化 1087">
                    <a:extLst>
                      <a:ext uri="{FF2B5EF4-FFF2-40B4-BE49-F238E27FC236}">
                        <a16:creationId xmlns:a16="http://schemas.microsoft.com/office/drawing/2014/main" id="{A862C52D-B735-4749-B801-EAE08F799ECC}"/>
                      </a:ext>
                    </a:extLst>
                  </p:cNvPr>
                  <p:cNvGrpSpPr/>
                  <p:nvPr/>
                </p:nvGrpSpPr>
                <p:grpSpPr>
                  <a:xfrm>
                    <a:off x="2550734" y="2529225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6" name="月 1125">
                      <a:extLst>
                        <a:ext uri="{FF2B5EF4-FFF2-40B4-BE49-F238E27FC236}">
                          <a16:creationId xmlns:a16="http://schemas.microsoft.com/office/drawing/2014/main" id="{5322C1D8-0B8E-4704-BF52-A0BD279BEEE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7" name="楕円 1126">
                      <a:extLst>
                        <a:ext uri="{FF2B5EF4-FFF2-40B4-BE49-F238E27FC236}">
                          <a16:creationId xmlns:a16="http://schemas.microsoft.com/office/drawing/2014/main" id="{F5C8339D-5998-43EF-B593-FDE89D2173D9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89" name="グループ化 1088">
                    <a:extLst>
                      <a:ext uri="{FF2B5EF4-FFF2-40B4-BE49-F238E27FC236}">
                        <a16:creationId xmlns:a16="http://schemas.microsoft.com/office/drawing/2014/main" id="{D1557C3E-DCA0-4C5A-A240-7FF2409F3A9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928814" y="25597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4" name="月 1123">
                      <a:extLst>
                        <a:ext uri="{FF2B5EF4-FFF2-40B4-BE49-F238E27FC236}">
                          <a16:creationId xmlns:a16="http://schemas.microsoft.com/office/drawing/2014/main" id="{B51472C7-7F4A-4049-87F7-9A60AD19C2C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5" name="楕円 1124">
                      <a:extLst>
                        <a:ext uri="{FF2B5EF4-FFF2-40B4-BE49-F238E27FC236}">
                          <a16:creationId xmlns:a16="http://schemas.microsoft.com/office/drawing/2014/main" id="{006AD917-2E03-4B2F-BB82-A1E0371E4465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0" name="グループ化 1089">
                    <a:extLst>
                      <a:ext uri="{FF2B5EF4-FFF2-40B4-BE49-F238E27FC236}">
                        <a16:creationId xmlns:a16="http://schemas.microsoft.com/office/drawing/2014/main" id="{DDDBA83B-14EC-43F6-AFEE-01477E1E091C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1209" y="2678450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2" name="月 1121">
                      <a:extLst>
                        <a:ext uri="{FF2B5EF4-FFF2-40B4-BE49-F238E27FC236}">
                          <a16:creationId xmlns:a16="http://schemas.microsoft.com/office/drawing/2014/main" id="{9388C69F-7E0D-4763-943E-8A3B2E5AABC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3" name="楕円 1122">
                      <a:extLst>
                        <a:ext uri="{FF2B5EF4-FFF2-40B4-BE49-F238E27FC236}">
                          <a16:creationId xmlns:a16="http://schemas.microsoft.com/office/drawing/2014/main" id="{D0ED65B0-473D-4446-9F68-88C7B6C32720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1" name="グループ化 1090">
                    <a:extLst>
                      <a:ext uri="{FF2B5EF4-FFF2-40B4-BE49-F238E27FC236}">
                        <a16:creationId xmlns:a16="http://schemas.microsoft.com/office/drawing/2014/main" id="{839F38DD-58AD-43BE-B16E-81B7C77272D0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4822" y="2837399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20" name="月 1119">
                      <a:extLst>
                        <a:ext uri="{FF2B5EF4-FFF2-40B4-BE49-F238E27FC236}">
                          <a16:creationId xmlns:a16="http://schemas.microsoft.com/office/drawing/2014/main" id="{E209ACAE-5EB1-4C77-A2C5-2B3BB986530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1" name="楕円 1120">
                      <a:extLst>
                        <a:ext uri="{FF2B5EF4-FFF2-40B4-BE49-F238E27FC236}">
                          <a16:creationId xmlns:a16="http://schemas.microsoft.com/office/drawing/2014/main" id="{B0D8B424-BD65-424F-9CB0-BC842C335A63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2" name="グループ化 1091">
                    <a:extLst>
                      <a:ext uri="{FF2B5EF4-FFF2-40B4-BE49-F238E27FC236}">
                        <a16:creationId xmlns:a16="http://schemas.microsoft.com/office/drawing/2014/main" id="{DD3B3D9D-B5A7-4D71-8789-C67455076218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7646" y="27034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8" name="月 1117">
                      <a:extLst>
                        <a:ext uri="{FF2B5EF4-FFF2-40B4-BE49-F238E27FC236}">
                          <a16:creationId xmlns:a16="http://schemas.microsoft.com/office/drawing/2014/main" id="{BB9D0BC8-7930-4228-AA88-562AA2B67F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9" name="楕円 1118">
                      <a:extLst>
                        <a:ext uri="{FF2B5EF4-FFF2-40B4-BE49-F238E27FC236}">
                          <a16:creationId xmlns:a16="http://schemas.microsoft.com/office/drawing/2014/main" id="{F04E595E-2B78-4566-803C-459F552C238F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3" name="グループ化 1092">
                    <a:extLst>
                      <a:ext uri="{FF2B5EF4-FFF2-40B4-BE49-F238E27FC236}">
                        <a16:creationId xmlns:a16="http://schemas.microsoft.com/office/drawing/2014/main" id="{BA691BF0-B15D-4F6B-9D50-FD827B17DA2D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50822" y="288764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6" name="月 1115">
                      <a:extLst>
                        <a:ext uri="{FF2B5EF4-FFF2-40B4-BE49-F238E27FC236}">
                          <a16:creationId xmlns:a16="http://schemas.microsoft.com/office/drawing/2014/main" id="{09F7573C-E725-412C-AA7A-2D1314DF73B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7" name="楕円 1116">
                      <a:extLst>
                        <a:ext uri="{FF2B5EF4-FFF2-40B4-BE49-F238E27FC236}">
                          <a16:creationId xmlns:a16="http://schemas.microsoft.com/office/drawing/2014/main" id="{F619998B-AEE8-4500-BDC1-DBE7DF0BED1E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4" name="グループ化 1093">
                    <a:extLst>
                      <a:ext uri="{FF2B5EF4-FFF2-40B4-BE49-F238E27FC236}">
                        <a16:creationId xmlns:a16="http://schemas.microsoft.com/office/drawing/2014/main" id="{C16D217D-9219-47DF-9EE9-552D89AB2F7F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4472" y="3068622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4" name="月 1113">
                      <a:extLst>
                        <a:ext uri="{FF2B5EF4-FFF2-40B4-BE49-F238E27FC236}">
                          <a16:creationId xmlns:a16="http://schemas.microsoft.com/office/drawing/2014/main" id="{A86B0FC4-F832-4F9E-9DF3-8A00A08C1B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5" name="楕円 1114">
                      <a:extLst>
                        <a:ext uri="{FF2B5EF4-FFF2-40B4-BE49-F238E27FC236}">
                          <a16:creationId xmlns:a16="http://schemas.microsoft.com/office/drawing/2014/main" id="{AE20D423-35D2-417E-B9FB-9FC341CED520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5" name="グループ化 1094">
                    <a:extLst>
                      <a:ext uri="{FF2B5EF4-FFF2-40B4-BE49-F238E27FC236}">
                        <a16:creationId xmlns:a16="http://schemas.microsoft.com/office/drawing/2014/main" id="{FD50BECD-0250-4638-B806-A9BB1B0D952D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543777" y="3055708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2" name="月 1111">
                      <a:extLst>
                        <a:ext uri="{FF2B5EF4-FFF2-40B4-BE49-F238E27FC236}">
                          <a16:creationId xmlns:a16="http://schemas.microsoft.com/office/drawing/2014/main" id="{006DFD3F-916E-4A07-ABD0-6332DA69083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3" name="楕円 1112">
                      <a:extLst>
                        <a:ext uri="{FF2B5EF4-FFF2-40B4-BE49-F238E27FC236}">
                          <a16:creationId xmlns:a16="http://schemas.microsoft.com/office/drawing/2014/main" id="{037EE0C4-3AE2-43B9-842E-9ACF64A8AC37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6" name="グループ化 1095">
                    <a:extLst>
                      <a:ext uri="{FF2B5EF4-FFF2-40B4-BE49-F238E27FC236}">
                        <a16:creationId xmlns:a16="http://schemas.microsoft.com/office/drawing/2014/main" id="{0043D56C-6083-4D4D-B66C-344A927B84B6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483452" y="3204934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10" name="月 1109">
                      <a:extLst>
                        <a:ext uri="{FF2B5EF4-FFF2-40B4-BE49-F238E27FC236}">
                          <a16:creationId xmlns:a16="http://schemas.microsoft.com/office/drawing/2014/main" id="{470B77D1-C2FF-45B1-A62F-9265EFF6271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1" name="楕円 1110">
                      <a:extLst>
                        <a:ext uri="{FF2B5EF4-FFF2-40B4-BE49-F238E27FC236}">
                          <a16:creationId xmlns:a16="http://schemas.microsoft.com/office/drawing/2014/main" id="{1EC9D76C-2FA8-46B5-807D-0913844C8245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7" name="グループ化 1096">
                    <a:extLst>
                      <a:ext uri="{FF2B5EF4-FFF2-40B4-BE49-F238E27FC236}">
                        <a16:creationId xmlns:a16="http://schemas.microsoft.com/office/drawing/2014/main" id="{FD57F9FD-3024-4CA2-9496-4C5C848C526A}"/>
                      </a:ext>
                    </a:extLst>
                  </p:cNvPr>
                  <p:cNvGrpSpPr/>
                  <p:nvPr/>
                </p:nvGrpSpPr>
                <p:grpSpPr>
                  <a:xfrm rot="908703" flipH="1">
                    <a:off x="2952133" y="2448231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8" name="月 1107">
                      <a:extLst>
                        <a:ext uri="{FF2B5EF4-FFF2-40B4-BE49-F238E27FC236}">
                          <a16:creationId xmlns:a16="http://schemas.microsoft.com/office/drawing/2014/main" id="{FD74932B-20FD-4783-9557-A0FD25A6702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9" name="楕円 1108">
                      <a:extLst>
                        <a:ext uri="{FF2B5EF4-FFF2-40B4-BE49-F238E27FC236}">
                          <a16:creationId xmlns:a16="http://schemas.microsoft.com/office/drawing/2014/main" id="{566A5D8C-BC3A-4AB8-88B7-1EF685101046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EDEFF8CA-3FA2-49CD-A83A-173945035B1E}"/>
                      </a:ext>
                    </a:extLst>
                  </p:cNvPr>
                  <p:cNvGrpSpPr/>
                  <p:nvPr/>
                </p:nvGrpSpPr>
                <p:grpSpPr>
                  <a:xfrm rot="20691297">
                    <a:off x="2726870" y="2384939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6" name="月 1105">
                      <a:extLst>
                        <a:ext uri="{FF2B5EF4-FFF2-40B4-BE49-F238E27FC236}">
                          <a16:creationId xmlns:a16="http://schemas.microsoft.com/office/drawing/2014/main" id="{1CBBDBC0-EBED-4977-8D4F-87BB19D2A57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7" name="楕円 1106">
                      <a:extLst>
                        <a:ext uri="{FF2B5EF4-FFF2-40B4-BE49-F238E27FC236}">
                          <a16:creationId xmlns:a16="http://schemas.microsoft.com/office/drawing/2014/main" id="{4D782957-2E18-4C2B-8D6B-6273EF9167F1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9" name="グループ化 1098">
                    <a:extLst>
                      <a:ext uri="{FF2B5EF4-FFF2-40B4-BE49-F238E27FC236}">
                        <a16:creationId xmlns:a16="http://schemas.microsoft.com/office/drawing/2014/main" id="{01C48E21-97EA-4514-B7BC-1D2F69F8EFB2}"/>
                      </a:ext>
                    </a:extLst>
                  </p:cNvPr>
                  <p:cNvGrpSpPr/>
                  <p:nvPr/>
                </p:nvGrpSpPr>
                <p:grpSpPr>
                  <a:xfrm rot="2207391">
                    <a:off x="2774957" y="2267552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4" name="月 1103">
                      <a:extLst>
                        <a:ext uri="{FF2B5EF4-FFF2-40B4-BE49-F238E27FC236}">
                          <a16:creationId xmlns:a16="http://schemas.microsoft.com/office/drawing/2014/main" id="{74AD13C4-FB84-44C0-9604-BC36DB6DCAD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5" name="楕円 1104">
                      <a:extLst>
                        <a:ext uri="{FF2B5EF4-FFF2-40B4-BE49-F238E27FC236}">
                          <a16:creationId xmlns:a16="http://schemas.microsoft.com/office/drawing/2014/main" id="{677B6EE1-D055-4815-A5FB-8F09422649FB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00" name="グループ化 1099">
                    <a:extLst>
                      <a:ext uri="{FF2B5EF4-FFF2-40B4-BE49-F238E27FC236}">
                        <a16:creationId xmlns:a16="http://schemas.microsoft.com/office/drawing/2014/main" id="{F9731A0C-044A-464B-9F10-A736A5551D2E}"/>
                      </a:ext>
                    </a:extLst>
                  </p:cNvPr>
                  <p:cNvGrpSpPr/>
                  <p:nvPr/>
                </p:nvGrpSpPr>
                <p:grpSpPr>
                  <a:xfrm rot="21272192" flipH="1">
                    <a:off x="2987785" y="2331973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102" name="月 1101">
                      <a:extLst>
                        <a:ext uri="{FF2B5EF4-FFF2-40B4-BE49-F238E27FC236}">
                          <a16:creationId xmlns:a16="http://schemas.microsoft.com/office/drawing/2014/main" id="{EDD53FB7-B9B0-4986-ADD8-A39E83AF95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3" name="楕円 1102">
                      <a:extLst>
                        <a:ext uri="{FF2B5EF4-FFF2-40B4-BE49-F238E27FC236}">
                          <a16:creationId xmlns:a16="http://schemas.microsoft.com/office/drawing/2014/main" id="{447E42EE-FD19-49C2-9CE4-D5E71FCB44FD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101" name="月 1100">
                    <a:extLst>
                      <a:ext uri="{FF2B5EF4-FFF2-40B4-BE49-F238E27FC236}">
                        <a16:creationId xmlns:a16="http://schemas.microsoft.com/office/drawing/2014/main" id="{9558BF91-2398-4F4D-939C-FC3AD3CEC82F}"/>
                      </a:ext>
                    </a:extLst>
                  </p:cNvPr>
                  <p:cNvSpPr/>
                  <p:nvPr/>
                </p:nvSpPr>
                <p:spPr>
                  <a:xfrm>
                    <a:off x="2847329" y="2275592"/>
                    <a:ext cx="229922" cy="1228089"/>
                  </a:xfrm>
                  <a:prstGeom prst="moon">
                    <a:avLst>
                      <a:gd name="adj" fmla="val 19620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DAF2EBD5-78C0-4F58-BB49-6A3E7730E179}"/>
                  </a:ext>
                </a:extLst>
              </p:cNvPr>
              <p:cNvGrpSpPr/>
              <p:nvPr/>
            </p:nvGrpSpPr>
            <p:grpSpPr>
              <a:xfrm rot="1094369" flipH="1">
                <a:off x="8698471" y="4593916"/>
                <a:ext cx="576228" cy="764088"/>
                <a:chOff x="1869074" y="2795222"/>
                <a:chExt cx="697770" cy="925254"/>
              </a:xfr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</p:grpSpPr>
            <p:grpSp>
              <p:nvGrpSpPr>
                <p:cNvPr id="1042" name="グループ化 1041">
                  <a:extLst>
                    <a:ext uri="{FF2B5EF4-FFF2-40B4-BE49-F238E27FC236}">
                      <a16:creationId xmlns:a16="http://schemas.microsoft.com/office/drawing/2014/main" id="{E44C1B82-0288-4235-9E3B-ACD6F3EF3B2F}"/>
                    </a:ext>
                  </a:extLst>
                </p:cNvPr>
                <p:cNvGrpSpPr/>
                <p:nvPr/>
              </p:nvGrpSpPr>
              <p:grpSpPr>
                <a:xfrm rot="1744730">
                  <a:off x="1869074" y="2824108"/>
                  <a:ext cx="167190" cy="71359"/>
                  <a:chOff x="1814004" y="2806833"/>
                  <a:chExt cx="167190" cy="71359"/>
                </a:xfrm>
                <a:grpFill/>
              </p:grpSpPr>
              <p:sp>
                <p:nvSpPr>
                  <p:cNvPr id="1084" name="月 1083">
                    <a:extLst>
                      <a:ext uri="{FF2B5EF4-FFF2-40B4-BE49-F238E27FC236}">
                        <a16:creationId xmlns:a16="http://schemas.microsoft.com/office/drawing/2014/main" id="{0B661D57-98FB-4778-AE4B-E70706F3EB99}"/>
                      </a:ext>
                    </a:extLst>
                  </p:cNvPr>
                  <p:cNvSpPr/>
                  <p:nvPr/>
                </p:nvSpPr>
                <p:spPr>
                  <a:xfrm rot="4629760">
                    <a:off x="1914408" y="2774583"/>
                    <a:ext cx="34536" cy="99036"/>
                  </a:xfrm>
                  <a:prstGeom prst="moon">
                    <a:avLst>
                      <a:gd name="adj" fmla="val 72094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85" name="楕円 1084">
                    <a:extLst>
                      <a:ext uri="{FF2B5EF4-FFF2-40B4-BE49-F238E27FC236}">
                        <a16:creationId xmlns:a16="http://schemas.microsoft.com/office/drawing/2014/main" id="{9B79AA06-7A42-4100-88D5-7A963A1F099B}"/>
                      </a:ext>
                    </a:extLst>
                  </p:cNvPr>
                  <p:cNvSpPr/>
                  <p:nvPr/>
                </p:nvSpPr>
                <p:spPr>
                  <a:xfrm rot="19674575">
                    <a:off x="1814004" y="2828450"/>
                    <a:ext cx="98119" cy="49742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43" name="グループ化 1042">
                  <a:extLst>
                    <a:ext uri="{FF2B5EF4-FFF2-40B4-BE49-F238E27FC236}">
                      <a16:creationId xmlns:a16="http://schemas.microsoft.com/office/drawing/2014/main" id="{59D34F8C-BD11-46CA-A38B-44060842E28F}"/>
                    </a:ext>
                  </a:extLst>
                </p:cNvPr>
                <p:cNvGrpSpPr/>
                <p:nvPr/>
              </p:nvGrpSpPr>
              <p:grpSpPr>
                <a:xfrm rot="20501952" flipH="1">
                  <a:off x="1979191" y="2795222"/>
                  <a:ext cx="587653" cy="925254"/>
                  <a:chOff x="2483452" y="2267552"/>
                  <a:chExt cx="785098" cy="1236129"/>
                </a:xfrm>
                <a:grpFill/>
              </p:grpSpPr>
              <p:grpSp>
                <p:nvGrpSpPr>
                  <p:cNvPr id="1044" name="グループ化 1043">
                    <a:extLst>
                      <a:ext uri="{FF2B5EF4-FFF2-40B4-BE49-F238E27FC236}">
                        <a16:creationId xmlns:a16="http://schemas.microsoft.com/office/drawing/2014/main" id="{CEC9DFF9-6D62-4936-828D-4B49287B44BE}"/>
                      </a:ext>
                    </a:extLst>
                  </p:cNvPr>
                  <p:cNvGrpSpPr/>
                  <p:nvPr/>
                </p:nvGrpSpPr>
                <p:grpSpPr>
                  <a:xfrm>
                    <a:off x="2550734" y="2529225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82" name="月 1081">
                      <a:extLst>
                        <a:ext uri="{FF2B5EF4-FFF2-40B4-BE49-F238E27FC236}">
                          <a16:creationId xmlns:a16="http://schemas.microsoft.com/office/drawing/2014/main" id="{FA8DB5A0-FD0D-449F-9AE0-17FAC4BE7D3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3" name="楕円 1082">
                      <a:extLst>
                        <a:ext uri="{FF2B5EF4-FFF2-40B4-BE49-F238E27FC236}">
                          <a16:creationId xmlns:a16="http://schemas.microsoft.com/office/drawing/2014/main" id="{E8503433-26E2-4E4B-A05D-3528D11CB5E3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5" name="グループ化 1044">
                    <a:extLst>
                      <a:ext uri="{FF2B5EF4-FFF2-40B4-BE49-F238E27FC236}">
                        <a16:creationId xmlns:a16="http://schemas.microsoft.com/office/drawing/2014/main" id="{8D481A78-3FA6-40DE-911F-50F2C2D26A75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2928814" y="25597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80" name="月 1079">
                      <a:extLst>
                        <a:ext uri="{FF2B5EF4-FFF2-40B4-BE49-F238E27FC236}">
                          <a16:creationId xmlns:a16="http://schemas.microsoft.com/office/drawing/2014/main" id="{729A7DED-67B7-43DD-82C6-E95F65AD0D5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81" name="楕円 1080">
                      <a:extLst>
                        <a:ext uri="{FF2B5EF4-FFF2-40B4-BE49-F238E27FC236}">
                          <a16:creationId xmlns:a16="http://schemas.microsoft.com/office/drawing/2014/main" id="{F158C07C-E9DC-47EB-832D-58680F81F644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6" name="グループ化 1045">
                    <a:extLst>
                      <a:ext uri="{FF2B5EF4-FFF2-40B4-BE49-F238E27FC236}">
                        <a16:creationId xmlns:a16="http://schemas.microsoft.com/office/drawing/2014/main" id="{40E736CB-A149-48A0-A871-6D3F0A3361BA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1209" y="2678450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8" name="月 1077">
                      <a:extLst>
                        <a:ext uri="{FF2B5EF4-FFF2-40B4-BE49-F238E27FC236}">
                          <a16:creationId xmlns:a16="http://schemas.microsoft.com/office/drawing/2014/main" id="{3333A69C-2B01-4212-AEC4-57D6AC5BC28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9" name="楕円 1078">
                      <a:extLst>
                        <a:ext uri="{FF2B5EF4-FFF2-40B4-BE49-F238E27FC236}">
                          <a16:creationId xmlns:a16="http://schemas.microsoft.com/office/drawing/2014/main" id="{A7672003-9F70-4947-95B6-F06A2B2962B0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7" name="グループ化 1046">
                    <a:extLst>
                      <a:ext uri="{FF2B5EF4-FFF2-40B4-BE49-F238E27FC236}">
                        <a16:creationId xmlns:a16="http://schemas.microsoft.com/office/drawing/2014/main" id="{4CBFC9B1-EE85-4F26-9574-1941AE168947}"/>
                      </a:ext>
                    </a:extLst>
                  </p:cNvPr>
                  <p:cNvGrpSpPr/>
                  <p:nvPr/>
                </p:nvGrpSpPr>
                <p:grpSpPr>
                  <a:xfrm rot="20662814">
                    <a:off x="2544822" y="2837399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6" name="月 1075">
                      <a:extLst>
                        <a:ext uri="{FF2B5EF4-FFF2-40B4-BE49-F238E27FC236}">
                          <a16:creationId xmlns:a16="http://schemas.microsoft.com/office/drawing/2014/main" id="{59321943-B4C4-4AEC-A95C-DCD564F7FB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7" name="楕円 1076">
                      <a:extLst>
                        <a:ext uri="{FF2B5EF4-FFF2-40B4-BE49-F238E27FC236}">
                          <a16:creationId xmlns:a16="http://schemas.microsoft.com/office/drawing/2014/main" id="{CD31FFBE-3444-4673-9FE9-84AF3E51F231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8" name="グループ化 1047">
                    <a:extLst>
                      <a:ext uri="{FF2B5EF4-FFF2-40B4-BE49-F238E27FC236}">
                        <a16:creationId xmlns:a16="http://schemas.microsoft.com/office/drawing/2014/main" id="{86913577-90A5-4847-8EE0-BEF67F136083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7646" y="270349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4" name="月 1073">
                      <a:extLst>
                        <a:ext uri="{FF2B5EF4-FFF2-40B4-BE49-F238E27FC236}">
                          <a16:creationId xmlns:a16="http://schemas.microsoft.com/office/drawing/2014/main" id="{22B9592F-483E-4E9F-BDDC-6B1DE316913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5" name="楕円 1074">
                      <a:extLst>
                        <a:ext uri="{FF2B5EF4-FFF2-40B4-BE49-F238E27FC236}">
                          <a16:creationId xmlns:a16="http://schemas.microsoft.com/office/drawing/2014/main" id="{E0FF3621-A946-40D8-9D8E-8A23948915DD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49" name="グループ化 1048">
                    <a:extLst>
                      <a:ext uri="{FF2B5EF4-FFF2-40B4-BE49-F238E27FC236}">
                        <a16:creationId xmlns:a16="http://schemas.microsoft.com/office/drawing/2014/main" id="{43DA1D64-5C86-4BD1-ACC9-BFBD73D3450D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50822" y="2887647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2" name="月 1071">
                      <a:extLst>
                        <a:ext uri="{FF2B5EF4-FFF2-40B4-BE49-F238E27FC236}">
                          <a16:creationId xmlns:a16="http://schemas.microsoft.com/office/drawing/2014/main" id="{A94D8ED5-8F5A-4A99-B146-022C86DB81F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3" name="楕円 1072">
                      <a:extLst>
                        <a:ext uri="{FF2B5EF4-FFF2-40B4-BE49-F238E27FC236}">
                          <a16:creationId xmlns:a16="http://schemas.microsoft.com/office/drawing/2014/main" id="{E658B17B-2B55-44F4-9AC1-7815521EF486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0" name="グループ化 1049">
                    <a:extLst>
                      <a:ext uri="{FF2B5EF4-FFF2-40B4-BE49-F238E27FC236}">
                        <a16:creationId xmlns:a16="http://schemas.microsoft.com/office/drawing/2014/main" id="{86B15304-B41E-4BA5-BC88-3F98D9A99FE1}"/>
                      </a:ext>
                    </a:extLst>
                  </p:cNvPr>
                  <p:cNvGrpSpPr/>
                  <p:nvPr/>
                </p:nvGrpSpPr>
                <p:grpSpPr>
                  <a:xfrm rot="20174904" flipH="1">
                    <a:off x="2844472" y="3068622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70" name="月 1069">
                      <a:extLst>
                        <a:ext uri="{FF2B5EF4-FFF2-40B4-BE49-F238E27FC236}">
                          <a16:creationId xmlns:a16="http://schemas.microsoft.com/office/drawing/2014/main" id="{CD90EB92-3368-42D8-AB1B-0FDD88D389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71" name="楕円 1070">
                      <a:extLst>
                        <a:ext uri="{FF2B5EF4-FFF2-40B4-BE49-F238E27FC236}">
                          <a16:creationId xmlns:a16="http://schemas.microsoft.com/office/drawing/2014/main" id="{D0BB705C-2D30-4D55-A805-09B5A337377E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1" name="グループ化 1050">
                    <a:extLst>
                      <a:ext uri="{FF2B5EF4-FFF2-40B4-BE49-F238E27FC236}">
                        <a16:creationId xmlns:a16="http://schemas.microsoft.com/office/drawing/2014/main" id="{43EFA5A1-3C91-44D9-8622-CB68AAFD1A86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543777" y="3055708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8" name="月 1067">
                      <a:extLst>
                        <a:ext uri="{FF2B5EF4-FFF2-40B4-BE49-F238E27FC236}">
                          <a16:creationId xmlns:a16="http://schemas.microsoft.com/office/drawing/2014/main" id="{8A48BD56-0861-4D50-8501-305954CB418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9" name="楕円 1068">
                      <a:extLst>
                        <a:ext uri="{FF2B5EF4-FFF2-40B4-BE49-F238E27FC236}">
                          <a16:creationId xmlns:a16="http://schemas.microsoft.com/office/drawing/2014/main" id="{94EDCA95-E870-4A7C-A64F-C91852DE1F69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2" name="グループ化 1051">
                    <a:extLst>
                      <a:ext uri="{FF2B5EF4-FFF2-40B4-BE49-F238E27FC236}">
                        <a16:creationId xmlns:a16="http://schemas.microsoft.com/office/drawing/2014/main" id="{388AF720-64F9-4B63-9888-F4DE5E9D5547}"/>
                      </a:ext>
                    </a:extLst>
                  </p:cNvPr>
                  <p:cNvGrpSpPr/>
                  <p:nvPr/>
                </p:nvGrpSpPr>
                <p:grpSpPr>
                  <a:xfrm rot="710981">
                    <a:off x="2483452" y="3204934"/>
                    <a:ext cx="339736" cy="109416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6" name="月 1065">
                      <a:extLst>
                        <a:ext uri="{FF2B5EF4-FFF2-40B4-BE49-F238E27FC236}">
                          <a16:creationId xmlns:a16="http://schemas.microsoft.com/office/drawing/2014/main" id="{B40CACBB-3577-446E-AE3A-6F3628DE40A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7" name="楕円 1066">
                      <a:extLst>
                        <a:ext uri="{FF2B5EF4-FFF2-40B4-BE49-F238E27FC236}">
                          <a16:creationId xmlns:a16="http://schemas.microsoft.com/office/drawing/2014/main" id="{7FFFF3E0-7879-4F5B-B8BF-1CA6013B3AEA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3" name="グループ化 1052">
                    <a:extLst>
                      <a:ext uri="{FF2B5EF4-FFF2-40B4-BE49-F238E27FC236}">
                        <a16:creationId xmlns:a16="http://schemas.microsoft.com/office/drawing/2014/main" id="{03CAAB8C-76C8-46C8-8760-6EFFB1129497}"/>
                      </a:ext>
                    </a:extLst>
                  </p:cNvPr>
                  <p:cNvGrpSpPr/>
                  <p:nvPr/>
                </p:nvGrpSpPr>
                <p:grpSpPr>
                  <a:xfrm rot="908703" flipH="1">
                    <a:off x="2952133" y="2448231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4" name="月 1063">
                      <a:extLst>
                        <a:ext uri="{FF2B5EF4-FFF2-40B4-BE49-F238E27FC236}">
                          <a16:creationId xmlns:a16="http://schemas.microsoft.com/office/drawing/2014/main" id="{9779DC8A-64C3-4107-9BB1-621C51E2FD2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5" name="楕円 1064">
                      <a:extLst>
                        <a:ext uri="{FF2B5EF4-FFF2-40B4-BE49-F238E27FC236}">
                          <a16:creationId xmlns:a16="http://schemas.microsoft.com/office/drawing/2014/main" id="{6FDFDD4C-2BBA-4245-B8E3-78C0ACE4172B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4" name="グループ化 1053">
                    <a:extLst>
                      <a:ext uri="{FF2B5EF4-FFF2-40B4-BE49-F238E27FC236}">
                        <a16:creationId xmlns:a16="http://schemas.microsoft.com/office/drawing/2014/main" id="{1CDA9C1A-3C32-46AC-A35B-05944AEA811C}"/>
                      </a:ext>
                    </a:extLst>
                  </p:cNvPr>
                  <p:cNvGrpSpPr/>
                  <p:nvPr/>
                </p:nvGrpSpPr>
                <p:grpSpPr>
                  <a:xfrm rot="20691297">
                    <a:off x="2726870" y="2384939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2" name="月 1061">
                      <a:extLst>
                        <a:ext uri="{FF2B5EF4-FFF2-40B4-BE49-F238E27FC236}">
                          <a16:creationId xmlns:a16="http://schemas.microsoft.com/office/drawing/2014/main" id="{389CD50C-1F97-46F8-AA68-A4AE1CF7932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3" name="楕円 1062">
                      <a:extLst>
                        <a:ext uri="{FF2B5EF4-FFF2-40B4-BE49-F238E27FC236}">
                          <a16:creationId xmlns:a16="http://schemas.microsoft.com/office/drawing/2014/main" id="{7B11E5BD-F10D-411A-B012-FECC5DB7AD61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5" name="グループ化 1054">
                    <a:extLst>
                      <a:ext uri="{FF2B5EF4-FFF2-40B4-BE49-F238E27FC236}">
                        <a16:creationId xmlns:a16="http://schemas.microsoft.com/office/drawing/2014/main" id="{BD53B7A8-B8CB-4793-BDD8-6C24434EF215}"/>
                      </a:ext>
                    </a:extLst>
                  </p:cNvPr>
                  <p:cNvGrpSpPr/>
                  <p:nvPr/>
                </p:nvGrpSpPr>
                <p:grpSpPr>
                  <a:xfrm rot="2207391">
                    <a:off x="2774957" y="2267552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60" name="月 1059">
                      <a:extLst>
                        <a:ext uri="{FF2B5EF4-FFF2-40B4-BE49-F238E27FC236}">
                          <a16:creationId xmlns:a16="http://schemas.microsoft.com/office/drawing/2014/main" id="{1C71E2E6-F4C0-4647-85BC-9B679BF832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1" name="楕円 1060">
                      <a:extLst>
                        <a:ext uri="{FF2B5EF4-FFF2-40B4-BE49-F238E27FC236}">
                          <a16:creationId xmlns:a16="http://schemas.microsoft.com/office/drawing/2014/main" id="{8D349D57-5F83-48B5-BF90-AB3A84D7FAED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6" name="グループ化 1055">
                    <a:extLst>
                      <a:ext uri="{FF2B5EF4-FFF2-40B4-BE49-F238E27FC236}">
                        <a16:creationId xmlns:a16="http://schemas.microsoft.com/office/drawing/2014/main" id="{A6F948E2-4B1A-4DB4-956F-6A972546A027}"/>
                      </a:ext>
                    </a:extLst>
                  </p:cNvPr>
                  <p:cNvGrpSpPr/>
                  <p:nvPr/>
                </p:nvGrpSpPr>
                <p:grpSpPr>
                  <a:xfrm rot="21272192" flipH="1">
                    <a:off x="2987785" y="2331973"/>
                    <a:ext cx="229745" cy="73992"/>
                    <a:chOff x="2550734" y="2529225"/>
                    <a:chExt cx="339736" cy="109416"/>
                  </a:xfrm>
                  <a:grpFill/>
                </p:grpSpPr>
                <p:sp>
                  <p:nvSpPr>
                    <p:cNvPr id="1058" name="月 1057">
                      <a:extLst>
                        <a:ext uri="{FF2B5EF4-FFF2-40B4-BE49-F238E27FC236}">
                          <a16:creationId xmlns:a16="http://schemas.microsoft.com/office/drawing/2014/main" id="{F53EC9F7-E03A-4866-B3A3-9A3D33BA6ED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758528" y="2465511"/>
                      <a:ext cx="68228" cy="195656"/>
                    </a:xfrm>
                    <a:prstGeom prst="moon">
                      <a:avLst>
                        <a:gd name="adj" fmla="val 72094"/>
                      </a:avLst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9" name="楕円 1058">
                      <a:extLst>
                        <a:ext uri="{FF2B5EF4-FFF2-40B4-BE49-F238E27FC236}">
                          <a16:creationId xmlns:a16="http://schemas.microsoft.com/office/drawing/2014/main" id="{83945399-056C-4CA8-9D58-EC4052261317}"/>
                        </a:ext>
                      </a:extLst>
                    </p:cNvPr>
                    <p:cNvSpPr/>
                    <p:nvPr/>
                  </p:nvSpPr>
                  <p:spPr>
                    <a:xfrm rot="20444815">
                      <a:off x="2550734" y="2540370"/>
                      <a:ext cx="193843" cy="98271"/>
                    </a:xfrm>
                    <a:prstGeom prst="ellipse">
                      <a:avLst/>
                    </a:prstGeom>
                    <a:grpFill/>
                    <a:ln w="19050" cap="flat" cmpd="sng" algn="ctr">
                      <a:noFill/>
                      <a:prstDash val="solid"/>
                    </a:ln>
                    <a:effectLst/>
                    <a:scene3d>
                      <a:camera prst="orthographicFront"/>
                      <a:lightRig rig="threePt" dir="t"/>
                    </a:scene3d>
                    <a:sp3d>
                      <a:bevelT w="25400"/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57" name="月 1056">
                    <a:extLst>
                      <a:ext uri="{FF2B5EF4-FFF2-40B4-BE49-F238E27FC236}">
                        <a16:creationId xmlns:a16="http://schemas.microsoft.com/office/drawing/2014/main" id="{6C3AC7A8-DDE6-4DDE-995B-5B5AE96F7720}"/>
                      </a:ext>
                    </a:extLst>
                  </p:cNvPr>
                  <p:cNvSpPr/>
                  <p:nvPr/>
                </p:nvSpPr>
                <p:spPr>
                  <a:xfrm>
                    <a:off x="2847329" y="2275592"/>
                    <a:ext cx="229922" cy="1228089"/>
                  </a:xfrm>
                  <a:prstGeom prst="moon">
                    <a:avLst>
                      <a:gd name="adj" fmla="val 19620"/>
                    </a:avLst>
                  </a:prstGeom>
                  <a:grpFill/>
                  <a:ln w="19050" cap="flat" cmpd="sng" algn="ctr">
                    <a:noFill/>
                    <a:prstDash val="solid"/>
                  </a:ln>
                  <a:effectLst/>
                  <a:scene3d>
                    <a:camera prst="orthographicFront"/>
                    <a:lightRig rig="threePt" dir="t"/>
                  </a:scene3d>
                  <a:sp3d>
                    <a:bevelT w="25400"/>
                  </a:sp3d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E7E1D7CA-A59A-4200-98B8-70901B7DEF3D}"/>
                  </a:ext>
                </a:extLst>
              </p:cNvPr>
              <p:cNvSpPr/>
              <p:nvPr/>
            </p:nvSpPr>
            <p:spPr>
              <a:xfrm rot="12289757">
                <a:off x="7499885" y="5054132"/>
                <a:ext cx="674956" cy="726724"/>
              </a:xfrm>
              <a:custGeom>
                <a:avLst/>
                <a:gdLst>
                  <a:gd name="connsiteX0" fmla="*/ 673230 w 927705"/>
                  <a:gd name="connsiteY0" fmla="*/ 945692 h 998858"/>
                  <a:gd name="connsiteX1" fmla="*/ 449684 w 927705"/>
                  <a:gd name="connsiteY1" fmla="*/ 897089 h 998858"/>
                  <a:gd name="connsiteX2" fmla="*/ 449043 w 927705"/>
                  <a:gd name="connsiteY2" fmla="*/ 896146 h 998858"/>
                  <a:gd name="connsiteX3" fmla="*/ 427892 w 927705"/>
                  <a:gd name="connsiteY3" fmla="*/ 931095 h 998858"/>
                  <a:gd name="connsiteX4" fmla="*/ 361615 w 927705"/>
                  <a:gd name="connsiteY4" fmla="*/ 979679 h 998858"/>
                  <a:gd name="connsiteX5" fmla="*/ 86900 w 927705"/>
                  <a:gd name="connsiteY5" fmla="*/ 878763 h 998858"/>
                  <a:gd name="connsiteX6" fmla="*/ 0 w 927705"/>
                  <a:gd name="connsiteY6" fmla="*/ 690948 h 998858"/>
                  <a:gd name="connsiteX7" fmla="*/ 35400 w 927705"/>
                  <a:gd name="connsiteY7" fmla="*/ 674569 h 998858"/>
                  <a:gd name="connsiteX8" fmla="*/ 30670 w 927705"/>
                  <a:gd name="connsiteY8" fmla="*/ 667995 h 998858"/>
                  <a:gd name="connsiteX9" fmla="*/ 44556 w 927705"/>
                  <a:gd name="connsiteY9" fmla="*/ 439649 h 998858"/>
                  <a:gd name="connsiteX10" fmla="*/ 169150 w 927705"/>
                  <a:gd name="connsiteY10" fmla="*/ 274414 h 998858"/>
                  <a:gd name="connsiteX11" fmla="*/ 215800 w 927705"/>
                  <a:gd name="connsiteY11" fmla="*/ 309590 h 998858"/>
                  <a:gd name="connsiteX12" fmla="*/ 247802 w 927705"/>
                  <a:gd name="connsiteY12" fmla="*/ 257658 h 998858"/>
                  <a:gd name="connsiteX13" fmla="*/ 292107 w 927705"/>
                  <a:gd name="connsiteY13" fmla="*/ 210365 h 998858"/>
                  <a:gd name="connsiteX14" fmla="*/ 533152 w 927705"/>
                  <a:gd name="connsiteY14" fmla="*/ 0 h 998858"/>
                  <a:gd name="connsiteX15" fmla="*/ 743517 w 927705"/>
                  <a:gd name="connsiteY15" fmla="*/ 241045 h 998858"/>
                  <a:gd name="connsiteX16" fmla="*/ 781016 w 927705"/>
                  <a:gd name="connsiteY16" fmla="*/ 293897 h 998858"/>
                  <a:gd name="connsiteX17" fmla="*/ 796026 w 927705"/>
                  <a:gd name="connsiteY17" fmla="*/ 327824 h 998858"/>
                  <a:gd name="connsiteX18" fmla="*/ 852398 w 927705"/>
                  <a:gd name="connsiteY18" fmla="*/ 327824 h 998858"/>
                  <a:gd name="connsiteX19" fmla="*/ 852398 w 927705"/>
                  <a:gd name="connsiteY19" fmla="*/ 446090 h 998858"/>
                  <a:gd name="connsiteX20" fmla="*/ 927705 w 927705"/>
                  <a:gd name="connsiteY20" fmla="*/ 459147 h 998858"/>
                  <a:gd name="connsiteX21" fmla="*/ 892352 w 927705"/>
                  <a:gd name="connsiteY21" fmla="*/ 663050 h 998858"/>
                  <a:gd name="connsiteX22" fmla="*/ 865799 w 927705"/>
                  <a:gd name="connsiteY22" fmla="*/ 731332 h 998858"/>
                  <a:gd name="connsiteX23" fmla="*/ 890692 w 927705"/>
                  <a:gd name="connsiteY23" fmla="*/ 756935 h 998858"/>
                  <a:gd name="connsiteX24" fmla="*/ 742320 w 927705"/>
                  <a:gd name="connsiteY24" fmla="*/ 901198 h 998858"/>
                  <a:gd name="connsiteX25" fmla="*/ 673230 w 927705"/>
                  <a:gd name="connsiteY25" fmla="*/ 945692 h 99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27705" h="998858">
                    <a:moveTo>
                      <a:pt x="673230" y="945692"/>
                    </a:moveTo>
                    <a:cubicBezTo>
                      <a:pt x="598076" y="974947"/>
                      <a:pt x="509440" y="958547"/>
                      <a:pt x="449684" y="897089"/>
                    </a:cubicBezTo>
                    <a:lnTo>
                      <a:pt x="449043" y="896146"/>
                    </a:lnTo>
                    <a:lnTo>
                      <a:pt x="427892" y="931095"/>
                    </a:lnTo>
                    <a:cubicBezTo>
                      <a:pt x="409820" y="950995"/>
                      <a:pt x="387547" y="967681"/>
                      <a:pt x="361615" y="979679"/>
                    </a:cubicBezTo>
                    <a:cubicBezTo>
                      <a:pt x="257887" y="1027673"/>
                      <a:pt x="134893" y="982491"/>
                      <a:pt x="86900" y="878763"/>
                    </a:cubicBezTo>
                    <a:lnTo>
                      <a:pt x="0" y="690948"/>
                    </a:lnTo>
                    <a:lnTo>
                      <a:pt x="35400" y="674569"/>
                    </a:lnTo>
                    <a:lnTo>
                      <a:pt x="30670" y="667995"/>
                    </a:lnTo>
                    <a:cubicBezTo>
                      <a:pt x="-9721" y="598192"/>
                      <a:pt x="-7053" y="508091"/>
                      <a:pt x="44556" y="439649"/>
                    </a:cubicBezTo>
                    <a:lnTo>
                      <a:pt x="169150" y="274414"/>
                    </a:lnTo>
                    <a:lnTo>
                      <a:pt x="215800" y="309590"/>
                    </a:lnTo>
                    <a:lnTo>
                      <a:pt x="247802" y="257658"/>
                    </a:lnTo>
                    <a:cubicBezTo>
                      <a:pt x="260692" y="240752"/>
                      <a:pt x="275467" y="224887"/>
                      <a:pt x="292107" y="210365"/>
                    </a:cubicBezTo>
                    <a:lnTo>
                      <a:pt x="533152" y="0"/>
                    </a:lnTo>
                    <a:lnTo>
                      <a:pt x="743517" y="241045"/>
                    </a:lnTo>
                    <a:cubicBezTo>
                      <a:pt x="758040" y="257685"/>
                      <a:pt x="770532" y="275404"/>
                      <a:pt x="781016" y="293897"/>
                    </a:cubicBezTo>
                    <a:lnTo>
                      <a:pt x="796026" y="327824"/>
                    </a:lnTo>
                    <a:lnTo>
                      <a:pt x="852398" y="327824"/>
                    </a:lnTo>
                    <a:lnTo>
                      <a:pt x="852398" y="446090"/>
                    </a:lnTo>
                    <a:lnTo>
                      <a:pt x="927705" y="459147"/>
                    </a:lnTo>
                    <a:lnTo>
                      <a:pt x="892352" y="663050"/>
                    </a:lnTo>
                    <a:lnTo>
                      <a:pt x="865799" y="731332"/>
                    </a:lnTo>
                    <a:lnTo>
                      <a:pt x="890692" y="756935"/>
                    </a:lnTo>
                    <a:lnTo>
                      <a:pt x="742320" y="901198"/>
                    </a:lnTo>
                    <a:cubicBezTo>
                      <a:pt x="721834" y="921117"/>
                      <a:pt x="698281" y="935941"/>
                      <a:pt x="673230" y="945692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79EC00C4-3A72-4D55-AF60-D61A9BB6F78A}"/>
                  </a:ext>
                </a:extLst>
              </p:cNvPr>
              <p:cNvSpPr/>
              <p:nvPr/>
            </p:nvSpPr>
            <p:spPr>
              <a:xfrm rot="3431164">
                <a:off x="8051509" y="5007186"/>
                <a:ext cx="853697" cy="736094"/>
              </a:xfrm>
              <a:custGeom>
                <a:avLst/>
                <a:gdLst>
                  <a:gd name="connsiteX0" fmla="*/ 60369 w 1173378"/>
                  <a:gd name="connsiteY0" fmla="*/ 427484 h 1011737"/>
                  <a:gd name="connsiteX1" fmla="*/ 254676 w 1173378"/>
                  <a:gd name="connsiteY1" fmla="*/ 298318 h 1011737"/>
                  <a:gd name="connsiteX2" fmla="*/ 266215 w 1173378"/>
                  <a:gd name="connsiteY2" fmla="*/ 297141 h 1011737"/>
                  <a:gd name="connsiteX3" fmla="*/ 259893 w 1173378"/>
                  <a:gd name="connsiteY3" fmla="*/ 247712 h 1011737"/>
                  <a:gd name="connsiteX4" fmla="*/ 574181 w 1173378"/>
                  <a:gd name="connsiteY4" fmla="*/ 0 h 1011737"/>
                  <a:gd name="connsiteX5" fmla="*/ 888469 w 1173378"/>
                  <a:gd name="connsiteY5" fmla="*/ 0 h 1011737"/>
                  <a:gd name="connsiteX6" fmla="*/ 888469 w 1173378"/>
                  <a:gd name="connsiteY6" fmla="*/ 201832 h 1011737"/>
                  <a:gd name="connsiteX7" fmla="*/ 935457 w 1173378"/>
                  <a:gd name="connsiteY7" fmla="*/ 221726 h 1011737"/>
                  <a:gd name="connsiteX8" fmla="*/ 1047280 w 1173378"/>
                  <a:gd name="connsiteY8" fmla="*/ 335464 h 1011737"/>
                  <a:gd name="connsiteX9" fmla="*/ 1173378 w 1173378"/>
                  <a:gd name="connsiteY9" fmla="*/ 577407 h 1011737"/>
                  <a:gd name="connsiteX10" fmla="*/ 931434 w 1173378"/>
                  <a:gd name="connsiteY10" fmla="*/ 703506 h 1011737"/>
                  <a:gd name="connsiteX11" fmla="*/ 931169 w 1173378"/>
                  <a:gd name="connsiteY11" fmla="*/ 703611 h 1011737"/>
                  <a:gd name="connsiteX12" fmla="*/ 911708 w 1173378"/>
                  <a:gd name="connsiteY12" fmla="*/ 870927 h 1011737"/>
                  <a:gd name="connsiteX13" fmla="*/ 640702 w 1173378"/>
                  <a:gd name="connsiteY13" fmla="*/ 839405 h 1011737"/>
                  <a:gd name="connsiteX14" fmla="*/ 537691 w 1173378"/>
                  <a:gd name="connsiteY14" fmla="*/ 805838 h 1011737"/>
                  <a:gd name="connsiteX15" fmla="*/ 534545 w 1173378"/>
                  <a:gd name="connsiteY15" fmla="*/ 803625 h 1011737"/>
                  <a:gd name="connsiteX16" fmla="*/ 441404 w 1173378"/>
                  <a:gd name="connsiteY16" fmla="*/ 1011737 h 1011737"/>
                  <a:gd name="connsiteX17" fmla="*/ 171009 w 1173378"/>
                  <a:gd name="connsiteY17" fmla="*/ 890723 h 1011737"/>
                  <a:gd name="connsiteX18" fmla="*/ 29001 w 1173378"/>
                  <a:gd name="connsiteY18" fmla="*/ 482839 h 1011737"/>
                  <a:gd name="connsiteX19" fmla="*/ 60369 w 1173378"/>
                  <a:gd name="connsiteY19" fmla="*/ 427484 h 1011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73378" h="1011737">
                    <a:moveTo>
                      <a:pt x="60369" y="427484"/>
                    </a:moveTo>
                    <a:cubicBezTo>
                      <a:pt x="108207" y="359234"/>
                      <a:pt x="178678" y="313807"/>
                      <a:pt x="254676" y="298318"/>
                    </a:cubicBezTo>
                    <a:lnTo>
                      <a:pt x="266215" y="297141"/>
                    </a:lnTo>
                    <a:lnTo>
                      <a:pt x="259893" y="247712"/>
                    </a:lnTo>
                    <a:cubicBezTo>
                      <a:pt x="259893" y="110904"/>
                      <a:pt x="400605" y="0"/>
                      <a:pt x="574181" y="0"/>
                    </a:cubicBezTo>
                    <a:lnTo>
                      <a:pt x="888469" y="0"/>
                    </a:lnTo>
                    <a:lnTo>
                      <a:pt x="888469" y="201832"/>
                    </a:lnTo>
                    <a:lnTo>
                      <a:pt x="935457" y="221726"/>
                    </a:lnTo>
                    <a:cubicBezTo>
                      <a:pt x="981670" y="246744"/>
                      <a:pt x="1021164" y="285355"/>
                      <a:pt x="1047280" y="335464"/>
                    </a:cubicBezTo>
                    <a:lnTo>
                      <a:pt x="1173378" y="577407"/>
                    </a:lnTo>
                    <a:lnTo>
                      <a:pt x="931434" y="703506"/>
                    </a:lnTo>
                    <a:lnTo>
                      <a:pt x="931169" y="703611"/>
                    </a:lnTo>
                    <a:lnTo>
                      <a:pt x="911708" y="870927"/>
                    </a:lnTo>
                    <a:lnTo>
                      <a:pt x="640702" y="839405"/>
                    </a:lnTo>
                    <a:cubicBezTo>
                      <a:pt x="603284" y="835053"/>
                      <a:pt x="568519" y="823323"/>
                      <a:pt x="537691" y="805838"/>
                    </a:cubicBezTo>
                    <a:lnTo>
                      <a:pt x="534545" y="803625"/>
                    </a:lnTo>
                    <a:lnTo>
                      <a:pt x="441404" y="1011737"/>
                    </a:lnTo>
                    <a:lnTo>
                      <a:pt x="171009" y="890723"/>
                    </a:lnTo>
                    <a:cubicBezTo>
                      <a:pt x="21674" y="823888"/>
                      <a:pt x="-41905" y="641272"/>
                      <a:pt x="29001" y="482839"/>
                    </a:cubicBezTo>
                    <a:cubicBezTo>
                      <a:pt x="37864" y="463035"/>
                      <a:pt x="48409" y="444546"/>
                      <a:pt x="60369" y="427484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    </a:t>
                </a: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77" name="グループ化 1176">
            <a:extLst>
              <a:ext uri="{FF2B5EF4-FFF2-40B4-BE49-F238E27FC236}">
                <a16:creationId xmlns:a16="http://schemas.microsoft.com/office/drawing/2014/main" id="{5454A441-0E8B-4CDE-9FE0-8E4F4CA74314}"/>
              </a:ext>
            </a:extLst>
          </p:cNvPr>
          <p:cNvGrpSpPr/>
          <p:nvPr/>
        </p:nvGrpSpPr>
        <p:grpSpPr>
          <a:xfrm>
            <a:off x="6638220" y="900110"/>
            <a:ext cx="2582021" cy="2582020"/>
            <a:chOff x="4363476" y="900110"/>
            <a:chExt cx="2582021" cy="2582020"/>
          </a:xfrm>
        </p:grpSpPr>
        <p:grpSp>
          <p:nvGrpSpPr>
            <p:cNvPr id="1178" name="グループ化 1177">
              <a:extLst>
                <a:ext uri="{FF2B5EF4-FFF2-40B4-BE49-F238E27FC236}">
                  <a16:creationId xmlns:a16="http://schemas.microsoft.com/office/drawing/2014/main" id="{1EBC8279-9AA3-47BD-938A-E91248C03D42}"/>
                </a:ext>
              </a:extLst>
            </p:cNvPr>
            <p:cNvGrpSpPr/>
            <p:nvPr/>
          </p:nvGrpSpPr>
          <p:grpSpPr>
            <a:xfrm>
              <a:off x="4363476" y="900110"/>
              <a:ext cx="2582021" cy="2582020"/>
              <a:chOff x="153798" y="4548145"/>
              <a:chExt cx="3615946" cy="3615944"/>
            </a:xfrm>
          </p:grpSpPr>
          <p:sp>
            <p:nvSpPr>
              <p:cNvPr id="1209" name="楕円 1208">
                <a:extLst>
                  <a:ext uri="{FF2B5EF4-FFF2-40B4-BE49-F238E27FC236}">
                    <a16:creationId xmlns:a16="http://schemas.microsoft.com/office/drawing/2014/main" id="{1D5993B7-7AA9-4AE5-AC01-95D0F99AFF69}"/>
                  </a:ext>
                </a:extLst>
              </p:cNvPr>
              <p:cNvSpPr/>
              <p:nvPr/>
            </p:nvSpPr>
            <p:spPr>
              <a:xfrm>
                <a:off x="153798" y="4548145"/>
                <a:ext cx="3615946" cy="3615944"/>
              </a:xfrm>
              <a:prstGeom prst="ellipse">
                <a:avLst/>
              </a:prstGeom>
              <a:solidFill>
                <a:srgbClr val="EEEFBF"/>
              </a:solidFill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209">
                <a:extLst>
                  <a:ext uri="{FF2B5EF4-FFF2-40B4-BE49-F238E27FC236}">
                    <a16:creationId xmlns:a16="http://schemas.microsoft.com/office/drawing/2014/main" id="{96EE3583-7C07-4534-AFDA-D9EC447AD5DA}"/>
                  </a:ext>
                </a:extLst>
              </p:cNvPr>
              <p:cNvSpPr/>
              <p:nvPr/>
            </p:nvSpPr>
            <p:spPr>
              <a:xfrm>
                <a:off x="269315" y="4663660"/>
                <a:ext cx="3384914" cy="3384914"/>
              </a:xfrm>
              <a:prstGeom prst="ellipse">
                <a:avLst/>
              </a:prstGeom>
              <a:solidFill>
                <a:srgbClr val="6C6A4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210">
                <a:extLst>
                  <a:ext uri="{FF2B5EF4-FFF2-40B4-BE49-F238E27FC236}">
                    <a16:creationId xmlns:a16="http://schemas.microsoft.com/office/drawing/2014/main" id="{4A32B38B-01F8-4574-8CF7-6872A011F593}"/>
                  </a:ext>
                </a:extLst>
              </p:cNvPr>
              <p:cNvSpPr/>
              <p:nvPr/>
            </p:nvSpPr>
            <p:spPr>
              <a:xfrm>
                <a:off x="294392" y="4688737"/>
                <a:ext cx="3334759" cy="3334759"/>
              </a:xfrm>
              <a:prstGeom prst="ellipse">
                <a:avLst/>
              </a:prstGeom>
              <a:solidFill>
                <a:srgbClr val="EEEFBF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楕円 1211">
                <a:extLst>
                  <a:ext uri="{FF2B5EF4-FFF2-40B4-BE49-F238E27FC236}">
                    <a16:creationId xmlns:a16="http://schemas.microsoft.com/office/drawing/2014/main" id="{480A43A2-3B1C-4793-93D1-3BB80E36F6B2}"/>
                  </a:ext>
                </a:extLst>
              </p:cNvPr>
              <p:cNvSpPr/>
              <p:nvPr/>
            </p:nvSpPr>
            <p:spPr>
              <a:xfrm>
                <a:off x="835304" y="5256346"/>
                <a:ext cx="2209840" cy="220984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テキスト ボックス 1212">
                <a:extLst>
                  <a:ext uri="{FF2B5EF4-FFF2-40B4-BE49-F238E27FC236}">
                    <a16:creationId xmlns:a16="http://schemas.microsoft.com/office/drawing/2014/main" id="{EB1D6CA3-C0C0-4F24-91F8-0535E13E2FE5}"/>
                  </a:ext>
                </a:extLst>
              </p:cNvPr>
              <p:cNvSpPr txBox="1"/>
              <p:nvPr/>
            </p:nvSpPr>
            <p:spPr>
              <a:xfrm rot="2700000">
                <a:off x="910347" y="7167051"/>
                <a:ext cx="270104" cy="288012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令</a:t>
                </a:r>
              </a:p>
            </p:txBody>
          </p:sp>
          <p:sp>
            <p:nvSpPr>
              <p:cNvPr id="1214" name="テキスト ボックス 1213">
                <a:extLst>
                  <a:ext uri="{FF2B5EF4-FFF2-40B4-BE49-F238E27FC236}">
                    <a16:creationId xmlns:a16="http://schemas.microsoft.com/office/drawing/2014/main" id="{D82187F5-5870-45AB-A788-D3D23C231420}"/>
                  </a:ext>
                </a:extLst>
              </p:cNvPr>
              <p:cNvSpPr txBox="1"/>
              <p:nvPr/>
            </p:nvSpPr>
            <p:spPr>
              <a:xfrm rot="18900000">
                <a:off x="2722049" y="7154400"/>
                <a:ext cx="270106" cy="288012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</a:p>
            </p:txBody>
          </p:sp>
          <p:sp>
            <p:nvSpPr>
              <p:cNvPr id="1215" name="テキスト ボックス 1214">
                <a:extLst>
                  <a:ext uri="{FF2B5EF4-FFF2-40B4-BE49-F238E27FC236}">
                    <a16:creationId xmlns:a16="http://schemas.microsoft.com/office/drawing/2014/main" id="{A208EF15-F4CA-4F87-ADCA-D65493DCA9B5}"/>
                  </a:ext>
                </a:extLst>
              </p:cNvPr>
              <p:cNvSpPr txBox="1"/>
              <p:nvPr/>
            </p:nvSpPr>
            <p:spPr>
              <a:xfrm rot="20700000">
                <a:off x="2154327" y="7493448"/>
                <a:ext cx="258260" cy="242162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</a:t>
                </a:r>
              </a:p>
            </p:txBody>
          </p:sp>
          <p:sp>
            <p:nvSpPr>
              <p:cNvPr id="1216" name="テキスト ボックス 1215">
                <a:extLst>
                  <a:ext uri="{FF2B5EF4-FFF2-40B4-BE49-F238E27FC236}">
                    <a16:creationId xmlns:a16="http://schemas.microsoft.com/office/drawing/2014/main" id="{52B36B60-DC62-44A7-A912-A85FE1886748}"/>
                  </a:ext>
                </a:extLst>
              </p:cNvPr>
              <p:cNvSpPr txBox="1"/>
              <p:nvPr/>
            </p:nvSpPr>
            <p:spPr>
              <a:xfrm rot="900000">
                <a:off x="1500842" y="7482676"/>
                <a:ext cx="270104" cy="288012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n w="19050">
                      <a:noFill/>
                    </a:ln>
                    <a:solidFill>
                      <a:srgbClr val="6C6A4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</a:t>
                </a:r>
              </a:p>
            </p:txBody>
          </p:sp>
          <p:sp>
            <p:nvSpPr>
              <p:cNvPr id="1217" name="楕円 212">
                <a:extLst>
                  <a:ext uri="{FF2B5EF4-FFF2-40B4-BE49-F238E27FC236}">
                    <a16:creationId xmlns:a16="http://schemas.microsoft.com/office/drawing/2014/main" id="{C5854380-C51B-4E10-8EE3-466480F41E4B}"/>
                  </a:ext>
                </a:extLst>
              </p:cNvPr>
              <p:cNvSpPr/>
              <p:nvPr/>
            </p:nvSpPr>
            <p:spPr>
              <a:xfrm>
                <a:off x="1627850" y="5619984"/>
                <a:ext cx="667843" cy="1420139"/>
              </a:xfrm>
              <a:custGeom>
                <a:avLst/>
                <a:gdLst>
                  <a:gd name="connsiteX0" fmla="*/ 0 w 947738"/>
                  <a:gd name="connsiteY0" fmla="*/ 967978 h 1935956"/>
                  <a:gd name="connsiteX1" fmla="*/ 473869 w 947738"/>
                  <a:gd name="connsiteY1" fmla="*/ 0 h 1935956"/>
                  <a:gd name="connsiteX2" fmla="*/ 947738 w 947738"/>
                  <a:gd name="connsiteY2" fmla="*/ 967978 h 1935956"/>
                  <a:gd name="connsiteX3" fmla="*/ 473869 w 947738"/>
                  <a:gd name="connsiteY3" fmla="*/ 1935956 h 1935956"/>
                  <a:gd name="connsiteX4" fmla="*/ 0 w 947738"/>
                  <a:gd name="connsiteY4" fmla="*/ 967978 h 1935956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7738" h="1935973">
                    <a:moveTo>
                      <a:pt x="0" y="967995"/>
                    </a:moveTo>
                    <a:cubicBezTo>
                      <a:pt x="0" y="433396"/>
                      <a:pt x="97858" y="-3158"/>
                      <a:pt x="473869" y="17"/>
                    </a:cubicBez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8" name="楕円 212">
                <a:extLst>
                  <a:ext uri="{FF2B5EF4-FFF2-40B4-BE49-F238E27FC236}">
                    <a16:creationId xmlns:a16="http://schemas.microsoft.com/office/drawing/2014/main" id="{80EFE176-FD44-403F-8C74-A058B896C82D}"/>
                  </a:ext>
                </a:extLst>
              </p:cNvPr>
              <p:cNvSpPr/>
              <p:nvPr/>
            </p:nvSpPr>
            <p:spPr>
              <a:xfrm>
                <a:off x="2400502" y="5619984"/>
                <a:ext cx="667843" cy="1420139"/>
              </a:xfrm>
              <a:custGeom>
                <a:avLst/>
                <a:gdLst>
                  <a:gd name="connsiteX0" fmla="*/ 0 w 947738"/>
                  <a:gd name="connsiteY0" fmla="*/ 967978 h 1935956"/>
                  <a:gd name="connsiteX1" fmla="*/ 473869 w 947738"/>
                  <a:gd name="connsiteY1" fmla="*/ 0 h 1935956"/>
                  <a:gd name="connsiteX2" fmla="*/ 947738 w 947738"/>
                  <a:gd name="connsiteY2" fmla="*/ 967978 h 1935956"/>
                  <a:gd name="connsiteX3" fmla="*/ 473869 w 947738"/>
                  <a:gd name="connsiteY3" fmla="*/ 1935956 h 1935956"/>
                  <a:gd name="connsiteX4" fmla="*/ 0 w 947738"/>
                  <a:gd name="connsiteY4" fmla="*/ 967978 h 1935956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  <a:gd name="connsiteX0" fmla="*/ 0 w 947738"/>
                  <a:gd name="connsiteY0" fmla="*/ 967995 h 1935973"/>
                  <a:gd name="connsiteX1" fmla="*/ 473869 w 947738"/>
                  <a:gd name="connsiteY1" fmla="*/ 17 h 1935973"/>
                  <a:gd name="connsiteX2" fmla="*/ 947738 w 947738"/>
                  <a:gd name="connsiteY2" fmla="*/ 967995 h 1935973"/>
                  <a:gd name="connsiteX3" fmla="*/ 473869 w 947738"/>
                  <a:gd name="connsiteY3" fmla="*/ 1935973 h 1935973"/>
                  <a:gd name="connsiteX4" fmla="*/ 0 w 947738"/>
                  <a:gd name="connsiteY4" fmla="*/ 967995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7738" h="1935973">
                    <a:moveTo>
                      <a:pt x="0" y="967995"/>
                    </a:moveTo>
                    <a:cubicBezTo>
                      <a:pt x="0" y="433396"/>
                      <a:pt x="97858" y="-3158"/>
                      <a:pt x="473869" y="17"/>
                    </a:cubicBez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B8202C62-9AB4-453B-9E34-FB91F0B72D4D}"/>
                  </a:ext>
                </a:extLst>
              </p:cNvPr>
              <p:cNvSpPr/>
              <p:nvPr/>
            </p:nvSpPr>
            <p:spPr>
              <a:xfrm>
                <a:off x="1600838" y="5592763"/>
                <a:ext cx="721867" cy="1474579"/>
              </a:xfrm>
              <a:custGeom>
                <a:avLst/>
                <a:gdLst>
                  <a:gd name="connsiteX0" fmla="*/ 661194 w 947738"/>
                  <a:gd name="connsiteY0" fmla="*/ 168019 h 1935973"/>
                  <a:gd name="connsiteX1" fmla="*/ 661194 w 947738"/>
                  <a:gd name="connsiteY1" fmla="*/ 1765246 h 1935973"/>
                  <a:gd name="connsiteX2" fmla="*/ 720264 w 947738"/>
                  <a:gd name="connsiteY2" fmla="*/ 1692319 h 1935973"/>
                  <a:gd name="connsiteX3" fmla="*/ 849313 w 947738"/>
                  <a:gd name="connsiteY3" fmla="*/ 967996 h 1935973"/>
                  <a:gd name="connsiteX4" fmla="*/ 723580 w 947738"/>
                  <a:gd name="connsiteY4" fmla="*/ 244932 h 1935973"/>
                  <a:gd name="connsiteX5" fmla="*/ 286544 w 947738"/>
                  <a:gd name="connsiteY5" fmla="*/ 165597 h 1935973"/>
                  <a:gd name="connsiteX6" fmla="*/ 224158 w 947738"/>
                  <a:gd name="connsiteY6" fmla="*/ 242413 h 1935973"/>
                  <a:gd name="connsiteX7" fmla="*/ 98425 w 947738"/>
                  <a:gd name="connsiteY7" fmla="*/ 967996 h 1935973"/>
                  <a:gd name="connsiteX8" fmla="*/ 227474 w 947738"/>
                  <a:gd name="connsiteY8" fmla="*/ 1692319 h 1935973"/>
                  <a:gd name="connsiteX9" fmla="*/ 286544 w 947738"/>
                  <a:gd name="connsiteY9" fmla="*/ 1765246 h 1935973"/>
                  <a:gd name="connsiteX10" fmla="*/ 473869 w 947738"/>
                  <a:gd name="connsiteY10" fmla="*/ 78599 h 1935973"/>
                  <a:gd name="connsiteX11" fmla="*/ 373062 w 947738"/>
                  <a:gd name="connsiteY11" fmla="*/ 179406 h 1935973"/>
                  <a:gd name="connsiteX12" fmla="*/ 373062 w 947738"/>
                  <a:gd name="connsiteY12" fmla="*/ 1733567 h 1935973"/>
                  <a:gd name="connsiteX13" fmla="*/ 473869 w 947738"/>
                  <a:gd name="connsiteY13" fmla="*/ 1834374 h 1935973"/>
                  <a:gd name="connsiteX14" fmla="*/ 574676 w 947738"/>
                  <a:gd name="connsiteY14" fmla="*/ 1733567 h 1935973"/>
                  <a:gd name="connsiteX15" fmla="*/ 574676 w 947738"/>
                  <a:gd name="connsiteY15" fmla="*/ 179406 h 1935973"/>
                  <a:gd name="connsiteX16" fmla="*/ 473869 w 947738"/>
                  <a:gd name="connsiteY16" fmla="*/ 78599 h 1935973"/>
                  <a:gd name="connsiteX17" fmla="*/ 473869 w 947738"/>
                  <a:gd name="connsiteY17" fmla="*/ 17 h 1935973"/>
                  <a:gd name="connsiteX18" fmla="*/ 947738 w 947738"/>
                  <a:gd name="connsiteY18" fmla="*/ 967995 h 1935973"/>
                  <a:gd name="connsiteX19" fmla="*/ 473869 w 947738"/>
                  <a:gd name="connsiteY19" fmla="*/ 1935973 h 1935973"/>
                  <a:gd name="connsiteX20" fmla="*/ 0 w 947738"/>
                  <a:gd name="connsiteY20" fmla="*/ 967995 h 1935973"/>
                  <a:gd name="connsiteX21" fmla="*/ 473869 w 947738"/>
                  <a:gd name="connsiteY21" fmla="*/ 17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7738" h="1935973">
                    <a:moveTo>
                      <a:pt x="661194" y="168019"/>
                    </a:moveTo>
                    <a:lnTo>
                      <a:pt x="661194" y="1765246"/>
                    </a:lnTo>
                    <a:lnTo>
                      <a:pt x="720264" y="1692319"/>
                    </a:lnTo>
                    <a:cubicBezTo>
                      <a:pt x="816079" y="1535344"/>
                      <a:pt x="849313" y="1269510"/>
                      <a:pt x="849313" y="967996"/>
                    </a:cubicBezTo>
                    <a:cubicBezTo>
                      <a:pt x="849313" y="666482"/>
                      <a:pt x="819027" y="401767"/>
                      <a:pt x="723580" y="244932"/>
                    </a:cubicBezTo>
                    <a:close/>
                    <a:moveTo>
                      <a:pt x="286544" y="165597"/>
                    </a:moveTo>
                    <a:lnTo>
                      <a:pt x="224158" y="242413"/>
                    </a:lnTo>
                    <a:cubicBezTo>
                      <a:pt x="128711" y="399528"/>
                      <a:pt x="98425" y="666482"/>
                      <a:pt x="98425" y="967996"/>
                    </a:cubicBezTo>
                    <a:cubicBezTo>
                      <a:pt x="98425" y="1269510"/>
                      <a:pt x="131659" y="1535344"/>
                      <a:pt x="227474" y="1692319"/>
                    </a:cubicBezTo>
                    <a:lnTo>
                      <a:pt x="286544" y="1765246"/>
                    </a:lnTo>
                    <a:close/>
                    <a:moveTo>
                      <a:pt x="473869" y="78599"/>
                    </a:moveTo>
                    <a:cubicBezTo>
                      <a:pt x="418195" y="78599"/>
                      <a:pt x="373062" y="123732"/>
                      <a:pt x="373062" y="179406"/>
                    </a:cubicBezTo>
                    <a:lnTo>
                      <a:pt x="373062" y="1733567"/>
                    </a:lnTo>
                    <a:cubicBezTo>
                      <a:pt x="373062" y="1789241"/>
                      <a:pt x="418195" y="1834374"/>
                      <a:pt x="473869" y="1834374"/>
                    </a:cubicBezTo>
                    <a:cubicBezTo>
                      <a:pt x="529543" y="1834374"/>
                      <a:pt x="574676" y="1789241"/>
                      <a:pt x="574676" y="1733567"/>
                    </a:cubicBezTo>
                    <a:lnTo>
                      <a:pt x="574676" y="179406"/>
                    </a:lnTo>
                    <a:cubicBezTo>
                      <a:pt x="574676" y="123732"/>
                      <a:pt x="529543" y="78599"/>
                      <a:pt x="473869" y="78599"/>
                    </a:cubicBezTo>
                    <a:close/>
                    <a:moveTo>
                      <a:pt x="473869" y="17"/>
                    </a:move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ubicBezTo>
                      <a:pt x="0" y="433396"/>
                      <a:pt x="97858" y="-3158"/>
                      <a:pt x="473869" y="17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0">
                    <a:sysClr val="window" lastClr="FFFFFF">
                      <a:lumMod val="95000"/>
                    </a:sys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AF2E2185-B10B-4D22-9DB9-7A252B87A4C7}"/>
                  </a:ext>
                </a:extLst>
              </p:cNvPr>
              <p:cNvSpPr/>
              <p:nvPr/>
            </p:nvSpPr>
            <p:spPr>
              <a:xfrm>
                <a:off x="2373490" y="5592763"/>
                <a:ext cx="721867" cy="1474579"/>
              </a:xfrm>
              <a:custGeom>
                <a:avLst/>
                <a:gdLst>
                  <a:gd name="connsiteX0" fmla="*/ 661194 w 947738"/>
                  <a:gd name="connsiteY0" fmla="*/ 168019 h 1935973"/>
                  <a:gd name="connsiteX1" fmla="*/ 661194 w 947738"/>
                  <a:gd name="connsiteY1" fmla="*/ 1765246 h 1935973"/>
                  <a:gd name="connsiteX2" fmla="*/ 720264 w 947738"/>
                  <a:gd name="connsiteY2" fmla="*/ 1692319 h 1935973"/>
                  <a:gd name="connsiteX3" fmla="*/ 849313 w 947738"/>
                  <a:gd name="connsiteY3" fmla="*/ 967996 h 1935973"/>
                  <a:gd name="connsiteX4" fmla="*/ 723580 w 947738"/>
                  <a:gd name="connsiteY4" fmla="*/ 244932 h 1935973"/>
                  <a:gd name="connsiteX5" fmla="*/ 286544 w 947738"/>
                  <a:gd name="connsiteY5" fmla="*/ 165597 h 1935973"/>
                  <a:gd name="connsiteX6" fmla="*/ 224158 w 947738"/>
                  <a:gd name="connsiteY6" fmla="*/ 242413 h 1935973"/>
                  <a:gd name="connsiteX7" fmla="*/ 98425 w 947738"/>
                  <a:gd name="connsiteY7" fmla="*/ 967996 h 1935973"/>
                  <a:gd name="connsiteX8" fmla="*/ 227474 w 947738"/>
                  <a:gd name="connsiteY8" fmla="*/ 1692319 h 1935973"/>
                  <a:gd name="connsiteX9" fmla="*/ 286544 w 947738"/>
                  <a:gd name="connsiteY9" fmla="*/ 1765246 h 1935973"/>
                  <a:gd name="connsiteX10" fmla="*/ 473869 w 947738"/>
                  <a:gd name="connsiteY10" fmla="*/ 78599 h 1935973"/>
                  <a:gd name="connsiteX11" fmla="*/ 373062 w 947738"/>
                  <a:gd name="connsiteY11" fmla="*/ 179406 h 1935973"/>
                  <a:gd name="connsiteX12" fmla="*/ 373062 w 947738"/>
                  <a:gd name="connsiteY12" fmla="*/ 1733567 h 1935973"/>
                  <a:gd name="connsiteX13" fmla="*/ 473869 w 947738"/>
                  <a:gd name="connsiteY13" fmla="*/ 1834374 h 1935973"/>
                  <a:gd name="connsiteX14" fmla="*/ 574676 w 947738"/>
                  <a:gd name="connsiteY14" fmla="*/ 1733567 h 1935973"/>
                  <a:gd name="connsiteX15" fmla="*/ 574676 w 947738"/>
                  <a:gd name="connsiteY15" fmla="*/ 179406 h 1935973"/>
                  <a:gd name="connsiteX16" fmla="*/ 473869 w 947738"/>
                  <a:gd name="connsiteY16" fmla="*/ 78599 h 1935973"/>
                  <a:gd name="connsiteX17" fmla="*/ 473869 w 947738"/>
                  <a:gd name="connsiteY17" fmla="*/ 17 h 1935973"/>
                  <a:gd name="connsiteX18" fmla="*/ 947738 w 947738"/>
                  <a:gd name="connsiteY18" fmla="*/ 967995 h 1935973"/>
                  <a:gd name="connsiteX19" fmla="*/ 473869 w 947738"/>
                  <a:gd name="connsiteY19" fmla="*/ 1935973 h 1935973"/>
                  <a:gd name="connsiteX20" fmla="*/ 0 w 947738"/>
                  <a:gd name="connsiteY20" fmla="*/ 967995 h 1935973"/>
                  <a:gd name="connsiteX21" fmla="*/ 473869 w 947738"/>
                  <a:gd name="connsiteY21" fmla="*/ 17 h 1935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47738" h="1935973">
                    <a:moveTo>
                      <a:pt x="661194" y="168019"/>
                    </a:moveTo>
                    <a:lnTo>
                      <a:pt x="661194" y="1765246"/>
                    </a:lnTo>
                    <a:lnTo>
                      <a:pt x="720264" y="1692319"/>
                    </a:lnTo>
                    <a:cubicBezTo>
                      <a:pt x="816079" y="1535344"/>
                      <a:pt x="849313" y="1269510"/>
                      <a:pt x="849313" y="967996"/>
                    </a:cubicBezTo>
                    <a:cubicBezTo>
                      <a:pt x="849313" y="666482"/>
                      <a:pt x="819027" y="401767"/>
                      <a:pt x="723580" y="244932"/>
                    </a:cubicBezTo>
                    <a:close/>
                    <a:moveTo>
                      <a:pt x="286544" y="165597"/>
                    </a:moveTo>
                    <a:lnTo>
                      <a:pt x="224158" y="242413"/>
                    </a:lnTo>
                    <a:cubicBezTo>
                      <a:pt x="128711" y="399528"/>
                      <a:pt x="98425" y="666482"/>
                      <a:pt x="98425" y="967996"/>
                    </a:cubicBezTo>
                    <a:cubicBezTo>
                      <a:pt x="98425" y="1269510"/>
                      <a:pt x="131659" y="1535344"/>
                      <a:pt x="227474" y="1692319"/>
                    </a:cubicBezTo>
                    <a:lnTo>
                      <a:pt x="286544" y="1765246"/>
                    </a:lnTo>
                    <a:close/>
                    <a:moveTo>
                      <a:pt x="473869" y="78599"/>
                    </a:moveTo>
                    <a:cubicBezTo>
                      <a:pt x="418195" y="78599"/>
                      <a:pt x="373062" y="123732"/>
                      <a:pt x="373062" y="179406"/>
                    </a:cubicBezTo>
                    <a:lnTo>
                      <a:pt x="373062" y="1733567"/>
                    </a:lnTo>
                    <a:cubicBezTo>
                      <a:pt x="373062" y="1789241"/>
                      <a:pt x="418195" y="1834374"/>
                      <a:pt x="473869" y="1834374"/>
                    </a:cubicBezTo>
                    <a:cubicBezTo>
                      <a:pt x="529543" y="1834374"/>
                      <a:pt x="574676" y="1789241"/>
                      <a:pt x="574676" y="1733567"/>
                    </a:cubicBezTo>
                    <a:lnTo>
                      <a:pt x="574676" y="179406"/>
                    </a:lnTo>
                    <a:cubicBezTo>
                      <a:pt x="574676" y="123732"/>
                      <a:pt x="529543" y="78599"/>
                      <a:pt x="473869" y="78599"/>
                    </a:cubicBezTo>
                    <a:close/>
                    <a:moveTo>
                      <a:pt x="473869" y="17"/>
                    </a:moveTo>
                    <a:cubicBezTo>
                      <a:pt x="849880" y="3192"/>
                      <a:pt x="947738" y="433396"/>
                      <a:pt x="947738" y="967995"/>
                    </a:cubicBezTo>
                    <a:cubicBezTo>
                      <a:pt x="947738" y="1502594"/>
                      <a:pt x="840355" y="1935973"/>
                      <a:pt x="473869" y="1935973"/>
                    </a:cubicBezTo>
                    <a:cubicBezTo>
                      <a:pt x="107383" y="1935973"/>
                      <a:pt x="0" y="1502594"/>
                      <a:pt x="0" y="967995"/>
                    </a:cubicBezTo>
                    <a:cubicBezTo>
                      <a:pt x="0" y="433396"/>
                      <a:pt x="97858" y="-3158"/>
                      <a:pt x="473869" y="17"/>
                    </a:cubicBez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0">
                    <a:sysClr val="window" lastClr="FFFFFF">
                      <a:lumMod val="95000"/>
                    </a:sys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782">
                <a:extLst>
                  <a:ext uri="{FF2B5EF4-FFF2-40B4-BE49-F238E27FC236}">
                    <a16:creationId xmlns:a16="http://schemas.microsoft.com/office/drawing/2014/main" id="{AF99DA12-570F-4DDC-B72C-186AA2CD6909}"/>
                  </a:ext>
                </a:extLst>
              </p:cNvPr>
              <p:cNvSpPr/>
              <p:nvPr/>
            </p:nvSpPr>
            <p:spPr>
              <a:xfrm>
                <a:off x="871963" y="6586835"/>
                <a:ext cx="235733" cy="313646"/>
              </a:xfrm>
              <a:custGeom>
                <a:avLst/>
                <a:gdLst>
                  <a:gd name="connsiteX0" fmla="*/ 0 w 323782"/>
                  <a:gd name="connsiteY0" fmla="*/ 205797 h 411593"/>
                  <a:gd name="connsiteX1" fmla="*/ 161891 w 323782"/>
                  <a:gd name="connsiteY1" fmla="*/ 0 h 411593"/>
                  <a:gd name="connsiteX2" fmla="*/ 323782 w 323782"/>
                  <a:gd name="connsiteY2" fmla="*/ 205797 h 411593"/>
                  <a:gd name="connsiteX3" fmla="*/ 161891 w 323782"/>
                  <a:gd name="connsiteY3" fmla="*/ 411594 h 411593"/>
                  <a:gd name="connsiteX4" fmla="*/ 0 w 323782"/>
                  <a:gd name="connsiteY4" fmla="*/ 205797 h 411593"/>
                  <a:gd name="connsiteX0" fmla="*/ 0 w 323782"/>
                  <a:gd name="connsiteY0" fmla="*/ 205797 h 411594"/>
                  <a:gd name="connsiteX1" fmla="*/ 161891 w 323782"/>
                  <a:gd name="connsiteY1" fmla="*/ 0 h 411594"/>
                  <a:gd name="connsiteX2" fmla="*/ 323782 w 323782"/>
                  <a:gd name="connsiteY2" fmla="*/ 205797 h 411594"/>
                  <a:gd name="connsiteX3" fmla="*/ 161891 w 323782"/>
                  <a:gd name="connsiteY3" fmla="*/ 411594 h 411594"/>
                  <a:gd name="connsiteX4" fmla="*/ 0 w 323782"/>
                  <a:gd name="connsiteY4" fmla="*/ 205797 h 411594"/>
                  <a:gd name="connsiteX0" fmla="*/ 0 w 309494"/>
                  <a:gd name="connsiteY0" fmla="*/ 205989 h 411786"/>
                  <a:gd name="connsiteX1" fmla="*/ 161891 w 309494"/>
                  <a:gd name="connsiteY1" fmla="*/ 192 h 411786"/>
                  <a:gd name="connsiteX2" fmla="*/ 309494 w 309494"/>
                  <a:gd name="connsiteY2" fmla="*/ 179795 h 411786"/>
                  <a:gd name="connsiteX3" fmla="*/ 161891 w 309494"/>
                  <a:gd name="connsiteY3" fmla="*/ 411786 h 411786"/>
                  <a:gd name="connsiteX4" fmla="*/ 0 w 309494"/>
                  <a:gd name="connsiteY4" fmla="*/ 205989 h 411786"/>
                  <a:gd name="connsiteX0" fmla="*/ 0 w 309494"/>
                  <a:gd name="connsiteY0" fmla="*/ 205989 h 411786"/>
                  <a:gd name="connsiteX1" fmla="*/ 161891 w 309494"/>
                  <a:gd name="connsiteY1" fmla="*/ 192 h 411786"/>
                  <a:gd name="connsiteX2" fmla="*/ 309494 w 309494"/>
                  <a:gd name="connsiteY2" fmla="*/ 179795 h 411786"/>
                  <a:gd name="connsiteX3" fmla="*/ 161891 w 309494"/>
                  <a:gd name="connsiteY3" fmla="*/ 411786 h 411786"/>
                  <a:gd name="connsiteX4" fmla="*/ 0 w 309494"/>
                  <a:gd name="connsiteY4" fmla="*/ 205989 h 411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9494" h="411786">
                    <a:moveTo>
                      <a:pt x="0" y="205989"/>
                    </a:moveTo>
                    <a:cubicBezTo>
                      <a:pt x="0" y="92330"/>
                      <a:pt x="72209" y="4558"/>
                      <a:pt x="161891" y="192"/>
                    </a:cubicBezTo>
                    <a:cubicBezTo>
                      <a:pt x="251573" y="-4174"/>
                      <a:pt x="309494" y="66136"/>
                      <a:pt x="309494" y="179795"/>
                    </a:cubicBezTo>
                    <a:cubicBezTo>
                      <a:pt x="309494" y="293454"/>
                      <a:pt x="141763" y="247479"/>
                      <a:pt x="161891" y="411786"/>
                    </a:cubicBezTo>
                    <a:cubicBezTo>
                      <a:pt x="72481" y="411786"/>
                      <a:pt x="0" y="319648"/>
                      <a:pt x="0" y="205989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C7AB7FF6-5A37-4AEA-A835-D98054CCC97A}"/>
                  </a:ext>
                </a:extLst>
              </p:cNvPr>
              <p:cNvSpPr/>
              <p:nvPr/>
            </p:nvSpPr>
            <p:spPr>
              <a:xfrm>
                <a:off x="933746" y="5659154"/>
                <a:ext cx="578014" cy="286775"/>
              </a:xfrm>
              <a:custGeom>
                <a:avLst/>
                <a:gdLst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484882 w 614362"/>
                  <a:gd name="connsiteY4" fmla="*/ 261045 h 263204"/>
                  <a:gd name="connsiteX5" fmla="*/ 473403 w 614362"/>
                  <a:gd name="connsiteY5" fmla="*/ 263204 h 263204"/>
                  <a:gd name="connsiteX6" fmla="*/ 0 w 614362"/>
                  <a:gd name="connsiteY6" fmla="*/ 263204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473403 w 614362"/>
                  <a:gd name="connsiteY4" fmla="*/ 263204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523875 w 614362"/>
                  <a:gd name="connsiteY3" fmla="*/ 24288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470063 w 614362"/>
                  <a:gd name="connsiteY3" fmla="*/ 22495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1975 w 614362"/>
                  <a:gd name="connsiteY2" fmla="*/ 192881 h 263204"/>
                  <a:gd name="connsiteX3" fmla="*/ 470063 w 614362"/>
                  <a:gd name="connsiteY3" fmla="*/ 22495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9663 w 614362"/>
                  <a:gd name="connsiteY2" fmla="*/ 170966 h 263204"/>
                  <a:gd name="connsiteX3" fmla="*/ 470063 w 614362"/>
                  <a:gd name="connsiteY3" fmla="*/ 224958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63204"/>
                  <a:gd name="connsiteX1" fmla="*/ 614362 w 614362"/>
                  <a:gd name="connsiteY1" fmla="*/ 0 h 263204"/>
                  <a:gd name="connsiteX2" fmla="*/ 569663 w 614362"/>
                  <a:gd name="connsiteY2" fmla="*/ 170966 h 263204"/>
                  <a:gd name="connsiteX3" fmla="*/ 471985 w 614362"/>
                  <a:gd name="connsiteY3" fmla="*/ 220974 h 263204"/>
                  <a:gd name="connsiteX4" fmla="*/ 179358 w 614362"/>
                  <a:gd name="connsiteY4" fmla="*/ 221366 h 263204"/>
                  <a:gd name="connsiteX5" fmla="*/ 0 w 614362"/>
                  <a:gd name="connsiteY5" fmla="*/ 263204 h 263204"/>
                  <a:gd name="connsiteX6" fmla="*/ 0 w 614362"/>
                  <a:gd name="connsiteY6" fmla="*/ 0 h 263204"/>
                  <a:gd name="connsiteX0" fmla="*/ 0 w 614362"/>
                  <a:gd name="connsiteY0" fmla="*/ 0 h 285119"/>
                  <a:gd name="connsiteX1" fmla="*/ 614362 w 614362"/>
                  <a:gd name="connsiteY1" fmla="*/ 0 h 285119"/>
                  <a:gd name="connsiteX2" fmla="*/ 569663 w 614362"/>
                  <a:gd name="connsiteY2" fmla="*/ 170966 h 285119"/>
                  <a:gd name="connsiteX3" fmla="*/ 471985 w 614362"/>
                  <a:gd name="connsiteY3" fmla="*/ 220974 h 285119"/>
                  <a:gd name="connsiteX4" fmla="*/ 179358 w 614362"/>
                  <a:gd name="connsiteY4" fmla="*/ 221366 h 285119"/>
                  <a:gd name="connsiteX5" fmla="*/ 0 w 614362"/>
                  <a:gd name="connsiteY5" fmla="*/ 285119 h 285119"/>
                  <a:gd name="connsiteX6" fmla="*/ 0 w 614362"/>
                  <a:gd name="connsiteY6" fmla="*/ 0 h 285119"/>
                  <a:gd name="connsiteX0" fmla="*/ 0 w 614362"/>
                  <a:gd name="connsiteY0" fmla="*/ 0 h 285119"/>
                  <a:gd name="connsiteX1" fmla="*/ 614362 w 614362"/>
                  <a:gd name="connsiteY1" fmla="*/ 0 h 285119"/>
                  <a:gd name="connsiteX2" fmla="*/ 569663 w 614362"/>
                  <a:gd name="connsiteY2" fmla="*/ 170966 h 285119"/>
                  <a:gd name="connsiteX3" fmla="*/ 471985 w 614362"/>
                  <a:gd name="connsiteY3" fmla="*/ 220974 h 285119"/>
                  <a:gd name="connsiteX4" fmla="*/ 179358 w 614362"/>
                  <a:gd name="connsiteY4" fmla="*/ 221366 h 285119"/>
                  <a:gd name="connsiteX5" fmla="*/ 0 w 614362"/>
                  <a:gd name="connsiteY5" fmla="*/ 285119 h 285119"/>
                  <a:gd name="connsiteX6" fmla="*/ 0 w 614362"/>
                  <a:gd name="connsiteY6" fmla="*/ 0 h 285119"/>
                  <a:gd name="connsiteX0" fmla="*/ 0 w 614362"/>
                  <a:gd name="connsiteY0" fmla="*/ 0 h 313011"/>
                  <a:gd name="connsiteX1" fmla="*/ 614362 w 614362"/>
                  <a:gd name="connsiteY1" fmla="*/ 0 h 313011"/>
                  <a:gd name="connsiteX2" fmla="*/ 569663 w 614362"/>
                  <a:gd name="connsiteY2" fmla="*/ 170966 h 313011"/>
                  <a:gd name="connsiteX3" fmla="*/ 471985 w 614362"/>
                  <a:gd name="connsiteY3" fmla="*/ 220974 h 313011"/>
                  <a:gd name="connsiteX4" fmla="*/ 179358 w 614362"/>
                  <a:gd name="connsiteY4" fmla="*/ 221366 h 313011"/>
                  <a:gd name="connsiteX5" fmla="*/ 1922 w 614362"/>
                  <a:gd name="connsiteY5" fmla="*/ 313011 h 313011"/>
                  <a:gd name="connsiteX6" fmla="*/ 0 w 614362"/>
                  <a:gd name="connsiteY6" fmla="*/ 0 h 313011"/>
                  <a:gd name="connsiteX0" fmla="*/ 0 w 614362"/>
                  <a:gd name="connsiteY0" fmla="*/ 0 h 313011"/>
                  <a:gd name="connsiteX1" fmla="*/ 614362 w 614362"/>
                  <a:gd name="connsiteY1" fmla="*/ 0 h 313011"/>
                  <a:gd name="connsiteX2" fmla="*/ 569663 w 614362"/>
                  <a:gd name="connsiteY2" fmla="*/ 170966 h 313011"/>
                  <a:gd name="connsiteX3" fmla="*/ 471985 w 614362"/>
                  <a:gd name="connsiteY3" fmla="*/ 220974 h 313011"/>
                  <a:gd name="connsiteX4" fmla="*/ 179358 w 614362"/>
                  <a:gd name="connsiteY4" fmla="*/ 221366 h 313011"/>
                  <a:gd name="connsiteX5" fmla="*/ 1922 w 614362"/>
                  <a:gd name="connsiteY5" fmla="*/ 313011 h 313011"/>
                  <a:gd name="connsiteX6" fmla="*/ 0 w 614362"/>
                  <a:gd name="connsiteY6" fmla="*/ 0 h 313011"/>
                  <a:gd name="connsiteX0" fmla="*/ 7720 w 612473"/>
                  <a:gd name="connsiteY0" fmla="*/ 0 h 315004"/>
                  <a:gd name="connsiteX1" fmla="*/ 612473 w 612473"/>
                  <a:gd name="connsiteY1" fmla="*/ 1993 h 315004"/>
                  <a:gd name="connsiteX2" fmla="*/ 567774 w 612473"/>
                  <a:gd name="connsiteY2" fmla="*/ 172959 h 315004"/>
                  <a:gd name="connsiteX3" fmla="*/ 470096 w 612473"/>
                  <a:gd name="connsiteY3" fmla="*/ 222967 h 315004"/>
                  <a:gd name="connsiteX4" fmla="*/ 177469 w 612473"/>
                  <a:gd name="connsiteY4" fmla="*/ 223359 h 315004"/>
                  <a:gd name="connsiteX5" fmla="*/ 33 w 612473"/>
                  <a:gd name="connsiteY5" fmla="*/ 315004 h 315004"/>
                  <a:gd name="connsiteX6" fmla="*/ 7720 w 612473"/>
                  <a:gd name="connsiteY6" fmla="*/ 0 h 315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473" h="315004">
                    <a:moveTo>
                      <a:pt x="7720" y="0"/>
                    </a:moveTo>
                    <a:lnTo>
                      <a:pt x="612473" y="1993"/>
                    </a:lnTo>
                    <a:lnTo>
                      <a:pt x="567774" y="172959"/>
                    </a:lnTo>
                    <a:cubicBezTo>
                      <a:pt x="555074" y="189628"/>
                      <a:pt x="535147" y="214567"/>
                      <a:pt x="470096" y="222967"/>
                    </a:cubicBezTo>
                    <a:cubicBezTo>
                      <a:pt x="405045" y="231367"/>
                      <a:pt x="255813" y="208020"/>
                      <a:pt x="177469" y="223359"/>
                    </a:cubicBezTo>
                    <a:cubicBezTo>
                      <a:pt x="99125" y="238699"/>
                      <a:pt x="54053" y="261212"/>
                      <a:pt x="33" y="315004"/>
                    </a:cubicBezTo>
                    <a:cubicBezTo>
                      <a:pt x="-608" y="210667"/>
                      <a:pt x="8361" y="104337"/>
                      <a:pt x="7720" y="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D9A9830D-6784-438A-846B-7DDE8C3B76A7}"/>
                  </a:ext>
                </a:extLst>
              </p:cNvPr>
              <p:cNvSpPr/>
              <p:nvPr/>
            </p:nvSpPr>
            <p:spPr>
              <a:xfrm>
                <a:off x="1209266" y="6036055"/>
                <a:ext cx="309568" cy="982318"/>
              </a:xfrm>
              <a:custGeom>
                <a:avLst/>
                <a:gdLst>
                  <a:gd name="connsiteX0" fmla="*/ 14149 w 208225"/>
                  <a:gd name="connsiteY0" fmla="*/ 0 h 829711"/>
                  <a:gd name="connsiteX1" fmla="*/ 54768 w 208225"/>
                  <a:gd name="connsiteY1" fmla="*/ 8200 h 829711"/>
                  <a:gd name="connsiteX2" fmla="*/ 208225 w 208225"/>
                  <a:gd name="connsiteY2" fmla="*/ 239712 h 829711"/>
                  <a:gd name="connsiteX3" fmla="*/ 208225 w 208225"/>
                  <a:gd name="connsiteY3" fmla="*/ 587142 h 829711"/>
                  <a:gd name="connsiteX4" fmla="*/ 54768 w 208225"/>
                  <a:gd name="connsiteY4" fmla="*/ 818654 h 829711"/>
                  <a:gd name="connsiteX5" fmla="*/ 0 w 208225"/>
                  <a:gd name="connsiteY5" fmla="*/ 829711 h 829711"/>
                  <a:gd name="connsiteX6" fmla="*/ 19397 w 208225"/>
                  <a:gd name="connsiteY6" fmla="*/ 806202 h 829711"/>
                  <a:gd name="connsiteX7" fmla="*/ 62308 w 208225"/>
                  <a:gd name="connsiteY7" fmla="*/ 665722 h 829711"/>
                  <a:gd name="connsiteX8" fmla="*/ 62308 w 208225"/>
                  <a:gd name="connsiteY8" fmla="*/ 146840 h 829711"/>
                  <a:gd name="connsiteX9" fmla="*/ 19397 w 208225"/>
                  <a:gd name="connsiteY9" fmla="*/ 6360 h 829711"/>
                  <a:gd name="connsiteX0" fmla="*/ 14149 w 208225"/>
                  <a:gd name="connsiteY0" fmla="*/ 0 h 829711"/>
                  <a:gd name="connsiteX1" fmla="*/ 54768 w 208225"/>
                  <a:gd name="connsiteY1" fmla="*/ 8200 h 829711"/>
                  <a:gd name="connsiteX2" fmla="*/ 208225 w 208225"/>
                  <a:gd name="connsiteY2" fmla="*/ 239712 h 829711"/>
                  <a:gd name="connsiteX3" fmla="*/ 208225 w 208225"/>
                  <a:gd name="connsiteY3" fmla="*/ 587142 h 829711"/>
                  <a:gd name="connsiteX4" fmla="*/ 54768 w 208225"/>
                  <a:gd name="connsiteY4" fmla="*/ 818654 h 829711"/>
                  <a:gd name="connsiteX5" fmla="*/ 0 w 208225"/>
                  <a:gd name="connsiteY5" fmla="*/ 829711 h 829711"/>
                  <a:gd name="connsiteX6" fmla="*/ 19397 w 208225"/>
                  <a:gd name="connsiteY6" fmla="*/ 806202 h 829711"/>
                  <a:gd name="connsiteX7" fmla="*/ 62308 w 208225"/>
                  <a:gd name="connsiteY7" fmla="*/ 665722 h 829711"/>
                  <a:gd name="connsiteX8" fmla="*/ 62308 w 208225"/>
                  <a:gd name="connsiteY8" fmla="*/ 146840 h 829711"/>
                  <a:gd name="connsiteX9" fmla="*/ 14149 w 208225"/>
                  <a:gd name="connsiteY9" fmla="*/ 0 h 829711"/>
                  <a:gd name="connsiteX0" fmla="*/ 8049 w 208225"/>
                  <a:gd name="connsiteY0" fmla="*/ 5451 h 821511"/>
                  <a:gd name="connsiteX1" fmla="*/ 54768 w 208225"/>
                  <a:gd name="connsiteY1" fmla="*/ 0 h 821511"/>
                  <a:gd name="connsiteX2" fmla="*/ 208225 w 208225"/>
                  <a:gd name="connsiteY2" fmla="*/ 231512 h 821511"/>
                  <a:gd name="connsiteX3" fmla="*/ 208225 w 208225"/>
                  <a:gd name="connsiteY3" fmla="*/ 578942 h 821511"/>
                  <a:gd name="connsiteX4" fmla="*/ 54768 w 208225"/>
                  <a:gd name="connsiteY4" fmla="*/ 810454 h 821511"/>
                  <a:gd name="connsiteX5" fmla="*/ 0 w 208225"/>
                  <a:gd name="connsiteY5" fmla="*/ 821511 h 821511"/>
                  <a:gd name="connsiteX6" fmla="*/ 19397 w 208225"/>
                  <a:gd name="connsiteY6" fmla="*/ 798002 h 821511"/>
                  <a:gd name="connsiteX7" fmla="*/ 62308 w 208225"/>
                  <a:gd name="connsiteY7" fmla="*/ 657522 h 821511"/>
                  <a:gd name="connsiteX8" fmla="*/ 62308 w 208225"/>
                  <a:gd name="connsiteY8" fmla="*/ 138640 h 821511"/>
                  <a:gd name="connsiteX9" fmla="*/ 8049 w 208225"/>
                  <a:gd name="connsiteY9" fmla="*/ 5451 h 821511"/>
                  <a:gd name="connsiteX0" fmla="*/ 8049 w 208225"/>
                  <a:gd name="connsiteY0" fmla="*/ 5460 h 821520"/>
                  <a:gd name="connsiteX1" fmla="*/ 54768 w 208225"/>
                  <a:gd name="connsiteY1" fmla="*/ 9 h 821520"/>
                  <a:gd name="connsiteX2" fmla="*/ 208225 w 208225"/>
                  <a:gd name="connsiteY2" fmla="*/ 231521 h 821520"/>
                  <a:gd name="connsiteX3" fmla="*/ 208225 w 208225"/>
                  <a:gd name="connsiteY3" fmla="*/ 578951 h 821520"/>
                  <a:gd name="connsiteX4" fmla="*/ 54768 w 208225"/>
                  <a:gd name="connsiteY4" fmla="*/ 810463 h 821520"/>
                  <a:gd name="connsiteX5" fmla="*/ 0 w 208225"/>
                  <a:gd name="connsiteY5" fmla="*/ 821520 h 821520"/>
                  <a:gd name="connsiteX6" fmla="*/ 19397 w 208225"/>
                  <a:gd name="connsiteY6" fmla="*/ 798011 h 821520"/>
                  <a:gd name="connsiteX7" fmla="*/ 62308 w 208225"/>
                  <a:gd name="connsiteY7" fmla="*/ 657531 h 821520"/>
                  <a:gd name="connsiteX8" fmla="*/ 62308 w 208225"/>
                  <a:gd name="connsiteY8" fmla="*/ 138649 h 821520"/>
                  <a:gd name="connsiteX9" fmla="*/ 8049 w 208225"/>
                  <a:gd name="connsiteY9" fmla="*/ 5460 h 821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08225" h="821520">
                    <a:moveTo>
                      <a:pt x="8049" y="5460"/>
                    </a:moveTo>
                    <a:cubicBezTo>
                      <a:pt x="23622" y="3643"/>
                      <a:pt x="-13452" y="1303"/>
                      <a:pt x="54768" y="9"/>
                    </a:cubicBezTo>
                    <a:cubicBezTo>
                      <a:pt x="122988" y="-1285"/>
                      <a:pt x="208225" y="127447"/>
                      <a:pt x="208225" y="231521"/>
                    </a:cubicBezTo>
                    <a:lnTo>
                      <a:pt x="208225" y="578951"/>
                    </a:lnTo>
                    <a:cubicBezTo>
                      <a:pt x="208225" y="683025"/>
                      <a:pt x="144948" y="772320"/>
                      <a:pt x="54768" y="810463"/>
                    </a:cubicBezTo>
                    <a:lnTo>
                      <a:pt x="0" y="821520"/>
                    </a:lnTo>
                    <a:lnTo>
                      <a:pt x="19397" y="798011"/>
                    </a:lnTo>
                    <a:cubicBezTo>
                      <a:pt x="46489" y="757910"/>
                      <a:pt x="62308" y="709568"/>
                      <a:pt x="62308" y="657531"/>
                    </a:cubicBezTo>
                    <a:lnTo>
                      <a:pt x="62308" y="138649"/>
                    </a:lnTo>
                    <a:cubicBezTo>
                      <a:pt x="54282" y="27695"/>
                      <a:pt x="9306" y="28566"/>
                      <a:pt x="8049" y="5460"/>
                    </a:cubicBez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4" name="フリーフォーム: 図形 1223">
                <a:extLst>
                  <a:ext uri="{FF2B5EF4-FFF2-40B4-BE49-F238E27FC236}">
                    <a16:creationId xmlns:a16="http://schemas.microsoft.com/office/drawing/2014/main" id="{30A31CED-7452-4B74-B577-B1EE27A95418}"/>
                  </a:ext>
                </a:extLst>
              </p:cNvPr>
              <p:cNvSpPr/>
              <p:nvPr/>
            </p:nvSpPr>
            <p:spPr>
              <a:xfrm>
                <a:off x="838600" y="5620084"/>
                <a:ext cx="722169" cy="1440437"/>
              </a:xfrm>
              <a:custGeom>
                <a:avLst/>
                <a:gdLst>
                  <a:gd name="connsiteX0" fmla="*/ 164416 w 902375"/>
                  <a:gd name="connsiteY0" fmla="*/ 1308406 h 1919722"/>
                  <a:gd name="connsiteX1" fmla="*/ 64041 w 902375"/>
                  <a:gd name="connsiteY1" fmla="*/ 1455078 h 1919722"/>
                  <a:gd name="connsiteX2" fmla="*/ 164416 w 902375"/>
                  <a:gd name="connsiteY2" fmla="*/ 1601751 h 1919722"/>
                  <a:gd name="connsiteX3" fmla="*/ 264791 w 902375"/>
                  <a:gd name="connsiteY3" fmla="*/ 1455078 h 1919722"/>
                  <a:gd name="connsiteX4" fmla="*/ 164416 w 902375"/>
                  <a:gd name="connsiteY4" fmla="*/ 1308406 h 1919722"/>
                  <a:gd name="connsiteX5" fmla="*/ 540452 w 902375"/>
                  <a:gd name="connsiteY5" fmla="*/ 604334 h 1919722"/>
                  <a:gd name="connsiteX6" fmla="*/ 548130 w 902375"/>
                  <a:gd name="connsiteY6" fmla="*/ 613640 h 1919722"/>
                  <a:gd name="connsiteX7" fmla="*/ 610914 w 902375"/>
                  <a:gd name="connsiteY7" fmla="*/ 819180 h 1919722"/>
                  <a:gd name="connsiteX8" fmla="*/ 610914 w 902375"/>
                  <a:gd name="connsiteY8" fmla="*/ 1578370 h 1919722"/>
                  <a:gd name="connsiteX9" fmla="*/ 548130 w 902375"/>
                  <a:gd name="connsiteY9" fmla="*/ 1783910 h 1919722"/>
                  <a:gd name="connsiteX10" fmla="*/ 519750 w 902375"/>
                  <a:gd name="connsiteY10" fmla="*/ 1818307 h 1919722"/>
                  <a:gd name="connsiteX11" fmla="*/ 599882 w 902375"/>
                  <a:gd name="connsiteY11" fmla="*/ 1802129 h 1919722"/>
                  <a:gd name="connsiteX12" fmla="*/ 824409 w 902375"/>
                  <a:gd name="connsiteY12" fmla="*/ 1463398 h 1919722"/>
                  <a:gd name="connsiteX13" fmla="*/ 824409 w 902375"/>
                  <a:gd name="connsiteY13" fmla="*/ 955064 h 1919722"/>
                  <a:gd name="connsiteX14" fmla="*/ 599882 w 902375"/>
                  <a:gd name="connsiteY14" fmla="*/ 616332 h 1919722"/>
                  <a:gd name="connsiteX15" fmla="*/ 74001 w 902375"/>
                  <a:gd name="connsiteY15" fmla="*/ 59811 h 1919722"/>
                  <a:gd name="connsiteX16" fmla="*/ 74001 w 902375"/>
                  <a:gd name="connsiteY16" fmla="*/ 318928 h 1919722"/>
                  <a:gd name="connsiteX17" fmla="*/ 639826 w 902375"/>
                  <a:gd name="connsiteY17" fmla="*/ 318928 h 1919722"/>
                  <a:gd name="connsiteX18" fmla="*/ 653547 w 902375"/>
                  <a:gd name="connsiteY18" fmla="*/ 316802 h 1919722"/>
                  <a:gd name="connsiteX19" fmla="*/ 700152 w 902375"/>
                  <a:gd name="connsiteY19" fmla="*/ 298927 h 1919722"/>
                  <a:gd name="connsiteX20" fmla="*/ 745690 w 902375"/>
                  <a:gd name="connsiteY20" fmla="*/ 249697 h 1919722"/>
                  <a:gd name="connsiteX21" fmla="*/ 808305 w 902375"/>
                  <a:gd name="connsiteY21" fmla="*/ 59811 h 1919722"/>
                  <a:gd name="connsiteX22" fmla="*/ 1 w 902375"/>
                  <a:gd name="connsiteY22" fmla="*/ 0 h 1919722"/>
                  <a:gd name="connsiteX23" fmla="*/ 898891 w 902375"/>
                  <a:gd name="connsiteY23" fmla="*/ 0 h 1919722"/>
                  <a:gd name="connsiteX24" fmla="*/ 822243 w 902375"/>
                  <a:gd name="connsiteY24" fmla="*/ 282209 h 1919722"/>
                  <a:gd name="connsiteX25" fmla="*/ 766497 w 902375"/>
                  <a:gd name="connsiteY25" fmla="*/ 355376 h 1919722"/>
                  <a:gd name="connsiteX26" fmla="*/ 665458 w 902375"/>
                  <a:gd name="connsiteY26" fmla="*/ 390216 h 1919722"/>
                  <a:gd name="connsiteX27" fmla="*/ 321350 w 902375"/>
                  <a:gd name="connsiteY27" fmla="*/ 393391 h 1919722"/>
                  <a:gd name="connsiteX28" fmla="*/ 150294 w 902375"/>
                  <a:gd name="connsiteY28" fmla="*/ 472765 h 1919722"/>
                  <a:gd name="connsiteX29" fmla="*/ 99494 w 902375"/>
                  <a:gd name="connsiteY29" fmla="*/ 692984 h 1919722"/>
                  <a:gd name="connsiteX30" fmla="*/ 132150 w 902375"/>
                  <a:gd name="connsiteY30" fmla="*/ 637338 h 1919722"/>
                  <a:gd name="connsiteX31" fmla="*/ 451188 w 902375"/>
                  <a:gd name="connsiteY31" fmla="*/ 505188 h 1919722"/>
                  <a:gd name="connsiteX32" fmla="*/ 902375 w 902375"/>
                  <a:gd name="connsiteY32" fmla="*/ 956376 h 1919722"/>
                  <a:gd name="connsiteX33" fmla="*/ 902374 w 902375"/>
                  <a:gd name="connsiteY33" fmla="*/ 1468535 h 1919722"/>
                  <a:gd name="connsiteX34" fmla="*/ 451186 w 902375"/>
                  <a:gd name="connsiteY34" fmla="*/ 1919722 h 1919722"/>
                  <a:gd name="connsiteX35" fmla="*/ 451188 w 902375"/>
                  <a:gd name="connsiteY35" fmla="*/ 1919721 h 1919722"/>
                  <a:gd name="connsiteX36" fmla="*/ 0 w 902375"/>
                  <a:gd name="connsiteY36" fmla="*/ 1468533 h 1919722"/>
                  <a:gd name="connsiteX37" fmla="*/ 0 w 902375"/>
                  <a:gd name="connsiteY37" fmla="*/ 1431954 h 1919722"/>
                  <a:gd name="connsiteX38" fmla="*/ 3498 w 902375"/>
                  <a:gd name="connsiteY38" fmla="*/ 1431954 h 1919722"/>
                  <a:gd name="connsiteX39" fmla="*/ 13145 w 902375"/>
                  <a:gd name="connsiteY39" fmla="*/ 1370617 h 1919722"/>
                  <a:gd name="connsiteX40" fmla="*/ 167237 w 902375"/>
                  <a:gd name="connsiteY40" fmla="*/ 1239495 h 1919722"/>
                  <a:gd name="connsiteX41" fmla="*/ 334472 w 902375"/>
                  <a:gd name="connsiteY41" fmla="*/ 1454183 h 1919722"/>
                  <a:gd name="connsiteX42" fmla="*/ 232333 w 902375"/>
                  <a:gd name="connsiteY42" fmla="*/ 1651999 h 1919722"/>
                  <a:gd name="connsiteX43" fmla="*/ 191478 w 902375"/>
                  <a:gd name="connsiteY43" fmla="*/ 1662588 h 1919722"/>
                  <a:gd name="connsiteX44" fmla="*/ 197661 w 902375"/>
                  <a:gd name="connsiteY44" fmla="*/ 1693218 h 1919722"/>
                  <a:gd name="connsiteX45" fmla="*/ 350150 w 902375"/>
                  <a:gd name="connsiteY45" fmla="*/ 1794294 h 1919722"/>
                  <a:gd name="connsiteX46" fmla="*/ 350148 w 902375"/>
                  <a:gd name="connsiteY46" fmla="*/ 1794296 h 1919722"/>
                  <a:gd name="connsiteX47" fmla="*/ 515643 w 902375"/>
                  <a:gd name="connsiteY47" fmla="*/ 1628801 h 1919722"/>
                  <a:gd name="connsiteX48" fmla="*/ 515644 w 902375"/>
                  <a:gd name="connsiteY48" fmla="*/ 813531 h 1919722"/>
                  <a:gd name="connsiteX49" fmla="*/ 350150 w 902375"/>
                  <a:gd name="connsiteY49" fmla="*/ 648036 h 1919722"/>
                  <a:gd name="connsiteX50" fmla="*/ 233127 w 902375"/>
                  <a:gd name="connsiteY50" fmla="*/ 696508 h 1919722"/>
                  <a:gd name="connsiteX51" fmla="*/ 202018 w 902375"/>
                  <a:gd name="connsiteY51" fmla="*/ 722344 h 1919722"/>
                  <a:gd name="connsiteX52" fmla="*/ 141344 w 902375"/>
                  <a:gd name="connsiteY52" fmla="*/ 801963 h 1919722"/>
                  <a:gd name="connsiteX53" fmla="*/ 105547 w 902375"/>
                  <a:gd name="connsiteY53" fmla="*/ 895447 h 1919722"/>
                  <a:gd name="connsiteX54" fmla="*/ 100599 w 902375"/>
                  <a:gd name="connsiteY54" fmla="*/ 976520 h 1919722"/>
                  <a:gd name="connsiteX55" fmla="*/ 0 w 902375"/>
                  <a:gd name="connsiteY55" fmla="*/ 976520 h 1919722"/>
                  <a:gd name="connsiteX56" fmla="*/ 0 w 902375"/>
                  <a:gd name="connsiteY56" fmla="*/ 956376 h 1919722"/>
                  <a:gd name="connsiteX57" fmla="*/ 1 w 902375"/>
                  <a:gd name="connsiteY57" fmla="*/ 956361 h 1919722"/>
                  <a:gd name="connsiteX0" fmla="*/ 164416 w 902375"/>
                  <a:gd name="connsiteY0" fmla="*/ 1308406 h 1919722"/>
                  <a:gd name="connsiteX1" fmla="*/ 64041 w 902375"/>
                  <a:gd name="connsiteY1" fmla="*/ 1455078 h 1919722"/>
                  <a:gd name="connsiteX2" fmla="*/ 164416 w 902375"/>
                  <a:gd name="connsiteY2" fmla="*/ 1601751 h 1919722"/>
                  <a:gd name="connsiteX3" fmla="*/ 264791 w 902375"/>
                  <a:gd name="connsiteY3" fmla="*/ 1455078 h 1919722"/>
                  <a:gd name="connsiteX4" fmla="*/ 164416 w 902375"/>
                  <a:gd name="connsiteY4" fmla="*/ 1308406 h 1919722"/>
                  <a:gd name="connsiteX5" fmla="*/ 540452 w 902375"/>
                  <a:gd name="connsiteY5" fmla="*/ 604334 h 1919722"/>
                  <a:gd name="connsiteX6" fmla="*/ 548130 w 902375"/>
                  <a:gd name="connsiteY6" fmla="*/ 613640 h 1919722"/>
                  <a:gd name="connsiteX7" fmla="*/ 610914 w 902375"/>
                  <a:gd name="connsiteY7" fmla="*/ 819180 h 1919722"/>
                  <a:gd name="connsiteX8" fmla="*/ 610914 w 902375"/>
                  <a:gd name="connsiteY8" fmla="*/ 1578370 h 1919722"/>
                  <a:gd name="connsiteX9" fmla="*/ 548130 w 902375"/>
                  <a:gd name="connsiteY9" fmla="*/ 1783910 h 1919722"/>
                  <a:gd name="connsiteX10" fmla="*/ 519750 w 902375"/>
                  <a:gd name="connsiteY10" fmla="*/ 1818307 h 1919722"/>
                  <a:gd name="connsiteX11" fmla="*/ 599882 w 902375"/>
                  <a:gd name="connsiteY11" fmla="*/ 1802129 h 1919722"/>
                  <a:gd name="connsiteX12" fmla="*/ 824409 w 902375"/>
                  <a:gd name="connsiteY12" fmla="*/ 1463398 h 1919722"/>
                  <a:gd name="connsiteX13" fmla="*/ 824409 w 902375"/>
                  <a:gd name="connsiteY13" fmla="*/ 955064 h 1919722"/>
                  <a:gd name="connsiteX14" fmla="*/ 599882 w 902375"/>
                  <a:gd name="connsiteY14" fmla="*/ 616332 h 1919722"/>
                  <a:gd name="connsiteX15" fmla="*/ 540452 w 902375"/>
                  <a:gd name="connsiteY15" fmla="*/ 604334 h 1919722"/>
                  <a:gd name="connsiteX16" fmla="*/ 74001 w 902375"/>
                  <a:gd name="connsiteY16" fmla="*/ 59811 h 1919722"/>
                  <a:gd name="connsiteX17" fmla="*/ 74001 w 902375"/>
                  <a:gd name="connsiteY17" fmla="*/ 318928 h 1919722"/>
                  <a:gd name="connsiteX18" fmla="*/ 639826 w 902375"/>
                  <a:gd name="connsiteY18" fmla="*/ 318928 h 1919722"/>
                  <a:gd name="connsiteX19" fmla="*/ 653547 w 902375"/>
                  <a:gd name="connsiteY19" fmla="*/ 316802 h 1919722"/>
                  <a:gd name="connsiteX20" fmla="*/ 700152 w 902375"/>
                  <a:gd name="connsiteY20" fmla="*/ 298927 h 1919722"/>
                  <a:gd name="connsiteX21" fmla="*/ 745690 w 902375"/>
                  <a:gd name="connsiteY21" fmla="*/ 249697 h 1919722"/>
                  <a:gd name="connsiteX22" fmla="*/ 808305 w 902375"/>
                  <a:gd name="connsiteY22" fmla="*/ 59811 h 1919722"/>
                  <a:gd name="connsiteX23" fmla="*/ 74001 w 902375"/>
                  <a:gd name="connsiteY23" fmla="*/ 59811 h 1919722"/>
                  <a:gd name="connsiteX24" fmla="*/ 1 w 902375"/>
                  <a:gd name="connsiteY24" fmla="*/ 0 h 1919722"/>
                  <a:gd name="connsiteX25" fmla="*/ 898891 w 902375"/>
                  <a:gd name="connsiteY25" fmla="*/ 0 h 1919722"/>
                  <a:gd name="connsiteX26" fmla="*/ 822243 w 902375"/>
                  <a:gd name="connsiteY26" fmla="*/ 282209 h 1919722"/>
                  <a:gd name="connsiteX27" fmla="*/ 766497 w 902375"/>
                  <a:gd name="connsiteY27" fmla="*/ 355376 h 1919722"/>
                  <a:gd name="connsiteX28" fmla="*/ 665458 w 902375"/>
                  <a:gd name="connsiteY28" fmla="*/ 390216 h 1919722"/>
                  <a:gd name="connsiteX29" fmla="*/ 321350 w 902375"/>
                  <a:gd name="connsiteY29" fmla="*/ 393391 h 1919722"/>
                  <a:gd name="connsiteX30" fmla="*/ 150294 w 902375"/>
                  <a:gd name="connsiteY30" fmla="*/ 472765 h 1919722"/>
                  <a:gd name="connsiteX31" fmla="*/ 99494 w 902375"/>
                  <a:gd name="connsiteY31" fmla="*/ 692984 h 1919722"/>
                  <a:gd name="connsiteX32" fmla="*/ 132150 w 902375"/>
                  <a:gd name="connsiteY32" fmla="*/ 637338 h 1919722"/>
                  <a:gd name="connsiteX33" fmla="*/ 451188 w 902375"/>
                  <a:gd name="connsiteY33" fmla="*/ 505188 h 1919722"/>
                  <a:gd name="connsiteX34" fmla="*/ 902375 w 902375"/>
                  <a:gd name="connsiteY34" fmla="*/ 956376 h 1919722"/>
                  <a:gd name="connsiteX35" fmla="*/ 902374 w 902375"/>
                  <a:gd name="connsiteY35" fmla="*/ 1468535 h 1919722"/>
                  <a:gd name="connsiteX36" fmla="*/ 451186 w 902375"/>
                  <a:gd name="connsiteY36" fmla="*/ 1919722 h 1919722"/>
                  <a:gd name="connsiteX37" fmla="*/ 451188 w 902375"/>
                  <a:gd name="connsiteY37" fmla="*/ 1919721 h 1919722"/>
                  <a:gd name="connsiteX38" fmla="*/ 0 w 902375"/>
                  <a:gd name="connsiteY38" fmla="*/ 1468533 h 1919722"/>
                  <a:gd name="connsiteX39" fmla="*/ 0 w 902375"/>
                  <a:gd name="connsiteY39" fmla="*/ 1431954 h 1919722"/>
                  <a:gd name="connsiteX40" fmla="*/ 13145 w 902375"/>
                  <a:gd name="connsiteY40" fmla="*/ 1370617 h 1919722"/>
                  <a:gd name="connsiteX41" fmla="*/ 167237 w 902375"/>
                  <a:gd name="connsiteY41" fmla="*/ 1239495 h 1919722"/>
                  <a:gd name="connsiteX42" fmla="*/ 334472 w 902375"/>
                  <a:gd name="connsiteY42" fmla="*/ 1454183 h 1919722"/>
                  <a:gd name="connsiteX43" fmla="*/ 232333 w 902375"/>
                  <a:gd name="connsiteY43" fmla="*/ 1651999 h 1919722"/>
                  <a:gd name="connsiteX44" fmla="*/ 191478 w 902375"/>
                  <a:gd name="connsiteY44" fmla="*/ 1662588 h 1919722"/>
                  <a:gd name="connsiteX45" fmla="*/ 197661 w 902375"/>
                  <a:gd name="connsiteY45" fmla="*/ 1693218 h 1919722"/>
                  <a:gd name="connsiteX46" fmla="*/ 350150 w 902375"/>
                  <a:gd name="connsiteY46" fmla="*/ 1794294 h 1919722"/>
                  <a:gd name="connsiteX47" fmla="*/ 350148 w 902375"/>
                  <a:gd name="connsiteY47" fmla="*/ 1794296 h 1919722"/>
                  <a:gd name="connsiteX48" fmla="*/ 515643 w 902375"/>
                  <a:gd name="connsiteY48" fmla="*/ 1628801 h 1919722"/>
                  <a:gd name="connsiteX49" fmla="*/ 515644 w 902375"/>
                  <a:gd name="connsiteY49" fmla="*/ 813531 h 1919722"/>
                  <a:gd name="connsiteX50" fmla="*/ 350150 w 902375"/>
                  <a:gd name="connsiteY50" fmla="*/ 648036 h 1919722"/>
                  <a:gd name="connsiteX51" fmla="*/ 233127 w 902375"/>
                  <a:gd name="connsiteY51" fmla="*/ 696508 h 1919722"/>
                  <a:gd name="connsiteX52" fmla="*/ 202018 w 902375"/>
                  <a:gd name="connsiteY52" fmla="*/ 722344 h 1919722"/>
                  <a:gd name="connsiteX53" fmla="*/ 141344 w 902375"/>
                  <a:gd name="connsiteY53" fmla="*/ 801963 h 1919722"/>
                  <a:gd name="connsiteX54" fmla="*/ 105547 w 902375"/>
                  <a:gd name="connsiteY54" fmla="*/ 895447 h 1919722"/>
                  <a:gd name="connsiteX55" fmla="*/ 100599 w 902375"/>
                  <a:gd name="connsiteY55" fmla="*/ 976520 h 1919722"/>
                  <a:gd name="connsiteX56" fmla="*/ 0 w 902375"/>
                  <a:gd name="connsiteY56" fmla="*/ 976520 h 1919722"/>
                  <a:gd name="connsiteX57" fmla="*/ 0 w 902375"/>
                  <a:gd name="connsiteY57" fmla="*/ 956376 h 1919722"/>
                  <a:gd name="connsiteX58" fmla="*/ 1 w 902375"/>
                  <a:gd name="connsiteY58" fmla="*/ 956361 h 1919722"/>
                  <a:gd name="connsiteX59" fmla="*/ 1 w 902375"/>
                  <a:gd name="connsiteY59" fmla="*/ 0 h 1919722"/>
                  <a:gd name="connsiteX0" fmla="*/ 164416 w 902375"/>
                  <a:gd name="connsiteY0" fmla="*/ 1308406 h 1919722"/>
                  <a:gd name="connsiteX1" fmla="*/ 64041 w 902375"/>
                  <a:gd name="connsiteY1" fmla="*/ 1455078 h 1919722"/>
                  <a:gd name="connsiteX2" fmla="*/ 164416 w 902375"/>
                  <a:gd name="connsiteY2" fmla="*/ 1601751 h 1919722"/>
                  <a:gd name="connsiteX3" fmla="*/ 264791 w 902375"/>
                  <a:gd name="connsiteY3" fmla="*/ 1455078 h 1919722"/>
                  <a:gd name="connsiteX4" fmla="*/ 164416 w 902375"/>
                  <a:gd name="connsiteY4" fmla="*/ 1308406 h 1919722"/>
                  <a:gd name="connsiteX5" fmla="*/ 540452 w 902375"/>
                  <a:gd name="connsiteY5" fmla="*/ 604334 h 1919722"/>
                  <a:gd name="connsiteX6" fmla="*/ 548130 w 902375"/>
                  <a:gd name="connsiteY6" fmla="*/ 613640 h 1919722"/>
                  <a:gd name="connsiteX7" fmla="*/ 610914 w 902375"/>
                  <a:gd name="connsiteY7" fmla="*/ 819180 h 1919722"/>
                  <a:gd name="connsiteX8" fmla="*/ 610914 w 902375"/>
                  <a:gd name="connsiteY8" fmla="*/ 1578370 h 1919722"/>
                  <a:gd name="connsiteX9" fmla="*/ 548130 w 902375"/>
                  <a:gd name="connsiteY9" fmla="*/ 1783910 h 1919722"/>
                  <a:gd name="connsiteX10" fmla="*/ 519750 w 902375"/>
                  <a:gd name="connsiteY10" fmla="*/ 1818307 h 1919722"/>
                  <a:gd name="connsiteX11" fmla="*/ 599882 w 902375"/>
                  <a:gd name="connsiteY11" fmla="*/ 1802129 h 1919722"/>
                  <a:gd name="connsiteX12" fmla="*/ 824409 w 902375"/>
                  <a:gd name="connsiteY12" fmla="*/ 1463398 h 1919722"/>
                  <a:gd name="connsiteX13" fmla="*/ 824409 w 902375"/>
                  <a:gd name="connsiteY13" fmla="*/ 955064 h 1919722"/>
                  <a:gd name="connsiteX14" fmla="*/ 599882 w 902375"/>
                  <a:gd name="connsiteY14" fmla="*/ 616332 h 1919722"/>
                  <a:gd name="connsiteX15" fmla="*/ 540452 w 902375"/>
                  <a:gd name="connsiteY15" fmla="*/ 604334 h 1919722"/>
                  <a:gd name="connsiteX16" fmla="*/ 74001 w 902375"/>
                  <a:gd name="connsiteY16" fmla="*/ 59811 h 1919722"/>
                  <a:gd name="connsiteX17" fmla="*/ 74001 w 902375"/>
                  <a:gd name="connsiteY17" fmla="*/ 318928 h 1919722"/>
                  <a:gd name="connsiteX18" fmla="*/ 639826 w 902375"/>
                  <a:gd name="connsiteY18" fmla="*/ 318928 h 1919722"/>
                  <a:gd name="connsiteX19" fmla="*/ 653547 w 902375"/>
                  <a:gd name="connsiteY19" fmla="*/ 316802 h 1919722"/>
                  <a:gd name="connsiteX20" fmla="*/ 700152 w 902375"/>
                  <a:gd name="connsiteY20" fmla="*/ 298927 h 1919722"/>
                  <a:gd name="connsiteX21" fmla="*/ 745690 w 902375"/>
                  <a:gd name="connsiteY21" fmla="*/ 249697 h 1919722"/>
                  <a:gd name="connsiteX22" fmla="*/ 808305 w 902375"/>
                  <a:gd name="connsiteY22" fmla="*/ 59811 h 1919722"/>
                  <a:gd name="connsiteX23" fmla="*/ 74001 w 902375"/>
                  <a:gd name="connsiteY23" fmla="*/ 59811 h 1919722"/>
                  <a:gd name="connsiteX24" fmla="*/ 1 w 902375"/>
                  <a:gd name="connsiteY24" fmla="*/ 0 h 1919722"/>
                  <a:gd name="connsiteX25" fmla="*/ 898891 w 902375"/>
                  <a:gd name="connsiteY25" fmla="*/ 0 h 1919722"/>
                  <a:gd name="connsiteX26" fmla="*/ 822243 w 902375"/>
                  <a:gd name="connsiteY26" fmla="*/ 282209 h 1919722"/>
                  <a:gd name="connsiteX27" fmla="*/ 766497 w 902375"/>
                  <a:gd name="connsiteY27" fmla="*/ 355376 h 1919722"/>
                  <a:gd name="connsiteX28" fmla="*/ 665458 w 902375"/>
                  <a:gd name="connsiteY28" fmla="*/ 390216 h 1919722"/>
                  <a:gd name="connsiteX29" fmla="*/ 321350 w 902375"/>
                  <a:gd name="connsiteY29" fmla="*/ 393391 h 1919722"/>
                  <a:gd name="connsiteX30" fmla="*/ 150294 w 902375"/>
                  <a:gd name="connsiteY30" fmla="*/ 472765 h 1919722"/>
                  <a:gd name="connsiteX31" fmla="*/ 99494 w 902375"/>
                  <a:gd name="connsiteY31" fmla="*/ 692984 h 1919722"/>
                  <a:gd name="connsiteX32" fmla="*/ 132150 w 902375"/>
                  <a:gd name="connsiteY32" fmla="*/ 637338 h 1919722"/>
                  <a:gd name="connsiteX33" fmla="*/ 451188 w 902375"/>
                  <a:gd name="connsiteY33" fmla="*/ 505188 h 1919722"/>
                  <a:gd name="connsiteX34" fmla="*/ 902375 w 902375"/>
                  <a:gd name="connsiteY34" fmla="*/ 956376 h 1919722"/>
                  <a:gd name="connsiteX35" fmla="*/ 902374 w 902375"/>
                  <a:gd name="connsiteY35" fmla="*/ 1468535 h 1919722"/>
                  <a:gd name="connsiteX36" fmla="*/ 451186 w 902375"/>
                  <a:gd name="connsiteY36" fmla="*/ 1919722 h 1919722"/>
                  <a:gd name="connsiteX37" fmla="*/ 451188 w 902375"/>
                  <a:gd name="connsiteY37" fmla="*/ 1919721 h 1919722"/>
                  <a:gd name="connsiteX38" fmla="*/ 0 w 902375"/>
                  <a:gd name="connsiteY38" fmla="*/ 1468533 h 1919722"/>
                  <a:gd name="connsiteX39" fmla="*/ 13145 w 902375"/>
                  <a:gd name="connsiteY39" fmla="*/ 1370617 h 1919722"/>
                  <a:gd name="connsiteX40" fmla="*/ 167237 w 902375"/>
                  <a:gd name="connsiteY40" fmla="*/ 1239495 h 1919722"/>
                  <a:gd name="connsiteX41" fmla="*/ 334472 w 902375"/>
                  <a:gd name="connsiteY41" fmla="*/ 1454183 h 1919722"/>
                  <a:gd name="connsiteX42" fmla="*/ 232333 w 902375"/>
                  <a:gd name="connsiteY42" fmla="*/ 1651999 h 1919722"/>
                  <a:gd name="connsiteX43" fmla="*/ 191478 w 902375"/>
                  <a:gd name="connsiteY43" fmla="*/ 1662588 h 1919722"/>
                  <a:gd name="connsiteX44" fmla="*/ 197661 w 902375"/>
                  <a:gd name="connsiteY44" fmla="*/ 1693218 h 1919722"/>
                  <a:gd name="connsiteX45" fmla="*/ 350150 w 902375"/>
                  <a:gd name="connsiteY45" fmla="*/ 1794294 h 1919722"/>
                  <a:gd name="connsiteX46" fmla="*/ 350148 w 902375"/>
                  <a:gd name="connsiteY46" fmla="*/ 1794296 h 1919722"/>
                  <a:gd name="connsiteX47" fmla="*/ 515643 w 902375"/>
                  <a:gd name="connsiteY47" fmla="*/ 1628801 h 1919722"/>
                  <a:gd name="connsiteX48" fmla="*/ 515644 w 902375"/>
                  <a:gd name="connsiteY48" fmla="*/ 813531 h 1919722"/>
                  <a:gd name="connsiteX49" fmla="*/ 350150 w 902375"/>
                  <a:gd name="connsiteY49" fmla="*/ 648036 h 1919722"/>
                  <a:gd name="connsiteX50" fmla="*/ 233127 w 902375"/>
                  <a:gd name="connsiteY50" fmla="*/ 696508 h 1919722"/>
                  <a:gd name="connsiteX51" fmla="*/ 202018 w 902375"/>
                  <a:gd name="connsiteY51" fmla="*/ 722344 h 1919722"/>
                  <a:gd name="connsiteX52" fmla="*/ 141344 w 902375"/>
                  <a:gd name="connsiteY52" fmla="*/ 801963 h 1919722"/>
                  <a:gd name="connsiteX53" fmla="*/ 105547 w 902375"/>
                  <a:gd name="connsiteY53" fmla="*/ 895447 h 1919722"/>
                  <a:gd name="connsiteX54" fmla="*/ 100599 w 902375"/>
                  <a:gd name="connsiteY54" fmla="*/ 976520 h 1919722"/>
                  <a:gd name="connsiteX55" fmla="*/ 0 w 902375"/>
                  <a:gd name="connsiteY55" fmla="*/ 976520 h 1919722"/>
                  <a:gd name="connsiteX56" fmla="*/ 0 w 902375"/>
                  <a:gd name="connsiteY56" fmla="*/ 956376 h 1919722"/>
                  <a:gd name="connsiteX57" fmla="*/ 1 w 902375"/>
                  <a:gd name="connsiteY57" fmla="*/ 956361 h 1919722"/>
                  <a:gd name="connsiteX58" fmla="*/ 1 w 902375"/>
                  <a:gd name="connsiteY58" fmla="*/ 0 h 1919722"/>
                  <a:gd name="connsiteX0" fmla="*/ 209660 w 947619"/>
                  <a:gd name="connsiteY0" fmla="*/ 1308406 h 1919722"/>
                  <a:gd name="connsiteX1" fmla="*/ 109285 w 947619"/>
                  <a:gd name="connsiteY1" fmla="*/ 1455078 h 1919722"/>
                  <a:gd name="connsiteX2" fmla="*/ 209660 w 947619"/>
                  <a:gd name="connsiteY2" fmla="*/ 1601751 h 1919722"/>
                  <a:gd name="connsiteX3" fmla="*/ 310035 w 947619"/>
                  <a:gd name="connsiteY3" fmla="*/ 1455078 h 1919722"/>
                  <a:gd name="connsiteX4" fmla="*/ 209660 w 947619"/>
                  <a:gd name="connsiteY4" fmla="*/ 1308406 h 1919722"/>
                  <a:gd name="connsiteX5" fmla="*/ 585696 w 947619"/>
                  <a:gd name="connsiteY5" fmla="*/ 604334 h 1919722"/>
                  <a:gd name="connsiteX6" fmla="*/ 593374 w 947619"/>
                  <a:gd name="connsiteY6" fmla="*/ 613640 h 1919722"/>
                  <a:gd name="connsiteX7" fmla="*/ 656158 w 947619"/>
                  <a:gd name="connsiteY7" fmla="*/ 819180 h 1919722"/>
                  <a:gd name="connsiteX8" fmla="*/ 656158 w 947619"/>
                  <a:gd name="connsiteY8" fmla="*/ 1578370 h 1919722"/>
                  <a:gd name="connsiteX9" fmla="*/ 593374 w 947619"/>
                  <a:gd name="connsiteY9" fmla="*/ 1783910 h 1919722"/>
                  <a:gd name="connsiteX10" fmla="*/ 564994 w 947619"/>
                  <a:gd name="connsiteY10" fmla="*/ 1818307 h 1919722"/>
                  <a:gd name="connsiteX11" fmla="*/ 645126 w 947619"/>
                  <a:gd name="connsiteY11" fmla="*/ 1802129 h 1919722"/>
                  <a:gd name="connsiteX12" fmla="*/ 869653 w 947619"/>
                  <a:gd name="connsiteY12" fmla="*/ 1463398 h 1919722"/>
                  <a:gd name="connsiteX13" fmla="*/ 869653 w 947619"/>
                  <a:gd name="connsiteY13" fmla="*/ 955064 h 1919722"/>
                  <a:gd name="connsiteX14" fmla="*/ 645126 w 947619"/>
                  <a:gd name="connsiteY14" fmla="*/ 616332 h 1919722"/>
                  <a:gd name="connsiteX15" fmla="*/ 585696 w 947619"/>
                  <a:gd name="connsiteY15" fmla="*/ 604334 h 1919722"/>
                  <a:gd name="connsiteX16" fmla="*/ 119245 w 947619"/>
                  <a:gd name="connsiteY16" fmla="*/ 59811 h 1919722"/>
                  <a:gd name="connsiteX17" fmla="*/ 119245 w 947619"/>
                  <a:gd name="connsiteY17" fmla="*/ 318928 h 1919722"/>
                  <a:gd name="connsiteX18" fmla="*/ 685070 w 947619"/>
                  <a:gd name="connsiteY18" fmla="*/ 318928 h 1919722"/>
                  <a:gd name="connsiteX19" fmla="*/ 698791 w 947619"/>
                  <a:gd name="connsiteY19" fmla="*/ 316802 h 1919722"/>
                  <a:gd name="connsiteX20" fmla="*/ 745396 w 947619"/>
                  <a:gd name="connsiteY20" fmla="*/ 298927 h 1919722"/>
                  <a:gd name="connsiteX21" fmla="*/ 790934 w 947619"/>
                  <a:gd name="connsiteY21" fmla="*/ 249697 h 1919722"/>
                  <a:gd name="connsiteX22" fmla="*/ 853549 w 947619"/>
                  <a:gd name="connsiteY22" fmla="*/ 59811 h 1919722"/>
                  <a:gd name="connsiteX23" fmla="*/ 119245 w 947619"/>
                  <a:gd name="connsiteY23" fmla="*/ 59811 h 1919722"/>
                  <a:gd name="connsiteX24" fmla="*/ 45245 w 947619"/>
                  <a:gd name="connsiteY24" fmla="*/ 0 h 1919722"/>
                  <a:gd name="connsiteX25" fmla="*/ 944135 w 947619"/>
                  <a:gd name="connsiteY25" fmla="*/ 0 h 1919722"/>
                  <a:gd name="connsiteX26" fmla="*/ 867487 w 947619"/>
                  <a:gd name="connsiteY26" fmla="*/ 282209 h 1919722"/>
                  <a:gd name="connsiteX27" fmla="*/ 811741 w 947619"/>
                  <a:gd name="connsiteY27" fmla="*/ 355376 h 1919722"/>
                  <a:gd name="connsiteX28" fmla="*/ 710702 w 947619"/>
                  <a:gd name="connsiteY28" fmla="*/ 390216 h 1919722"/>
                  <a:gd name="connsiteX29" fmla="*/ 366594 w 947619"/>
                  <a:gd name="connsiteY29" fmla="*/ 393391 h 1919722"/>
                  <a:gd name="connsiteX30" fmla="*/ 195538 w 947619"/>
                  <a:gd name="connsiteY30" fmla="*/ 472765 h 1919722"/>
                  <a:gd name="connsiteX31" fmla="*/ 144738 w 947619"/>
                  <a:gd name="connsiteY31" fmla="*/ 692984 h 1919722"/>
                  <a:gd name="connsiteX32" fmla="*/ 177394 w 947619"/>
                  <a:gd name="connsiteY32" fmla="*/ 637338 h 1919722"/>
                  <a:gd name="connsiteX33" fmla="*/ 496432 w 947619"/>
                  <a:gd name="connsiteY33" fmla="*/ 505188 h 1919722"/>
                  <a:gd name="connsiteX34" fmla="*/ 947619 w 947619"/>
                  <a:gd name="connsiteY34" fmla="*/ 956376 h 1919722"/>
                  <a:gd name="connsiteX35" fmla="*/ 947618 w 947619"/>
                  <a:gd name="connsiteY35" fmla="*/ 1468535 h 1919722"/>
                  <a:gd name="connsiteX36" fmla="*/ 496430 w 947619"/>
                  <a:gd name="connsiteY36" fmla="*/ 1919722 h 1919722"/>
                  <a:gd name="connsiteX37" fmla="*/ 496432 w 947619"/>
                  <a:gd name="connsiteY37" fmla="*/ 1919721 h 1919722"/>
                  <a:gd name="connsiteX38" fmla="*/ 0 w 947619"/>
                  <a:gd name="connsiteY38" fmla="*/ 1468533 h 1919722"/>
                  <a:gd name="connsiteX39" fmla="*/ 58389 w 947619"/>
                  <a:gd name="connsiteY39" fmla="*/ 1370617 h 1919722"/>
                  <a:gd name="connsiteX40" fmla="*/ 212481 w 947619"/>
                  <a:gd name="connsiteY40" fmla="*/ 1239495 h 1919722"/>
                  <a:gd name="connsiteX41" fmla="*/ 379716 w 947619"/>
                  <a:gd name="connsiteY41" fmla="*/ 1454183 h 1919722"/>
                  <a:gd name="connsiteX42" fmla="*/ 277577 w 947619"/>
                  <a:gd name="connsiteY42" fmla="*/ 1651999 h 1919722"/>
                  <a:gd name="connsiteX43" fmla="*/ 236722 w 947619"/>
                  <a:gd name="connsiteY43" fmla="*/ 1662588 h 1919722"/>
                  <a:gd name="connsiteX44" fmla="*/ 242905 w 947619"/>
                  <a:gd name="connsiteY44" fmla="*/ 1693218 h 1919722"/>
                  <a:gd name="connsiteX45" fmla="*/ 395394 w 947619"/>
                  <a:gd name="connsiteY45" fmla="*/ 1794294 h 1919722"/>
                  <a:gd name="connsiteX46" fmla="*/ 395392 w 947619"/>
                  <a:gd name="connsiteY46" fmla="*/ 1794296 h 1919722"/>
                  <a:gd name="connsiteX47" fmla="*/ 560887 w 947619"/>
                  <a:gd name="connsiteY47" fmla="*/ 1628801 h 1919722"/>
                  <a:gd name="connsiteX48" fmla="*/ 560888 w 947619"/>
                  <a:gd name="connsiteY48" fmla="*/ 813531 h 1919722"/>
                  <a:gd name="connsiteX49" fmla="*/ 395394 w 947619"/>
                  <a:gd name="connsiteY49" fmla="*/ 648036 h 1919722"/>
                  <a:gd name="connsiteX50" fmla="*/ 278371 w 947619"/>
                  <a:gd name="connsiteY50" fmla="*/ 696508 h 1919722"/>
                  <a:gd name="connsiteX51" fmla="*/ 247262 w 947619"/>
                  <a:gd name="connsiteY51" fmla="*/ 722344 h 1919722"/>
                  <a:gd name="connsiteX52" fmla="*/ 186588 w 947619"/>
                  <a:gd name="connsiteY52" fmla="*/ 801963 h 1919722"/>
                  <a:gd name="connsiteX53" fmla="*/ 150791 w 947619"/>
                  <a:gd name="connsiteY53" fmla="*/ 895447 h 1919722"/>
                  <a:gd name="connsiteX54" fmla="*/ 145843 w 947619"/>
                  <a:gd name="connsiteY54" fmla="*/ 976520 h 1919722"/>
                  <a:gd name="connsiteX55" fmla="*/ 45244 w 947619"/>
                  <a:gd name="connsiteY55" fmla="*/ 976520 h 1919722"/>
                  <a:gd name="connsiteX56" fmla="*/ 45244 w 947619"/>
                  <a:gd name="connsiteY56" fmla="*/ 956376 h 1919722"/>
                  <a:gd name="connsiteX57" fmla="*/ 45245 w 947619"/>
                  <a:gd name="connsiteY57" fmla="*/ 956361 h 1919722"/>
                  <a:gd name="connsiteX58" fmla="*/ 45245 w 947619"/>
                  <a:gd name="connsiteY58" fmla="*/ 0 h 1919722"/>
                  <a:gd name="connsiteX0" fmla="*/ 209660 w 947619"/>
                  <a:gd name="connsiteY0" fmla="*/ 1308406 h 1919722"/>
                  <a:gd name="connsiteX1" fmla="*/ 109285 w 947619"/>
                  <a:gd name="connsiteY1" fmla="*/ 1455078 h 1919722"/>
                  <a:gd name="connsiteX2" fmla="*/ 209660 w 947619"/>
                  <a:gd name="connsiteY2" fmla="*/ 1601751 h 1919722"/>
                  <a:gd name="connsiteX3" fmla="*/ 310035 w 947619"/>
                  <a:gd name="connsiteY3" fmla="*/ 1455078 h 1919722"/>
                  <a:gd name="connsiteX4" fmla="*/ 209660 w 947619"/>
                  <a:gd name="connsiteY4" fmla="*/ 1308406 h 1919722"/>
                  <a:gd name="connsiteX5" fmla="*/ 585696 w 947619"/>
                  <a:gd name="connsiteY5" fmla="*/ 604334 h 1919722"/>
                  <a:gd name="connsiteX6" fmla="*/ 593374 w 947619"/>
                  <a:gd name="connsiteY6" fmla="*/ 613640 h 1919722"/>
                  <a:gd name="connsiteX7" fmla="*/ 656158 w 947619"/>
                  <a:gd name="connsiteY7" fmla="*/ 819180 h 1919722"/>
                  <a:gd name="connsiteX8" fmla="*/ 656158 w 947619"/>
                  <a:gd name="connsiteY8" fmla="*/ 1578370 h 1919722"/>
                  <a:gd name="connsiteX9" fmla="*/ 593374 w 947619"/>
                  <a:gd name="connsiteY9" fmla="*/ 1783910 h 1919722"/>
                  <a:gd name="connsiteX10" fmla="*/ 564994 w 947619"/>
                  <a:gd name="connsiteY10" fmla="*/ 1818307 h 1919722"/>
                  <a:gd name="connsiteX11" fmla="*/ 645126 w 947619"/>
                  <a:gd name="connsiteY11" fmla="*/ 1802129 h 1919722"/>
                  <a:gd name="connsiteX12" fmla="*/ 869653 w 947619"/>
                  <a:gd name="connsiteY12" fmla="*/ 1463398 h 1919722"/>
                  <a:gd name="connsiteX13" fmla="*/ 869653 w 947619"/>
                  <a:gd name="connsiteY13" fmla="*/ 955064 h 1919722"/>
                  <a:gd name="connsiteX14" fmla="*/ 645126 w 947619"/>
                  <a:gd name="connsiteY14" fmla="*/ 616332 h 1919722"/>
                  <a:gd name="connsiteX15" fmla="*/ 585696 w 947619"/>
                  <a:gd name="connsiteY15" fmla="*/ 604334 h 1919722"/>
                  <a:gd name="connsiteX16" fmla="*/ 119245 w 947619"/>
                  <a:gd name="connsiteY16" fmla="*/ 59811 h 1919722"/>
                  <a:gd name="connsiteX17" fmla="*/ 119245 w 947619"/>
                  <a:gd name="connsiteY17" fmla="*/ 318928 h 1919722"/>
                  <a:gd name="connsiteX18" fmla="*/ 685070 w 947619"/>
                  <a:gd name="connsiteY18" fmla="*/ 318928 h 1919722"/>
                  <a:gd name="connsiteX19" fmla="*/ 698791 w 947619"/>
                  <a:gd name="connsiteY19" fmla="*/ 316802 h 1919722"/>
                  <a:gd name="connsiteX20" fmla="*/ 745396 w 947619"/>
                  <a:gd name="connsiteY20" fmla="*/ 298927 h 1919722"/>
                  <a:gd name="connsiteX21" fmla="*/ 790934 w 947619"/>
                  <a:gd name="connsiteY21" fmla="*/ 249697 h 1919722"/>
                  <a:gd name="connsiteX22" fmla="*/ 853549 w 947619"/>
                  <a:gd name="connsiteY22" fmla="*/ 59811 h 1919722"/>
                  <a:gd name="connsiteX23" fmla="*/ 119245 w 947619"/>
                  <a:gd name="connsiteY23" fmla="*/ 59811 h 1919722"/>
                  <a:gd name="connsiteX24" fmla="*/ 45245 w 947619"/>
                  <a:gd name="connsiteY24" fmla="*/ 0 h 1919722"/>
                  <a:gd name="connsiteX25" fmla="*/ 944135 w 947619"/>
                  <a:gd name="connsiteY25" fmla="*/ 0 h 1919722"/>
                  <a:gd name="connsiteX26" fmla="*/ 867487 w 947619"/>
                  <a:gd name="connsiteY26" fmla="*/ 282209 h 1919722"/>
                  <a:gd name="connsiteX27" fmla="*/ 811741 w 947619"/>
                  <a:gd name="connsiteY27" fmla="*/ 355376 h 1919722"/>
                  <a:gd name="connsiteX28" fmla="*/ 710702 w 947619"/>
                  <a:gd name="connsiteY28" fmla="*/ 390216 h 1919722"/>
                  <a:gd name="connsiteX29" fmla="*/ 366594 w 947619"/>
                  <a:gd name="connsiteY29" fmla="*/ 393391 h 1919722"/>
                  <a:gd name="connsiteX30" fmla="*/ 195538 w 947619"/>
                  <a:gd name="connsiteY30" fmla="*/ 472765 h 1919722"/>
                  <a:gd name="connsiteX31" fmla="*/ 144738 w 947619"/>
                  <a:gd name="connsiteY31" fmla="*/ 692984 h 1919722"/>
                  <a:gd name="connsiteX32" fmla="*/ 177394 w 947619"/>
                  <a:gd name="connsiteY32" fmla="*/ 637338 h 1919722"/>
                  <a:gd name="connsiteX33" fmla="*/ 496432 w 947619"/>
                  <a:gd name="connsiteY33" fmla="*/ 505188 h 1919722"/>
                  <a:gd name="connsiteX34" fmla="*/ 947619 w 947619"/>
                  <a:gd name="connsiteY34" fmla="*/ 956376 h 1919722"/>
                  <a:gd name="connsiteX35" fmla="*/ 947618 w 947619"/>
                  <a:gd name="connsiteY35" fmla="*/ 1468535 h 1919722"/>
                  <a:gd name="connsiteX36" fmla="*/ 496430 w 947619"/>
                  <a:gd name="connsiteY36" fmla="*/ 1919722 h 1919722"/>
                  <a:gd name="connsiteX37" fmla="*/ 496432 w 947619"/>
                  <a:gd name="connsiteY37" fmla="*/ 1919721 h 1919722"/>
                  <a:gd name="connsiteX38" fmla="*/ 0 w 947619"/>
                  <a:gd name="connsiteY38" fmla="*/ 1468533 h 1919722"/>
                  <a:gd name="connsiteX39" fmla="*/ 212481 w 947619"/>
                  <a:gd name="connsiteY39" fmla="*/ 1239495 h 1919722"/>
                  <a:gd name="connsiteX40" fmla="*/ 379716 w 947619"/>
                  <a:gd name="connsiteY40" fmla="*/ 1454183 h 1919722"/>
                  <a:gd name="connsiteX41" fmla="*/ 277577 w 947619"/>
                  <a:gd name="connsiteY41" fmla="*/ 1651999 h 1919722"/>
                  <a:gd name="connsiteX42" fmla="*/ 236722 w 947619"/>
                  <a:gd name="connsiteY42" fmla="*/ 1662588 h 1919722"/>
                  <a:gd name="connsiteX43" fmla="*/ 242905 w 947619"/>
                  <a:gd name="connsiteY43" fmla="*/ 1693218 h 1919722"/>
                  <a:gd name="connsiteX44" fmla="*/ 395394 w 947619"/>
                  <a:gd name="connsiteY44" fmla="*/ 1794294 h 1919722"/>
                  <a:gd name="connsiteX45" fmla="*/ 395392 w 947619"/>
                  <a:gd name="connsiteY45" fmla="*/ 1794296 h 1919722"/>
                  <a:gd name="connsiteX46" fmla="*/ 560887 w 947619"/>
                  <a:gd name="connsiteY46" fmla="*/ 1628801 h 1919722"/>
                  <a:gd name="connsiteX47" fmla="*/ 560888 w 947619"/>
                  <a:gd name="connsiteY47" fmla="*/ 813531 h 1919722"/>
                  <a:gd name="connsiteX48" fmla="*/ 395394 w 947619"/>
                  <a:gd name="connsiteY48" fmla="*/ 648036 h 1919722"/>
                  <a:gd name="connsiteX49" fmla="*/ 278371 w 947619"/>
                  <a:gd name="connsiteY49" fmla="*/ 696508 h 1919722"/>
                  <a:gd name="connsiteX50" fmla="*/ 247262 w 947619"/>
                  <a:gd name="connsiteY50" fmla="*/ 722344 h 1919722"/>
                  <a:gd name="connsiteX51" fmla="*/ 186588 w 947619"/>
                  <a:gd name="connsiteY51" fmla="*/ 801963 h 1919722"/>
                  <a:gd name="connsiteX52" fmla="*/ 150791 w 947619"/>
                  <a:gd name="connsiteY52" fmla="*/ 895447 h 1919722"/>
                  <a:gd name="connsiteX53" fmla="*/ 145843 w 947619"/>
                  <a:gd name="connsiteY53" fmla="*/ 976520 h 1919722"/>
                  <a:gd name="connsiteX54" fmla="*/ 45244 w 947619"/>
                  <a:gd name="connsiteY54" fmla="*/ 976520 h 1919722"/>
                  <a:gd name="connsiteX55" fmla="*/ 45244 w 947619"/>
                  <a:gd name="connsiteY55" fmla="*/ 956376 h 1919722"/>
                  <a:gd name="connsiteX56" fmla="*/ 45245 w 947619"/>
                  <a:gd name="connsiteY56" fmla="*/ 956361 h 1919722"/>
                  <a:gd name="connsiteX57" fmla="*/ 45245 w 947619"/>
                  <a:gd name="connsiteY57" fmla="*/ 0 h 1919722"/>
                  <a:gd name="connsiteX0" fmla="*/ 209660 w 947619"/>
                  <a:gd name="connsiteY0" fmla="*/ 1308406 h 1919722"/>
                  <a:gd name="connsiteX1" fmla="*/ 109285 w 947619"/>
                  <a:gd name="connsiteY1" fmla="*/ 1455078 h 1919722"/>
                  <a:gd name="connsiteX2" fmla="*/ 209660 w 947619"/>
                  <a:gd name="connsiteY2" fmla="*/ 1601751 h 1919722"/>
                  <a:gd name="connsiteX3" fmla="*/ 310035 w 947619"/>
                  <a:gd name="connsiteY3" fmla="*/ 1455078 h 1919722"/>
                  <a:gd name="connsiteX4" fmla="*/ 209660 w 947619"/>
                  <a:gd name="connsiteY4" fmla="*/ 1308406 h 1919722"/>
                  <a:gd name="connsiteX5" fmla="*/ 585696 w 947619"/>
                  <a:gd name="connsiteY5" fmla="*/ 604334 h 1919722"/>
                  <a:gd name="connsiteX6" fmla="*/ 593374 w 947619"/>
                  <a:gd name="connsiteY6" fmla="*/ 613640 h 1919722"/>
                  <a:gd name="connsiteX7" fmla="*/ 656158 w 947619"/>
                  <a:gd name="connsiteY7" fmla="*/ 819180 h 1919722"/>
                  <a:gd name="connsiteX8" fmla="*/ 656158 w 947619"/>
                  <a:gd name="connsiteY8" fmla="*/ 1578370 h 1919722"/>
                  <a:gd name="connsiteX9" fmla="*/ 593374 w 947619"/>
                  <a:gd name="connsiteY9" fmla="*/ 1783910 h 1919722"/>
                  <a:gd name="connsiteX10" fmla="*/ 564994 w 947619"/>
                  <a:gd name="connsiteY10" fmla="*/ 1818307 h 1919722"/>
                  <a:gd name="connsiteX11" fmla="*/ 645126 w 947619"/>
                  <a:gd name="connsiteY11" fmla="*/ 1802129 h 1919722"/>
                  <a:gd name="connsiteX12" fmla="*/ 869653 w 947619"/>
                  <a:gd name="connsiteY12" fmla="*/ 1463398 h 1919722"/>
                  <a:gd name="connsiteX13" fmla="*/ 869653 w 947619"/>
                  <a:gd name="connsiteY13" fmla="*/ 955064 h 1919722"/>
                  <a:gd name="connsiteX14" fmla="*/ 645126 w 947619"/>
                  <a:gd name="connsiteY14" fmla="*/ 616332 h 1919722"/>
                  <a:gd name="connsiteX15" fmla="*/ 585696 w 947619"/>
                  <a:gd name="connsiteY15" fmla="*/ 604334 h 1919722"/>
                  <a:gd name="connsiteX16" fmla="*/ 119245 w 947619"/>
                  <a:gd name="connsiteY16" fmla="*/ 59811 h 1919722"/>
                  <a:gd name="connsiteX17" fmla="*/ 119245 w 947619"/>
                  <a:gd name="connsiteY17" fmla="*/ 318928 h 1919722"/>
                  <a:gd name="connsiteX18" fmla="*/ 685070 w 947619"/>
                  <a:gd name="connsiteY18" fmla="*/ 318928 h 1919722"/>
                  <a:gd name="connsiteX19" fmla="*/ 698791 w 947619"/>
                  <a:gd name="connsiteY19" fmla="*/ 316802 h 1919722"/>
                  <a:gd name="connsiteX20" fmla="*/ 745396 w 947619"/>
                  <a:gd name="connsiteY20" fmla="*/ 298927 h 1919722"/>
                  <a:gd name="connsiteX21" fmla="*/ 790934 w 947619"/>
                  <a:gd name="connsiteY21" fmla="*/ 249697 h 1919722"/>
                  <a:gd name="connsiteX22" fmla="*/ 853549 w 947619"/>
                  <a:gd name="connsiteY22" fmla="*/ 59811 h 1919722"/>
                  <a:gd name="connsiteX23" fmla="*/ 119245 w 947619"/>
                  <a:gd name="connsiteY23" fmla="*/ 59811 h 1919722"/>
                  <a:gd name="connsiteX24" fmla="*/ 45245 w 947619"/>
                  <a:gd name="connsiteY24" fmla="*/ 0 h 1919722"/>
                  <a:gd name="connsiteX25" fmla="*/ 944135 w 947619"/>
                  <a:gd name="connsiteY25" fmla="*/ 0 h 1919722"/>
                  <a:gd name="connsiteX26" fmla="*/ 867487 w 947619"/>
                  <a:gd name="connsiteY26" fmla="*/ 282209 h 1919722"/>
                  <a:gd name="connsiteX27" fmla="*/ 811741 w 947619"/>
                  <a:gd name="connsiteY27" fmla="*/ 355376 h 1919722"/>
                  <a:gd name="connsiteX28" fmla="*/ 710702 w 947619"/>
                  <a:gd name="connsiteY28" fmla="*/ 390216 h 1919722"/>
                  <a:gd name="connsiteX29" fmla="*/ 366594 w 947619"/>
                  <a:gd name="connsiteY29" fmla="*/ 393391 h 1919722"/>
                  <a:gd name="connsiteX30" fmla="*/ 195538 w 947619"/>
                  <a:gd name="connsiteY30" fmla="*/ 472765 h 1919722"/>
                  <a:gd name="connsiteX31" fmla="*/ 144738 w 947619"/>
                  <a:gd name="connsiteY31" fmla="*/ 692984 h 1919722"/>
                  <a:gd name="connsiteX32" fmla="*/ 177394 w 947619"/>
                  <a:gd name="connsiteY32" fmla="*/ 637338 h 1919722"/>
                  <a:gd name="connsiteX33" fmla="*/ 496432 w 947619"/>
                  <a:gd name="connsiteY33" fmla="*/ 505188 h 1919722"/>
                  <a:gd name="connsiteX34" fmla="*/ 947619 w 947619"/>
                  <a:gd name="connsiteY34" fmla="*/ 956376 h 1919722"/>
                  <a:gd name="connsiteX35" fmla="*/ 947618 w 947619"/>
                  <a:gd name="connsiteY35" fmla="*/ 1468535 h 1919722"/>
                  <a:gd name="connsiteX36" fmla="*/ 496430 w 947619"/>
                  <a:gd name="connsiteY36" fmla="*/ 1919722 h 1919722"/>
                  <a:gd name="connsiteX37" fmla="*/ 496432 w 947619"/>
                  <a:gd name="connsiteY37" fmla="*/ 1919721 h 1919722"/>
                  <a:gd name="connsiteX38" fmla="*/ 0 w 947619"/>
                  <a:gd name="connsiteY38" fmla="*/ 1468533 h 1919722"/>
                  <a:gd name="connsiteX39" fmla="*/ 212481 w 947619"/>
                  <a:gd name="connsiteY39" fmla="*/ 1239495 h 1919722"/>
                  <a:gd name="connsiteX40" fmla="*/ 379716 w 947619"/>
                  <a:gd name="connsiteY40" fmla="*/ 1454183 h 1919722"/>
                  <a:gd name="connsiteX41" fmla="*/ 277577 w 947619"/>
                  <a:gd name="connsiteY41" fmla="*/ 1651999 h 1919722"/>
                  <a:gd name="connsiteX42" fmla="*/ 236722 w 947619"/>
                  <a:gd name="connsiteY42" fmla="*/ 1662588 h 1919722"/>
                  <a:gd name="connsiteX43" fmla="*/ 242905 w 947619"/>
                  <a:gd name="connsiteY43" fmla="*/ 1693218 h 1919722"/>
                  <a:gd name="connsiteX44" fmla="*/ 395394 w 947619"/>
                  <a:gd name="connsiteY44" fmla="*/ 1794294 h 1919722"/>
                  <a:gd name="connsiteX45" fmla="*/ 395392 w 947619"/>
                  <a:gd name="connsiteY45" fmla="*/ 1794296 h 1919722"/>
                  <a:gd name="connsiteX46" fmla="*/ 560887 w 947619"/>
                  <a:gd name="connsiteY46" fmla="*/ 1628801 h 1919722"/>
                  <a:gd name="connsiteX47" fmla="*/ 560888 w 947619"/>
                  <a:gd name="connsiteY47" fmla="*/ 813531 h 1919722"/>
                  <a:gd name="connsiteX48" fmla="*/ 395394 w 947619"/>
                  <a:gd name="connsiteY48" fmla="*/ 648036 h 1919722"/>
                  <a:gd name="connsiteX49" fmla="*/ 278371 w 947619"/>
                  <a:gd name="connsiteY49" fmla="*/ 696508 h 1919722"/>
                  <a:gd name="connsiteX50" fmla="*/ 247262 w 947619"/>
                  <a:gd name="connsiteY50" fmla="*/ 722344 h 1919722"/>
                  <a:gd name="connsiteX51" fmla="*/ 186588 w 947619"/>
                  <a:gd name="connsiteY51" fmla="*/ 801963 h 1919722"/>
                  <a:gd name="connsiteX52" fmla="*/ 150791 w 947619"/>
                  <a:gd name="connsiteY52" fmla="*/ 895447 h 1919722"/>
                  <a:gd name="connsiteX53" fmla="*/ 145843 w 947619"/>
                  <a:gd name="connsiteY53" fmla="*/ 976520 h 1919722"/>
                  <a:gd name="connsiteX54" fmla="*/ 45244 w 947619"/>
                  <a:gd name="connsiteY54" fmla="*/ 976520 h 1919722"/>
                  <a:gd name="connsiteX55" fmla="*/ 45244 w 947619"/>
                  <a:gd name="connsiteY55" fmla="*/ 956376 h 1919722"/>
                  <a:gd name="connsiteX56" fmla="*/ 45245 w 947619"/>
                  <a:gd name="connsiteY56" fmla="*/ 956361 h 1919722"/>
                  <a:gd name="connsiteX57" fmla="*/ 45245 w 947619"/>
                  <a:gd name="connsiteY57" fmla="*/ 0 h 1919722"/>
                  <a:gd name="connsiteX0" fmla="*/ 209913 w 947872"/>
                  <a:gd name="connsiteY0" fmla="*/ 1308406 h 1919722"/>
                  <a:gd name="connsiteX1" fmla="*/ 109538 w 947872"/>
                  <a:gd name="connsiteY1" fmla="*/ 1455078 h 1919722"/>
                  <a:gd name="connsiteX2" fmla="*/ 209913 w 947872"/>
                  <a:gd name="connsiteY2" fmla="*/ 1601751 h 1919722"/>
                  <a:gd name="connsiteX3" fmla="*/ 310288 w 947872"/>
                  <a:gd name="connsiteY3" fmla="*/ 1455078 h 1919722"/>
                  <a:gd name="connsiteX4" fmla="*/ 209913 w 947872"/>
                  <a:gd name="connsiteY4" fmla="*/ 1308406 h 1919722"/>
                  <a:gd name="connsiteX5" fmla="*/ 585949 w 947872"/>
                  <a:gd name="connsiteY5" fmla="*/ 604334 h 1919722"/>
                  <a:gd name="connsiteX6" fmla="*/ 593627 w 947872"/>
                  <a:gd name="connsiteY6" fmla="*/ 613640 h 1919722"/>
                  <a:gd name="connsiteX7" fmla="*/ 656411 w 947872"/>
                  <a:gd name="connsiteY7" fmla="*/ 819180 h 1919722"/>
                  <a:gd name="connsiteX8" fmla="*/ 656411 w 947872"/>
                  <a:gd name="connsiteY8" fmla="*/ 1578370 h 1919722"/>
                  <a:gd name="connsiteX9" fmla="*/ 593627 w 947872"/>
                  <a:gd name="connsiteY9" fmla="*/ 1783910 h 1919722"/>
                  <a:gd name="connsiteX10" fmla="*/ 565247 w 947872"/>
                  <a:gd name="connsiteY10" fmla="*/ 1818307 h 1919722"/>
                  <a:gd name="connsiteX11" fmla="*/ 645379 w 947872"/>
                  <a:gd name="connsiteY11" fmla="*/ 1802129 h 1919722"/>
                  <a:gd name="connsiteX12" fmla="*/ 869906 w 947872"/>
                  <a:gd name="connsiteY12" fmla="*/ 1463398 h 1919722"/>
                  <a:gd name="connsiteX13" fmla="*/ 869906 w 947872"/>
                  <a:gd name="connsiteY13" fmla="*/ 955064 h 1919722"/>
                  <a:gd name="connsiteX14" fmla="*/ 645379 w 947872"/>
                  <a:gd name="connsiteY14" fmla="*/ 616332 h 1919722"/>
                  <a:gd name="connsiteX15" fmla="*/ 585949 w 947872"/>
                  <a:gd name="connsiteY15" fmla="*/ 604334 h 1919722"/>
                  <a:gd name="connsiteX16" fmla="*/ 119498 w 947872"/>
                  <a:gd name="connsiteY16" fmla="*/ 59811 h 1919722"/>
                  <a:gd name="connsiteX17" fmla="*/ 119498 w 947872"/>
                  <a:gd name="connsiteY17" fmla="*/ 318928 h 1919722"/>
                  <a:gd name="connsiteX18" fmla="*/ 685323 w 947872"/>
                  <a:gd name="connsiteY18" fmla="*/ 318928 h 1919722"/>
                  <a:gd name="connsiteX19" fmla="*/ 699044 w 947872"/>
                  <a:gd name="connsiteY19" fmla="*/ 316802 h 1919722"/>
                  <a:gd name="connsiteX20" fmla="*/ 745649 w 947872"/>
                  <a:gd name="connsiteY20" fmla="*/ 298927 h 1919722"/>
                  <a:gd name="connsiteX21" fmla="*/ 791187 w 947872"/>
                  <a:gd name="connsiteY21" fmla="*/ 249697 h 1919722"/>
                  <a:gd name="connsiteX22" fmla="*/ 853802 w 947872"/>
                  <a:gd name="connsiteY22" fmla="*/ 59811 h 1919722"/>
                  <a:gd name="connsiteX23" fmla="*/ 119498 w 947872"/>
                  <a:gd name="connsiteY23" fmla="*/ 59811 h 1919722"/>
                  <a:gd name="connsiteX24" fmla="*/ 45498 w 947872"/>
                  <a:gd name="connsiteY24" fmla="*/ 0 h 1919722"/>
                  <a:gd name="connsiteX25" fmla="*/ 944388 w 947872"/>
                  <a:gd name="connsiteY25" fmla="*/ 0 h 1919722"/>
                  <a:gd name="connsiteX26" fmla="*/ 867740 w 947872"/>
                  <a:gd name="connsiteY26" fmla="*/ 282209 h 1919722"/>
                  <a:gd name="connsiteX27" fmla="*/ 811994 w 947872"/>
                  <a:gd name="connsiteY27" fmla="*/ 355376 h 1919722"/>
                  <a:gd name="connsiteX28" fmla="*/ 710955 w 947872"/>
                  <a:gd name="connsiteY28" fmla="*/ 390216 h 1919722"/>
                  <a:gd name="connsiteX29" fmla="*/ 366847 w 947872"/>
                  <a:gd name="connsiteY29" fmla="*/ 393391 h 1919722"/>
                  <a:gd name="connsiteX30" fmla="*/ 195791 w 947872"/>
                  <a:gd name="connsiteY30" fmla="*/ 472765 h 1919722"/>
                  <a:gd name="connsiteX31" fmla="*/ 144991 w 947872"/>
                  <a:gd name="connsiteY31" fmla="*/ 692984 h 1919722"/>
                  <a:gd name="connsiteX32" fmla="*/ 177647 w 947872"/>
                  <a:gd name="connsiteY32" fmla="*/ 637338 h 1919722"/>
                  <a:gd name="connsiteX33" fmla="*/ 496685 w 947872"/>
                  <a:gd name="connsiteY33" fmla="*/ 505188 h 1919722"/>
                  <a:gd name="connsiteX34" fmla="*/ 947872 w 947872"/>
                  <a:gd name="connsiteY34" fmla="*/ 956376 h 1919722"/>
                  <a:gd name="connsiteX35" fmla="*/ 947871 w 947872"/>
                  <a:gd name="connsiteY35" fmla="*/ 1468535 h 1919722"/>
                  <a:gd name="connsiteX36" fmla="*/ 496683 w 947872"/>
                  <a:gd name="connsiteY36" fmla="*/ 1919722 h 1919722"/>
                  <a:gd name="connsiteX37" fmla="*/ 496685 w 947872"/>
                  <a:gd name="connsiteY37" fmla="*/ 1919721 h 1919722"/>
                  <a:gd name="connsiteX38" fmla="*/ 253 w 947872"/>
                  <a:gd name="connsiteY38" fmla="*/ 1468533 h 1919722"/>
                  <a:gd name="connsiteX39" fmla="*/ 212734 w 947872"/>
                  <a:gd name="connsiteY39" fmla="*/ 1239495 h 1919722"/>
                  <a:gd name="connsiteX40" fmla="*/ 379969 w 947872"/>
                  <a:gd name="connsiteY40" fmla="*/ 1454183 h 1919722"/>
                  <a:gd name="connsiteX41" fmla="*/ 277830 w 947872"/>
                  <a:gd name="connsiteY41" fmla="*/ 1651999 h 1919722"/>
                  <a:gd name="connsiteX42" fmla="*/ 236975 w 947872"/>
                  <a:gd name="connsiteY42" fmla="*/ 1662588 h 1919722"/>
                  <a:gd name="connsiteX43" fmla="*/ 243158 w 947872"/>
                  <a:gd name="connsiteY43" fmla="*/ 1693218 h 1919722"/>
                  <a:gd name="connsiteX44" fmla="*/ 395647 w 947872"/>
                  <a:gd name="connsiteY44" fmla="*/ 1794294 h 1919722"/>
                  <a:gd name="connsiteX45" fmla="*/ 395645 w 947872"/>
                  <a:gd name="connsiteY45" fmla="*/ 1794296 h 1919722"/>
                  <a:gd name="connsiteX46" fmla="*/ 561140 w 947872"/>
                  <a:gd name="connsiteY46" fmla="*/ 1628801 h 1919722"/>
                  <a:gd name="connsiteX47" fmla="*/ 561141 w 947872"/>
                  <a:gd name="connsiteY47" fmla="*/ 813531 h 1919722"/>
                  <a:gd name="connsiteX48" fmla="*/ 395647 w 947872"/>
                  <a:gd name="connsiteY48" fmla="*/ 648036 h 1919722"/>
                  <a:gd name="connsiteX49" fmla="*/ 278624 w 947872"/>
                  <a:gd name="connsiteY49" fmla="*/ 696508 h 1919722"/>
                  <a:gd name="connsiteX50" fmla="*/ 247515 w 947872"/>
                  <a:gd name="connsiteY50" fmla="*/ 722344 h 1919722"/>
                  <a:gd name="connsiteX51" fmla="*/ 186841 w 947872"/>
                  <a:gd name="connsiteY51" fmla="*/ 801963 h 1919722"/>
                  <a:gd name="connsiteX52" fmla="*/ 151044 w 947872"/>
                  <a:gd name="connsiteY52" fmla="*/ 895447 h 1919722"/>
                  <a:gd name="connsiteX53" fmla="*/ 146096 w 947872"/>
                  <a:gd name="connsiteY53" fmla="*/ 976520 h 1919722"/>
                  <a:gd name="connsiteX54" fmla="*/ 45497 w 947872"/>
                  <a:gd name="connsiteY54" fmla="*/ 976520 h 1919722"/>
                  <a:gd name="connsiteX55" fmla="*/ 45497 w 947872"/>
                  <a:gd name="connsiteY55" fmla="*/ 956376 h 1919722"/>
                  <a:gd name="connsiteX56" fmla="*/ 45498 w 947872"/>
                  <a:gd name="connsiteY56" fmla="*/ 956361 h 1919722"/>
                  <a:gd name="connsiteX57" fmla="*/ 45498 w 947872"/>
                  <a:gd name="connsiteY57" fmla="*/ 0 h 1919722"/>
                  <a:gd name="connsiteX0" fmla="*/ 209744 w 947703"/>
                  <a:gd name="connsiteY0" fmla="*/ 1308406 h 1919722"/>
                  <a:gd name="connsiteX1" fmla="*/ 109369 w 947703"/>
                  <a:gd name="connsiteY1" fmla="*/ 1455078 h 1919722"/>
                  <a:gd name="connsiteX2" fmla="*/ 209744 w 947703"/>
                  <a:gd name="connsiteY2" fmla="*/ 1601751 h 1919722"/>
                  <a:gd name="connsiteX3" fmla="*/ 310119 w 947703"/>
                  <a:gd name="connsiteY3" fmla="*/ 1455078 h 1919722"/>
                  <a:gd name="connsiteX4" fmla="*/ 209744 w 947703"/>
                  <a:gd name="connsiteY4" fmla="*/ 1308406 h 1919722"/>
                  <a:gd name="connsiteX5" fmla="*/ 585780 w 947703"/>
                  <a:gd name="connsiteY5" fmla="*/ 604334 h 1919722"/>
                  <a:gd name="connsiteX6" fmla="*/ 593458 w 947703"/>
                  <a:gd name="connsiteY6" fmla="*/ 613640 h 1919722"/>
                  <a:gd name="connsiteX7" fmla="*/ 656242 w 947703"/>
                  <a:gd name="connsiteY7" fmla="*/ 819180 h 1919722"/>
                  <a:gd name="connsiteX8" fmla="*/ 656242 w 947703"/>
                  <a:gd name="connsiteY8" fmla="*/ 1578370 h 1919722"/>
                  <a:gd name="connsiteX9" fmla="*/ 593458 w 947703"/>
                  <a:gd name="connsiteY9" fmla="*/ 1783910 h 1919722"/>
                  <a:gd name="connsiteX10" fmla="*/ 565078 w 947703"/>
                  <a:gd name="connsiteY10" fmla="*/ 1818307 h 1919722"/>
                  <a:gd name="connsiteX11" fmla="*/ 645210 w 947703"/>
                  <a:gd name="connsiteY11" fmla="*/ 1802129 h 1919722"/>
                  <a:gd name="connsiteX12" fmla="*/ 869737 w 947703"/>
                  <a:gd name="connsiteY12" fmla="*/ 1463398 h 1919722"/>
                  <a:gd name="connsiteX13" fmla="*/ 869737 w 947703"/>
                  <a:gd name="connsiteY13" fmla="*/ 955064 h 1919722"/>
                  <a:gd name="connsiteX14" fmla="*/ 645210 w 947703"/>
                  <a:gd name="connsiteY14" fmla="*/ 616332 h 1919722"/>
                  <a:gd name="connsiteX15" fmla="*/ 585780 w 947703"/>
                  <a:gd name="connsiteY15" fmla="*/ 604334 h 1919722"/>
                  <a:gd name="connsiteX16" fmla="*/ 119329 w 947703"/>
                  <a:gd name="connsiteY16" fmla="*/ 59811 h 1919722"/>
                  <a:gd name="connsiteX17" fmla="*/ 119329 w 947703"/>
                  <a:gd name="connsiteY17" fmla="*/ 318928 h 1919722"/>
                  <a:gd name="connsiteX18" fmla="*/ 685154 w 947703"/>
                  <a:gd name="connsiteY18" fmla="*/ 318928 h 1919722"/>
                  <a:gd name="connsiteX19" fmla="*/ 698875 w 947703"/>
                  <a:gd name="connsiteY19" fmla="*/ 316802 h 1919722"/>
                  <a:gd name="connsiteX20" fmla="*/ 745480 w 947703"/>
                  <a:gd name="connsiteY20" fmla="*/ 298927 h 1919722"/>
                  <a:gd name="connsiteX21" fmla="*/ 791018 w 947703"/>
                  <a:gd name="connsiteY21" fmla="*/ 249697 h 1919722"/>
                  <a:gd name="connsiteX22" fmla="*/ 853633 w 947703"/>
                  <a:gd name="connsiteY22" fmla="*/ 59811 h 1919722"/>
                  <a:gd name="connsiteX23" fmla="*/ 119329 w 947703"/>
                  <a:gd name="connsiteY23" fmla="*/ 59811 h 1919722"/>
                  <a:gd name="connsiteX24" fmla="*/ 45329 w 947703"/>
                  <a:gd name="connsiteY24" fmla="*/ 0 h 1919722"/>
                  <a:gd name="connsiteX25" fmla="*/ 944219 w 947703"/>
                  <a:gd name="connsiteY25" fmla="*/ 0 h 1919722"/>
                  <a:gd name="connsiteX26" fmla="*/ 867571 w 947703"/>
                  <a:gd name="connsiteY26" fmla="*/ 282209 h 1919722"/>
                  <a:gd name="connsiteX27" fmla="*/ 811825 w 947703"/>
                  <a:gd name="connsiteY27" fmla="*/ 355376 h 1919722"/>
                  <a:gd name="connsiteX28" fmla="*/ 710786 w 947703"/>
                  <a:gd name="connsiteY28" fmla="*/ 390216 h 1919722"/>
                  <a:gd name="connsiteX29" fmla="*/ 366678 w 947703"/>
                  <a:gd name="connsiteY29" fmla="*/ 393391 h 1919722"/>
                  <a:gd name="connsiteX30" fmla="*/ 195622 w 947703"/>
                  <a:gd name="connsiteY30" fmla="*/ 472765 h 1919722"/>
                  <a:gd name="connsiteX31" fmla="*/ 144822 w 947703"/>
                  <a:gd name="connsiteY31" fmla="*/ 692984 h 1919722"/>
                  <a:gd name="connsiteX32" fmla="*/ 177478 w 947703"/>
                  <a:gd name="connsiteY32" fmla="*/ 637338 h 1919722"/>
                  <a:gd name="connsiteX33" fmla="*/ 496516 w 947703"/>
                  <a:gd name="connsiteY33" fmla="*/ 505188 h 1919722"/>
                  <a:gd name="connsiteX34" fmla="*/ 947703 w 947703"/>
                  <a:gd name="connsiteY34" fmla="*/ 956376 h 1919722"/>
                  <a:gd name="connsiteX35" fmla="*/ 947702 w 947703"/>
                  <a:gd name="connsiteY35" fmla="*/ 1468535 h 1919722"/>
                  <a:gd name="connsiteX36" fmla="*/ 496514 w 947703"/>
                  <a:gd name="connsiteY36" fmla="*/ 1919722 h 1919722"/>
                  <a:gd name="connsiteX37" fmla="*/ 496516 w 947703"/>
                  <a:gd name="connsiteY37" fmla="*/ 1919721 h 1919722"/>
                  <a:gd name="connsiteX38" fmla="*/ 84 w 947703"/>
                  <a:gd name="connsiteY38" fmla="*/ 1468533 h 1919722"/>
                  <a:gd name="connsiteX39" fmla="*/ 212565 w 947703"/>
                  <a:gd name="connsiteY39" fmla="*/ 1239495 h 1919722"/>
                  <a:gd name="connsiteX40" fmla="*/ 379800 w 947703"/>
                  <a:gd name="connsiteY40" fmla="*/ 1454183 h 1919722"/>
                  <a:gd name="connsiteX41" fmla="*/ 277661 w 947703"/>
                  <a:gd name="connsiteY41" fmla="*/ 1651999 h 1919722"/>
                  <a:gd name="connsiteX42" fmla="*/ 236806 w 947703"/>
                  <a:gd name="connsiteY42" fmla="*/ 1662588 h 1919722"/>
                  <a:gd name="connsiteX43" fmla="*/ 242989 w 947703"/>
                  <a:gd name="connsiteY43" fmla="*/ 1693218 h 1919722"/>
                  <a:gd name="connsiteX44" fmla="*/ 395478 w 947703"/>
                  <a:gd name="connsiteY44" fmla="*/ 1794294 h 1919722"/>
                  <a:gd name="connsiteX45" fmla="*/ 395476 w 947703"/>
                  <a:gd name="connsiteY45" fmla="*/ 1794296 h 1919722"/>
                  <a:gd name="connsiteX46" fmla="*/ 560971 w 947703"/>
                  <a:gd name="connsiteY46" fmla="*/ 1628801 h 1919722"/>
                  <a:gd name="connsiteX47" fmla="*/ 560972 w 947703"/>
                  <a:gd name="connsiteY47" fmla="*/ 813531 h 1919722"/>
                  <a:gd name="connsiteX48" fmla="*/ 395478 w 947703"/>
                  <a:gd name="connsiteY48" fmla="*/ 648036 h 1919722"/>
                  <a:gd name="connsiteX49" fmla="*/ 278455 w 947703"/>
                  <a:gd name="connsiteY49" fmla="*/ 696508 h 1919722"/>
                  <a:gd name="connsiteX50" fmla="*/ 247346 w 947703"/>
                  <a:gd name="connsiteY50" fmla="*/ 722344 h 1919722"/>
                  <a:gd name="connsiteX51" fmla="*/ 186672 w 947703"/>
                  <a:gd name="connsiteY51" fmla="*/ 801963 h 1919722"/>
                  <a:gd name="connsiteX52" fmla="*/ 150875 w 947703"/>
                  <a:gd name="connsiteY52" fmla="*/ 895447 h 1919722"/>
                  <a:gd name="connsiteX53" fmla="*/ 145927 w 947703"/>
                  <a:gd name="connsiteY53" fmla="*/ 976520 h 1919722"/>
                  <a:gd name="connsiteX54" fmla="*/ 45328 w 947703"/>
                  <a:gd name="connsiteY54" fmla="*/ 976520 h 1919722"/>
                  <a:gd name="connsiteX55" fmla="*/ 45328 w 947703"/>
                  <a:gd name="connsiteY55" fmla="*/ 956376 h 1919722"/>
                  <a:gd name="connsiteX56" fmla="*/ 45329 w 947703"/>
                  <a:gd name="connsiteY56" fmla="*/ 956361 h 1919722"/>
                  <a:gd name="connsiteX57" fmla="*/ 45329 w 947703"/>
                  <a:gd name="connsiteY57" fmla="*/ 0 h 1919722"/>
                  <a:gd name="connsiteX0" fmla="*/ 210175 w 948134"/>
                  <a:gd name="connsiteY0" fmla="*/ 1308406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0175 w 948134"/>
                  <a:gd name="connsiteY4" fmla="*/ 1308406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0175 w 948134"/>
                  <a:gd name="connsiteY0" fmla="*/ 1308406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0175 w 948134"/>
                  <a:gd name="connsiteY4" fmla="*/ 1308406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0175 w 948134"/>
                  <a:gd name="connsiteY0" fmla="*/ 1308406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0175 w 948134"/>
                  <a:gd name="connsiteY4" fmla="*/ 1308406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210175 w 948134"/>
                  <a:gd name="connsiteY2" fmla="*/ 160175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109800 w 948134"/>
                  <a:gd name="connsiteY1" fmla="*/ 1455078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19760 w 948134"/>
                  <a:gd name="connsiteY16" fmla="*/ 59811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19760 w 948134"/>
                  <a:gd name="connsiteY23" fmla="*/ 59811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54064 w 948134"/>
                  <a:gd name="connsiteY22" fmla="*/ 598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19760 w 948134"/>
                  <a:gd name="connsiteY17" fmla="*/ 318928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27871 w 948134"/>
                  <a:gd name="connsiteY22" fmla="*/ 1360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27871 w 948134"/>
                  <a:gd name="connsiteY22" fmla="*/ 1360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685585 w 948134"/>
                  <a:gd name="connsiteY18" fmla="*/ 318928 h 1919722"/>
                  <a:gd name="connsiteX19" fmla="*/ 699306 w 948134"/>
                  <a:gd name="connsiteY19" fmla="*/ 316802 h 1919722"/>
                  <a:gd name="connsiteX20" fmla="*/ 745911 w 948134"/>
                  <a:gd name="connsiteY20" fmla="*/ 298927 h 1919722"/>
                  <a:gd name="connsiteX21" fmla="*/ 791449 w 948134"/>
                  <a:gd name="connsiteY21" fmla="*/ 249697 h 1919722"/>
                  <a:gd name="connsiteX22" fmla="*/ 827871 w 948134"/>
                  <a:gd name="connsiteY22" fmla="*/ 136011 h 1919722"/>
                  <a:gd name="connsiteX23" fmla="*/ 176910 w 948134"/>
                  <a:gd name="connsiteY23" fmla="*/ 128867 h 1919722"/>
                  <a:gd name="connsiteX24" fmla="*/ 45760 w 948134"/>
                  <a:gd name="connsiteY24" fmla="*/ 0 h 1919722"/>
                  <a:gd name="connsiteX25" fmla="*/ 944650 w 948134"/>
                  <a:gd name="connsiteY25" fmla="*/ 0 h 1919722"/>
                  <a:gd name="connsiteX26" fmla="*/ 868002 w 948134"/>
                  <a:gd name="connsiteY26" fmla="*/ 282209 h 1919722"/>
                  <a:gd name="connsiteX27" fmla="*/ 812256 w 948134"/>
                  <a:gd name="connsiteY27" fmla="*/ 355376 h 1919722"/>
                  <a:gd name="connsiteX28" fmla="*/ 711217 w 948134"/>
                  <a:gd name="connsiteY28" fmla="*/ 390216 h 1919722"/>
                  <a:gd name="connsiteX29" fmla="*/ 367109 w 948134"/>
                  <a:gd name="connsiteY29" fmla="*/ 393391 h 1919722"/>
                  <a:gd name="connsiteX30" fmla="*/ 196053 w 948134"/>
                  <a:gd name="connsiteY30" fmla="*/ 472765 h 1919722"/>
                  <a:gd name="connsiteX31" fmla="*/ 145253 w 948134"/>
                  <a:gd name="connsiteY31" fmla="*/ 692984 h 1919722"/>
                  <a:gd name="connsiteX32" fmla="*/ 177909 w 948134"/>
                  <a:gd name="connsiteY32" fmla="*/ 637338 h 1919722"/>
                  <a:gd name="connsiteX33" fmla="*/ 496947 w 948134"/>
                  <a:gd name="connsiteY33" fmla="*/ 505188 h 1919722"/>
                  <a:gd name="connsiteX34" fmla="*/ 948134 w 948134"/>
                  <a:gd name="connsiteY34" fmla="*/ 956376 h 1919722"/>
                  <a:gd name="connsiteX35" fmla="*/ 948133 w 948134"/>
                  <a:gd name="connsiteY35" fmla="*/ 1468535 h 1919722"/>
                  <a:gd name="connsiteX36" fmla="*/ 496945 w 948134"/>
                  <a:gd name="connsiteY36" fmla="*/ 1919722 h 1919722"/>
                  <a:gd name="connsiteX37" fmla="*/ 496947 w 948134"/>
                  <a:gd name="connsiteY37" fmla="*/ 1919721 h 1919722"/>
                  <a:gd name="connsiteX38" fmla="*/ 515 w 948134"/>
                  <a:gd name="connsiteY38" fmla="*/ 1468533 h 1919722"/>
                  <a:gd name="connsiteX39" fmla="*/ 212996 w 948134"/>
                  <a:gd name="connsiteY39" fmla="*/ 1239495 h 1919722"/>
                  <a:gd name="connsiteX40" fmla="*/ 380231 w 948134"/>
                  <a:gd name="connsiteY40" fmla="*/ 1454183 h 1919722"/>
                  <a:gd name="connsiteX41" fmla="*/ 278092 w 948134"/>
                  <a:gd name="connsiteY41" fmla="*/ 1651999 h 1919722"/>
                  <a:gd name="connsiteX42" fmla="*/ 237237 w 948134"/>
                  <a:gd name="connsiteY42" fmla="*/ 1662588 h 1919722"/>
                  <a:gd name="connsiteX43" fmla="*/ 243420 w 948134"/>
                  <a:gd name="connsiteY43" fmla="*/ 1693218 h 1919722"/>
                  <a:gd name="connsiteX44" fmla="*/ 395909 w 948134"/>
                  <a:gd name="connsiteY44" fmla="*/ 1794294 h 1919722"/>
                  <a:gd name="connsiteX45" fmla="*/ 395907 w 948134"/>
                  <a:gd name="connsiteY45" fmla="*/ 1794296 h 1919722"/>
                  <a:gd name="connsiteX46" fmla="*/ 561402 w 948134"/>
                  <a:gd name="connsiteY46" fmla="*/ 1628801 h 1919722"/>
                  <a:gd name="connsiteX47" fmla="*/ 561403 w 948134"/>
                  <a:gd name="connsiteY47" fmla="*/ 813531 h 1919722"/>
                  <a:gd name="connsiteX48" fmla="*/ 395909 w 948134"/>
                  <a:gd name="connsiteY48" fmla="*/ 648036 h 1919722"/>
                  <a:gd name="connsiteX49" fmla="*/ 278886 w 948134"/>
                  <a:gd name="connsiteY49" fmla="*/ 696508 h 1919722"/>
                  <a:gd name="connsiteX50" fmla="*/ 247777 w 948134"/>
                  <a:gd name="connsiteY50" fmla="*/ 722344 h 1919722"/>
                  <a:gd name="connsiteX51" fmla="*/ 187103 w 948134"/>
                  <a:gd name="connsiteY51" fmla="*/ 801963 h 1919722"/>
                  <a:gd name="connsiteX52" fmla="*/ 151306 w 948134"/>
                  <a:gd name="connsiteY52" fmla="*/ 895447 h 1919722"/>
                  <a:gd name="connsiteX53" fmla="*/ 146358 w 948134"/>
                  <a:gd name="connsiteY53" fmla="*/ 976520 h 1919722"/>
                  <a:gd name="connsiteX54" fmla="*/ 45759 w 948134"/>
                  <a:gd name="connsiteY54" fmla="*/ 976520 h 1919722"/>
                  <a:gd name="connsiteX55" fmla="*/ 45759 w 948134"/>
                  <a:gd name="connsiteY55" fmla="*/ 956376 h 1919722"/>
                  <a:gd name="connsiteX56" fmla="*/ 45760 w 948134"/>
                  <a:gd name="connsiteY56" fmla="*/ 956361 h 1919722"/>
                  <a:gd name="connsiteX57" fmla="*/ 45760 w 948134"/>
                  <a:gd name="connsiteY57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699306 w 948134"/>
                  <a:gd name="connsiteY18" fmla="*/ 316802 h 1919722"/>
                  <a:gd name="connsiteX19" fmla="*/ 745911 w 948134"/>
                  <a:gd name="connsiteY19" fmla="*/ 298927 h 1919722"/>
                  <a:gd name="connsiteX20" fmla="*/ 791449 w 948134"/>
                  <a:gd name="connsiteY20" fmla="*/ 249697 h 1919722"/>
                  <a:gd name="connsiteX21" fmla="*/ 827871 w 948134"/>
                  <a:gd name="connsiteY21" fmla="*/ 136011 h 1919722"/>
                  <a:gd name="connsiteX22" fmla="*/ 176910 w 948134"/>
                  <a:gd name="connsiteY22" fmla="*/ 128867 h 1919722"/>
                  <a:gd name="connsiteX23" fmla="*/ 45760 w 948134"/>
                  <a:gd name="connsiteY23" fmla="*/ 0 h 1919722"/>
                  <a:gd name="connsiteX24" fmla="*/ 944650 w 948134"/>
                  <a:gd name="connsiteY24" fmla="*/ 0 h 1919722"/>
                  <a:gd name="connsiteX25" fmla="*/ 868002 w 948134"/>
                  <a:gd name="connsiteY25" fmla="*/ 282209 h 1919722"/>
                  <a:gd name="connsiteX26" fmla="*/ 812256 w 948134"/>
                  <a:gd name="connsiteY26" fmla="*/ 355376 h 1919722"/>
                  <a:gd name="connsiteX27" fmla="*/ 711217 w 948134"/>
                  <a:gd name="connsiteY27" fmla="*/ 390216 h 1919722"/>
                  <a:gd name="connsiteX28" fmla="*/ 367109 w 948134"/>
                  <a:gd name="connsiteY28" fmla="*/ 393391 h 1919722"/>
                  <a:gd name="connsiteX29" fmla="*/ 196053 w 948134"/>
                  <a:gd name="connsiteY29" fmla="*/ 472765 h 1919722"/>
                  <a:gd name="connsiteX30" fmla="*/ 145253 w 948134"/>
                  <a:gd name="connsiteY30" fmla="*/ 692984 h 1919722"/>
                  <a:gd name="connsiteX31" fmla="*/ 177909 w 948134"/>
                  <a:gd name="connsiteY31" fmla="*/ 637338 h 1919722"/>
                  <a:gd name="connsiteX32" fmla="*/ 496947 w 948134"/>
                  <a:gd name="connsiteY32" fmla="*/ 505188 h 1919722"/>
                  <a:gd name="connsiteX33" fmla="*/ 948134 w 948134"/>
                  <a:gd name="connsiteY33" fmla="*/ 956376 h 1919722"/>
                  <a:gd name="connsiteX34" fmla="*/ 948133 w 948134"/>
                  <a:gd name="connsiteY34" fmla="*/ 1468535 h 1919722"/>
                  <a:gd name="connsiteX35" fmla="*/ 496945 w 948134"/>
                  <a:gd name="connsiteY35" fmla="*/ 1919722 h 1919722"/>
                  <a:gd name="connsiteX36" fmla="*/ 496947 w 948134"/>
                  <a:gd name="connsiteY36" fmla="*/ 1919721 h 1919722"/>
                  <a:gd name="connsiteX37" fmla="*/ 515 w 948134"/>
                  <a:gd name="connsiteY37" fmla="*/ 1468533 h 1919722"/>
                  <a:gd name="connsiteX38" fmla="*/ 212996 w 948134"/>
                  <a:gd name="connsiteY38" fmla="*/ 1239495 h 1919722"/>
                  <a:gd name="connsiteX39" fmla="*/ 380231 w 948134"/>
                  <a:gd name="connsiteY39" fmla="*/ 1454183 h 1919722"/>
                  <a:gd name="connsiteX40" fmla="*/ 278092 w 948134"/>
                  <a:gd name="connsiteY40" fmla="*/ 1651999 h 1919722"/>
                  <a:gd name="connsiteX41" fmla="*/ 237237 w 948134"/>
                  <a:gd name="connsiteY41" fmla="*/ 1662588 h 1919722"/>
                  <a:gd name="connsiteX42" fmla="*/ 243420 w 948134"/>
                  <a:gd name="connsiteY42" fmla="*/ 1693218 h 1919722"/>
                  <a:gd name="connsiteX43" fmla="*/ 395909 w 948134"/>
                  <a:gd name="connsiteY43" fmla="*/ 1794294 h 1919722"/>
                  <a:gd name="connsiteX44" fmla="*/ 395907 w 948134"/>
                  <a:gd name="connsiteY44" fmla="*/ 1794296 h 1919722"/>
                  <a:gd name="connsiteX45" fmla="*/ 561402 w 948134"/>
                  <a:gd name="connsiteY45" fmla="*/ 1628801 h 1919722"/>
                  <a:gd name="connsiteX46" fmla="*/ 561403 w 948134"/>
                  <a:gd name="connsiteY46" fmla="*/ 813531 h 1919722"/>
                  <a:gd name="connsiteX47" fmla="*/ 395909 w 948134"/>
                  <a:gd name="connsiteY47" fmla="*/ 648036 h 1919722"/>
                  <a:gd name="connsiteX48" fmla="*/ 278886 w 948134"/>
                  <a:gd name="connsiteY48" fmla="*/ 696508 h 1919722"/>
                  <a:gd name="connsiteX49" fmla="*/ 247777 w 948134"/>
                  <a:gd name="connsiteY49" fmla="*/ 722344 h 1919722"/>
                  <a:gd name="connsiteX50" fmla="*/ 187103 w 948134"/>
                  <a:gd name="connsiteY50" fmla="*/ 801963 h 1919722"/>
                  <a:gd name="connsiteX51" fmla="*/ 151306 w 948134"/>
                  <a:gd name="connsiteY51" fmla="*/ 895447 h 1919722"/>
                  <a:gd name="connsiteX52" fmla="*/ 146358 w 948134"/>
                  <a:gd name="connsiteY52" fmla="*/ 976520 h 1919722"/>
                  <a:gd name="connsiteX53" fmla="*/ 45759 w 948134"/>
                  <a:gd name="connsiteY53" fmla="*/ 976520 h 1919722"/>
                  <a:gd name="connsiteX54" fmla="*/ 45759 w 948134"/>
                  <a:gd name="connsiteY54" fmla="*/ 956376 h 1919722"/>
                  <a:gd name="connsiteX55" fmla="*/ 45760 w 948134"/>
                  <a:gd name="connsiteY55" fmla="*/ 956361 h 1919722"/>
                  <a:gd name="connsiteX56" fmla="*/ 45760 w 948134"/>
                  <a:gd name="connsiteY56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45911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45911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45911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39495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380231 w 948134"/>
                  <a:gd name="connsiteY38" fmla="*/ 1454183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794296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395907 w 948134"/>
                  <a:gd name="connsiteY43" fmla="*/ 1815728 h 1919722"/>
                  <a:gd name="connsiteX44" fmla="*/ 561402 w 948134"/>
                  <a:gd name="connsiteY44" fmla="*/ 1628801 h 1919722"/>
                  <a:gd name="connsiteX45" fmla="*/ 561403 w 948134"/>
                  <a:gd name="connsiteY45" fmla="*/ 813531 h 1919722"/>
                  <a:gd name="connsiteX46" fmla="*/ 395909 w 948134"/>
                  <a:gd name="connsiteY46" fmla="*/ 648036 h 1919722"/>
                  <a:gd name="connsiteX47" fmla="*/ 278886 w 948134"/>
                  <a:gd name="connsiteY47" fmla="*/ 696508 h 1919722"/>
                  <a:gd name="connsiteX48" fmla="*/ 247777 w 948134"/>
                  <a:gd name="connsiteY48" fmla="*/ 722344 h 1919722"/>
                  <a:gd name="connsiteX49" fmla="*/ 187103 w 948134"/>
                  <a:gd name="connsiteY49" fmla="*/ 801963 h 1919722"/>
                  <a:gd name="connsiteX50" fmla="*/ 151306 w 948134"/>
                  <a:gd name="connsiteY50" fmla="*/ 895447 h 1919722"/>
                  <a:gd name="connsiteX51" fmla="*/ 146358 w 948134"/>
                  <a:gd name="connsiteY51" fmla="*/ 976520 h 1919722"/>
                  <a:gd name="connsiteX52" fmla="*/ 45759 w 948134"/>
                  <a:gd name="connsiteY52" fmla="*/ 976520 h 1919722"/>
                  <a:gd name="connsiteX53" fmla="*/ 45759 w 948134"/>
                  <a:gd name="connsiteY53" fmla="*/ 956376 h 1919722"/>
                  <a:gd name="connsiteX54" fmla="*/ 45760 w 948134"/>
                  <a:gd name="connsiteY54" fmla="*/ 956361 h 1919722"/>
                  <a:gd name="connsiteX55" fmla="*/ 45760 w 948134"/>
                  <a:gd name="connsiteY55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395909 w 948134"/>
                  <a:gd name="connsiteY42" fmla="*/ 1794294 h 1919722"/>
                  <a:gd name="connsiteX43" fmla="*/ 561402 w 948134"/>
                  <a:gd name="connsiteY43" fmla="*/ 1628801 h 1919722"/>
                  <a:gd name="connsiteX44" fmla="*/ 561403 w 948134"/>
                  <a:gd name="connsiteY44" fmla="*/ 813531 h 1919722"/>
                  <a:gd name="connsiteX45" fmla="*/ 395909 w 948134"/>
                  <a:gd name="connsiteY45" fmla="*/ 648036 h 1919722"/>
                  <a:gd name="connsiteX46" fmla="*/ 278886 w 948134"/>
                  <a:gd name="connsiteY46" fmla="*/ 696508 h 1919722"/>
                  <a:gd name="connsiteX47" fmla="*/ 247777 w 948134"/>
                  <a:gd name="connsiteY47" fmla="*/ 722344 h 1919722"/>
                  <a:gd name="connsiteX48" fmla="*/ 187103 w 948134"/>
                  <a:gd name="connsiteY48" fmla="*/ 801963 h 1919722"/>
                  <a:gd name="connsiteX49" fmla="*/ 151306 w 948134"/>
                  <a:gd name="connsiteY49" fmla="*/ 895447 h 1919722"/>
                  <a:gd name="connsiteX50" fmla="*/ 146358 w 948134"/>
                  <a:gd name="connsiteY50" fmla="*/ 976520 h 1919722"/>
                  <a:gd name="connsiteX51" fmla="*/ 45759 w 948134"/>
                  <a:gd name="connsiteY51" fmla="*/ 976520 h 1919722"/>
                  <a:gd name="connsiteX52" fmla="*/ 45759 w 948134"/>
                  <a:gd name="connsiteY52" fmla="*/ 956376 h 1919722"/>
                  <a:gd name="connsiteX53" fmla="*/ 45760 w 948134"/>
                  <a:gd name="connsiteY53" fmla="*/ 956361 h 1919722"/>
                  <a:gd name="connsiteX54" fmla="*/ 45760 w 948134"/>
                  <a:gd name="connsiteY54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407815 w 948134"/>
                  <a:gd name="connsiteY42" fmla="*/ 1820488 h 1919722"/>
                  <a:gd name="connsiteX43" fmla="*/ 561402 w 948134"/>
                  <a:gd name="connsiteY43" fmla="*/ 1628801 h 1919722"/>
                  <a:gd name="connsiteX44" fmla="*/ 561403 w 948134"/>
                  <a:gd name="connsiteY44" fmla="*/ 813531 h 1919722"/>
                  <a:gd name="connsiteX45" fmla="*/ 395909 w 948134"/>
                  <a:gd name="connsiteY45" fmla="*/ 648036 h 1919722"/>
                  <a:gd name="connsiteX46" fmla="*/ 278886 w 948134"/>
                  <a:gd name="connsiteY46" fmla="*/ 696508 h 1919722"/>
                  <a:gd name="connsiteX47" fmla="*/ 247777 w 948134"/>
                  <a:gd name="connsiteY47" fmla="*/ 722344 h 1919722"/>
                  <a:gd name="connsiteX48" fmla="*/ 187103 w 948134"/>
                  <a:gd name="connsiteY48" fmla="*/ 801963 h 1919722"/>
                  <a:gd name="connsiteX49" fmla="*/ 151306 w 948134"/>
                  <a:gd name="connsiteY49" fmla="*/ 895447 h 1919722"/>
                  <a:gd name="connsiteX50" fmla="*/ 146358 w 948134"/>
                  <a:gd name="connsiteY50" fmla="*/ 976520 h 1919722"/>
                  <a:gd name="connsiteX51" fmla="*/ 45759 w 948134"/>
                  <a:gd name="connsiteY51" fmla="*/ 976520 h 1919722"/>
                  <a:gd name="connsiteX52" fmla="*/ 45759 w 948134"/>
                  <a:gd name="connsiteY52" fmla="*/ 956376 h 1919722"/>
                  <a:gd name="connsiteX53" fmla="*/ 45760 w 948134"/>
                  <a:gd name="connsiteY53" fmla="*/ 956361 h 1919722"/>
                  <a:gd name="connsiteX54" fmla="*/ 45760 w 948134"/>
                  <a:gd name="connsiteY54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243420 w 948134"/>
                  <a:gd name="connsiteY41" fmla="*/ 1693218 h 1919722"/>
                  <a:gd name="connsiteX42" fmla="*/ 407815 w 948134"/>
                  <a:gd name="connsiteY42" fmla="*/ 1820488 h 1919722"/>
                  <a:gd name="connsiteX43" fmla="*/ 561402 w 948134"/>
                  <a:gd name="connsiteY43" fmla="*/ 1628801 h 1919722"/>
                  <a:gd name="connsiteX44" fmla="*/ 561403 w 948134"/>
                  <a:gd name="connsiteY44" fmla="*/ 813531 h 1919722"/>
                  <a:gd name="connsiteX45" fmla="*/ 395909 w 948134"/>
                  <a:gd name="connsiteY45" fmla="*/ 648036 h 1919722"/>
                  <a:gd name="connsiteX46" fmla="*/ 278886 w 948134"/>
                  <a:gd name="connsiteY46" fmla="*/ 696508 h 1919722"/>
                  <a:gd name="connsiteX47" fmla="*/ 247777 w 948134"/>
                  <a:gd name="connsiteY47" fmla="*/ 722344 h 1919722"/>
                  <a:gd name="connsiteX48" fmla="*/ 187103 w 948134"/>
                  <a:gd name="connsiteY48" fmla="*/ 801963 h 1919722"/>
                  <a:gd name="connsiteX49" fmla="*/ 151306 w 948134"/>
                  <a:gd name="connsiteY49" fmla="*/ 895447 h 1919722"/>
                  <a:gd name="connsiteX50" fmla="*/ 146358 w 948134"/>
                  <a:gd name="connsiteY50" fmla="*/ 976520 h 1919722"/>
                  <a:gd name="connsiteX51" fmla="*/ 45759 w 948134"/>
                  <a:gd name="connsiteY51" fmla="*/ 976520 h 1919722"/>
                  <a:gd name="connsiteX52" fmla="*/ 45759 w 948134"/>
                  <a:gd name="connsiteY52" fmla="*/ 956376 h 1919722"/>
                  <a:gd name="connsiteX53" fmla="*/ 45760 w 948134"/>
                  <a:gd name="connsiteY53" fmla="*/ 956361 h 1919722"/>
                  <a:gd name="connsiteX54" fmla="*/ 45760 w 948134"/>
                  <a:gd name="connsiteY54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247777 w 948134"/>
                  <a:gd name="connsiteY46" fmla="*/ 722344 h 1919722"/>
                  <a:gd name="connsiteX47" fmla="*/ 187103 w 948134"/>
                  <a:gd name="connsiteY47" fmla="*/ 801963 h 1919722"/>
                  <a:gd name="connsiteX48" fmla="*/ 151306 w 948134"/>
                  <a:gd name="connsiteY48" fmla="*/ 895447 h 1919722"/>
                  <a:gd name="connsiteX49" fmla="*/ 146358 w 948134"/>
                  <a:gd name="connsiteY49" fmla="*/ 976520 h 1919722"/>
                  <a:gd name="connsiteX50" fmla="*/ 45759 w 948134"/>
                  <a:gd name="connsiteY50" fmla="*/ 976520 h 1919722"/>
                  <a:gd name="connsiteX51" fmla="*/ 45759 w 948134"/>
                  <a:gd name="connsiteY51" fmla="*/ 956376 h 1919722"/>
                  <a:gd name="connsiteX52" fmla="*/ 45760 w 948134"/>
                  <a:gd name="connsiteY52" fmla="*/ 956361 h 1919722"/>
                  <a:gd name="connsiteX53" fmla="*/ 45760 w 948134"/>
                  <a:gd name="connsiteY53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78886 w 948134"/>
                  <a:gd name="connsiteY45" fmla="*/ 696508 h 1919722"/>
                  <a:gd name="connsiteX46" fmla="*/ 187103 w 948134"/>
                  <a:gd name="connsiteY46" fmla="*/ 801963 h 1919722"/>
                  <a:gd name="connsiteX47" fmla="*/ 151306 w 948134"/>
                  <a:gd name="connsiteY47" fmla="*/ 895447 h 1919722"/>
                  <a:gd name="connsiteX48" fmla="*/ 146358 w 948134"/>
                  <a:gd name="connsiteY48" fmla="*/ 976520 h 1919722"/>
                  <a:gd name="connsiteX49" fmla="*/ 45759 w 948134"/>
                  <a:gd name="connsiteY49" fmla="*/ 976520 h 1919722"/>
                  <a:gd name="connsiteX50" fmla="*/ 45759 w 948134"/>
                  <a:gd name="connsiteY50" fmla="*/ 956376 h 1919722"/>
                  <a:gd name="connsiteX51" fmla="*/ 45760 w 948134"/>
                  <a:gd name="connsiteY51" fmla="*/ 956361 h 1919722"/>
                  <a:gd name="connsiteX52" fmla="*/ 45760 w 948134"/>
                  <a:gd name="connsiteY52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187103 w 948134"/>
                  <a:gd name="connsiteY45" fmla="*/ 801963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187103 w 948134"/>
                  <a:gd name="connsiteY45" fmla="*/ 801963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12556 w 948134"/>
                  <a:gd name="connsiteY0" fmla="*/ 1336981 h 1919722"/>
                  <a:gd name="connsiteX1" fmla="*/ 88369 w 948134"/>
                  <a:gd name="connsiteY1" fmla="*/ 1450315 h 1919722"/>
                  <a:gd name="connsiteX2" fmla="*/ 155406 w 948134"/>
                  <a:gd name="connsiteY2" fmla="*/ 1658901 h 1919722"/>
                  <a:gd name="connsiteX3" fmla="*/ 310550 w 948134"/>
                  <a:gd name="connsiteY3" fmla="*/ 1455078 h 1919722"/>
                  <a:gd name="connsiteX4" fmla="*/ 212556 w 948134"/>
                  <a:gd name="connsiteY4" fmla="*/ 1336981 h 1919722"/>
                  <a:gd name="connsiteX5" fmla="*/ 586211 w 948134"/>
                  <a:gd name="connsiteY5" fmla="*/ 604334 h 1919722"/>
                  <a:gd name="connsiteX6" fmla="*/ 593889 w 948134"/>
                  <a:gd name="connsiteY6" fmla="*/ 613640 h 1919722"/>
                  <a:gd name="connsiteX7" fmla="*/ 656673 w 948134"/>
                  <a:gd name="connsiteY7" fmla="*/ 819180 h 1919722"/>
                  <a:gd name="connsiteX8" fmla="*/ 656673 w 948134"/>
                  <a:gd name="connsiteY8" fmla="*/ 1578370 h 1919722"/>
                  <a:gd name="connsiteX9" fmla="*/ 593889 w 948134"/>
                  <a:gd name="connsiteY9" fmla="*/ 1783910 h 1919722"/>
                  <a:gd name="connsiteX10" fmla="*/ 565509 w 948134"/>
                  <a:gd name="connsiteY10" fmla="*/ 1818307 h 1919722"/>
                  <a:gd name="connsiteX11" fmla="*/ 645641 w 948134"/>
                  <a:gd name="connsiteY11" fmla="*/ 1802129 h 1919722"/>
                  <a:gd name="connsiteX12" fmla="*/ 870168 w 948134"/>
                  <a:gd name="connsiteY12" fmla="*/ 1463398 h 1919722"/>
                  <a:gd name="connsiteX13" fmla="*/ 870168 w 948134"/>
                  <a:gd name="connsiteY13" fmla="*/ 955064 h 1919722"/>
                  <a:gd name="connsiteX14" fmla="*/ 645641 w 948134"/>
                  <a:gd name="connsiteY14" fmla="*/ 616332 h 1919722"/>
                  <a:gd name="connsiteX15" fmla="*/ 586211 w 948134"/>
                  <a:gd name="connsiteY15" fmla="*/ 604334 h 1919722"/>
                  <a:gd name="connsiteX16" fmla="*/ 176910 w 948134"/>
                  <a:gd name="connsiteY16" fmla="*/ 128867 h 1919722"/>
                  <a:gd name="connsiteX17" fmla="*/ 165004 w 948134"/>
                  <a:gd name="connsiteY17" fmla="*/ 378459 h 1919722"/>
                  <a:gd name="connsiteX18" fmla="*/ 731623 w 948134"/>
                  <a:gd name="connsiteY18" fmla="*/ 298927 h 1919722"/>
                  <a:gd name="connsiteX19" fmla="*/ 791449 w 948134"/>
                  <a:gd name="connsiteY19" fmla="*/ 249697 h 1919722"/>
                  <a:gd name="connsiteX20" fmla="*/ 827871 w 948134"/>
                  <a:gd name="connsiteY20" fmla="*/ 136011 h 1919722"/>
                  <a:gd name="connsiteX21" fmla="*/ 176910 w 948134"/>
                  <a:gd name="connsiteY21" fmla="*/ 128867 h 1919722"/>
                  <a:gd name="connsiteX22" fmla="*/ 45760 w 948134"/>
                  <a:gd name="connsiteY22" fmla="*/ 0 h 1919722"/>
                  <a:gd name="connsiteX23" fmla="*/ 944650 w 948134"/>
                  <a:gd name="connsiteY23" fmla="*/ 0 h 1919722"/>
                  <a:gd name="connsiteX24" fmla="*/ 868002 w 948134"/>
                  <a:gd name="connsiteY24" fmla="*/ 282209 h 1919722"/>
                  <a:gd name="connsiteX25" fmla="*/ 812256 w 948134"/>
                  <a:gd name="connsiteY25" fmla="*/ 355376 h 1919722"/>
                  <a:gd name="connsiteX26" fmla="*/ 711217 w 948134"/>
                  <a:gd name="connsiteY26" fmla="*/ 390216 h 1919722"/>
                  <a:gd name="connsiteX27" fmla="*/ 367109 w 948134"/>
                  <a:gd name="connsiteY27" fmla="*/ 393391 h 1919722"/>
                  <a:gd name="connsiteX28" fmla="*/ 196053 w 948134"/>
                  <a:gd name="connsiteY28" fmla="*/ 472765 h 1919722"/>
                  <a:gd name="connsiteX29" fmla="*/ 145253 w 948134"/>
                  <a:gd name="connsiteY29" fmla="*/ 692984 h 1919722"/>
                  <a:gd name="connsiteX30" fmla="*/ 177909 w 948134"/>
                  <a:gd name="connsiteY30" fmla="*/ 637338 h 1919722"/>
                  <a:gd name="connsiteX31" fmla="*/ 496947 w 948134"/>
                  <a:gd name="connsiteY31" fmla="*/ 505188 h 1919722"/>
                  <a:gd name="connsiteX32" fmla="*/ 948134 w 948134"/>
                  <a:gd name="connsiteY32" fmla="*/ 956376 h 1919722"/>
                  <a:gd name="connsiteX33" fmla="*/ 948133 w 948134"/>
                  <a:gd name="connsiteY33" fmla="*/ 1468535 h 1919722"/>
                  <a:gd name="connsiteX34" fmla="*/ 496945 w 948134"/>
                  <a:gd name="connsiteY34" fmla="*/ 1919722 h 1919722"/>
                  <a:gd name="connsiteX35" fmla="*/ 496947 w 948134"/>
                  <a:gd name="connsiteY35" fmla="*/ 1919721 h 1919722"/>
                  <a:gd name="connsiteX36" fmla="*/ 515 w 948134"/>
                  <a:gd name="connsiteY36" fmla="*/ 1468533 h 1919722"/>
                  <a:gd name="connsiteX37" fmla="*/ 212996 w 948134"/>
                  <a:gd name="connsiteY37" fmla="*/ 1256164 h 1919722"/>
                  <a:gd name="connsiteX38" fmla="*/ 406425 w 948134"/>
                  <a:gd name="connsiteY38" fmla="*/ 1456564 h 1919722"/>
                  <a:gd name="connsiteX39" fmla="*/ 278092 w 948134"/>
                  <a:gd name="connsiteY39" fmla="*/ 1651999 h 1919722"/>
                  <a:gd name="connsiteX40" fmla="*/ 237237 w 948134"/>
                  <a:gd name="connsiteY40" fmla="*/ 1662588 h 1919722"/>
                  <a:gd name="connsiteX41" fmla="*/ 407815 w 948134"/>
                  <a:gd name="connsiteY41" fmla="*/ 1820488 h 1919722"/>
                  <a:gd name="connsiteX42" fmla="*/ 561402 w 948134"/>
                  <a:gd name="connsiteY42" fmla="*/ 1628801 h 1919722"/>
                  <a:gd name="connsiteX43" fmla="*/ 561403 w 948134"/>
                  <a:gd name="connsiteY43" fmla="*/ 813531 h 1919722"/>
                  <a:gd name="connsiteX44" fmla="*/ 395909 w 948134"/>
                  <a:gd name="connsiteY44" fmla="*/ 648036 h 1919722"/>
                  <a:gd name="connsiteX45" fmla="*/ 222822 w 948134"/>
                  <a:gd name="connsiteY45" fmla="*/ 759100 h 1919722"/>
                  <a:gd name="connsiteX46" fmla="*/ 151306 w 948134"/>
                  <a:gd name="connsiteY46" fmla="*/ 895447 h 1919722"/>
                  <a:gd name="connsiteX47" fmla="*/ 146358 w 948134"/>
                  <a:gd name="connsiteY47" fmla="*/ 976520 h 1919722"/>
                  <a:gd name="connsiteX48" fmla="*/ 45759 w 948134"/>
                  <a:gd name="connsiteY48" fmla="*/ 976520 h 1919722"/>
                  <a:gd name="connsiteX49" fmla="*/ 45759 w 948134"/>
                  <a:gd name="connsiteY49" fmla="*/ 956376 h 1919722"/>
                  <a:gd name="connsiteX50" fmla="*/ 45760 w 948134"/>
                  <a:gd name="connsiteY50" fmla="*/ 956361 h 1919722"/>
                  <a:gd name="connsiteX51" fmla="*/ 45760 w 948134"/>
                  <a:gd name="connsiteY51" fmla="*/ 0 h 1919722"/>
                  <a:gd name="connsiteX0" fmla="*/ 233380 w 968958"/>
                  <a:gd name="connsiteY0" fmla="*/ 1336981 h 1919722"/>
                  <a:gd name="connsiteX1" fmla="*/ 109193 w 968958"/>
                  <a:gd name="connsiteY1" fmla="*/ 1450315 h 1919722"/>
                  <a:gd name="connsiteX2" fmla="*/ 176230 w 968958"/>
                  <a:gd name="connsiteY2" fmla="*/ 1658901 h 1919722"/>
                  <a:gd name="connsiteX3" fmla="*/ 331374 w 968958"/>
                  <a:gd name="connsiteY3" fmla="*/ 1455078 h 1919722"/>
                  <a:gd name="connsiteX4" fmla="*/ 233380 w 968958"/>
                  <a:gd name="connsiteY4" fmla="*/ 1336981 h 1919722"/>
                  <a:gd name="connsiteX5" fmla="*/ 607035 w 968958"/>
                  <a:gd name="connsiteY5" fmla="*/ 604334 h 1919722"/>
                  <a:gd name="connsiteX6" fmla="*/ 614713 w 968958"/>
                  <a:gd name="connsiteY6" fmla="*/ 613640 h 1919722"/>
                  <a:gd name="connsiteX7" fmla="*/ 677497 w 968958"/>
                  <a:gd name="connsiteY7" fmla="*/ 819180 h 1919722"/>
                  <a:gd name="connsiteX8" fmla="*/ 677497 w 968958"/>
                  <a:gd name="connsiteY8" fmla="*/ 1578370 h 1919722"/>
                  <a:gd name="connsiteX9" fmla="*/ 614713 w 968958"/>
                  <a:gd name="connsiteY9" fmla="*/ 1783910 h 1919722"/>
                  <a:gd name="connsiteX10" fmla="*/ 586333 w 968958"/>
                  <a:gd name="connsiteY10" fmla="*/ 1818307 h 1919722"/>
                  <a:gd name="connsiteX11" fmla="*/ 666465 w 968958"/>
                  <a:gd name="connsiteY11" fmla="*/ 1802129 h 1919722"/>
                  <a:gd name="connsiteX12" fmla="*/ 890992 w 968958"/>
                  <a:gd name="connsiteY12" fmla="*/ 1463398 h 1919722"/>
                  <a:gd name="connsiteX13" fmla="*/ 890992 w 968958"/>
                  <a:gd name="connsiteY13" fmla="*/ 955064 h 1919722"/>
                  <a:gd name="connsiteX14" fmla="*/ 666465 w 968958"/>
                  <a:gd name="connsiteY14" fmla="*/ 616332 h 1919722"/>
                  <a:gd name="connsiteX15" fmla="*/ 607035 w 968958"/>
                  <a:gd name="connsiteY15" fmla="*/ 604334 h 1919722"/>
                  <a:gd name="connsiteX16" fmla="*/ 197734 w 968958"/>
                  <a:gd name="connsiteY16" fmla="*/ 128867 h 1919722"/>
                  <a:gd name="connsiteX17" fmla="*/ 185828 w 968958"/>
                  <a:gd name="connsiteY17" fmla="*/ 378459 h 1919722"/>
                  <a:gd name="connsiteX18" fmla="*/ 752447 w 968958"/>
                  <a:gd name="connsiteY18" fmla="*/ 298927 h 1919722"/>
                  <a:gd name="connsiteX19" fmla="*/ 812273 w 968958"/>
                  <a:gd name="connsiteY19" fmla="*/ 249697 h 1919722"/>
                  <a:gd name="connsiteX20" fmla="*/ 848695 w 968958"/>
                  <a:gd name="connsiteY20" fmla="*/ 136011 h 1919722"/>
                  <a:gd name="connsiteX21" fmla="*/ 197734 w 968958"/>
                  <a:gd name="connsiteY21" fmla="*/ 128867 h 1919722"/>
                  <a:gd name="connsiteX22" fmla="*/ 66584 w 968958"/>
                  <a:gd name="connsiteY22" fmla="*/ 0 h 1919722"/>
                  <a:gd name="connsiteX23" fmla="*/ 965474 w 968958"/>
                  <a:gd name="connsiteY23" fmla="*/ 0 h 1919722"/>
                  <a:gd name="connsiteX24" fmla="*/ 888826 w 968958"/>
                  <a:gd name="connsiteY24" fmla="*/ 282209 h 1919722"/>
                  <a:gd name="connsiteX25" fmla="*/ 833080 w 968958"/>
                  <a:gd name="connsiteY25" fmla="*/ 355376 h 1919722"/>
                  <a:gd name="connsiteX26" fmla="*/ 732041 w 968958"/>
                  <a:gd name="connsiteY26" fmla="*/ 390216 h 1919722"/>
                  <a:gd name="connsiteX27" fmla="*/ 387933 w 968958"/>
                  <a:gd name="connsiteY27" fmla="*/ 393391 h 1919722"/>
                  <a:gd name="connsiteX28" fmla="*/ 216877 w 968958"/>
                  <a:gd name="connsiteY28" fmla="*/ 472765 h 1919722"/>
                  <a:gd name="connsiteX29" fmla="*/ 166077 w 968958"/>
                  <a:gd name="connsiteY29" fmla="*/ 692984 h 1919722"/>
                  <a:gd name="connsiteX30" fmla="*/ 198733 w 968958"/>
                  <a:gd name="connsiteY30" fmla="*/ 637338 h 1919722"/>
                  <a:gd name="connsiteX31" fmla="*/ 517771 w 968958"/>
                  <a:gd name="connsiteY31" fmla="*/ 505188 h 1919722"/>
                  <a:gd name="connsiteX32" fmla="*/ 968958 w 968958"/>
                  <a:gd name="connsiteY32" fmla="*/ 956376 h 1919722"/>
                  <a:gd name="connsiteX33" fmla="*/ 968957 w 968958"/>
                  <a:gd name="connsiteY33" fmla="*/ 1468535 h 1919722"/>
                  <a:gd name="connsiteX34" fmla="*/ 517769 w 968958"/>
                  <a:gd name="connsiteY34" fmla="*/ 1919722 h 1919722"/>
                  <a:gd name="connsiteX35" fmla="*/ 517771 w 968958"/>
                  <a:gd name="connsiteY35" fmla="*/ 1919721 h 1919722"/>
                  <a:gd name="connsiteX36" fmla="*/ 21339 w 968958"/>
                  <a:gd name="connsiteY36" fmla="*/ 1468533 h 1919722"/>
                  <a:gd name="connsiteX37" fmla="*/ 233820 w 968958"/>
                  <a:gd name="connsiteY37" fmla="*/ 1256164 h 1919722"/>
                  <a:gd name="connsiteX38" fmla="*/ 427249 w 968958"/>
                  <a:gd name="connsiteY38" fmla="*/ 1456564 h 1919722"/>
                  <a:gd name="connsiteX39" fmla="*/ 298916 w 968958"/>
                  <a:gd name="connsiteY39" fmla="*/ 1651999 h 1919722"/>
                  <a:gd name="connsiteX40" fmla="*/ 258061 w 968958"/>
                  <a:gd name="connsiteY40" fmla="*/ 1662588 h 1919722"/>
                  <a:gd name="connsiteX41" fmla="*/ 428639 w 968958"/>
                  <a:gd name="connsiteY41" fmla="*/ 1820488 h 1919722"/>
                  <a:gd name="connsiteX42" fmla="*/ 582226 w 968958"/>
                  <a:gd name="connsiteY42" fmla="*/ 1628801 h 1919722"/>
                  <a:gd name="connsiteX43" fmla="*/ 582227 w 968958"/>
                  <a:gd name="connsiteY43" fmla="*/ 813531 h 1919722"/>
                  <a:gd name="connsiteX44" fmla="*/ 416733 w 968958"/>
                  <a:gd name="connsiteY44" fmla="*/ 648036 h 1919722"/>
                  <a:gd name="connsiteX45" fmla="*/ 243646 w 968958"/>
                  <a:gd name="connsiteY45" fmla="*/ 759100 h 1919722"/>
                  <a:gd name="connsiteX46" fmla="*/ 172130 w 968958"/>
                  <a:gd name="connsiteY46" fmla="*/ 895447 h 1919722"/>
                  <a:gd name="connsiteX47" fmla="*/ 167182 w 968958"/>
                  <a:gd name="connsiteY47" fmla="*/ 976520 h 1919722"/>
                  <a:gd name="connsiteX48" fmla="*/ 66583 w 968958"/>
                  <a:gd name="connsiteY48" fmla="*/ 976520 h 1919722"/>
                  <a:gd name="connsiteX49" fmla="*/ 66583 w 968958"/>
                  <a:gd name="connsiteY49" fmla="*/ 956376 h 1919722"/>
                  <a:gd name="connsiteX50" fmla="*/ 66584 w 968958"/>
                  <a:gd name="connsiteY50" fmla="*/ 0 h 1919722"/>
                  <a:gd name="connsiteX0" fmla="*/ 212557 w 948135"/>
                  <a:gd name="connsiteY0" fmla="*/ 1336981 h 1919722"/>
                  <a:gd name="connsiteX1" fmla="*/ 88370 w 948135"/>
                  <a:gd name="connsiteY1" fmla="*/ 1450315 h 1919722"/>
                  <a:gd name="connsiteX2" fmla="*/ 155407 w 948135"/>
                  <a:gd name="connsiteY2" fmla="*/ 1658901 h 1919722"/>
                  <a:gd name="connsiteX3" fmla="*/ 310551 w 948135"/>
                  <a:gd name="connsiteY3" fmla="*/ 1455078 h 1919722"/>
                  <a:gd name="connsiteX4" fmla="*/ 212557 w 948135"/>
                  <a:gd name="connsiteY4" fmla="*/ 1336981 h 1919722"/>
                  <a:gd name="connsiteX5" fmla="*/ 586212 w 948135"/>
                  <a:gd name="connsiteY5" fmla="*/ 604334 h 1919722"/>
                  <a:gd name="connsiteX6" fmla="*/ 593890 w 948135"/>
                  <a:gd name="connsiteY6" fmla="*/ 613640 h 1919722"/>
                  <a:gd name="connsiteX7" fmla="*/ 656674 w 948135"/>
                  <a:gd name="connsiteY7" fmla="*/ 819180 h 1919722"/>
                  <a:gd name="connsiteX8" fmla="*/ 656674 w 948135"/>
                  <a:gd name="connsiteY8" fmla="*/ 1578370 h 1919722"/>
                  <a:gd name="connsiteX9" fmla="*/ 593890 w 948135"/>
                  <a:gd name="connsiteY9" fmla="*/ 1783910 h 1919722"/>
                  <a:gd name="connsiteX10" fmla="*/ 565510 w 948135"/>
                  <a:gd name="connsiteY10" fmla="*/ 1818307 h 1919722"/>
                  <a:gd name="connsiteX11" fmla="*/ 645642 w 948135"/>
                  <a:gd name="connsiteY11" fmla="*/ 1802129 h 1919722"/>
                  <a:gd name="connsiteX12" fmla="*/ 870169 w 948135"/>
                  <a:gd name="connsiteY12" fmla="*/ 1463398 h 1919722"/>
                  <a:gd name="connsiteX13" fmla="*/ 870169 w 948135"/>
                  <a:gd name="connsiteY13" fmla="*/ 955064 h 1919722"/>
                  <a:gd name="connsiteX14" fmla="*/ 645642 w 948135"/>
                  <a:gd name="connsiteY14" fmla="*/ 616332 h 1919722"/>
                  <a:gd name="connsiteX15" fmla="*/ 586212 w 948135"/>
                  <a:gd name="connsiteY15" fmla="*/ 604334 h 1919722"/>
                  <a:gd name="connsiteX16" fmla="*/ 176911 w 948135"/>
                  <a:gd name="connsiteY16" fmla="*/ 128867 h 1919722"/>
                  <a:gd name="connsiteX17" fmla="*/ 165005 w 948135"/>
                  <a:gd name="connsiteY17" fmla="*/ 378459 h 1919722"/>
                  <a:gd name="connsiteX18" fmla="*/ 731624 w 948135"/>
                  <a:gd name="connsiteY18" fmla="*/ 298927 h 1919722"/>
                  <a:gd name="connsiteX19" fmla="*/ 791450 w 948135"/>
                  <a:gd name="connsiteY19" fmla="*/ 249697 h 1919722"/>
                  <a:gd name="connsiteX20" fmla="*/ 827872 w 948135"/>
                  <a:gd name="connsiteY20" fmla="*/ 136011 h 1919722"/>
                  <a:gd name="connsiteX21" fmla="*/ 176911 w 948135"/>
                  <a:gd name="connsiteY21" fmla="*/ 128867 h 1919722"/>
                  <a:gd name="connsiteX22" fmla="*/ 45761 w 948135"/>
                  <a:gd name="connsiteY22" fmla="*/ 0 h 1919722"/>
                  <a:gd name="connsiteX23" fmla="*/ 944651 w 948135"/>
                  <a:gd name="connsiteY23" fmla="*/ 0 h 1919722"/>
                  <a:gd name="connsiteX24" fmla="*/ 868003 w 948135"/>
                  <a:gd name="connsiteY24" fmla="*/ 282209 h 1919722"/>
                  <a:gd name="connsiteX25" fmla="*/ 812257 w 948135"/>
                  <a:gd name="connsiteY25" fmla="*/ 355376 h 1919722"/>
                  <a:gd name="connsiteX26" fmla="*/ 711218 w 948135"/>
                  <a:gd name="connsiteY26" fmla="*/ 390216 h 1919722"/>
                  <a:gd name="connsiteX27" fmla="*/ 367110 w 948135"/>
                  <a:gd name="connsiteY27" fmla="*/ 393391 h 1919722"/>
                  <a:gd name="connsiteX28" fmla="*/ 196054 w 948135"/>
                  <a:gd name="connsiteY28" fmla="*/ 472765 h 1919722"/>
                  <a:gd name="connsiteX29" fmla="*/ 145254 w 948135"/>
                  <a:gd name="connsiteY29" fmla="*/ 692984 h 1919722"/>
                  <a:gd name="connsiteX30" fmla="*/ 177910 w 948135"/>
                  <a:gd name="connsiteY30" fmla="*/ 637338 h 1919722"/>
                  <a:gd name="connsiteX31" fmla="*/ 496948 w 948135"/>
                  <a:gd name="connsiteY31" fmla="*/ 505188 h 1919722"/>
                  <a:gd name="connsiteX32" fmla="*/ 948135 w 948135"/>
                  <a:gd name="connsiteY32" fmla="*/ 956376 h 1919722"/>
                  <a:gd name="connsiteX33" fmla="*/ 948134 w 948135"/>
                  <a:gd name="connsiteY33" fmla="*/ 1468535 h 1919722"/>
                  <a:gd name="connsiteX34" fmla="*/ 496946 w 948135"/>
                  <a:gd name="connsiteY34" fmla="*/ 1919722 h 1919722"/>
                  <a:gd name="connsiteX35" fmla="*/ 496948 w 948135"/>
                  <a:gd name="connsiteY35" fmla="*/ 1919721 h 1919722"/>
                  <a:gd name="connsiteX36" fmla="*/ 516 w 948135"/>
                  <a:gd name="connsiteY36" fmla="*/ 1468533 h 1919722"/>
                  <a:gd name="connsiteX37" fmla="*/ 212997 w 948135"/>
                  <a:gd name="connsiteY37" fmla="*/ 1256164 h 1919722"/>
                  <a:gd name="connsiteX38" fmla="*/ 406426 w 948135"/>
                  <a:gd name="connsiteY38" fmla="*/ 1456564 h 1919722"/>
                  <a:gd name="connsiteX39" fmla="*/ 278093 w 948135"/>
                  <a:gd name="connsiteY39" fmla="*/ 1651999 h 1919722"/>
                  <a:gd name="connsiteX40" fmla="*/ 237238 w 948135"/>
                  <a:gd name="connsiteY40" fmla="*/ 1662588 h 1919722"/>
                  <a:gd name="connsiteX41" fmla="*/ 407816 w 948135"/>
                  <a:gd name="connsiteY41" fmla="*/ 1820488 h 1919722"/>
                  <a:gd name="connsiteX42" fmla="*/ 561403 w 948135"/>
                  <a:gd name="connsiteY42" fmla="*/ 1628801 h 1919722"/>
                  <a:gd name="connsiteX43" fmla="*/ 561404 w 948135"/>
                  <a:gd name="connsiteY43" fmla="*/ 813531 h 1919722"/>
                  <a:gd name="connsiteX44" fmla="*/ 395910 w 948135"/>
                  <a:gd name="connsiteY44" fmla="*/ 648036 h 1919722"/>
                  <a:gd name="connsiteX45" fmla="*/ 222823 w 948135"/>
                  <a:gd name="connsiteY45" fmla="*/ 759100 h 1919722"/>
                  <a:gd name="connsiteX46" fmla="*/ 151307 w 948135"/>
                  <a:gd name="connsiteY46" fmla="*/ 895447 h 1919722"/>
                  <a:gd name="connsiteX47" fmla="*/ 146359 w 948135"/>
                  <a:gd name="connsiteY47" fmla="*/ 976520 h 1919722"/>
                  <a:gd name="connsiteX48" fmla="*/ 45760 w 948135"/>
                  <a:gd name="connsiteY48" fmla="*/ 976520 h 1919722"/>
                  <a:gd name="connsiteX49" fmla="*/ 45761 w 948135"/>
                  <a:gd name="connsiteY49" fmla="*/ 0 h 1919722"/>
                  <a:gd name="connsiteX0" fmla="*/ 212557 w 948135"/>
                  <a:gd name="connsiteY0" fmla="*/ 1336981 h 1919722"/>
                  <a:gd name="connsiteX1" fmla="*/ 88370 w 948135"/>
                  <a:gd name="connsiteY1" fmla="*/ 1450315 h 1919722"/>
                  <a:gd name="connsiteX2" fmla="*/ 155407 w 948135"/>
                  <a:gd name="connsiteY2" fmla="*/ 1658901 h 1919722"/>
                  <a:gd name="connsiteX3" fmla="*/ 310551 w 948135"/>
                  <a:gd name="connsiteY3" fmla="*/ 1455078 h 1919722"/>
                  <a:gd name="connsiteX4" fmla="*/ 212557 w 948135"/>
                  <a:gd name="connsiteY4" fmla="*/ 1336981 h 1919722"/>
                  <a:gd name="connsiteX5" fmla="*/ 586212 w 948135"/>
                  <a:gd name="connsiteY5" fmla="*/ 604334 h 1919722"/>
                  <a:gd name="connsiteX6" fmla="*/ 593890 w 948135"/>
                  <a:gd name="connsiteY6" fmla="*/ 613640 h 1919722"/>
                  <a:gd name="connsiteX7" fmla="*/ 656674 w 948135"/>
                  <a:gd name="connsiteY7" fmla="*/ 819180 h 1919722"/>
                  <a:gd name="connsiteX8" fmla="*/ 656674 w 948135"/>
                  <a:gd name="connsiteY8" fmla="*/ 1578370 h 1919722"/>
                  <a:gd name="connsiteX9" fmla="*/ 593890 w 948135"/>
                  <a:gd name="connsiteY9" fmla="*/ 1783910 h 1919722"/>
                  <a:gd name="connsiteX10" fmla="*/ 565510 w 948135"/>
                  <a:gd name="connsiteY10" fmla="*/ 1818307 h 1919722"/>
                  <a:gd name="connsiteX11" fmla="*/ 645642 w 948135"/>
                  <a:gd name="connsiteY11" fmla="*/ 1802129 h 1919722"/>
                  <a:gd name="connsiteX12" fmla="*/ 870169 w 948135"/>
                  <a:gd name="connsiteY12" fmla="*/ 1463398 h 1919722"/>
                  <a:gd name="connsiteX13" fmla="*/ 870169 w 948135"/>
                  <a:gd name="connsiteY13" fmla="*/ 955064 h 1919722"/>
                  <a:gd name="connsiteX14" fmla="*/ 645642 w 948135"/>
                  <a:gd name="connsiteY14" fmla="*/ 616332 h 1919722"/>
                  <a:gd name="connsiteX15" fmla="*/ 586212 w 948135"/>
                  <a:gd name="connsiteY15" fmla="*/ 604334 h 1919722"/>
                  <a:gd name="connsiteX16" fmla="*/ 176911 w 948135"/>
                  <a:gd name="connsiteY16" fmla="*/ 128867 h 1919722"/>
                  <a:gd name="connsiteX17" fmla="*/ 165005 w 948135"/>
                  <a:gd name="connsiteY17" fmla="*/ 378459 h 1919722"/>
                  <a:gd name="connsiteX18" fmla="*/ 731624 w 948135"/>
                  <a:gd name="connsiteY18" fmla="*/ 298927 h 1919722"/>
                  <a:gd name="connsiteX19" fmla="*/ 791450 w 948135"/>
                  <a:gd name="connsiteY19" fmla="*/ 249697 h 1919722"/>
                  <a:gd name="connsiteX20" fmla="*/ 827872 w 948135"/>
                  <a:gd name="connsiteY20" fmla="*/ 136011 h 1919722"/>
                  <a:gd name="connsiteX21" fmla="*/ 176911 w 948135"/>
                  <a:gd name="connsiteY21" fmla="*/ 128867 h 1919722"/>
                  <a:gd name="connsiteX22" fmla="*/ 79098 w 948135"/>
                  <a:gd name="connsiteY22" fmla="*/ 28575 h 1919722"/>
                  <a:gd name="connsiteX23" fmla="*/ 944651 w 948135"/>
                  <a:gd name="connsiteY23" fmla="*/ 0 h 1919722"/>
                  <a:gd name="connsiteX24" fmla="*/ 868003 w 948135"/>
                  <a:gd name="connsiteY24" fmla="*/ 282209 h 1919722"/>
                  <a:gd name="connsiteX25" fmla="*/ 812257 w 948135"/>
                  <a:gd name="connsiteY25" fmla="*/ 355376 h 1919722"/>
                  <a:gd name="connsiteX26" fmla="*/ 711218 w 948135"/>
                  <a:gd name="connsiteY26" fmla="*/ 390216 h 1919722"/>
                  <a:gd name="connsiteX27" fmla="*/ 367110 w 948135"/>
                  <a:gd name="connsiteY27" fmla="*/ 393391 h 1919722"/>
                  <a:gd name="connsiteX28" fmla="*/ 196054 w 948135"/>
                  <a:gd name="connsiteY28" fmla="*/ 472765 h 1919722"/>
                  <a:gd name="connsiteX29" fmla="*/ 145254 w 948135"/>
                  <a:gd name="connsiteY29" fmla="*/ 692984 h 1919722"/>
                  <a:gd name="connsiteX30" fmla="*/ 177910 w 948135"/>
                  <a:gd name="connsiteY30" fmla="*/ 637338 h 1919722"/>
                  <a:gd name="connsiteX31" fmla="*/ 496948 w 948135"/>
                  <a:gd name="connsiteY31" fmla="*/ 505188 h 1919722"/>
                  <a:gd name="connsiteX32" fmla="*/ 948135 w 948135"/>
                  <a:gd name="connsiteY32" fmla="*/ 956376 h 1919722"/>
                  <a:gd name="connsiteX33" fmla="*/ 948134 w 948135"/>
                  <a:gd name="connsiteY33" fmla="*/ 1468535 h 1919722"/>
                  <a:gd name="connsiteX34" fmla="*/ 496946 w 948135"/>
                  <a:gd name="connsiteY34" fmla="*/ 1919722 h 1919722"/>
                  <a:gd name="connsiteX35" fmla="*/ 496948 w 948135"/>
                  <a:gd name="connsiteY35" fmla="*/ 1919721 h 1919722"/>
                  <a:gd name="connsiteX36" fmla="*/ 516 w 948135"/>
                  <a:gd name="connsiteY36" fmla="*/ 1468533 h 1919722"/>
                  <a:gd name="connsiteX37" fmla="*/ 212997 w 948135"/>
                  <a:gd name="connsiteY37" fmla="*/ 1256164 h 1919722"/>
                  <a:gd name="connsiteX38" fmla="*/ 406426 w 948135"/>
                  <a:gd name="connsiteY38" fmla="*/ 1456564 h 1919722"/>
                  <a:gd name="connsiteX39" fmla="*/ 278093 w 948135"/>
                  <a:gd name="connsiteY39" fmla="*/ 1651999 h 1919722"/>
                  <a:gd name="connsiteX40" fmla="*/ 237238 w 948135"/>
                  <a:gd name="connsiteY40" fmla="*/ 1662588 h 1919722"/>
                  <a:gd name="connsiteX41" fmla="*/ 407816 w 948135"/>
                  <a:gd name="connsiteY41" fmla="*/ 1820488 h 1919722"/>
                  <a:gd name="connsiteX42" fmla="*/ 561403 w 948135"/>
                  <a:gd name="connsiteY42" fmla="*/ 1628801 h 1919722"/>
                  <a:gd name="connsiteX43" fmla="*/ 561404 w 948135"/>
                  <a:gd name="connsiteY43" fmla="*/ 813531 h 1919722"/>
                  <a:gd name="connsiteX44" fmla="*/ 395910 w 948135"/>
                  <a:gd name="connsiteY44" fmla="*/ 648036 h 1919722"/>
                  <a:gd name="connsiteX45" fmla="*/ 222823 w 948135"/>
                  <a:gd name="connsiteY45" fmla="*/ 759100 h 1919722"/>
                  <a:gd name="connsiteX46" fmla="*/ 151307 w 948135"/>
                  <a:gd name="connsiteY46" fmla="*/ 895447 h 1919722"/>
                  <a:gd name="connsiteX47" fmla="*/ 146359 w 948135"/>
                  <a:gd name="connsiteY47" fmla="*/ 976520 h 1919722"/>
                  <a:gd name="connsiteX48" fmla="*/ 45760 w 948135"/>
                  <a:gd name="connsiteY48" fmla="*/ 976520 h 1919722"/>
                  <a:gd name="connsiteX49" fmla="*/ 79098 w 948135"/>
                  <a:gd name="connsiteY49" fmla="*/ 28575 h 1919722"/>
                  <a:gd name="connsiteX0" fmla="*/ 212557 w 948135"/>
                  <a:gd name="connsiteY0" fmla="*/ 1376798 h 1959539"/>
                  <a:gd name="connsiteX1" fmla="*/ 88370 w 948135"/>
                  <a:gd name="connsiteY1" fmla="*/ 1490132 h 1959539"/>
                  <a:gd name="connsiteX2" fmla="*/ 155407 w 948135"/>
                  <a:gd name="connsiteY2" fmla="*/ 1698718 h 1959539"/>
                  <a:gd name="connsiteX3" fmla="*/ 310551 w 948135"/>
                  <a:gd name="connsiteY3" fmla="*/ 1494895 h 1959539"/>
                  <a:gd name="connsiteX4" fmla="*/ 212557 w 948135"/>
                  <a:gd name="connsiteY4" fmla="*/ 1376798 h 1959539"/>
                  <a:gd name="connsiteX5" fmla="*/ 586212 w 948135"/>
                  <a:gd name="connsiteY5" fmla="*/ 644151 h 1959539"/>
                  <a:gd name="connsiteX6" fmla="*/ 593890 w 948135"/>
                  <a:gd name="connsiteY6" fmla="*/ 653457 h 1959539"/>
                  <a:gd name="connsiteX7" fmla="*/ 656674 w 948135"/>
                  <a:gd name="connsiteY7" fmla="*/ 858997 h 1959539"/>
                  <a:gd name="connsiteX8" fmla="*/ 656674 w 948135"/>
                  <a:gd name="connsiteY8" fmla="*/ 1618187 h 1959539"/>
                  <a:gd name="connsiteX9" fmla="*/ 593890 w 948135"/>
                  <a:gd name="connsiteY9" fmla="*/ 1823727 h 1959539"/>
                  <a:gd name="connsiteX10" fmla="*/ 565510 w 948135"/>
                  <a:gd name="connsiteY10" fmla="*/ 1858124 h 1959539"/>
                  <a:gd name="connsiteX11" fmla="*/ 645642 w 948135"/>
                  <a:gd name="connsiteY11" fmla="*/ 1841946 h 1959539"/>
                  <a:gd name="connsiteX12" fmla="*/ 870169 w 948135"/>
                  <a:gd name="connsiteY12" fmla="*/ 1503215 h 1959539"/>
                  <a:gd name="connsiteX13" fmla="*/ 870169 w 948135"/>
                  <a:gd name="connsiteY13" fmla="*/ 994881 h 1959539"/>
                  <a:gd name="connsiteX14" fmla="*/ 645642 w 948135"/>
                  <a:gd name="connsiteY14" fmla="*/ 656149 h 1959539"/>
                  <a:gd name="connsiteX15" fmla="*/ 586212 w 948135"/>
                  <a:gd name="connsiteY15" fmla="*/ 644151 h 1959539"/>
                  <a:gd name="connsiteX16" fmla="*/ 176911 w 948135"/>
                  <a:gd name="connsiteY16" fmla="*/ 168684 h 1959539"/>
                  <a:gd name="connsiteX17" fmla="*/ 165005 w 948135"/>
                  <a:gd name="connsiteY17" fmla="*/ 418276 h 1959539"/>
                  <a:gd name="connsiteX18" fmla="*/ 731624 w 948135"/>
                  <a:gd name="connsiteY18" fmla="*/ 338744 h 1959539"/>
                  <a:gd name="connsiteX19" fmla="*/ 791450 w 948135"/>
                  <a:gd name="connsiteY19" fmla="*/ 289514 h 1959539"/>
                  <a:gd name="connsiteX20" fmla="*/ 827872 w 948135"/>
                  <a:gd name="connsiteY20" fmla="*/ 175828 h 1959539"/>
                  <a:gd name="connsiteX21" fmla="*/ 176911 w 948135"/>
                  <a:gd name="connsiteY21" fmla="*/ 168684 h 1959539"/>
                  <a:gd name="connsiteX22" fmla="*/ 79098 w 948135"/>
                  <a:gd name="connsiteY22" fmla="*/ 68392 h 1959539"/>
                  <a:gd name="connsiteX23" fmla="*/ 944651 w 948135"/>
                  <a:gd name="connsiteY23" fmla="*/ 75536 h 1959539"/>
                  <a:gd name="connsiteX24" fmla="*/ 868003 w 948135"/>
                  <a:gd name="connsiteY24" fmla="*/ 322026 h 1959539"/>
                  <a:gd name="connsiteX25" fmla="*/ 812257 w 948135"/>
                  <a:gd name="connsiteY25" fmla="*/ 395193 h 1959539"/>
                  <a:gd name="connsiteX26" fmla="*/ 711218 w 948135"/>
                  <a:gd name="connsiteY26" fmla="*/ 430033 h 1959539"/>
                  <a:gd name="connsiteX27" fmla="*/ 367110 w 948135"/>
                  <a:gd name="connsiteY27" fmla="*/ 433208 h 1959539"/>
                  <a:gd name="connsiteX28" fmla="*/ 196054 w 948135"/>
                  <a:gd name="connsiteY28" fmla="*/ 512582 h 1959539"/>
                  <a:gd name="connsiteX29" fmla="*/ 145254 w 948135"/>
                  <a:gd name="connsiteY29" fmla="*/ 732801 h 1959539"/>
                  <a:gd name="connsiteX30" fmla="*/ 177910 w 948135"/>
                  <a:gd name="connsiteY30" fmla="*/ 677155 h 1959539"/>
                  <a:gd name="connsiteX31" fmla="*/ 496948 w 948135"/>
                  <a:gd name="connsiteY31" fmla="*/ 545005 h 1959539"/>
                  <a:gd name="connsiteX32" fmla="*/ 948135 w 948135"/>
                  <a:gd name="connsiteY32" fmla="*/ 996193 h 1959539"/>
                  <a:gd name="connsiteX33" fmla="*/ 948134 w 948135"/>
                  <a:gd name="connsiteY33" fmla="*/ 1508352 h 1959539"/>
                  <a:gd name="connsiteX34" fmla="*/ 496946 w 948135"/>
                  <a:gd name="connsiteY34" fmla="*/ 1959539 h 1959539"/>
                  <a:gd name="connsiteX35" fmla="*/ 496948 w 948135"/>
                  <a:gd name="connsiteY35" fmla="*/ 1959538 h 1959539"/>
                  <a:gd name="connsiteX36" fmla="*/ 516 w 948135"/>
                  <a:gd name="connsiteY36" fmla="*/ 1508350 h 1959539"/>
                  <a:gd name="connsiteX37" fmla="*/ 212997 w 948135"/>
                  <a:gd name="connsiteY37" fmla="*/ 1295981 h 1959539"/>
                  <a:gd name="connsiteX38" fmla="*/ 406426 w 948135"/>
                  <a:gd name="connsiteY38" fmla="*/ 1496381 h 1959539"/>
                  <a:gd name="connsiteX39" fmla="*/ 278093 w 948135"/>
                  <a:gd name="connsiteY39" fmla="*/ 1691816 h 1959539"/>
                  <a:gd name="connsiteX40" fmla="*/ 237238 w 948135"/>
                  <a:gd name="connsiteY40" fmla="*/ 1702405 h 1959539"/>
                  <a:gd name="connsiteX41" fmla="*/ 407816 w 948135"/>
                  <a:gd name="connsiteY41" fmla="*/ 1860305 h 1959539"/>
                  <a:gd name="connsiteX42" fmla="*/ 561403 w 948135"/>
                  <a:gd name="connsiteY42" fmla="*/ 1668618 h 1959539"/>
                  <a:gd name="connsiteX43" fmla="*/ 561404 w 948135"/>
                  <a:gd name="connsiteY43" fmla="*/ 853348 h 1959539"/>
                  <a:gd name="connsiteX44" fmla="*/ 395910 w 948135"/>
                  <a:gd name="connsiteY44" fmla="*/ 687853 h 1959539"/>
                  <a:gd name="connsiteX45" fmla="*/ 222823 w 948135"/>
                  <a:gd name="connsiteY45" fmla="*/ 798917 h 1959539"/>
                  <a:gd name="connsiteX46" fmla="*/ 151307 w 948135"/>
                  <a:gd name="connsiteY46" fmla="*/ 935264 h 1959539"/>
                  <a:gd name="connsiteX47" fmla="*/ 146359 w 948135"/>
                  <a:gd name="connsiteY47" fmla="*/ 1016337 h 1959539"/>
                  <a:gd name="connsiteX48" fmla="*/ 45760 w 948135"/>
                  <a:gd name="connsiteY48" fmla="*/ 1016337 h 1959539"/>
                  <a:gd name="connsiteX49" fmla="*/ 79098 w 948135"/>
                  <a:gd name="connsiteY49" fmla="*/ 68392 h 1959539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70169 w 948135"/>
                  <a:gd name="connsiteY13" fmla="*/ 926489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7016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86212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86212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593890 w 948135"/>
                  <a:gd name="connsiteY6" fmla="*/ 585065 h 1891147"/>
                  <a:gd name="connsiteX7" fmla="*/ 656674 w 948135"/>
                  <a:gd name="connsiteY7" fmla="*/ 790605 h 1891147"/>
                  <a:gd name="connsiteX8" fmla="*/ 656674 w 948135"/>
                  <a:gd name="connsiteY8" fmla="*/ 1549795 h 1891147"/>
                  <a:gd name="connsiteX9" fmla="*/ 593890 w 948135"/>
                  <a:gd name="connsiteY9" fmla="*/ 1755335 h 1891147"/>
                  <a:gd name="connsiteX10" fmla="*/ 565510 w 948135"/>
                  <a:gd name="connsiteY10" fmla="*/ 1789732 h 1891147"/>
                  <a:gd name="connsiteX11" fmla="*/ 645642 w 948135"/>
                  <a:gd name="connsiteY11" fmla="*/ 1773554 h 1891147"/>
                  <a:gd name="connsiteX12" fmla="*/ 851119 w 948135"/>
                  <a:gd name="connsiteY12" fmla="*/ 1434823 h 1891147"/>
                  <a:gd name="connsiteX13" fmla="*/ 851119 w 948135"/>
                  <a:gd name="connsiteY13" fmla="*/ 924108 h 1891147"/>
                  <a:gd name="connsiteX14" fmla="*/ 645642 w 948135"/>
                  <a:gd name="connsiteY14" fmla="*/ 587757 h 1891147"/>
                  <a:gd name="connsiteX15" fmla="*/ 557637 w 948135"/>
                  <a:gd name="connsiteY15" fmla="*/ 575759 h 1891147"/>
                  <a:gd name="connsiteX16" fmla="*/ 176911 w 948135"/>
                  <a:gd name="connsiteY16" fmla="*/ 100292 h 1891147"/>
                  <a:gd name="connsiteX17" fmla="*/ 165005 w 948135"/>
                  <a:gd name="connsiteY17" fmla="*/ 349884 h 1891147"/>
                  <a:gd name="connsiteX18" fmla="*/ 731624 w 948135"/>
                  <a:gd name="connsiteY18" fmla="*/ 270352 h 1891147"/>
                  <a:gd name="connsiteX19" fmla="*/ 791450 w 948135"/>
                  <a:gd name="connsiteY19" fmla="*/ 221122 h 1891147"/>
                  <a:gd name="connsiteX20" fmla="*/ 827872 w 948135"/>
                  <a:gd name="connsiteY20" fmla="*/ 107436 h 1891147"/>
                  <a:gd name="connsiteX21" fmla="*/ 176911 w 948135"/>
                  <a:gd name="connsiteY21" fmla="*/ 100292 h 1891147"/>
                  <a:gd name="connsiteX22" fmla="*/ 79098 w 948135"/>
                  <a:gd name="connsiteY22" fmla="*/ 0 h 1891147"/>
                  <a:gd name="connsiteX23" fmla="*/ 944651 w 948135"/>
                  <a:gd name="connsiteY23" fmla="*/ 7144 h 1891147"/>
                  <a:gd name="connsiteX24" fmla="*/ 868003 w 948135"/>
                  <a:gd name="connsiteY24" fmla="*/ 253634 h 1891147"/>
                  <a:gd name="connsiteX25" fmla="*/ 812257 w 948135"/>
                  <a:gd name="connsiteY25" fmla="*/ 326801 h 1891147"/>
                  <a:gd name="connsiteX26" fmla="*/ 711218 w 948135"/>
                  <a:gd name="connsiteY26" fmla="*/ 361641 h 1891147"/>
                  <a:gd name="connsiteX27" fmla="*/ 367110 w 948135"/>
                  <a:gd name="connsiteY27" fmla="*/ 364816 h 1891147"/>
                  <a:gd name="connsiteX28" fmla="*/ 196054 w 948135"/>
                  <a:gd name="connsiteY28" fmla="*/ 444190 h 1891147"/>
                  <a:gd name="connsiteX29" fmla="*/ 145254 w 948135"/>
                  <a:gd name="connsiteY29" fmla="*/ 664409 h 1891147"/>
                  <a:gd name="connsiteX30" fmla="*/ 177910 w 948135"/>
                  <a:gd name="connsiteY30" fmla="*/ 608763 h 1891147"/>
                  <a:gd name="connsiteX31" fmla="*/ 496948 w 948135"/>
                  <a:gd name="connsiteY31" fmla="*/ 476613 h 1891147"/>
                  <a:gd name="connsiteX32" fmla="*/ 948135 w 948135"/>
                  <a:gd name="connsiteY32" fmla="*/ 927801 h 1891147"/>
                  <a:gd name="connsiteX33" fmla="*/ 948134 w 948135"/>
                  <a:gd name="connsiteY33" fmla="*/ 1439960 h 1891147"/>
                  <a:gd name="connsiteX34" fmla="*/ 496946 w 948135"/>
                  <a:gd name="connsiteY34" fmla="*/ 1891147 h 1891147"/>
                  <a:gd name="connsiteX35" fmla="*/ 496948 w 948135"/>
                  <a:gd name="connsiteY35" fmla="*/ 1891146 h 1891147"/>
                  <a:gd name="connsiteX36" fmla="*/ 516 w 948135"/>
                  <a:gd name="connsiteY36" fmla="*/ 1439958 h 1891147"/>
                  <a:gd name="connsiteX37" fmla="*/ 212997 w 948135"/>
                  <a:gd name="connsiteY37" fmla="*/ 1227589 h 1891147"/>
                  <a:gd name="connsiteX38" fmla="*/ 406426 w 948135"/>
                  <a:gd name="connsiteY38" fmla="*/ 1427989 h 1891147"/>
                  <a:gd name="connsiteX39" fmla="*/ 278093 w 948135"/>
                  <a:gd name="connsiteY39" fmla="*/ 1623424 h 1891147"/>
                  <a:gd name="connsiteX40" fmla="*/ 237238 w 948135"/>
                  <a:gd name="connsiteY40" fmla="*/ 1634013 h 1891147"/>
                  <a:gd name="connsiteX41" fmla="*/ 407816 w 948135"/>
                  <a:gd name="connsiteY41" fmla="*/ 1791913 h 1891147"/>
                  <a:gd name="connsiteX42" fmla="*/ 561403 w 948135"/>
                  <a:gd name="connsiteY42" fmla="*/ 1600226 h 1891147"/>
                  <a:gd name="connsiteX43" fmla="*/ 561404 w 948135"/>
                  <a:gd name="connsiteY43" fmla="*/ 784956 h 1891147"/>
                  <a:gd name="connsiteX44" fmla="*/ 395910 w 948135"/>
                  <a:gd name="connsiteY44" fmla="*/ 619461 h 1891147"/>
                  <a:gd name="connsiteX45" fmla="*/ 222823 w 948135"/>
                  <a:gd name="connsiteY45" fmla="*/ 730525 h 1891147"/>
                  <a:gd name="connsiteX46" fmla="*/ 151307 w 948135"/>
                  <a:gd name="connsiteY46" fmla="*/ 866872 h 1891147"/>
                  <a:gd name="connsiteX47" fmla="*/ 146359 w 948135"/>
                  <a:gd name="connsiteY47" fmla="*/ 947945 h 1891147"/>
                  <a:gd name="connsiteX48" fmla="*/ 45760 w 948135"/>
                  <a:gd name="connsiteY48" fmla="*/ 947945 h 1891147"/>
                  <a:gd name="connsiteX49" fmla="*/ 79098 w 948135"/>
                  <a:gd name="connsiteY49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51307 w 948135"/>
                  <a:gd name="connsiteY45" fmla="*/ 866872 h 1891147"/>
                  <a:gd name="connsiteX46" fmla="*/ 146359 w 948135"/>
                  <a:gd name="connsiteY46" fmla="*/ 947945 h 1891147"/>
                  <a:gd name="connsiteX47" fmla="*/ 45760 w 948135"/>
                  <a:gd name="connsiteY47" fmla="*/ 947945 h 1891147"/>
                  <a:gd name="connsiteX48" fmla="*/ 79098 w 948135"/>
                  <a:gd name="connsiteY48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  <a:gd name="connsiteX0" fmla="*/ 212557 w 948135"/>
                  <a:gd name="connsiteY0" fmla="*/ 1308406 h 1891147"/>
                  <a:gd name="connsiteX1" fmla="*/ 88370 w 948135"/>
                  <a:gd name="connsiteY1" fmla="*/ 1421740 h 1891147"/>
                  <a:gd name="connsiteX2" fmla="*/ 155407 w 948135"/>
                  <a:gd name="connsiteY2" fmla="*/ 1630326 h 1891147"/>
                  <a:gd name="connsiteX3" fmla="*/ 310551 w 948135"/>
                  <a:gd name="connsiteY3" fmla="*/ 1426503 h 1891147"/>
                  <a:gd name="connsiteX4" fmla="*/ 212557 w 948135"/>
                  <a:gd name="connsiteY4" fmla="*/ 1308406 h 1891147"/>
                  <a:gd name="connsiteX5" fmla="*/ 557637 w 948135"/>
                  <a:gd name="connsiteY5" fmla="*/ 575759 h 1891147"/>
                  <a:gd name="connsiteX6" fmla="*/ 656674 w 948135"/>
                  <a:gd name="connsiteY6" fmla="*/ 790605 h 1891147"/>
                  <a:gd name="connsiteX7" fmla="*/ 656674 w 948135"/>
                  <a:gd name="connsiteY7" fmla="*/ 1549795 h 1891147"/>
                  <a:gd name="connsiteX8" fmla="*/ 593890 w 948135"/>
                  <a:gd name="connsiteY8" fmla="*/ 1755335 h 1891147"/>
                  <a:gd name="connsiteX9" fmla="*/ 565510 w 948135"/>
                  <a:gd name="connsiteY9" fmla="*/ 1789732 h 1891147"/>
                  <a:gd name="connsiteX10" fmla="*/ 645642 w 948135"/>
                  <a:gd name="connsiteY10" fmla="*/ 1773554 h 1891147"/>
                  <a:gd name="connsiteX11" fmla="*/ 851119 w 948135"/>
                  <a:gd name="connsiteY11" fmla="*/ 1434823 h 1891147"/>
                  <a:gd name="connsiteX12" fmla="*/ 851119 w 948135"/>
                  <a:gd name="connsiteY12" fmla="*/ 924108 h 1891147"/>
                  <a:gd name="connsiteX13" fmla="*/ 645642 w 948135"/>
                  <a:gd name="connsiteY13" fmla="*/ 587757 h 1891147"/>
                  <a:gd name="connsiteX14" fmla="*/ 557637 w 948135"/>
                  <a:gd name="connsiteY14" fmla="*/ 575759 h 1891147"/>
                  <a:gd name="connsiteX15" fmla="*/ 176911 w 948135"/>
                  <a:gd name="connsiteY15" fmla="*/ 100292 h 1891147"/>
                  <a:gd name="connsiteX16" fmla="*/ 165005 w 948135"/>
                  <a:gd name="connsiteY16" fmla="*/ 349884 h 1891147"/>
                  <a:gd name="connsiteX17" fmla="*/ 731624 w 948135"/>
                  <a:gd name="connsiteY17" fmla="*/ 270352 h 1891147"/>
                  <a:gd name="connsiteX18" fmla="*/ 791450 w 948135"/>
                  <a:gd name="connsiteY18" fmla="*/ 221122 h 1891147"/>
                  <a:gd name="connsiteX19" fmla="*/ 827872 w 948135"/>
                  <a:gd name="connsiteY19" fmla="*/ 107436 h 1891147"/>
                  <a:gd name="connsiteX20" fmla="*/ 176911 w 948135"/>
                  <a:gd name="connsiteY20" fmla="*/ 100292 h 1891147"/>
                  <a:gd name="connsiteX21" fmla="*/ 79098 w 948135"/>
                  <a:gd name="connsiteY21" fmla="*/ 0 h 1891147"/>
                  <a:gd name="connsiteX22" fmla="*/ 944651 w 948135"/>
                  <a:gd name="connsiteY22" fmla="*/ 7144 h 1891147"/>
                  <a:gd name="connsiteX23" fmla="*/ 868003 w 948135"/>
                  <a:gd name="connsiteY23" fmla="*/ 253634 h 1891147"/>
                  <a:gd name="connsiteX24" fmla="*/ 812257 w 948135"/>
                  <a:gd name="connsiteY24" fmla="*/ 326801 h 1891147"/>
                  <a:gd name="connsiteX25" fmla="*/ 711218 w 948135"/>
                  <a:gd name="connsiteY25" fmla="*/ 361641 h 1891147"/>
                  <a:gd name="connsiteX26" fmla="*/ 367110 w 948135"/>
                  <a:gd name="connsiteY26" fmla="*/ 364816 h 1891147"/>
                  <a:gd name="connsiteX27" fmla="*/ 196054 w 948135"/>
                  <a:gd name="connsiteY27" fmla="*/ 444190 h 1891147"/>
                  <a:gd name="connsiteX28" fmla="*/ 145254 w 948135"/>
                  <a:gd name="connsiteY28" fmla="*/ 664409 h 1891147"/>
                  <a:gd name="connsiteX29" fmla="*/ 177910 w 948135"/>
                  <a:gd name="connsiteY29" fmla="*/ 608763 h 1891147"/>
                  <a:gd name="connsiteX30" fmla="*/ 496948 w 948135"/>
                  <a:gd name="connsiteY30" fmla="*/ 476613 h 1891147"/>
                  <a:gd name="connsiteX31" fmla="*/ 948135 w 948135"/>
                  <a:gd name="connsiteY31" fmla="*/ 927801 h 1891147"/>
                  <a:gd name="connsiteX32" fmla="*/ 948134 w 948135"/>
                  <a:gd name="connsiteY32" fmla="*/ 1439960 h 1891147"/>
                  <a:gd name="connsiteX33" fmla="*/ 496946 w 948135"/>
                  <a:gd name="connsiteY33" fmla="*/ 1891147 h 1891147"/>
                  <a:gd name="connsiteX34" fmla="*/ 496948 w 948135"/>
                  <a:gd name="connsiteY34" fmla="*/ 1891146 h 1891147"/>
                  <a:gd name="connsiteX35" fmla="*/ 516 w 948135"/>
                  <a:gd name="connsiteY35" fmla="*/ 1439958 h 1891147"/>
                  <a:gd name="connsiteX36" fmla="*/ 212997 w 948135"/>
                  <a:gd name="connsiteY36" fmla="*/ 1227589 h 1891147"/>
                  <a:gd name="connsiteX37" fmla="*/ 406426 w 948135"/>
                  <a:gd name="connsiteY37" fmla="*/ 1427989 h 1891147"/>
                  <a:gd name="connsiteX38" fmla="*/ 278093 w 948135"/>
                  <a:gd name="connsiteY38" fmla="*/ 1623424 h 1891147"/>
                  <a:gd name="connsiteX39" fmla="*/ 237238 w 948135"/>
                  <a:gd name="connsiteY39" fmla="*/ 1634013 h 1891147"/>
                  <a:gd name="connsiteX40" fmla="*/ 407816 w 948135"/>
                  <a:gd name="connsiteY40" fmla="*/ 1791913 h 1891147"/>
                  <a:gd name="connsiteX41" fmla="*/ 561403 w 948135"/>
                  <a:gd name="connsiteY41" fmla="*/ 1600226 h 1891147"/>
                  <a:gd name="connsiteX42" fmla="*/ 561404 w 948135"/>
                  <a:gd name="connsiteY42" fmla="*/ 784956 h 1891147"/>
                  <a:gd name="connsiteX43" fmla="*/ 395910 w 948135"/>
                  <a:gd name="connsiteY43" fmla="*/ 619461 h 1891147"/>
                  <a:gd name="connsiteX44" fmla="*/ 222823 w 948135"/>
                  <a:gd name="connsiteY44" fmla="*/ 730525 h 1891147"/>
                  <a:gd name="connsiteX45" fmla="*/ 146359 w 948135"/>
                  <a:gd name="connsiteY45" fmla="*/ 947945 h 1891147"/>
                  <a:gd name="connsiteX46" fmla="*/ 45760 w 948135"/>
                  <a:gd name="connsiteY46" fmla="*/ 947945 h 1891147"/>
                  <a:gd name="connsiteX47" fmla="*/ 79098 w 948135"/>
                  <a:gd name="connsiteY47" fmla="*/ 0 h 189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48135" h="1891147">
                    <a:moveTo>
                      <a:pt x="212557" y="1308406"/>
                    </a:moveTo>
                    <a:cubicBezTo>
                      <a:pt x="149333" y="1309993"/>
                      <a:pt x="97895" y="1351419"/>
                      <a:pt x="88370" y="1421740"/>
                    </a:cubicBezTo>
                    <a:cubicBezTo>
                      <a:pt x="78845" y="1492061"/>
                      <a:pt x="95210" y="1570794"/>
                      <a:pt x="155407" y="1630326"/>
                    </a:cubicBezTo>
                    <a:cubicBezTo>
                      <a:pt x="170361" y="1530313"/>
                      <a:pt x="315313" y="1537307"/>
                      <a:pt x="310551" y="1426503"/>
                    </a:cubicBezTo>
                    <a:cubicBezTo>
                      <a:pt x="310551" y="1339512"/>
                      <a:pt x="275781" y="1306819"/>
                      <a:pt x="212557" y="1308406"/>
                    </a:cubicBezTo>
                    <a:close/>
                    <a:moveTo>
                      <a:pt x="557637" y="575759"/>
                    </a:moveTo>
                    <a:cubicBezTo>
                      <a:pt x="666849" y="659280"/>
                      <a:pt x="654618" y="733278"/>
                      <a:pt x="656674" y="790605"/>
                    </a:cubicBezTo>
                    <a:cubicBezTo>
                      <a:pt x="658730" y="847932"/>
                      <a:pt x="656674" y="1296732"/>
                      <a:pt x="656674" y="1549795"/>
                    </a:cubicBezTo>
                    <a:cubicBezTo>
                      <a:pt x="656674" y="1625932"/>
                      <a:pt x="633529" y="1696663"/>
                      <a:pt x="593890" y="1755335"/>
                    </a:cubicBezTo>
                    <a:lnTo>
                      <a:pt x="565510" y="1789732"/>
                    </a:lnTo>
                    <a:lnTo>
                      <a:pt x="645642" y="1773554"/>
                    </a:lnTo>
                    <a:cubicBezTo>
                      <a:pt x="777587" y="1717746"/>
                      <a:pt x="851119" y="1558521"/>
                      <a:pt x="851119" y="1434823"/>
                    </a:cubicBezTo>
                    <a:lnTo>
                      <a:pt x="851119" y="924108"/>
                    </a:lnTo>
                    <a:cubicBezTo>
                      <a:pt x="851119" y="812315"/>
                      <a:pt x="777587" y="643565"/>
                      <a:pt x="645642" y="587757"/>
                    </a:cubicBezTo>
                    <a:cubicBezTo>
                      <a:pt x="616307" y="583758"/>
                      <a:pt x="589354" y="574996"/>
                      <a:pt x="557637" y="575759"/>
                    </a:cubicBezTo>
                    <a:close/>
                    <a:moveTo>
                      <a:pt x="176911" y="100292"/>
                    </a:moveTo>
                    <a:lnTo>
                      <a:pt x="165005" y="349884"/>
                    </a:lnTo>
                    <a:cubicBezTo>
                      <a:pt x="200306" y="232972"/>
                      <a:pt x="681985" y="282286"/>
                      <a:pt x="731624" y="270352"/>
                    </a:cubicBezTo>
                    <a:cubicBezTo>
                      <a:pt x="781263" y="258418"/>
                      <a:pt x="776270" y="237533"/>
                      <a:pt x="791450" y="221122"/>
                    </a:cubicBezTo>
                    <a:lnTo>
                      <a:pt x="827872" y="107436"/>
                    </a:lnTo>
                    <a:lnTo>
                      <a:pt x="176911" y="100292"/>
                    </a:lnTo>
                    <a:close/>
                    <a:moveTo>
                      <a:pt x="79098" y="0"/>
                    </a:moveTo>
                    <a:lnTo>
                      <a:pt x="944651" y="7144"/>
                    </a:lnTo>
                    <a:lnTo>
                      <a:pt x="868003" y="253634"/>
                    </a:lnTo>
                    <a:cubicBezTo>
                      <a:pt x="849421" y="278023"/>
                      <a:pt x="863357" y="290799"/>
                      <a:pt x="812257" y="326801"/>
                    </a:cubicBezTo>
                    <a:cubicBezTo>
                      <a:pt x="761158" y="362803"/>
                      <a:pt x="744898" y="350028"/>
                      <a:pt x="711218" y="361641"/>
                    </a:cubicBezTo>
                    <a:cubicBezTo>
                      <a:pt x="596515" y="362699"/>
                      <a:pt x="452970" y="351058"/>
                      <a:pt x="367110" y="364816"/>
                    </a:cubicBezTo>
                    <a:cubicBezTo>
                      <a:pt x="281249" y="378574"/>
                      <a:pt x="233030" y="394258"/>
                      <a:pt x="196054" y="444190"/>
                    </a:cubicBezTo>
                    <a:cubicBezTo>
                      <a:pt x="159078" y="494123"/>
                      <a:pt x="144196" y="568777"/>
                      <a:pt x="145254" y="664409"/>
                    </a:cubicBezTo>
                    <a:lnTo>
                      <a:pt x="177910" y="608763"/>
                    </a:lnTo>
                    <a:cubicBezTo>
                      <a:pt x="259560" y="527115"/>
                      <a:pt x="372356" y="476613"/>
                      <a:pt x="496948" y="476613"/>
                    </a:cubicBezTo>
                    <a:cubicBezTo>
                      <a:pt x="746131" y="476613"/>
                      <a:pt x="948135" y="678617"/>
                      <a:pt x="948135" y="927801"/>
                    </a:cubicBezTo>
                    <a:cubicBezTo>
                      <a:pt x="948135" y="1098520"/>
                      <a:pt x="948134" y="1269241"/>
                      <a:pt x="948134" y="1439960"/>
                    </a:cubicBezTo>
                    <a:cubicBezTo>
                      <a:pt x="948134" y="1689143"/>
                      <a:pt x="746130" y="1891147"/>
                      <a:pt x="496946" y="1891147"/>
                    </a:cubicBezTo>
                    <a:cubicBezTo>
                      <a:pt x="496947" y="1891147"/>
                      <a:pt x="496947" y="1891146"/>
                      <a:pt x="496948" y="1891146"/>
                    </a:cubicBezTo>
                    <a:cubicBezTo>
                      <a:pt x="247764" y="1891146"/>
                      <a:pt x="-13162" y="1685373"/>
                      <a:pt x="516" y="1439958"/>
                    </a:cubicBezTo>
                    <a:cubicBezTo>
                      <a:pt x="-2475" y="1308843"/>
                      <a:pt x="100102" y="1227203"/>
                      <a:pt x="212997" y="1227589"/>
                    </a:cubicBezTo>
                    <a:cubicBezTo>
                      <a:pt x="325892" y="1227975"/>
                      <a:pt x="409864" y="1323917"/>
                      <a:pt x="406426" y="1427989"/>
                    </a:cubicBezTo>
                    <a:cubicBezTo>
                      <a:pt x="402988" y="1532061"/>
                      <a:pt x="338116" y="1590833"/>
                      <a:pt x="278093" y="1623424"/>
                    </a:cubicBezTo>
                    <a:lnTo>
                      <a:pt x="237238" y="1634013"/>
                    </a:lnTo>
                    <a:cubicBezTo>
                      <a:pt x="244091" y="1769990"/>
                      <a:pt x="350957" y="1789286"/>
                      <a:pt x="407816" y="1791913"/>
                    </a:cubicBezTo>
                    <a:cubicBezTo>
                      <a:pt x="464675" y="1794540"/>
                      <a:pt x="535805" y="1768052"/>
                      <a:pt x="561403" y="1600226"/>
                    </a:cubicBezTo>
                    <a:cubicBezTo>
                      <a:pt x="587001" y="1432400"/>
                      <a:pt x="561404" y="1056713"/>
                      <a:pt x="561404" y="784956"/>
                    </a:cubicBezTo>
                    <a:cubicBezTo>
                      <a:pt x="561404" y="693556"/>
                      <a:pt x="495203" y="616626"/>
                      <a:pt x="395910" y="619461"/>
                    </a:cubicBezTo>
                    <a:cubicBezTo>
                      <a:pt x="296617" y="622296"/>
                      <a:pt x="254890" y="692447"/>
                      <a:pt x="222823" y="730525"/>
                    </a:cubicBezTo>
                    <a:cubicBezTo>
                      <a:pt x="190756" y="768603"/>
                      <a:pt x="161582" y="871227"/>
                      <a:pt x="146359" y="947945"/>
                    </a:cubicBezTo>
                    <a:lnTo>
                      <a:pt x="45760" y="947945"/>
                    </a:lnTo>
                    <a:lnTo>
                      <a:pt x="79098" y="0"/>
                    </a:lnTo>
                    <a:close/>
                  </a:path>
                </a:pathLst>
              </a:custGeom>
              <a:gradFill>
                <a:gsLst>
                  <a:gs pos="50000">
                    <a:schemeClr val="bg1"/>
                  </a:gs>
                  <a:gs pos="0">
                    <a:sysClr val="window" lastClr="FFFFFF">
                      <a:lumMod val="95000"/>
                    </a:sysClr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25" name="フリーフォーム: 図形 1224">
                <a:extLst>
                  <a:ext uri="{FF2B5EF4-FFF2-40B4-BE49-F238E27FC236}">
                    <a16:creationId xmlns:a16="http://schemas.microsoft.com/office/drawing/2014/main" id="{BE698828-03CD-42FC-9F0C-DA21D61658BD}"/>
                  </a:ext>
                </a:extLst>
              </p:cNvPr>
              <p:cNvSpPr/>
              <p:nvPr/>
            </p:nvSpPr>
            <p:spPr>
              <a:xfrm>
                <a:off x="336615" y="4741600"/>
                <a:ext cx="3242090" cy="3242090"/>
              </a:xfrm>
              <a:custGeom>
                <a:avLst/>
                <a:gdLst>
                  <a:gd name="connsiteX0" fmla="*/ 1621045 w 3242090"/>
                  <a:gd name="connsiteY0" fmla="*/ 3124200 h 3242090"/>
                  <a:gd name="connsiteX1" fmla="*/ 1679991 w 3242090"/>
                  <a:gd name="connsiteY1" fmla="*/ 3183145 h 3242090"/>
                  <a:gd name="connsiteX2" fmla="*/ 1621045 w 3242090"/>
                  <a:gd name="connsiteY2" fmla="*/ 3242090 h 3242090"/>
                  <a:gd name="connsiteX3" fmla="*/ 1562099 w 3242090"/>
                  <a:gd name="connsiteY3" fmla="*/ 3183145 h 3242090"/>
                  <a:gd name="connsiteX4" fmla="*/ 1621045 w 3242090"/>
                  <a:gd name="connsiteY4" fmla="*/ 3124200 h 3242090"/>
                  <a:gd name="connsiteX5" fmla="*/ 1800135 w 3242090"/>
                  <a:gd name="connsiteY5" fmla="*/ 3111853 h 3242090"/>
                  <a:gd name="connsiteX6" fmla="*/ 1823475 w 3242090"/>
                  <a:gd name="connsiteY6" fmla="*/ 3113619 h 3242090"/>
                  <a:gd name="connsiteX7" fmla="*/ 1843626 w 3242090"/>
                  <a:gd name="connsiteY7" fmla="*/ 3123845 h 3242090"/>
                  <a:gd name="connsiteX8" fmla="*/ 1865900 w 3242090"/>
                  <a:gd name="connsiteY8" fmla="*/ 3163077 h 3242090"/>
                  <a:gd name="connsiteX9" fmla="*/ 1814673 w 3242090"/>
                  <a:gd name="connsiteY9" fmla="*/ 3228843 h 3242090"/>
                  <a:gd name="connsiteX10" fmla="*/ 1748908 w 3242090"/>
                  <a:gd name="connsiteY10" fmla="*/ 3177616 h 3242090"/>
                  <a:gd name="connsiteX11" fmla="*/ 1800135 w 3242090"/>
                  <a:gd name="connsiteY11" fmla="*/ 3111853 h 3242090"/>
                  <a:gd name="connsiteX12" fmla="*/ 1414032 w 3242090"/>
                  <a:gd name="connsiteY12" fmla="*/ 3109877 h 3242090"/>
                  <a:gd name="connsiteX13" fmla="*/ 1464298 w 3242090"/>
                  <a:gd name="connsiteY13" fmla="*/ 3176378 h 3242090"/>
                  <a:gd name="connsiteX14" fmla="*/ 1397796 w 3242090"/>
                  <a:gd name="connsiteY14" fmla="*/ 3226644 h 3242090"/>
                  <a:gd name="connsiteX15" fmla="*/ 1347529 w 3242090"/>
                  <a:gd name="connsiteY15" fmla="*/ 3160142 h 3242090"/>
                  <a:gd name="connsiteX16" fmla="*/ 1414032 w 3242090"/>
                  <a:gd name="connsiteY16" fmla="*/ 3109877 h 3242090"/>
                  <a:gd name="connsiteX17" fmla="*/ 2027102 w 3242090"/>
                  <a:gd name="connsiteY17" fmla="*/ 3071518 h 3242090"/>
                  <a:gd name="connsiteX18" fmla="*/ 2048470 w 3242090"/>
                  <a:gd name="connsiteY18" fmla="*/ 3078871 h 3242090"/>
                  <a:gd name="connsiteX19" fmla="*/ 2075934 w 3242090"/>
                  <a:gd name="connsiteY19" fmla="*/ 3114662 h 3242090"/>
                  <a:gd name="connsiteX20" fmla="*/ 2034253 w 3242090"/>
                  <a:gd name="connsiteY20" fmla="*/ 3186856 h 3242090"/>
                  <a:gd name="connsiteX21" fmla="*/ 1962059 w 3242090"/>
                  <a:gd name="connsiteY21" fmla="*/ 3145175 h 3242090"/>
                  <a:gd name="connsiteX22" fmla="*/ 2003741 w 3242090"/>
                  <a:gd name="connsiteY22" fmla="*/ 3072983 h 3242090"/>
                  <a:gd name="connsiteX23" fmla="*/ 2027102 w 3242090"/>
                  <a:gd name="connsiteY23" fmla="*/ 3071518 h 3242090"/>
                  <a:gd name="connsiteX24" fmla="*/ 1208639 w 3242090"/>
                  <a:gd name="connsiteY24" fmla="*/ 3071517 h 3242090"/>
                  <a:gd name="connsiteX25" fmla="*/ 1232000 w 3242090"/>
                  <a:gd name="connsiteY25" fmla="*/ 3072981 h 3242090"/>
                  <a:gd name="connsiteX26" fmla="*/ 1273681 w 3242090"/>
                  <a:gd name="connsiteY26" fmla="*/ 3145174 h 3242090"/>
                  <a:gd name="connsiteX27" fmla="*/ 1201488 w 3242090"/>
                  <a:gd name="connsiteY27" fmla="*/ 3186854 h 3242090"/>
                  <a:gd name="connsiteX28" fmla="*/ 1159807 w 3242090"/>
                  <a:gd name="connsiteY28" fmla="*/ 3114662 h 3242090"/>
                  <a:gd name="connsiteX29" fmla="*/ 1208639 w 3242090"/>
                  <a:gd name="connsiteY29" fmla="*/ 3071517 h 3242090"/>
                  <a:gd name="connsiteX30" fmla="*/ 2209186 w 3242090"/>
                  <a:gd name="connsiteY30" fmla="*/ 3009586 h 3242090"/>
                  <a:gd name="connsiteX31" fmla="*/ 2231297 w 3242090"/>
                  <a:gd name="connsiteY31" fmla="*/ 3014247 h 3242090"/>
                  <a:gd name="connsiteX32" fmla="*/ 2262965 w 3242090"/>
                  <a:gd name="connsiteY32" fmla="*/ 3046378 h 3242090"/>
                  <a:gd name="connsiteX33" fmla="*/ 2230506 w 3242090"/>
                  <a:gd name="connsiteY33" fmla="*/ 3123161 h 3242090"/>
                  <a:gd name="connsiteX34" fmla="*/ 2153723 w 3242090"/>
                  <a:gd name="connsiteY34" fmla="*/ 3090701 h 3242090"/>
                  <a:gd name="connsiteX35" fmla="*/ 2186182 w 3242090"/>
                  <a:gd name="connsiteY35" fmla="*/ 3013920 h 3242090"/>
                  <a:gd name="connsiteX36" fmla="*/ 2209186 w 3242090"/>
                  <a:gd name="connsiteY36" fmla="*/ 3009586 h 3242090"/>
                  <a:gd name="connsiteX37" fmla="*/ 1012811 w 3242090"/>
                  <a:gd name="connsiteY37" fmla="*/ 3000900 h 3242090"/>
                  <a:gd name="connsiteX38" fmla="*/ 1035748 w 3242090"/>
                  <a:gd name="connsiteY38" fmla="*/ 3005567 h 3242090"/>
                  <a:gd name="connsiteX39" fmla="*/ 1067089 w 3242090"/>
                  <a:gd name="connsiteY39" fmla="*/ 3082812 h 3242090"/>
                  <a:gd name="connsiteX40" fmla="*/ 989844 w 3242090"/>
                  <a:gd name="connsiteY40" fmla="*/ 3114153 h 3242090"/>
                  <a:gd name="connsiteX41" fmla="*/ 958502 w 3242090"/>
                  <a:gd name="connsiteY41" fmla="*/ 3036909 h 3242090"/>
                  <a:gd name="connsiteX42" fmla="*/ 1012811 w 3242090"/>
                  <a:gd name="connsiteY42" fmla="*/ 3000900 h 3242090"/>
                  <a:gd name="connsiteX43" fmla="*/ 2394810 w 3242090"/>
                  <a:gd name="connsiteY43" fmla="*/ 2915356 h 3242090"/>
                  <a:gd name="connsiteX44" fmla="*/ 2417353 w 3242090"/>
                  <a:gd name="connsiteY44" fmla="*/ 2916928 h 3242090"/>
                  <a:gd name="connsiteX45" fmla="*/ 2453144 w 3242090"/>
                  <a:gd name="connsiteY45" fmla="*/ 2944391 h 3242090"/>
                  <a:gd name="connsiteX46" fmla="*/ 2431569 w 3242090"/>
                  <a:gd name="connsiteY46" fmla="*/ 3024913 h 3242090"/>
                  <a:gd name="connsiteX47" fmla="*/ 2351047 w 3242090"/>
                  <a:gd name="connsiteY47" fmla="*/ 3003337 h 3242090"/>
                  <a:gd name="connsiteX48" fmla="*/ 2372623 w 3242090"/>
                  <a:gd name="connsiteY48" fmla="*/ 2922817 h 3242090"/>
                  <a:gd name="connsiteX49" fmla="*/ 2394810 w 3242090"/>
                  <a:gd name="connsiteY49" fmla="*/ 2915356 h 3242090"/>
                  <a:gd name="connsiteX50" fmla="*/ 840931 w 3242090"/>
                  <a:gd name="connsiteY50" fmla="*/ 2915355 h 3242090"/>
                  <a:gd name="connsiteX51" fmla="*/ 863118 w 3242090"/>
                  <a:gd name="connsiteY51" fmla="*/ 2922816 h 3242090"/>
                  <a:gd name="connsiteX52" fmla="*/ 884694 w 3242090"/>
                  <a:gd name="connsiteY52" fmla="*/ 3003337 h 3242090"/>
                  <a:gd name="connsiteX53" fmla="*/ 804173 w 3242090"/>
                  <a:gd name="connsiteY53" fmla="*/ 3024911 h 3242090"/>
                  <a:gd name="connsiteX54" fmla="*/ 782597 w 3242090"/>
                  <a:gd name="connsiteY54" fmla="*/ 2944391 h 3242090"/>
                  <a:gd name="connsiteX55" fmla="*/ 840931 w 3242090"/>
                  <a:gd name="connsiteY55" fmla="*/ 2915355 h 3242090"/>
                  <a:gd name="connsiteX56" fmla="*/ 2571090 w 3242090"/>
                  <a:gd name="connsiteY56" fmla="*/ 2808830 h 3242090"/>
                  <a:gd name="connsiteX57" fmla="*/ 2609995 w 3242090"/>
                  <a:gd name="connsiteY57" fmla="*/ 2831670 h 3242090"/>
                  <a:gd name="connsiteX58" fmla="*/ 2598515 w 3242090"/>
                  <a:gd name="connsiteY58" fmla="*/ 2914237 h 3242090"/>
                  <a:gd name="connsiteX59" fmla="*/ 2515947 w 3242090"/>
                  <a:gd name="connsiteY59" fmla="*/ 2902757 h 3242090"/>
                  <a:gd name="connsiteX60" fmla="*/ 2527428 w 3242090"/>
                  <a:gd name="connsiteY60" fmla="*/ 2820190 h 3242090"/>
                  <a:gd name="connsiteX61" fmla="*/ 2571090 w 3242090"/>
                  <a:gd name="connsiteY61" fmla="*/ 2808830 h 3242090"/>
                  <a:gd name="connsiteX62" fmla="*/ 670113 w 3242090"/>
                  <a:gd name="connsiteY62" fmla="*/ 2795585 h 3242090"/>
                  <a:gd name="connsiteX63" fmla="*/ 691061 w 3242090"/>
                  <a:gd name="connsiteY63" fmla="*/ 2806031 h 3242090"/>
                  <a:gd name="connsiteX64" fmla="*/ 701342 w 3242090"/>
                  <a:gd name="connsiteY64" fmla="*/ 2888756 h 3242090"/>
                  <a:gd name="connsiteX65" fmla="*/ 618617 w 3242090"/>
                  <a:gd name="connsiteY65" fmla="*/ 2899035 h 3242090"/>
                  <a:gd name="connsiteX66" fmla="*/ 608336 w 3242090"/>
                  <a:gd name="connsiteY66" fmla="*/ 2816311 h 3242090"/>
                  <a:gd name="connsiteX67" fmla="*/ 670113 w 3242090"/>
                  <a:gd name="connsiteY67" fmla="*/ 2795585 h 3242090"/>
                  <a:gd name="connsiteX68" fmla="*/ 2725618 w 3242090"/>
                  <a:gd name="connsiteY68" fmla="*/ 2666672 h 3242090"/>
                  <a:gd name="connsiteX69" fmla="*/ 2767298 w 3242090"/>
                  <a:gd name="connsiteY69" fmla="*/ 2683936 h 3242090"/>
                  <a:gd name="connsiteX70" fmla="*/ 2767298 w 3242090"/>
                  <a:gd name="connsiteY70" fmla="*/ 2767298 h 3242090"/>
                  <a:gd name="connsiteX71" fmla="*/ 2683936 w 3242090"/>
                  <a:gd name="connsiteY71" fmla="*/ 2767298 h 3242090"/>
                  <a:gd name="connsiteX72" fmla="*/ 2683937 w 3242090"/>
                  <a:gd name="connsiteY72" fmla="*/ 2683937 h 3242090"/>
                  <a:gd name="connsiteX73" fmla="*/ 2725618 w 3242090"/>
                  <a:gd name="connsiteY73" fmla="*/ 2666672 h 3242090"/>
                  <a:gd name="connsiteX74" fmla="*/ 516472 w 3242090"/>
                  <a:gd name="connsiteY74" fmla="*/ 2666672 h 3242090"/>
                  <a:gd name="connsiteX75" fmla="*/ 558153 w 3242090"/>
                  <a:gd name="connsiteY75" fmla="*/ 2683937 h 3242090"/>
                  <a:gd name="connsiteX76" fmla="*/ 558154 w 3242090"/>
                  <a:gd name="connsiteY76" fmla="*/ 2767298 h 3242090"/>
                  <a:gd name="connsiteX77" fmla="*/ 474792 w 3242090"/>
                  <a:gd name="connsiteY77" fmla="*/ 2767298 h 3242090"/>
                  <a:gd name="connsiteX78" fmla="*/ 474792 w 3242090"/>
                  <a:gd name="connsiteY78" fmla="*/ 2683936 h 3242090"/>
                  <a:gd name="connsiteX79" fmla="*/ 516472 w 3242090"/>
                  <a:gd name="connsiteY79" fmla="*/ 2666672 h 3242090"/>
                  <a:gd name="connsiteX80" fmla="*/ 2862393 w 3242090"/>
                  <a:gd name="connsiteY80" fmla="*/ 2523140 h 3242090"/>
                  <a:gd name="connsiteX81" fmla="*/ 2883341 w 3242090"/>
                  <a:gd name="connsiteY81" fmla="*/ 2533585 h 3242090"/>
                  <a:gd name="connsiteX82" fmla="*/ 2893620 w 3242090"/>
                  <a:gd name="connsiteY82" fmla="*/ 2616310 h 3242090"/>
                  <a:gd name="connsiteX83" fmla="*/ 2810896 w 3242090"/>
                  <a:gd name="connsiteY83" fmla="*/ 2626591 h 3242090"/>
                  <a:gd name="connsiteX84" fmla="*/ 2800616 w 3242090"/>
                  <a:gd name="connsiteY84" fmla="*/ 2543866 h 3242090"/>
                  <a:gd name="connsiteX85" fmla="*/ 2862393 w 3242090"/>
                  <a:gd name="connsiteY85" fmla="*/ 2523140 h 3242090"/>
                  <a:gd name="connsiteX86" fmla="*/ 382994 w 3242090"/>
                  <a:gd name="connsiteY86" fmla="*/ 2504588 h 3242090"/>
                  <a:gd name="connsiteX87" fmla="*/ 421900 w 3242090"/>
                  <a:gd name="connsiteY87" fmla="*/ 2527428 h 3242090"/>
                  <a:gd name="connsiteX88" fmla="*/ 410421 w 3242090"/>
                  <a:gd name="connsiteY88" fmla="*/ 2609995 h 3242090"/>
                  <a:gd name="connsiteX89" fmla="*/ 327853 w 3242090"/>
                  <a:gd name="connsiteY89" fmla="*/ 2598515 h 3242090"/>
                  <a:gd name="connsiteX90" fmla="*/ 339334 w 3242090"/>
                  <a:gd name="connsiteY90" fmla="*/ 2515947 h 3242090"/>
                  <a:gd name="connsiteX91" fmla="*/ 382994 w 3242090"/>
                  <a:gd name="connsiteY91" fmla="*/ 2504588 h 3242090"/>
                  <a:gd name="connsiteX92" fmla="*/ 260939 w 3242090"/>
                  <a:gd name="connsiteY92" fmla="*/ 2343587 h 3242090"/>
                  <a:gd name="connsiteX93" fmla="*/ 283481 w 3242090"/>
                  <a:gd name="connsiteY93" fmla="*/ 2345159 h 3242090"/>
                  <a:gd name="connsiteX94" fmla="*/ 319274 w 3242090"/>
                  <a:gd name="connsiteY94" fmla="*/ 2372623 h 3242090"/>
                  <a:gd name="connsiteX95" fmla="*/ 297699 w 3242090"/>
                  <a:gd name="connsiteY95" fmla="*/ 2453144 h 3242090"/>
                  <a:gd name="connsiteX96" fmla="*/ 217178 w 3242090"/>
                  <a:gd name="connsiteY96" fmla="*/ 2431569 h 3242090"/>
                  <a:gd name="connsiteX97" fmla="*/ 238753 w 3242090"/>
                  <a:gd name="connsiteY97" fmla="*/ 2351047 h 3242090"/>
                  <a:gd name="connsiteX98" fmla="*/ 260939 w 3242090"/>
                  <a:gd name="connsiteY98" fmla="*/ 2343587 h 3242090"/>
                  <a:gd name="connsiteX99" fmla="*/ 2974800 w 3242090"/>
                  <a:gd name="connsiteY99" fmla="*/ 2343586 h 3242090"/>
                  <a:gd name="connsiteX100" fmla="*/ 2996987 w 3242090"/>
                  <a:gd name="connsiteY100" fmla="*/ 2351047 h 3242090"/>
                  <a:gd name="connsiteX101" fmla="*/ 3018561 w 3242090"/>
                  <a:gd name="connsiteY101" fmla="*/ 2431568 h 3242090"/>
                  <a:gd name="connsiteX102" fmla="*/ 2938041 w 3242090"/>
                  <a:gd name="connsiteY102" fmla="*/ 2453144 h 3242090"/>
                  <a:gd name="connsiteX103" fmla="*/ 2916466 w 3242090"/>
                  <a:gd name="connsiteY103" fmla="*/ 2372623 h 3242090"/>
                  <a:gd name="connsiteX104" fmla="*/ 2974800 w 3242090"/>
                  <a:gd name="connsiteY104" fmla="*/ 2343586 h 3242090"/>
                  <a:gd name="connsiteX105" fmla="*/ 3059875 w 3242090"/>
                  <a:gd name="connsiteY105" fmla="*/ 2170334 h 3242090"/>
                  <a:gd name="connsiteX106" fmla="*/ 3082812 w 3242090"/>
                  <a:gd name="connsiteY106" fmla="*/ 2175001 h 3242090"/>
                  <a:gd name="connsiteX107" fmla="*/ 3114153 w 3242090"/>
                  <a:gd name="connsiteY107" fmla="*/ 2252248 h 3242090"/>
                  <a:gd name="connsiteX108" fmla="*/ 3036907 w 3242090"/>
                  <a:gd name="connsiteY108" fmla="*/ 2283589 h 3242090"/>
                  <a:gd name="connsiteX109" fmla="*/ 3005567 w 3242090"/>
                  <a:gd name="connsiteY109" fmla="*/ 2206343 h 3242090"/>
                  <a:gd name="connsiteX110" fmla="*/ 3059875 w 3242090"/>
                  <a:gd name="connsiteY110" fmla="*/ 2170334 h 3242090"/>
                  <a:gd name="connsiteX111" fmla="*/ 174391 w 3242090"/>
                  <a:gd name="connsiteY111" fmla="*/ 2149389 h 3242090"/>
                  <a:gd name="connsiteX112" fmla="*/ 196502 w 3242090"/>
                  <a:gd name="connsiteY112" fmla="*/ 2154051 h 3242090"/>
                  <a:gd name="connsiteX113" fmla="*/ 228172 w 3242090"/>
                  <a:gd name="connsiteY113" fmla="*/ 2186183 h 3242090"/>
                  <a:gd name="connsiteX114" fmla="*/ 195713 w 3242090"/>
                  <a:gd name="connsiteY114" fmla="*/ 2262965 h 3242090"/>
                  <a:gd name="connsiteX115" fmla="*/ 118930 w 3242090"/>
                  <a:gd name="connsiteY115" fmla="*/ 2230506 h 3242090"/>
                  <a:gd name="connsiteX116" fmla="*/ 151389 w 3242090"/>
                  <a:gd name="connsiteY116" fmla="*/ 2153723 h 3242090"/>
                  <a:gd name="connsiteX117" fmla="*/ 174391 w 3242090"/>
                  <a:gd name="connsiteY117" fmla="*/ 2149389 h 3242090"/>
                  <a:gd name="connsiteX118" fmla="*/ 3121813 w 3242090"/>
                  <a:gd name="connsiteY118" fmla="*/ 1966945 h 3242090"/>
                  <a:gd name="connsiteX119" fmla="*/ 3145174 w 3242090"/>
                  <a:gd name="connsiteY119" fmla="*/ 1968409 h 3242090"/>
                  <a:gd name="connsiteX120" fmla="*/ 3186854 w 3242090"/>
                  <a:gd name="connsiteY120" fmla="*/ 2040603 h 3242090"/>
                  <a:gd name="connsiteX121" fmla="*/ 3114661 w 3242090"/>
                  <a:gd name="connsiteY121" fmla="*/ 2082284 h 3242090"/>
                  <a:gd name="connsiteX122" fmla="*/ 3072981 w 3242090"/>
                  <a:gd name="connsiteY122" fmla="*/ 2010090 h 3242090"/>
                  <a:gd name="connsiteX123" fmla="*/ 3121813 w 3242090"/>
                  <a:gd name="connsiteY123" fmla="*/ 1966945 h 3242090"/>
                  <a:gd name="connsiteX124" fmla="*/ 113926 w 3242090"/>
                  <a:gd name="connsiteY124" fmla="*/ 1966945 h 3242090"/>
                  <a:gd name="connsiteX125" fmla="*/ 135293 w 3242090"/>
                  <a:gd name="connsiteY125" fmla="*/ 1974298 h 3242090"/>
                  <a:gd name="connsiteX126" fmla="*/ 162758 w 3242090"/>
                  <a:gd name="connsiteY126" fmla="*/ 2010091 h 3242090"/>
                  <a:gd name="connsiteX127" fmla="*/ 121078 w 3242090"/>
                  <a:gd name="connsiteY127" fmla="*/ 2082284 h 3242090"/>
                  <a:gd name="connsiteX128" fmla="*/ 48885 w 3242090"/>
                  <a:gd name="connsiteY128" fmla="*/ 2040603 h 3242090"/>
                  <a:gd name="connsiteX129" fmla="*/ 90566 w 3242090"/>
                  <a:gd name="connsiteY129" fmla="*/ 1968409 h 3242090"/>
                  <a:gd name="connsiteX130" fmla="*/ 113926 w 3242090"/>
                  <a:gd name="connsiteY130" fmla="*/ 1966945 h 3242090"/>
                  <a:gd name="connsiteX131" fmla="*/ 3176378 w 3242090"/>
                  <a:gd name="connsiteY131" fmla="*/ 1777792 h 3242090"/>
                  <a:gd name="connsiteX132" fmla="*/ 3226644 w 3242090"/>
                  <a:gd name="connsiteY132" fmla="*/ 1844295 h 3242090"/>
                  <a:gd name="connsiteX133" fmla="*/ 3160142 w 3242090"/>
                  <a:gd name="connsiteY133" fmla="*/ 1894561 h 3242090"/>
                  <a:gd name="connsiteX134" fmla="*/ 3109877 w 3242090"/>
                  <a:gd name="connsiteY134" fmla="*/ 1828059 h 3242090"/>
                  <a:gd name="connsiteX135" fmla="*/ 3176378 w 3242090"/>
                  <a:gd name="connsiteY135" fmla="*/ 1777792 h 3242090"/>
                  <a:gd name="connsiteX136" fmla="*/ 57311 w 3242090"/>
                  <a:gd name="connsiteY136" fmla="*/ 1754323 h 3242090"/>
                  <a:gd name="connsiteX137" fmla="*/ 80650 w 3242090"/>
                  <a:gd name="connsiteY137" fmla="*/ 1756090 h 3242090"/>
                  <a:gd name="connsiteX138" fmla="*/ 100801 w 3242090"/>
                  <a:gd name="connsiteY138" fmla="*/ 1766315 h 3242090"/>
                  <a:gd name="connsiteX139" fmla="*/ 123075 w 3242090"/>
                  <a:gd name="connsiteY139" fmla="*/ 1805550 h 3242090"/>
                  <a:gd name="connsiteX140" fmla="*/ 71849 w 3242090"/>
                  <a:gd name="connsiteY140" fmla="*/ 1871315 h 3242090"/>
                  <a:gd name="connsiteX141" fmla="*/ 6085 w 3242090"/>
                  <a:gd name="connsiteY141" fmla="*/ 1820088 h 3242090"/>
                  <a:gd name="connsiteX142" fmla="*/ 57311 w 3242090"/>
                  <a:gd name="connsiteY142" fmla="*/ 1754323 h 3242090"/>
                  <a:gd name="connsiteX143" fmla="*/ 3183145 w 3242090"/>
                  <a:gd name="connsiteY143" fmla="*/ 1562099 h 3242090"/>
                  <a:gd name="connsiteX144" fmla="*/ 3242090 w 3242090"/>
                  <a:gd name="connsiteY144" fmla="*/ 1621045 h 3242090"/>
                  <a:gd name="connsiteX145" fmla="*/ 3183145 w 3242090"/>
                  <a:gd name="connsiteY145" fmla="*/ 1679991 h 3242090"/>
                  <a:gd name="connsiteX146" fmla="*/ 3124200 w 3242090"/>
                  <a:gd name="connsiteY146" fmla="*/ 1621045 h 3242090"/>
                  <a:gd name="connsiteX147" fmla="*/ 3183145 w 3242090"/>
                  <a:gd name="connsiteY147" fmla="*/ 1562099 h 3242090"/>
                  <a:gd name="connsiteX148" fmla="*/ 58945 w 3242090"/>
                  <a:gd name="connsiteY148" fmla="*/ 1562099 h 3242090"/>
                  <a:gd name="connsiteX149" fmla="*/ 117890 w 3242090"/>
                  <a:gd name="connsiteY149" fmla="*/ 1621045 h 3242090"/>
                  <a:gd name="connsiteX150" fmla="*/ 58945 w 3242090"/>
                  <a:gd name="connsiteY150" fmla="*/ 1679991 h 3242090"/>
                  <a:gd name="connsiteX151" fmla="*/ 0 w 3242090"/>
                  <a:gd name="connsiteY151" fmla="*/ 1621045 h 3242090"/>
                  <a:gd name="connsiteX152" fmla="*/ 58945 w 3242090"/>
                  <a:gd name="connsiteY152" fmla="*/ 1562099 h 3242090"/>
                  <a:gd name="connsiteX153" fmla="*/ 3157662 w 3242090"/>
                  <a:gd name="connsiteY153" fmla="*/ 1369028 h 3242090"/>
                  <a:gd name="connsiteX154" fmla="*/ 3181002 w 3242090"/>
                  <a:gd name="connsiteY154" fmla="*/ 1370795 h 3242090"/>
                  <a:gd name="connsiteX155" fmla="*/ 3201153 w 3242090"/>
                  <a:gd name="connsiteY155" fmla="*/ 1381021 h 3242090"/>
                  <a:gd name="connsiteX156" fmla="*/ 3223426 w 3242090"/>
                  <a:gd name="connsiteY156" fmla="*/ 1420254 h 3242090"/>
                  <a:gd name="connsiteX157" fmla="*/ 3172201 w 3242090"/>
                  <a:gd name="connsiteY157" fmla="*/ 1486019 h 3242090"/>
                  <a:gd name="connsiteX158" fmla="*/ 3106436 w 3242090"/>
                  <a:gd name="connsiteY158" fmla="*/ 1434794 h 3242090"/>
                  <a:gd name="connsiteX159" fmla="*/ 3157662 w 3242090"/>
                  <a:gd name="connsiteY159" fmla="*/ 1369028 h 3242090"/>
                  <a:gd name="connsiteX160" fmla="*/ 81948 w 3242090"/>
                  <a:gd name="connsiteY160" fmla="*/ 1347529 h 3242090"/>
                  <a:gd name="connsiteX161" fmla="*/ 132213 w 3242090"/>
                  <a:gd name="connsiteY161" fmla="*/ 1414032 h 3242090"/>
                  <a:gd name="connsiteX162" fmla="*/ 65712 w 3242090"/>
                  <a:gd name="connsiteY162" fmla="*/ 1464298 h 3242090"/>
                  <a:gd name="connsiteX163" fmla="*/ 15447 w 3242090"/>
                  <a:gd name="connsiteY163" fmla="*/ 1397796 h 3242090"/>
                  <a:gd name="connsiteX164" fmla="*/ 81948 w 3242090"/>
                  <a:gd name="connsiteY164" fmla="*/ 1347529 h 3242090"/>
                  <a:gd name="connsiteX165" fmla="*/ 3131673 w 3242090"/>
                  <a:gd name="connsiteY165" fmla="*/ 1158343 h 3242090"/>
                  <a:gd name="connsiteX166" fmla="*/ 3153041 w 3242090"/>
                  <a:gd name="connsiteY166" fmla="*/ 1165696 h 3242090"/>
                  <a:gd name="connsiteX167" fmla="*/ 3180505 w 3242090"/>
                  <a:gd name="connsiteY167" fmla="*/ 1201488 h 3242090"/>
                  <a:gd name="connsiteX168" fmla="*/ 3138825 w 3242090"/>
                  <a:gd name="connsiteY168" fmla="*/ 1273681 h 3242090"/>
                  <a:gd name="connsiteX169" fmla="*/ 3066632 w 3242090"/>
                  <a:gd name="connsiteY169" fmla="*/ 1232001 h 3242090"/>
                  <a:gd name="connsiteX170" fmla="*/ 3108312 w 3242090"/>
                  <a:gd name="connsiteY170" fmla="*/ 1159807 h 3242090"/>
                  <a:gd name="connsiteX171" fmla="*/ 3131673 w 3242090"/>
                  <a:gd name="connsiteY171" fmla="*/ 1158343 h 3242090"/>
                  <a:gd name="connsiteX172" fmla="*/ 104068 w 3242090"/>
                  <a:gd name="connsiteY172" fmla="*/ 1158343 h 3242090"/>
                  <a:gd name="connsiteX173" fmla="*/ 127429 w 3242090"/>
                  <a:gd name="connsiteY173" fmla="*/ 1159807 h 3242090"/>
                  <a:gd name="connsiteX174" fmla="*/ 169109 w 3242090"/>
                  <a:gd name="connsiteY174" fmla="*/ 1232000 h 3242090"/>
                  <a:gd name="connsiteX175" fmla="*/ 96916 w 3242090"/>
                  <a:gd name="connsiteY175" fmla="*/ 1273681 h 3242090"/>
                  <a:gd name="connsiteX176" fmla="*/ 55236 w 3242090"/>
                  <a:gd name="connsiteY176" fmla="*/ 1201488 h 3242090"/>
                  <a:gd name="connsiteX177" fmla="*/ 104068 w 3242090"/>
                  <a:gd name="connsiteY177" fmla="*/ 1158343 h 3242090"/>
                  <a:gd name="connsiteX178" fmla="*/ 3069379 w 3242090"/>
                  <a:gd name="connsiteY178" fmla="*/ 974792 h 3242090"/>
                  <a:gd name="connsiteX179" fmla="*/ 3091491 w 3242090"/>
                  <a:gd name="connsiteY179" fmla="*/ 979454 h 3242090"/>
                  <a:gd name="connsiteX180" fmla="*/ 3123160 w 3242090"/>
                  <a:gd name="connsiteY180" fmla="*/ 1011586 h 3242090"/>
                  <a:gd name="connsiteX181" fmla="*/ 3090701 w 3242090"/>
                  <a:gd name="connsiteY181" fmla="*/ 1088368 h 3242090"/>
                  <a:gd name="connsiteX182" fmla="*/ 3013920 w 3242090"/>
                  <a:gd name="connsiteY182" fmla="*/ 1055909 h 3242090"/>
                  <a:gd name="connsiteX183" fmla="*/ 3046378 w 3242090"/>
                  <a:gd name="connsiteY183" fmla="*/ 979126 h 3242090"/>
                  <a:gd name="connsiteX184" fmla="*/ 3069379 w 3242090"/>
                  <a:gd name="connsiteY184" fmla="*/ 974792 h 3242090"/>
                  <a:gd name="connsiteX185" fmla="*/ 182246 w 3242090"/>
                  <a:gd name="connsiteY185" fmla="*/ 953835 h 3242090"/>
                  <a:gd name="connsiteX186" fmla="*/ 205183 w 3242090"/>
                  <a:gd name="connsiteY186" fmla="*/ 958502 h 3242090"/>
                  <a:gd name="connsiteX187" fmla="*/ 236523 w 3242090"/>
                  <a:gd name="connsiteY187" fmla="*/ 1035748 h 3242090"/>
                  <a:gd name="connsiteX188" fmla="*/ 159278 w 3242090"/>
                  <a:gd name="connsiteY188" fmla="*/ 1067089 h 3242090"/>
                  <a:gd name="connsiteX189" fmla="*/ 127938 w 3242090"/>
                  <a:gd name="connsiteY189" fmla="*/ 989844 h 3242090"/>
                  <a:gd name="connsiteX190" fmla="*/ 182246 w 3242090"/>
                  <a:gd name="connsiteY190" fmla="*/ 953835 h 3242090"/>
                  <a:gd name="connsiteX191" fmla="*/ 2966577 w 3242090"/>
                  <a:gd name="connsiteY191" fmla="*/ 781486 h 3242090"/>
                  <a:gd name="connsiteX192" fmla="*/ 2989120 w 3242090"/>
                  <a:gd name="connsiteY192" fmla="*/ 783058 h 3242090"/>
                  <a:gd name="connsiteX193" fmla="*/ 3024912 w 3242090"/>
                  <a:gd name="connsiteY193" fmla="*/ 810523 h 3242090"/>
                  <a:gd name="connsiteX194" fmla="*/ 3003337 w 3242090"/>
                  <a:gd name="connsiteY194" fmla="*/ 891043 h 3242090"/>
                  <a:gd name="connsiteX195" fmla="*/ 2922817 w 3242090"/>
                  <a:gd name="connsiteY195" fmla="*/ 869468 h 3242090"/>
                  <a:gd name="connsiteX196" fmla="*/ 2944391 w 3242090"/>
                  <a:gd name="connsiteY196" fmla="*/ 788946 h 3242090"/>
                  <a:gd name="connsiteX197" fmla="*/ 2966577 w 3242090"/>
                  <a:gd name="connsiteY197" fmla="*/ 781486 h 3242090"/>
                  <a:gd name="connsiteX198" fmla="*/ 269164 w 3242090"/>
                  <a:gd name="connsiteY198" fmla="*/ 781486 h 3242090"/>
                  <a:gd name="connsiteX199" fmla="*/ 291350 w 3242090"/>
                  <a:gd name="connsiteY199" fmla="*/ 788947 h 3242090"/>
                  <a:gd name="connsiteX200" fmla="*/ 312925 w 3242090"/>
                  <a:gd name="connsiteY200" fmla="*/ 869468 h 3242090"/>
                  <a:gd name="connsiteX201" fmla="*/ 232404 w 3242090"/>
                  <a:gd name="connsiteY201" fmla="*/ 891044 h 3242090"/>
                  <a:gd name="connsiteX202" fmla="*/ 210829 w 3242090"/>
                  <a:gd name="connsiteY202" fmla="*/ 810523 h 3242090"/>
                  <a:gd name="connsiteX203" fmla="*/ 269164 w 3242090"/>
                  <a:gd name="connsiteY203" fmla="*/ 781486 h 3242090"/>
                  <a:gd name="connsiteX204" fmla="*/ 2875331 w 3242090"/>
                  <a:gd name="connsiteY204" fmla="*/ 620736 h 3242090"/>
                  <a:gd name="connsiteX205" fmla="*/ 2914237 w 3242090"/>
                  <a:gd name="connsiteY205" fmla="*/ 643577 h 3242090"/>
                  <a:gd name="connsiteX206" fmla="*/ 2902757 w 3242090"/>
                  <a:gd name="connsiteY206" fmla="*/ 726144 h 3242090"/>
                  <a:gd name="connsiteX207" fmla="*/ 2820190 w 3242090"/>
                  <a:gd name="connsiteY207" fmla="*/ 714663 h 3242090"/>
                  <a:gd name="connsiteX208" fmla="*/ 2831670 w 3242090"/>
                  <a:gd name="connsiteY208" fmla="*/ 632095 h 3242090"/>
                  <a:gd name="connsiteX209" fmla="*/ 2875331 w 3242090"/>
                  <a:gd name="connsiteY209" fmla="*/ 620736 h 3242090"/>
                  <a:gd name="connsiteX210" fmla="*/ 397670 w 3242090"/>
                  <a:gd name="connsiteY210" fmla="*/ 603306 h 3242090"/>
                  <a:gd name="connsiteX211" fmla="*/ 418617 w 3242090"/>
                  <a:gd name="connsiteY211" fmla="*/ 613751 h 3242090"/>
                  <a:gd name="connsiteX212" fmla="*/ 428897 w 3242090"/>
                  <a:gd name="connsiteY212" fmla="*/ 696476 h 3242090"/>
                  <a:gd name="connsiteX213" fmla="*/ 346172 w 3242090"/>
                  <a:gd name="connsiteY213" fmla="*/ 706757 h 3242090"/>
                  <a:gd name="connsiteX214" fmla="*/ 335891 w 3242090"/>
                  <a:gd name="connsiteY214" fmla="*/ 624032 h 3242090"/>
                  <a:gd name="connsiteX215" fmla="*/ 397670 w 3242090"/>
                  <a:gd name="connsiteY215" fmla="*/ 603306 h 3242090"/>
                  <a:gd name="connsiteX216" fmla="*/ 2725617 w 3242090"/>
                  <a:gd name="connsiteY216" fmla="*/ 457528 h 3242090"/>
                  <a:gd name="connsiteX217" fmla="*/ 2767298 w 3242090"/>
                  <a:gd name="connsiteY217" fmla="*/ 474793 h 3242090"/>
                  <a:gd name="connsiteX218" fmla="*/ 2767298 w 3242090"/>
                  <a:gd name="connsiteY218" fmla="*/ 558154 h 3242090"/>
                  <a:gd name="connsiteX219" fmla="*/ 2683937 w 3242090"/>
                  <a:gd name="connsiteY219" fmla="*/ 558154 h 3242090"/>
                  <a:gd name="connsiteX220" fmla="*/ 2683936 w 3242090"/>
                  <a:gd name="connsiteY220" fmla="*/ 474792 h 3242090"/>
                  <a:gd name="connsiteX221" fmla="*/ 2725617 w 3242090"/>
                  <a:gd name="connsiteY221" fmla="*/ 457528 h 3242090"/>
                  <a:gd name="connsiteX222" fmla="*/ 516473 w 3242090"/>
                  <a:gd name="connsiteY222" fmla="*/ 457528 h 3242090"/>
                  <a:gd name="connsiteX223" fmla="*/ 558154 w 3242090"/>
                  <a:gd name="connsiteY223" fmla="*/ 474792 h 3242090"/>
                  <a:gd name="connsiteX224" fmla="*/ 558153 w 3242090"/>
                  <a:gd name="connsiteY224" fmla="*/ 558154 h 3242090"/>
                  <a:gd name="connsiteX225" fmla="*/ 474792 w 3242090"/>
                  <a:gd name="connsiteY225" fmla="*/ 558154 h 3242090"/>
                  <a:gd name="connsiteX226" fmla="*/ 474792 w 3242090"/>
                  <a:gd name="connsiteY226" fmla="*/ 474793 h 3242090"/>
                  <a:gd name="connsiteX227" fmla="*/ 516473 w 3242090"/>
                  <a:gd name="connsiteY227" fmla="*/ 457528 h 3242090"/>
                  <a:gd name="connsiteX228" fmla="*/ 2589947 w 3242090"/>
                  <a:gd name="connsiteY228" fmla="*/ 330862 h 3242090"/>
                  <a:gd name="connsiteX229" fmla="*/ 2610895 w 3242090"/>
                  <a:gd name="connsiteY229" fmla="*/ 341307 h 3242090"/>
                  <a:gd name="connsiteX230" fmla="*/ 2621176 w 3242090"/>
                  <a:gd name="connsiteY230" fmla="*/ 424032 h 3242090"/>
                  <a:gd name="connsiteX231" fmla="*/ 2538451 w 3242090"/>
                  <a:gd name="connsiteY231" fmla="*/ 434312 h 3242090"/>
                  <a:gd name="connsiteX232" fmla="*/ 2528170 w 3242090"/>
                  <a:gd name="connsiteY232" fmla="*/ 351587 h 3242090"/>
                  <a:gd name="connsiteX233" fmla="*/ 2589947 w 3242090"/>
                  <a:gd name="connsiteY233" fmla="*/ 330862 h 3242090"/>
                  <a:gd name="connsiteX234" fmla="*/ 687237 w 3242090"/>
                  <a:gd name="connsiteY234" fmla="*/ 316494 h 3242090"/>
                  <a:gd name="connsiteX235" fmla="*/ 726144 w 3242090"/>
                  <a:gd name="connsiteY235" fmla="*/ 339334 h 3242090"/>
                  <a:gd name="connsiteX236" fmla="*/ 714662 w 3242090"/>
                  <a:gd name="connsiteY236" fmla="*/ 421901 h 3242090"/>
                  <a:gd name="connsiteX237" fmla="*/ 632095 w 3242090"/>
                  <a:gd name="connsiteY237" fmla="*/ 410421 h 3242090"/>
                  <a:gd name="connsiteX238" fmla="*/ 643576 w 3242090"/>
                  <a:gd name="connsiteY238" fmla="*/ 327854 h 3242090"/>
                  <a:gd name="connsiteX239" fmla="*/ 687237 w 3242090"/>
                  <a:gd name="connsiteY239" fmla="*/ 316494 h 3242090"/>
                  <a:gd name="connsiteX240" fmla="*/ 2403031 w 3242090"/>
                  <a:gd name="connsiteY240" fmla="*/ 209719 h 3242090"/>
                  <a:gd name="connsiteX241" fmla="*/ 2425218 w 3242090"/>
                  <a:gd name="connsiteY241" fmla="*/ 217179 h 3242090"/>
                  <a:gd name="connsiteX242" fmla="*/ 2446794 w 3242090"/>
                  <a:gd name="connsiteY242" fmla="*/ 297700 h 3242090"/>
                  <a:gd name="connsiteX243" fmla="*/ 2366273 w 3242090"/>
                  <a:gd name="connsiteY243" fmla="*/ 319275 h 3242090"/>
                  <a:gd name="connsiteX244" fmla="*/ 2344697 w 3242090"/>
                  <a:gd name="connsiteY244" fmla="*/ 238754 h 3242090"/>
                  <a:gd name="connsiteX245" fmla="*/ 2403031 w 3242090"/>
                  <a:gd name="connsiteY245" fmla="*/ 209719 h 3242090"/>
                  <a:gd name="connsiteX246" fmla="*/ 832709 w 3242090"/>
                  <a:gd name="connsiteY246" fmla="*/ 209718 h 3242090"/>
                  <a:gd name="connsiteX247" fmla="*/ 855251 w 3242090"/>
                  <a:gd name="connsiteY247" fmla="*/ 211290 h 3242090"/>
                  <a:gd name="connsiteX248" fmla="*/ 891043 w 3242090"/>
                  <a:gd name="connsiteY248" fmla="*/ 238753 h 3242090"/>
                  <a:gd name="connsiteX249" fmla="*/ 869467 w 3242090"/>
                  <a:gd name="connsiteY249" fmla="*/ 319275 h 3242090"/>
                  <a:gd name="connsiteX250" fmla="*/ 788946 w 3242090"/>
                  <a:gd name="connsiteY250" fmla="*/ 297699 h 3242090"/>
                  <a:gd name="connsiteX251" fmla="*/ 810522 w 3242090"/>
                  <a:gd name="connsiteY251" fmla="*/ 217179 h 3242090"/>
                  <a:gd name="connsiteX252" fmla="*/ 832709 w 3242090"/>
                  <a:gd name="connsiteY252" fmla="*/ 209718 h 3242090"/>
                  <a:gd name="connsiteX253" fmla="*/ 2229310 w 3242090"/>
                  <a:gd name="connsiteY253" fmla="*/ 123270 h 3242090"/>
                  <a:gd name="connsiteX254" fmla="*/ 2252248 w 3242090"/>
                  <a:gd name="connsiteY254" fmla="*/ 127938 h 3242090"/>
                  <a:gd name="connsiteX255" fmla="*/ 2283589 w 3242090"/>
                  <a:gd name="connsiteY255" fmla="*/ 205183 h 3242090"/>
                  <a:gd name="connsiteX256" fmla="*/ 2206343 w 3242090"/>
                  <a:gd name="connsiteY256" fmla="*/ 236523 h 3242090"/>
                  <a:gd name="connsiteX257" fmla="*/ 2175001 w 3242090"/>
                  <a:gd name="connsiteY257" fmla="*/ 159278 h 3242090"/>
                  <a:gd name="connsiteX258" fmla="*/ 2229310 w 3242090"/>
                  <a:gd name="connsiteY258" fmla="*/ 123270 h 3242090"/>
                  <a:gd name="connsiteX259" fmla="*/ 1034588 w 3242090"/>
                  <a:gd name="connsiteY259" fmla="*/ 114597 h 3242090"/>
                  <a:gd name="connsiteX260" fmla="*/ 1056699 w 3242090"/>
                  <a:gd name="connsiteY260" fmla="*/ 119259 h 3242090"/>
                  <a:gd name="connsiteX261" fmla="*/ 1088368 w 3242090"/>
                  <a:gd name="connsiteY261" fmla="*/ 151389 h 3242090"/>
                  <a:gd name="connsiteX262" fmla="*/ 1055908 w 3242090"/>
                  <a:gd name="connsiteY262" fmla="*/ 228173 h 3242090"/>
                  <a:gd name="connsiteX263" fmla="*/ 979126 w 3242090"/>
                  <a:gd name="connsiteY263" fmla="*/ 195713 h 3242090"/>
                  <a:gd name="connsiteX264" fmla="*/ 1011585 w 3242090"/>
                  <a:gd name="connsiteY264" fmla="*/ 118932 h 3242090"/>
                  <a:gd name="connsiteX265" fmla="*/ 1034588 w 3242090"/>
                  <a:gd name="connsiteY265" fmla="*/ 114597 h 3242090"/>
                  <a:gd name="connsiteX266" fmla="*/ 2017241 w 3242090"/>
                  <a:gd name="connsiteY266" fmla="*/ 53772 h 3242090"/>
                  <a:gd name="connsiteX267" fmla="*/ 2040603 w 3242090"/>
                  <a:gd name="connsiteY267" fmla="*/ 55236 h 3242090"/>
                  <a:gd name="connsiteX268" fmla="*/ 2082284 w 3242090"/>
                  <a:gd name="connsiteY268" fmla="*/ 127429 h 3242090"/>
                  <a:gd name="connsiteX269" fmla="*/ 2010090 w 3242090"/>
                  <a:gd name="connsiteY269" fmla="*/ 169109 h 3242090"/>
                  <a:gd name="connsiteX270" fmla="*/ 1968409 w 3242090"/>
                  <a:gd name="connsiteY270" fmla="*/ 96916 h 3242090"/>
                  <a:gd name="connsiteX271" fmla="*/ 2017241 w 3242090"/>
                  <a:gd name="connsiteY271" fmla="*/ 53772 h 3242090"/>
                  <a:gd name="connsiteX272" fmla="*/ 1218499 w 3242090"/>
                  <a:gd name="connsiteY272" fmla="*/ 53771 h 3242090"/>
                  <a:gd name="connsiteX273" fmla="*/ 1239866 w 3242090"/>
                  <a:gd name="connsiteY273" fmla="*/ 61124 h 3242090"/>
                  <a:gd name="connsiteX274" fmla="*/ 1267331 w 3242090"/>
                  <a:gd name="connsiteY274" fmla="*/ 96916 h 3242090"/>
                  <a:gd name="connsiteX275" fmla="*/ 1225649 w 3242090"/>
                  <a:gd name="connsiteY275" fmla="*/ 169109 h 3242090"/>
                  <a:gd name="connsiteX276" fmla="*/ 1153457 w 3242090"/>
                  <a:gd name="connsiteY276" fmla="*/ 127428 h 3242090"/>
                  <a:gd name="connsiteX277" fmla="*/ 1195137 w 3242090"/>
                  <a:gd name="connsiteY277" fmla="*/ 55235 h 3242090"/>
                  <a:gd name="connsiteX278" fmla="*/ 1218499 w 3242090"/>
                  <a:gd name="connsiteY278" fmla="*/ 53771 h 3242090"/>
                  <a:gd name="connsiteX279" fmla="*/ 1844295 w 3242090"/>
                  <a:gd name="connsiteY279" fmla="*/ 15447 h 3242090"/>
                  <a:gd name="connsiteX280" fmla="*/ 1894561 w 3242090"/>
                  <a:gd name="connsiteY280" fmla="*/ 81948 h 3242090"/>
                  <a:gd name="connsiteX281" fmla="*/ 1828059 w 3242090"/>
                  <a:gd name="connsiteY281" fmla="*/ 132213 h 3242090"/>
                  <a:gd name="connsiteX282" fmla="*/ 1777792 w 3242090"/>
                  <a:gd name="connsiteY282" fmla="*/ 65712 h 3242090"/>
                  <a:gd name="connsiteX283" fmla="*/ 1844295 w 3242090"/>
                  <a:gd name="connsiteY283" fmla="*/ 15447 h 3242090"/>
                  <a:gd name="connsiteX284" fmla="*/ 1414838 w 3242090"/>
                  <a:gd name="connsiteY284" fmla="*/ 11500 h 3242090"/>
                  <a:gd name="connsiteX285" fmla="*/ 1438179 w 3242090"/>
                  <a:gd name="connsiteY285" fmla="*/ 13267 h 3242090"/>
                  <a:gd name="connsiteX286" fmla="*/ 1458330 w 3242090"/>
                  <a:gd name="connsiteY286" fmla="*/ 23493 h 3242090"/>
                  <a:gd name="connsiteX287" fmla="*/ 1480604 w 3242090"/>
                  <a:gd name="connsiteY287" fmla="*/ 62726 h 3242090"/>
                  <a:gd name="connsiteX288" fmla="*/ 1429377 w 3242090"/>
                  <a:gd name="connsiteY288" fmla="*/ 128491 h 3242090"/>
                  <a:gd name="connsiteX289" fmla="*/ 1363613 w 3242090"/>
                  <a:gd name="connsiteY289" fmla="*/ 77265 h 3242090"/>
                  <a:gd name="connsiteX290" fmla="*/ 1414838 w 3242090"/>
                  <a:gd name="connsiteY290" fmla="*/ 11500 h 3242090"/>
                  <a:gd name="connsiteX291" fmla="*/ 1621045 w 3242090"/>
                  <a:gd name="connsiteY291" fmla="*/ 0 h 3242090"/>
                  <a:gd name="connsiteX292" fmla="*/ 1679991 w 3242090"/>
                  <a:gd name="connsiteY292" fmla="*/ 58945 h 3242090"/>
                  <a:gd name="connsiteX293" fmla="*/ 1621045 w 3242090"/>
                  <a:gd name="connsiteY293" fmla="*/ 117890 h 3242090"/>
                  <a:gd name="connsiteX294" fmla="*/ 1562099 w 3242090"/>
                  <a:gd name="connsiteY294" fmla="*/ 58945 h 3242090"/>
                  <a:gd name="connsiteX295" fmla="*/ 1621045 w 3242090"/>
                  <a:gd name="connsiteY295" fmla="*/ 0 h 324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</a:cxnLst>
                <a:rect l="l" t="t" r="r" b="b"/>
                <a:pathLst>
                  <a:path w="3242090" h="3242090">
                    <a:moveTo>
                      <a:pt x="1621045" y="3124200"/>
                    </a:moveTo>
                    <a:cubicBezTo>
                      <a:pt x="1653600" y="3124200"/>
                      <a:pt x="1679991" y="3150591"/>
                      <a:pt x="1679991" y="3183145"/>
                    </a:cubicBezTo>
                    <a:cubicBezTo>
                      <a:pt x="1679991" y="3215699"/>
                      <a:pt x="1653600" y="3242090"/>
                      <a:pt x="1621045" y="3242090"/>
                    </a:cubicBezTo>
                    <a:cubicBezTo>
                      <a:pt x="1588490" y="3242090"/>
                      <a:pt x="1562099" y="3215699"/>
                      <a:pt x="1562099" y="3183145"/>
                    </a:cubicBezTo>
                    <a:cubicBezTo>
                      <a:pt x="1562099" y="3150591"/>
                      <a:pt x="1588490" y="3124200"/>
                      <a:pt x="1621045" y="3124200"/>
                    </a:cubicBezTo>
                    <a:close/>
                    <a:moveTo>
                      <a:pt x="1800135" y="3111853"/>
                    </a:moveTo>
                    <a:cubicBezTo>
                      <a:pt x="1808211" y="3110849"/>
                      <a:pt x="1816108" y="3111530"/>
                      <a:pt x="1823475" y="3113619"/>
                    </a:cubicBezTo>
                    <a:cubicBezTo>
                      <a:pt x="1830841" y="3115709"/>
                      <a:pt x="1837676" y="3119210"/>
                      <a:pt x="1843626" y="3123845"/>
                    </a:cubicBezTo>
                    <a:cubicBezTo>
                      <a:pt x="1855527" y="3133115"/>
                      <a:pt x="1863892" y="3146926"/>
                      <a:pt x="1865900" y="3163077"/>
                    </a:cubicBezTo>
                    <a:cubicBezTo>
                      <a:pt x="1869915" y="3195383"/>
                      <a:pt x="1846980" y="3224828"/>
                      <a:pt x="1814673" y="3228843"/>
                    </a:cubicBezTo>
                    <a:cubicBezTo>
                      <a:pt x="1782367" y="3232858"/>
                      <a:pt x="1752922" y="3209922"/>
                      <a:pt x="1748908" y="3177616"/>
                    </a:cubicBezTo>
                    <a:cubicBezTo>
                      <a:pt x="1744893" y="3145311"/>
                      <a:pt x="1767828" y="3115868"/>
                      <a:pt x="1800135" y="3111853"/>
                    </a:cubicBezTo>
                    <a:close/>
                    <a:moveTo>
                      <a:pt x="1414032" y="3109877"/>
                    </a:moveTo>
                    <a:cubicBezTo>
                      <a:pt x="1446276" y="3114361"/>
                      <a:pt x="1468781" y="3144135"/>
                      <a:pt x="1464298" y="3176378"/>
                    </a:cubicBezTo>
                    <a:cubicBezTo>
                      <a:pt x="1459815" y="3208622"/>
                      <a:pt x="1430041" y="3231127"/>
                      <a:pt x="1397796" y="3226644"/>
                    </a:cubicBezTo>
                    <a:cubicBezTo>
                      <a:pt x="1365551" y="3222160"/>
                      <a:pt x="1343046" y="3192386"/>
                      <a:pt x="1347529" y="3160142"/>
                    </a:cubicBezTo>
                    <a:cubicBezTo>
                      <a:pt x="1352013" y="3127899"/>
                      <a:pt x="1381787" y="3105394"/>
                      <a:pt x="1414032" y="3109877"/>
                    </a:cubicBezTo>
                    <a:close/>
                    <a:moveTo>
                      <a:pt x="2027102" y="3071518"/>
                    </a:moveTo>
                    <a:cubicBezTo>
                      <a:pt x="2034686" y="3072574"/>
                      <a:pt x="2041938" y="3075100"/>
                      <a:pt x="2048470" y="3078871"/>
                    </a:cubicBezTo>
                    <a:cubicBezTo>
                      <a:pt x="2061534" y="3086414"/>
                      <a:pt x="2071721" y="3098941"/>
                      <a:pt x="2075934" y="3114662"/>
                    </a:cubicBezTo>
                    <a:cubicBezTo>
                      <a:pt x="2084360" y="3146107"/>
                      <a:pt x="2065699" y="3178430"/>
                      <a:pt x="2034253" y="3186856"/>
                    </a:cubicBezTo>
                    <a:cubicBezTo>
                      <a:pt x="2002807" y="3195282"/>
                      <a:pt x="1970484" y="3176620"/>
                      <a:pt x="1962059" y="3145175"/>
                    </a:cubicBezTo>
                    <a:cubicBezTo>
                      <a:pt x="1953634" y="3113730"/>
                      <a:pt x="1972295" y="3081409"/>
                      <a:pt x="2003741" y="3072983"/>
                    </a:cubicBezTo>
                    <a:cubicBezTo>
                      <a:pt x="2011602" y="3070876"/>
                      <a:pt x="2019518" y="3070463"/>
                      <a:pt x="2027102" y="3071518"/>
                    </a:cubicBezTo>
                    <a:close/>
                    <a:moveTo>
                      <a:pt x="1208639" y="3071517"/>
                    </a:moveTo>
                    <a:cubicBezTo>
                      <a:pt x="1216223" y="3070461"/>
                      <a:pt x="1224139" y="3070875"/>
                      <a:pt x="1232000" y="3072981"/>
                    </a:cubicBezTo>
                    <a:cubicBezTo>
                      <a:pt x="1263446" y="3081407"/>
                      <a:pt x="1282107" y="3113730"/>
                      <a:pt x="1273681" y="3145174"/>
                    </a:cubicBezTo>
                    <a:cubicBezTo>
                      <a:pt x="1265256" y="3176619"/>
                      <a:pt x="1232934" y="3195280"/>
                      <a:pt x="1201488" y="3186854"/>
                    </a:cubicBezTo>
                    <a:cubicBezTo>
                      <a:pt x="1170042" y="3178429"/>
                      <a:pt x="1151381" y="3146106"/>
                      <a:pt x="1159807" y="3114662"/>
                    </a:cubicBezTo>
                    <a:cubicBezTo>
                      <a:pt x="1166126" y="3091078"/>
                      <a:pt x="1185887" y="3074685"/>
                      <a:pt x="1208639" y="3071517"/>
                    </a:cubicBezTo>
                    <a:close/>
                    <a:moveTo>
                      <a:pt x="2209186" y="3009586"/>
                    </a:moveTo>
                    <a:cubicBezTo>
                      <a:pt x="2216842" y="3009698"/>
                      <a:pt x="2224350" y="3011309"/>
                      <a:pt x="2231297" y="3014247"/>
                    </a:cubicBezTo>
                    <a:cubicBezTo>
                      <a:pt x="2245192" y="3020121"/>
                      <a:pt x="2256846" y="3031296"/>
                      <a:pt x="2262965" y="3046378"/>
                    </a:cubicBezTo>
                    <a:cubicBezTo>
                      <a:pt x="2275205" y="3076544"/>
                      <a:pt x="2260672" y="3110921"/>
                      <a:pt x="2230506" y="3123161"/>
                    </a:cubicBezTo>
                    <a:cubicBezTo>
                      <a:pt x="2200339" y="3135400"/>
                      <a:pt x="2165962" y="3120867"/>
                      <a:pt x="2153723" y="3090701"/>
                    </a:cubicBezTo>
                    <a:cubicBezTo>
                      <a:pt x="2141484" y="3060536"/>
                      <a:pt x="2156016" y="3026159"/>
                      <a:pt x="2186182" y="3013920"/>
                    </a:cubicBezTo>
                    <a:cubicBezTo>
                      <a:pt x="2193725" y="3010859"/>
                      <a:pt x="2201529" y="3009473"/>
                      <a:pt x="2209186" y="3009586"/>
                    </a:cubicBezTo>
                    <a:close/>
                    <a:moveTo>
                      <a:pt x="1012811" y="3000900"/>
                    </a:moveTo>
                    <a:cubicBezTo>
                      <a:pt x="1020468" y="3000898"/>
                      <a:pt x="1028252" y="3002399"/>
                      <a:pt x="1035748" y="3005567"/>
                    </a:cubicBezTo>
                    <a:cubicBezTo>
                      <a:pt x="1065734" y="3018244"/>
                      <a:pt x="1079765" y="3052829"/>
                      <a:pt x="1067089" y="3082812"/>
                    </a:cubicBezTo>
                    <a:cubicBezTo>
                      <a:pt x="1054414" y="3112798"/>
                      <a:pt x="1019830" y="3126829"/>
                      <a:pt x="989844" y="3114153"/>
                    </a:cubicBezTo>
                    <a:cubicBezTo>
                      <a:pt x="959858" y="3101478"/>
                      <a:pt x="945826" y="3066893"/>
                      <a:pt x="958502" y="3036909"/>
                    </a:cubicBezTo>
                    <a:cubicBezTo>
                      <a:pt x="968009" y="3014420"/>
                      <a:pt x="989839" y="3000904"/>
                      <a:pt x="1012811" y="3000900"/>
                    </a:cubicBezTo>
                    <a:close/>
                    <a:moveTo>
                      <a:pt x="2394810" y="2915356"/>
                    </a:moveTo>
                    <a:cubicBezTo>
                      <a:pt x="2402409" y="2914413"/>
                      <a:pt x="2410067" y="2914975"/>
                      <a:pt x="2417353" y="2916928"/>
                    </a:cubicBezTo>
                    <a:cubicBezTo>
                      <a:pt x="2431924" y="2920832"/>
                      <a:pt x="2445006" y="2930296"/>
                      <a:pt x="2453144" y="2944391"/>
                    </a:cubicBezTo>
                    <a:cubicBezTo>
                      <a:pt x="2469422" y="2972584"/>
                      <a:pt x="2459762" y="3008635"/>
                      <a:pt x="2431569" y="3024913"/>
                    </a:cubicBezTo>
                    <a:cubicBezTo>
                      <a:pt x="2403375" y="3041190"/>
                      <a:pt x="2367324" y="3031530"/>
                      <a:pt x="2351047" y="3003337"/>
                    </a:cubicBezTo>
                    <a:cubicBezTo>
                      <a:pt x="2334770" y="2975145"/>
                      <a:pt x="2344430" y="2939094"/>
                      <a:pt x="2372623" y="2922817"/>
                    </a:cubicBezTo>
                    <a:cubicBezTo>
                      <a:pt x="2379672" y="2918747"/>
                      <a:pt x="2387211" y="2916299"/>
                      <a:pt x="2394810" y="2915356"/>
                    </a:cubicBezTo>
                    <a:close/>
                    <a:moveTo>
                      <a:pt x="840931" y="2915355"/>
                    </a:moveTo>
                    <a:cubicBezTo>
                      <a:pt x="848530" y="2916298"/>
                      <a:pt x="856069" y="2918746"/>
                      <a:pt x="863118" y="2922816"/>
                    </a:cubicBezTo>
                    <a:cubicBezTo>
                      <a:pt x="891311" y="2939093"/>
                      <a:pt x="900971" y="2975144"/>
                      <a:pt x="884694" y="3003337"/>
                    </a:cubicBezTo>
                    <a:cubicBezTo>
                      <a:pt x="868417" y="3031529"/>
                      <a:pt x="832366" y="3041189"/>
                      <a:pt x="804173" y="3024911"/>
                    </a:cubicBezTo>
                    <a:cubicBezTo>
                      <a:pt x="775979" y="3008634"/>
                      <a:pt x="766320" y="2972583"/>
                      <a:pt x="782597" y="2944391"/>
                    </a:cubicBezTo>
                    <a:cubicBezTo>
                      <a:pt x="794805" y="2923246"/>
                      <a:pt x="818135" y="2912526"/>
                      <a:pt x="840931" y="2915355"/>
                    </a:cubicBezTo>
                    <a:close/>
                    <a:moveTo>
                      <a:pt x="2571090" y="2808830"/>
                    </a:moveTo>
                    <a:cubicBezTo>
                      <a:pt x="2586031" y="2810907"/>
                      <a:pt x="2600181" y="2818685"/>
                      <a:pt x="2609995" y="2831670"/>
                    </a:cubicBezTo>
                    <a:cubicBezTo>
                      <a:pt x="2629626" y="2857640"/>
                      <a:pt x="2624486" y="2894607"/>
                      <a:pt x="2598515" y="2914237"/>
                    </a:cubicBezTo>
                    <a:cubicBezTo>
                      <a:pt x="2572544" y="2933868"/>
                      <a:pt x="2535576" y="2928727"/>
                      <a:pt x="2515947" y="2902757"/>
                    </a:cubicBezTo>
                    <a:cubicBezTo>
                      <a:pt x="2496317" y="2876787"/>
                      <a:pt x="2501457" y="2839820"/>
                      <a:pt x="2527428" y="2820190"/>
                    </a:cubicBezTo>
                    <a:cubicBezTo>
                      <a:pt x="2540414" y="2810375"/>
                      <a:pt x="2556148" y="2806752"/>
                      <a:pt x="2571090" y="2808830"/>
                    </a:cubicBezTo>
                    <a:close/>
                    <a:moveTo>
                      <a:pt x="670113" y="2795585"/>
                    </a:moveTo>
                    <a:cubicBezTo>
                      <a:pt x="677510" y="2797566"/>
                      <a:pt x="684640" y="2801029"/>
                      <a:pt x="691061" y="2806031"/>
                    </a:cubicBezTo>
                    <a:cubicBezTo>
                      <a:pt x="716744" y="2826035"/>
                      <a:pt x="721347" y="2863073"/>
                      <a:pt x="701342" y="2888756"/>
                    </a:cubicBezTo>
                    <a:cubicBezTo>
                      <a:pt x="681338" y="2914438"/>
                      <a:pt x="644300" y="2919041"/>
                      <a:pt x="618617" y="2899035"/>
                    </a:cubicBezTo>
                    <a:cubicBezTo>
                      <a:pt x="592934" y="2879030"/>
                      <a:pt x="588332" y="2841993"/>
                      <a:pt x="608336" y="2816311"/>
                    </a:cubicBezTo>
                    <a:cubicBezTo>
                      <a:pt x="623340" y="2797049"/>
                      <a:pt x="647924" y="2789644"/>
                      <a:pt x="670113" y="2795585"/>
                    </a:cubicBezTo>
                    <a:close/>
                    <a:moveTo>
                      <a:pt x="2725618" y="2666672"/>
                    </a:moveTo>
                    <a:cubicBezTo>
                      <a:pt x="2740703" y="2666672"/>
                      <a:pt x="2755789" y="2672427"/>
                      <a:pt x="2767298" y="2683936"/>
                    </a:cubicBezTo>
                    <a:cubicBezTo>
                      <a:pt x="2790318" y="2706955"/>
                      <a:pt x="2790318" y="2744278"/>
                      <a:pt x="2767298" y="2767298"/>
                    </a:cubicBezTo>
                    <a:cubicBezTo>
                      <a:pt x="2744278" y="2790318"/>
                      <a:pt x="2706955" y="2790318"/>
                      <a:pt x="2683936" y="2767298"/>
                    </a:cubicBezTo>
                    <a:cubicBezTo>
                      <a:pt x="2660917" y="2744279"/>
                      <a:pt x="2660917" y="2706957"/>
                      <a:pt x="2683937" y="2683937"/>
                    </a:cubicBezTo>
                    <a:cubicBezTo>
                      <a:pt x="2695447" y="2672427"/>
                      <a:pt x="2710532" y="2666672"/>
                      <a:pt x="2725618" y="2666672"/>
                    </a:cubicBezTo>
                    <a:close/>
                    <a:moveTo>
                      <a:pt x="516472" y="2666672"/>
                    </a:moveTo>
                    <a:cubicBezTo>
                      <a:pt x="531558" y="2666672"/>
                      <a:pt x="546643" y="2672427"/>
                      <a:pt x="558153" y="2683937"/>
                    </a:cubicBezTo>
                    <a:cubicBezTo>
                      <a:pt x="581173" y="2706957"/>
                      <a:pt x="581173" y="2744279"/>
                      <a:pt x="558154" y="2767298"/>
                    </a:cubicBezTo>
                    <a:cubicBezTo>
                      <a:pt x="535135" y="2790318"/>
                      <a:pt x="497812" y="2790318"/>
                      <a:pt x="474792" y="2767298"/>
                    </a:cubicBezTo>
                    <a:cubicBezTo>
                      <a:pt x="451772" y="2744278"/>
                      <a:pt x="451772" y="2706955"/>
                      <a:pt x="474792" y="2683936"/>
                    </a:cubicBezTo>
                    <a:cubicBezTo>
                      <a:pt x="486301" y="2672426"/>
                      <a:pt x="501387" y="2666672"/>
                      <a:pt x="516472" y="2666672"/>
                    </a:cubicBezTo>
                    <a:close/>
                    <a:moveTo>
                      <a:pt x="2862393" y="2523140"/>
                    </a:moveTo>
                    <a:cubicBezTo>
                      <a:pt x="2869790" y="2525120"/>
                      <a:pt x="2876920" y="2528583"/>
                      <a:pt x="2883341" y="2533585"/>
                    </a:cubicBezTo>
                    <a:cubicBezTo>
                      <a:pt x="2909023" y="2553590"/>
                      <a:pt x="2913626" y="2590627"/>
                      <a:pt x="2893620" y="2616310"/>
                    </a:cubicBezTo>
                    <a:cubicBezTo>
                      <a:pt x="2873615" y="2641993"/>
                      <a:pt x="2836577" y="2646596"/>
                      <a:pt x="2810896" y="2626591"/>
                    </a:cubicBezTo>
                    <a:cubicBezTo>
                      <a:pt x="2785213" y="2606587"/>
                      <a:pt x="2780610" y="2569549"/>
                      <a:pt x="2800616" y="2543866"/>
                    </a:cubicBezTo>
                    <a:cubicBezTo>
                      <a:pt x="2815619" y="2524604"/>
                      <a:pt x="2840203" y="2517199"/>
                      <a:pt x="2862393" y="2523140"/>
                    </a:cubicBezTo>
                    <a:close/>
                    <a:moveTo>
                      <a:pt x="382994" y="2504588"/>
                    </a:moveTo>
                    <a:cubicBezTo>
                      <a:pt x="397937" y="2506665"/>
                      <a:pt x="412085" y="2514443"/>
                      <a:pt x="421900" y="2527428"/>
                    </a:cubicBezTo>
                    <a:cubicBezTo>
                      <a:pt x="441531" y="2553399"/>
                      <a:pt x="436391" y="2590366"/>
                      <a:pt x="410421" y="2609995"/>
                    </a:cubicBezTo>
                    <a:cubicBezTo>
                      <a:pt x="384451" y="2629626"/>
                      <a:pt x="347484" y="2624486"/>
                      <a:pt x="327853" y="2598515"/>
                    </a:cubicBezTo>
                    <a:cubicBezTo>
                      <a:pt x="308223" y="2572544"/>
                      <a:pt x="313363" y="2535576"/>
                      <a:pt x="339334" y="2515947"/>
                    </a:cubicBezTo>
                    <a:cubicBezTo>
                      <a:pt x="352318" y="2506132"/>
                      <a:pt x="368053" y="2502510"/>
                      <a:pt x="382994" y="2504588"/>
                    </a:cubicBezTo>
                    <a:close/>
                    <a:moveTo>
                      <a:pt x="260939" y="2343587"/>
                    </a:moveTo>
                    <a:cubicBezTo>
                      <a:pt x="268538" y="2342644"/>
                      <a:pt x="276196" y="2343207"/>
                      <a:pt x="283481" y="2345159"/>
                    </a:cubicBezTo>
                    <a:cubicBezTo>
                      <a:pt x="298053" y="2349063"/>
                      <a:pt x="311135" y="2358527"/>
                      <a:pt x="319274" y="2372623"/>
                    </a:cubicBezTo>
                    <a:cubicBezTo>
                      <a:pt x="335551" y="2400817"/>
                      <a:pt x="325892" y="2436867"/>
                      <a:pt x="297699" y="2453144"/>
                    </a:cubicBezTo>
                    <a:cubicBezTo>
                      <a:pt x="269507" y="2469422"/>
                      <a:pt x="233455" y="2459762"/>
                      <a:pt x="217178" y="2431569"/>
                    </a:cubicBezTo>
                    <a:cubicBezTo>
                      <a:pt x="200900" y="2403375"/>
                      <a:pt x="210560" y="2367324"/>
                      <a:pt x="238753" y="2351047"/>
                    </a:cubicBezTo>
                    <a:cubicBezTo>
                      <a:pt x="245801" y="2346978"/>
                      <a:pt x="253341" y="2344529"/>
                      <a:pt x="260939" y="2343587"/>
                    </a:cubicBezTo>
                    <a:close/>
                    <a:moveTo>
                      <a:pt x="2974800" y="2343586"/>
                    </a:moveTo>
                    <a:cubicBezTo>
                      <a:pt x="2982399" y="2344529"/>
                      <a:pt x="2989938" y="2346977"/>
                      <a:pt x="2996987" y="2351047"/>
                    </a:cubicBezTo>
                    <a:cubicBezTo>
                      <a:pt x="3025179" y="2367324"/>
                      <a:pt x="3034839" y="2403374"/>
                      <a:pt x="3018561" y="2431568"/>
                    </a:cubicBezTo>
                    <a:cubicBezTo>
                      <a:pt x="3002284" y="2459761"/>
                      <a:pt x="2966233" y="2469421"/>
                      <a:pt x="2938041" y="2453144"/>
                    </a:cubicBezTo>
                    <a:cubicBezTo>
                      <a:pt x="2909848" y="2436867"/>
                      <a:pt x="2900188" y="2400816"/>
                      <a:pt x="2916466" y="2372623"/>
                    </a:cubicBezTo>
                    <a:cubicBezTo>
                      <a:pt x="2928674" y="2351478"/>
                      <a:pt x="2952004" y="2340758"/>
                      <a:pt x="2974800" y="2343586"/>
                    </a:cubicBezTo>
                    <a:close/>
                    <a:moveTo>
                      <a:pt x="3059875" y="2170334"/>
                    </a:moveTo>
                    <a:cubicBezTo>
                      <a:pt x="3067533" y="2170333"/>
                      <a:pt x="3075316" y="2171833"/>
                      <a:pt x="3082812" y="2175001"/>
                    </a:cubicBezTo>
                    <a:cubicBezTo>
                      <a:pt x="3112797" y="2187678"/>
                      <a:pt x="3126829" y="2222262"/>
                      <a:pt x="3114153" y="2252248"/>
                    </a:cubicBezTo>
                    <a:cubicBezTo>
                      <a:pt x="3101476" y="2282233"/>
                      <a:pt x="3066892" y="2296265"/>
                      <a:pt x="3036907" y="2283589"/>
                    </a:cubicBezTo>
                    <a:cubicBezTo>
                      <a:pt x="3006923" y="2270913"/>
                      <a:pt x="2992891" y="2236329"/>
                      <a:pt x="3005567" y="2206343"/>
                    </a:cubicBezTo>
                    <a:cubicBezTo>
                      <a:pt x="3015075" y="2183854"/>
                      <a:pt x="3036904" y="2170339"/>
                      <a:pt x="3059875" y="2170334"/>
                    </a:cubicBezTo>
                    <a:close/>
                    <a:moveTo>
                      <a:pt x="174391" y="2149389"/>
                    </a:moveTo>
                    <a:cubicBezTo>
                      <a:pt x="182048" y="2149502"/>
                      <a:pt x="189555" y="2151114"/>
                      <a:pt x="196502" y="2154051"/>
                    </a:cubicBezTo>
                    <a:cubicBezTo>
                      <a:pt x="210397" y="2159924"/>
                      <a:pt x="222051" y="2171100"/>
                      <a:pt x="228172" y="2186183"/>
                    </a:cubicBezTo>
                    <a:cubicBezTo>
                      <a:pt x="240411" y="2216350"/>
                      <a:pt x="225879" y="2250726"/>
                      <a:pt x="195713" y="2262965"/>
                    </a:cubicBezTo>
                    <a:cubicBezTo>
                      <a:pt x="165548" y="2275205"/>
                      <a:pt x="131170" y="2260672"/>
                      <a:pt x="118930" y="2230506"/>
                    </a:cubicBezTo>
                    <a:cubicBezTo>
                      <a:pt x="106690" y="2200339"/>
                      <a:pt x="121223" y="2165962"/>
                      <a:pt x="151389" y="2153723"/>
                    </a:cubicBezTo>
                    <a:cubicBezTo>
                      <a:pt x="158930" y="2150663"/>
                      <a:pt x="166736" y="2149276"/>
                      <a:pt x="174391" y="2149389"/>
                    </a:cubicBezTo>
                    <a:close/>
                    <a:moveTo>
                      <a:pt x="3121813" y="1966945"/>
                    </a:moveTo>
                    <a:cubicBezTo>
                      <a:pt x="3129397" y="1965889"/>
                      <a:pt x="3137313" y="1966303"/>
                      <a:pt x="3145174" y="1968409"/>
                    </a:cubicBezTo>
                    <a:cubicBezTo>
                      <a:pt x="3176619" y="1976835"/>
                      <a:pt x="3195280" y="2009157"/>
                      <a:pt x="3186854" y="2040603"/>
                    </a:cubicBezTo>
                    <a:cubicBezTo>
                      <a:pt x="3178428" y="2072048"/>
                      <a:pt x="3146106" y="2090710"/>
                      <a:pt x="3114661" y="2082284"/>
                    </a:cubicBezTo>
                    <a:cubicBezTo>
                      <a:pt x="3083217" y="2073858"/>
                      <a:pt x="3064555" y="2041536"/>
                      <a:pt x="3072981" y="2010090"/>
                    </a:cubicBezTo>
                    <a:cubicBezTo>
                      <a:pt x="3079301" y="1986506"/>
                      <a:pt x="3099061" y="1970113"/>
                      <a:pt x="3121813" y="1966945"/>
                    </a:cubicBezTo>
                    <a:close/>
                    <a:moveTo>
                      <a:pt x="113926" y="1966945"/>
                    </a:moveTo>
                    <a:cubicBezTo>
                      <a:pt x="121510" y="1968001"/>
                      <a:pt x="128761" y="1970527"/>
                      <a:pt x="135293" y="1974298"/>
                    </a:cubicBezTo>
                    <a:cubicBezTo>
                      <a:pt x="148358" y="1981841"/>
                      <a:pt x="158545" y="1994368"/>
                      <a:pt x="162758" y="2010091"/>
                    </a:cubicBezTo>
                    <a:cubicBezTo>
                      <a:pt x="171184" y="2041537"/>
                      <a:pt x="152523" y="2073858"/>
                      <a:pt x="121078" y="2082284"/>
                    </a:cubicBezTo>
                    <a:cubicBezTo>
                      <a:pt x="89633" y="2090710"/>
                      <a:pt x="57310" y="2072049"/>
                      <a:pt x="48885" y="2040603"/>
                    </a:cubicBezTo>
                    <a:cubicBezTo>
                      <a:pt x="40459" y="2009157"/>
                      <a:pt x="59120" y="1976834"/>
                      <a:pt x="90566" y="1968409"/>
                    </a:cubicBezTo>
                    <a:cubicBezTo>
                      <a:pt x="98427" y="1966302"/>
                      <a:pt x="106343" y="1965889"/>
                      <a:pt x="113926" y="1966945"/>
                    </a:cubicBezTo>
                    <a:close/>
                    <a:moveTo>
                      <a:pt x="3176378" y="1777792"/>
                    </a:moveTo>
                    <a:cubicBezTo>
                      <a:pt x="3208622" y="1782276"/>
                      <a:pt x="3231127" y="1812050"/>
                      <a:pt x="3226644" y="1844295"/>
                    </a:cubicBezTo>
                    <a:cubicBezTo>
                      <a:pt x="3222160" y="1876539"/>
                      <a:pt x="3192386" y="1899044"/>
                      <a:pt x="3160142" y="1894561"/>
                    </a:cubicBezTo>
                    <a:cubicBezTo>
                      <a:pt x="3127898" y="1890078"/>
                      <a:pt x="3105393" y="1860304"/>
                      <a:pt x="3109877" y="1828059"/>
                    </a:cubicBezTo>
                    <a:cubicBezTo>
                      <a:pt x="3114360" y="1795814"/>
                      <a:pt x="3144134" y="1773309"/>
                      <a:pt x="3176378" y="1777792"/>
                    </a:cubicBezTo>
                    <a:close/>
                    <a:moveTo>
                      <a:pt x="57311" y="1754323"/>
                    </a:moveTo>
                    <a:cubicBezTo>
                      <a:pt x="65387" y="1753318"/>
                      <a:pt x="73285" y="1753999"/>
                      <a:pt x="80650" y="1756090"/>
                    </a:cubicBezTo>
                    <a:cubicBezTo>
                      <a:pt x="88016" y="1758180"/>
                      <a:pt x="94850" y="1761681"/>
                      <a:pt x="100801" y="1766315"/>
                    </a:cubicBezTo>
                    <a:cubicBezTo>
                      <a:pt x="112702" y="1775586"/>
                      <a:pt x="121067" y="1789396"/>
                      <a:pt x="123075" y="1805550"/>
                    </a:cubicBezTo>
                    <a:cubicBezTo>
                      <a:pt x="127090" y="1837856"/>
                      <a:pt x="104155" y="1867300"/>
                      <a:pt x="71849" y="1871315"/>
                    </a:cubicBezTo>
                    <a:cubicBezTo>
                      <a:pt x="39544" y="1875330"/>
                      <a:pt x="10099" y="1852395"/>
                      <a:pt x="6085" y="1820088"/>
                    </a:cubicBezTo>
                    <a:cubicBezTo>
                      <a:pt x="2070" y="1787782"/>
                      <a:pt x="25004" y="1758337"/>
                      <a:pt x="57311" y="1754323"/>
                    </a:cubicBezTo>
                    <a:close/>
                    <a:moveTo>
                      <a:pt x="3183145" y="1562099"/>
                    </a:moveTo>
                    <a:cubicBezTo>
                      <a:pt x="3215699" y="1562099"/>
                      <a:pt x="3242090" y="1588490"/>
                      <a:pt x="3242090" y="1621045"/>
                    </a:cubicBezTo>
                    <a:cubicBezTo>
                      <a:pt x="3242090" y="1653600"/>
                      <a:pt x="3215699" y="1679991"/>
                      <a:pt x="3183145" y="1679991"/>
                    </a:cubicBezTo>
                    <a:cubicBezTo>
                      <a:pt x="3150591" y="1679991"/>
                      <a:pt x="3124200" y="1653600"/>
                      <a:pt x="3124200" y="1621045"/>
                    </a:cubicBezTo>
                    <a:cubicBezTo>
                      <a:pt x="3124200" y="1588490"/>
                      <a:pt x="3150591" y="1562099"/>
                      <a:pt x="3183145" y="1562099"/>
                    </a:cubicBezTo>
                    <a:close/>
                    <a:moveTo>
                      <a:pt x="58945" y="1562099"/>
                    </a:moveTo>
                    <a:cubicBezTo>
                      <a:pt x="91499" y="1562099"/>
                      <a:pt x="117890" y="1588490"/>
                      <a:pt x="117890" y="1621045"/>
                    </a:cubicBezTo>
                    <a:cubicBezTo>
                      <a:pt x="117890" y="1653600"/>
                      <a:pt x="91499" y="1679991"/>
                      <a:pt x="58945" y="1679991"/>
                    </a:cubicBezTo>
                    <a:cubicBezTo>
                      <a:pt x="26391" y="1679991"/>
                      <a:pt x="0" y="1653600"/>
                      <a:pt x="0" y="1621045"/>
                    </a:cubicBezTo>
                    <a:cubicBezTo>
                      <a:pt x="0" y="1588490"/>
                      <a:pt x="26391" y="1562099"/>
                      <a:pt x="58945" y="1562099"/>
                    </a:cubicBezTo>
                    <a:close/>
                    <a:moveTo>
                      <a:pt x="3157662" y="1369028"/>
                    </a:moveTo>
                    <a:cubicBezTo>
                      <a:pt x="3165739" y="1368025"/>
                      <a:pt x="3173636" y="1368705"/>
                      <a:pt x="3181002" y="1370795"/>
                    </a:cubicBezTo>
                    <a:cubicBezTo>
                      <a:pt x="3188368" y="1372885"/>
                      <a:pt x="3195203" y="1376385"/>
                      <a:pt x="3201153" y="1381021"/>
                    </a:cubicBezTo>
                    <a:cubicBezTo>
                      <a:pt x="3213054" y="1390290"/>
                      <a:pt x="3221419" y="1404101"/>
                      <a:pt x="3223426" y="1420254"/>
                    </a:cubicBezTo>
                    <a:cubicBezTo>
                      <a:pt x="3227441" y="1452561"/>
                      <a:pt x="3204507" y="1482005"/>
                      <a:pt x="3172201" y="1486019"/>
                    </a:cubicBezTo>
                    <a:cubicBezTo>
                      <a:pt x="3139895" y="1490035"/>
                      <a:pt x="3110451" y="1467101"/>
                      <a:pt x="3106436" y="1434794"/>
                    </a:cubicBezTo>
                    <a:cubicBezTo>
                      <a:pt x="3102421" y="1402487"/>
                      <a:pt x="3125357" y="1373042"/>
                      <a:pt x="3157662" y="1369028"/>
                    </a:cubicBezTo>
                    <a:close/>
                    <a:moveTo>
                      <a:pt x="81948" y="1347529"/>
                    </a:moveTo>
                    <a:cubicBezTo>
                      <a:pt x="114192" y="1352013"/>
                      <a:pt x="136697" y="1381787"/>
                      <a:pt x="132213" y="1414032"/>
                    </a:cubicBezTo>
                    <a:cubicBezTo>
                      <a:pt x="127730" y="1446276"/>
                      <a:pt x="97956" y="1468781"/>
                      <a:pt x="65712" y="1464298"/>
                    </a:cubicBezTo>
                    <a:cubicBezTo>
                      <a:pt x="33468" y="1459815"/>
                      <a:pt x="10963" y="1430041"/>
                      <a:pt x="15447" y="1397796"/>
                    </a:cubicBezTo>
                    <a:cubicBezTo>
                      <a:pt x="19930" y="1365551"/>
                      <a:pt x="49704" y="1343046"/>
                      <a:pt x="81948" y="1347529"/>
                    </a:cubicBezTo>
                    <a:close/>
                    <a:moveTo>
                      <a:pt x="3131673" y="1158343"/>
                    </a:moveTo>
                    <a:cubicBezTo>
                      <a:pt x="3139257" y="1159399"/>
                      <a:pt x="3146509" y="1161924"/>
                      <a:pt x="3153041" y="1165696"/>
                    </a:cubicBezTo>
                    <a:cubicBezTo>
                      <a:pt x="3166105" y="1173238"/>
                      <a:pt x="3176292" y="1185765"/>
                      <a:pt x="3180505" y="1201488"/>
                    </a:cubicBezTo>
                    <a:cubicBezTo>
                      <a:pt x="3188931" y="1232934"/>
                      <a:pt x="3170270" y="1265256"/>
                      <a:pt x="3138825" y="1273681"/>
                    </a:cubicBezTo>
                    <a:cubicBezTo>
                      <a:pt x="3107380" y="1282108"/>
                      <a:pt x="3075058" y="1263447"/>
                      <a:pt x="3066632" y="1232001"/>
                    </a:cubicBezTo>
                    <a:cubicBezTo>
                      <a:pt x="3058206" y="1200555"/>
                      <a:pt x="3076868" y="1168232"/>
                      <a:pt x="3108312" y="1159807"/>
                    </a:cubicBezTo>
                    <a:cubicBezTo>
                      <a:pt x="3116174" y="1157701"/>
                      <a:pt x="3124090" y="1157287"/>
                      <a:pt x="3131673" y="1158343"/>
                    </a:cubicBezTo>
                    <a:close/>
                    <a:moveTo>
                      <a:pt x="104068" y="1158343"/>
                    </a:moveTo>
                    <a:cubicBezTo>
                      <a:pt x="111652" y="1157287"/>
                      <a:pt x="119568" y="1157700"/>
                      <a:pt x="127429" y="1159807"/>
                    </a:cubicBezTo>
                    <a:cubicBezTo>
                      <a:pt x="158874" y="1168232"/>
                      <a:pt x="177535" y="1200554"/>
                      <a:pt x="169109" y="1232000"/>
                    </a:cubicBezTo>
                    <a:cubicBezTo>
                      <a:pt x="160683" y="1263446"/>
                      <a:pt x="128361" y="1282107"/>
                      <a:pt x="96916" y="1273681"/>
                    </a:cubicBezTo>
                    <a:cubicBezTo>
                      <a:pt x="65471" y="1265256"/>
                      <a:pt x="46810" y="1232934"/>
                      <a:pt x="55236" y="1201488"/>
                    </a:cubicBezTo>
                    <a:cubicBezTo>
                      <a:pt x="61555" y="1177904"/>
                      <a:pt x="81317" y="1161511"/>
                      <a:pt x="104068" y="1158343"/>
                    </a:cubicBezTo>
                    <a:close/>
                    <a:moveTo>
                      <a:pt x="3069379" y="974792"/>
                    </a:moveTo>
                    <a:cubicBezTo>
                      <a:pt x="3077036" y="974906"/>
                      <a:pt x="3084543" y="976517"/>
                      <a:pt x="3091491" y="979454"/>
                    </a:cubicBezTo>
                    <a:cubicBezTo>
                      <a:pt x="3105385" y="985328"/>
                      <a:pt x="3117041" y="996503"/>
                      <a:pt x="3123160" y="1011586"/>
                    </a:cubicBezTo>
                    <a:cubicBezTo>
                      <a:pt x="3135400" y="1041753"/>
                      <a:pt x="3120867" y="1076129"/>
                      <a:pt x="3090701" y="1088368"/>
                    </a:cubicBezTo>
                    <a:cubicBezTo>
                      <a:pt x="3060535" y="1100608"/>
                      <a:pt x="3026159" y="1086076"/>
                      <a:pt x="3013920" y="1055909"/>
                    </a:cubicBezTo>
                    <a:cubicBezTo>
                      <a:pt x="3001680" y="1025742"/>
                      <a:pt x="3016213" y="991365"/>
                      <a:pt x="3046378" y="979126"/>
                    </a:cubicBezTo>
                    <a:cubicBezTo>
                      <a:pt x="3053919" y="976066"/>
                      <a:pt x="3061724" y="974680"/>
                      <a:pt x="3069379" y="974792"/>
                    </a:cubicBezTo>
                    <a:close/>
                    <a:moveTo>
                      <a:pt x="182246" y="953835"/>
                    </a:moveTo>
                    <a:cubicBezTo>
                      <a:pt x="189903" y="953834"/>
                      <a:pt x="197687" y="955333"/>
                      <a:pt x="205183" y="958502"/>
                    </a:cubicBezTo>
                    <a:cubicBezTo>
                      <a:pt x="235168" y="971178"/>
                      <a:pt x="249200" y="1005762"/>
                      <a:pt x="236523" y="1035748"/>
                    </a:cubicBezTo>
                    <a:cubicBezTo>
                      <a:pt x="223847" y="1065734"/>
                      <a:pt x="189263" y="1079765"/>
                      <a:pt x="159278" y="1067089"/>
                    </a:cubicBezTo>
                    <a:cubicBezTo>
                      <a:pt x="129293" y="1054414"/>
                      <a:pt x="115261" y="1019830"/>
                      <a:pt x="127938" y="989844"/>
                    </a:cubicBezTo>
                    <a:cubicBezTo>
                      <a:pt x="137444" y="967355"/>
                      <a:pt x="159276" y="953840"/>
                      <a:pt x="182246" y="953835"/>
                    </a:cubicBezTo>
                    <a:close/>
                    <a:moveTo>
                      <a:pt x="2966577" y="781486"/>
                    </a:moveTo>
                    <a:cubicBezTo>
                      <a:pt x="2974176" y="780544"/>
                      <a:pt x="2981834" y="781106"/>
                      <a:pt x="2989120" y="783058"/>
                    </a:cubicBezTo>
                    <a:cubicBezTo>
                      <a:pt x="3003691" y="786963"/>
                      <a:pt x="3016774" y="796426"/>
                      <a:pt x="3024912" y="810523"/>
                    </a:cubicBezTo>
                    <a:cubicBezTo>
                      <a:pt x="3041190" y="838717"/>
                      <a:pt x="3031530" y="874767"/>
                      <a:pt x="3003337" y="891043"/>
                    </a:cubicBezTo>
                    <a:cubicBezTo>
                      <a:pt x="2975144" y="907321"/>
                      <a:pt x="2939094" y="897662"/>
                      <a:pt x="2922817" y="869468"/>
                    </a:cubicBezTo>
                    <a:cubicBezTo>
                      <a:pt x="2906539" y="841274"/>
                      <a:pt x="2916199" y="805223"/>
                      <a:pt x="2944391" y="788946"/>
                    </a:cubicBezTo>
                    <a:cubicBezTo>
                      <a:pt x="2951439" y="784877"/>
                      <a:pt x="2958979" y="782429"/>
                      <a:pt x="2966577" y="781486"/>
                    </a:cubicBezTo>
                    <a:close/>
                    <a:moveTo>
                      <a:pt x="269164" y="781486"/>
                    </a:moveTo>
                    <a:cubicBezTo>
                      <a:pt x="276762" y="782429"/>
                      <a:pt x="284302" y="784878"/>
                      <a:pt x="291350" y="788947"/>
                    </a:cubicBezTo>
                    <a:cubicBezTo>
                      <a:pt x="319543" y="805224"/>
                      <a:pt x="329202" y="841274"/>
                      <a:pt x="312925" y="869468"/>
                    </a:cubicBezTo>
                    <a:cubicBezTo>
                      <a:pt x="296647" y="897661"/>
                      <a:pt x="260597" y="907321"/>
                      <a:pt x="232404" y="891044"/>
                    </a:cubicBezTo>
                    <a:cubicBezTo>
                      <a:pt x="204211" y="874767"/>
                      <a:pt x="194552" y="838716"/>
                      <a:pt x="210829" y="810523"/>
                    </a:cubicBezTo>
                    <a:cubicBezTo>
                      <a:pt x="223037" y="789378"/>
                      <a:pt x="246368" y="778658"/>
                      <a:pt x="269164" y="781486"/>
                    </a:cubicBezTo>
                    <a:close/>
                    <a:moveTo>
                      <a:pt x="2875331" y="620736"/>
                    </a:moveTo>
                    <a:cubicBezTo>
                      <a:pt x="2890272" y="622814"/>
                      <a:pt x="2904422" y="630591"/>
                      <a:pt x="2914237" y="643577"/>
                    </a:cubicBezTo>
                    <a:cubicBezTo>
                      <a:pt x="2933867" y="669548"/>
                      <a:pt x="2928727" y="706514"/>
                      <a:pt x="2902757" y="726144"/>
                    </a:cubicBezTo>
                    <a:cubicBezTo>
                      <a:pt x="2876787" y="745774"/>
                      <a:pt x="2839820" y="740634"/>
                      <a:pt x="2820190" y="714663"/>
                    </a:cubicBezTo>
                    <a:cubicBezTo>
                      <a:pt x="2800560" y="688692"/>
                      <a:pt x="2805700" y="651725"/>
                      <a:pt x="2831670" y="632095"/>
                    </a:cubicBezTo>
                    <a:cubicBezTo>
                      <a:pt x="2844655" y="622281"/>
                      <a:pt x="2860389" y="618658"/>
                      <a:pt x="2875331" y="620736"/>
                    </a:cubicBezTo>
                    <a:close/>
                    <a:moveTo>
                      <a:pt x="397670" y="603306"/>
                    </a:moveTo>
                    <a:cubicBezTo>
                      <a:pt x="405065" y="605286"/>
                      <a:pt x="412196" y="608750"/>
                      <a:pt x="418617" y="613751"/>
                    </a:cubicBezTo>
                    <a:cubicBezTo>
                      <a:pt x="444299" y="633756"/>
                      <a:pt x="448901" y="670793"/>
                      <a:pt x="428897" y="696476"/>
                    </a:cubicBezTo>
                    <a:cubicBezTo>
                      <a:pt x="408891" y="722159"/>
                      <a:pt x="371854" y="726762"/>
                      <a:pt x="346172" y="706757"/>
                    </a:cubicBezTo>
                    <a:cubicBezTo>
                      <a:pt x="320489" y="686753"/>
                      <a:pt x="315887" y="649715"/>
                      <a:pt x="335891" y="624032"/>
                    </a:cubicBezTo>
                    <a:cubicBezTo>
                      <a:pt x="350895" y="604770"/>
                      <a:pt x="375480" y="597365"/>
                      <a:pt x="397670" y="603306"/>
                    </a:cubicBezTo>
                    <a:close/>
                    <a:moveTo>
                      <a:pt x="2725617" y="457528"/>
                    </a:moveTo>
                    <a:cubicBezTo>
                      <a:pt x="2740702" y="457528"/>
                      <a:pt x="2755788" y="463283"/>
                      <a:pt x="2767298" y="474793"/>
                    </a:cubicBezTo>
                    <a:cubicBezTo>
                      <a:pt x="2790318" y="497813"/>
                      <a:pt x="2790318" y="535135"/>
                      <a:pt x="2767298" y="558154"/>
                    </a:cubicBezTo>
                    <a:cubicBezTo>
                      <a:pt x="2744279" y="581174"/>
                      <a:pt x="2706957" y="581174"/>
                      <a:pt x="2683937" y="558154"/>
                    </a:cubicBezTo>
                    <a:cubicBezTo>
                      <a:pt x="2660917" y="535134"/>
                      <a:pt x="2660917" y="497811"/>
                      <a:pt x="2683936" y="474792"/>
                    </a:cubicBezTo>
                    <a:cubicBezTo>
                      <a:pt x="2695446" y="463283"/>
                      <a:pt x="2710531" y="457528"/>
                      <a:pt x="2725617" y="457528"/>
                    </a:cubicBezTo>
                    <a:close/>
                    <a:moveTo>
                      <a:pt x="516473" y="457528"/>
                    </a:moveTo>
                    <a:cubicBezTo>
                      <a:pt x="531559" y="457528"/>
                      <a:pt x="546644" y="463282"/>
                      <a:pt x="558154" y="474792"/>
                    </a:cubicBezTo>
                    <a:cubicBezTo>
                      <a:pt x="581173" y="497811"/>
                      <a:pt x="581173" y="535134"/>
                      <a:pt x="558153" y="558154"/>
                    </a:cubicBezTo>
                    <a:cubicBezTo>
                      <a:pt x="535133" y="581174"/>
                      <a:pt x="497811" y="581174"/>
                      <a:pt x="474792" y="558154"/>
                    </a:cubicBezTo>
                    <a:cubicBezTo>
                      <a:pt x="451772" y="535135"/>
                      <a:pt x="451772" y="497813"/>
                      <a:pt x="474792" y="474793"/>
                    </a:cubicBezTo>
                    <a:cubicBezTo>
                      <a:pt x="486302" y="463283"/>
                      <a:pt x="501388" y="457528"/>
                      <a:pt x="516473" y="457528"/>
                    </a:cubicBezTo>
                    <a:close/>
                    <a:moveTo>
                      <a:pt x="2589947" y="330862"/>
                    </a:moveTo>
                    <a:cubicBezTo>
                      <a:pt x="2597344" y="332843"/>
                      <a:pt x="2604474" y="336306"/>
                      <a:pt x="2610895" y="341307"/>
                    </a:cubicBezTo>
                    <a:cubicBezTo>
                      <a:pt x="2636578" y="361312"/>
                      <a:pt x="2641181" y="398349"/>
                      <a:pt x="2621176" y="424032"/>
                    </a:cubicBezTo>
                    <a:cubicBezTo>
                      <a:pt x="2601172" y="449714"/>
                      <a:pt x="2564134" y="454316"/>
                      <a:pt x="2538451" y="434312"/>
                    </a:cubicBezTo>
                    <a:cubicBezTo>
                      <a:pt x="2512768" y="414306"/>
                      <a:pt x="2508165" y="377269"/>
                      <a:pt x="2528170" y="351587"/>
                    </a:cubicBezTo>
                    <a:cubicBezTo>
                      <a:pt x="2543174" y="332324"/>
                      <a:pt x="2567758" y="324921"/>
                      <a:pt x="2589947" y="330862"/>
                    </a:cubicBezTo>
                    <a:close/>
                    <a:moveTo>
                      <a:pt x="687237" y="316494"/>
                    </a:moveTo>
                    <a:cubicBezTo>
                      <a:pt x="702180" y="318572"/>
                      <a:pt x="716328" y="326348"/>
                      <a:pt x="726144" y="339334"/>
                    </a:cubicBezTo>
                    <a:cubicBezTo>
                      <a:pt x="745773" y="365304"/>
                      <a:pt x="740633" y="402271"/>
                      <a:pt x="714662" y="421901"/>
                    </a:cubicBezTo>
                    <a:cubicBezTo>
                      <a:pt x="688691" y="441532"/>
                      <a:pt x="651725" y="436392"/>
                      <a:pt x="632095" y="410421"/>
                    </a:cubicBezTo>
                    <a:cubicBezTo>
                      <a:pt x="612465" y="384451"/>
                      <a:pt x="617605" y="347485"/>
                      <a:pt x="643576" y="327854"/>
                    </a:cubicBezTo>
                    <a:cubicBezTo>
                      <a:pt x="656561" y="318039"/>
                      <a:pt x="672296" y="314417"/>
                      <a:pt x="687237" y="316494"/>
                    </a:cubicBezTo>
                    <a:close/>
                    <a:moveTo>
                      <a:pt x="2403031" y="209719"/>
                    </a:moveTo>
                    <a:cubicBezTo>
                      <a:pt x="2410630" y="210662"/>
                      <a:pt x="2418169" y="213110"/>
                      <a:pt x="2425218" y="217179"/>
                    </a:cubicBezTo>
                    <a:cubicBezTo>
                      <a:pt x="2453411" y="233457"/>
                      <a:pt x="2463071" y="269507"/>
                      <a:pt x="2446794" y="297700"/>
                    </a:cubicBezTo>
                    <a:cubicBezTo>
                      <a:pt x="2430517" y="325893"/>
                      <a:pt x="2394466" y="335552"/>
                      <a:pt x="2366273" y="319275"/>
                    </a:cubicBezTo>
                    <a:cubicBezTo>
                      <a:pt x="2338079" y="302997"/>
                      <a:pt x="2328420" y="266947"/>
                      <a:pt x="2344697" y="238754"/>
                    </a:cubicBezTo>
                    <a:cubicBezTo>
                      <a:pt x="2356905" y="217609"/>
                      <a:pt x="2380235" y="206890"/>
                      <a:pt x="2403031" y="209719"/>
                    </a:cubicBezTo>
                    <a:close/>
                    <a:moveTo>
                      <a:pt x="832709" y="209718"/>
                    </a:moveTo>
                    <a:cubicBezTo>
                      <a:pt x="840307" y="208775"/>
                      <a:pt x="847965" y="209338"/>
                      <a:pt x="855251" y="211290"/>
                    </a:cubicBezTo>
                    <a:cubicBezTo>
                      <a:pt x="869823" y="215194"/>
                      <a:pt x="882905" y="224657"/>
                      <a:pt x="891043" y="238753"/>
                    </a:cubicBezTo>
                    <a:cubicBezTo>
                      <a:pt x="907320" y="266946"/>
                      <a:pt x="897660" y="302997"/>
                      <a:pt x="869467" y="319275"/>
                    </a:cubicBezTo>
                    <a:cubicBezTo>
                      <a:pt x="841273" y="335552"/>
                      <a:pt x="805223" y="325893"/>
                      <a:pt x="788946" y="297699"/>
                    </a:cubicBezTo>
                    <a:cubicBezTo>
                      <a:pt x="772668" y="269507"/>
                      <a:pt x="782328" y="233456"/>
                      <a:pt x="810522" y="217179"/>
                    </a:cubicBezTo>
                    <a:cubicBezTo>
                      <a:pt x="817570" y="213109"/>
                      <a:pt x="825110" y="210661"/>
                      <a:pt x="832709" y="209718"/>
                    </a:cubicBezTo>
                    <a:close/>
                    <a:moveTo>
                      <a:pt x="2229310" y="123270"/>
                    </a:moveTo>
                    <a:cubicBezTo>
                      <a:pt x="2236967" y="123269"/>
                      <a:pt x="2244751" y="124769"/>
                      <a:pt x="2252248" y="127938"/>
                    </a:cubicBezTo>
                    <a:cubicBezTo>
                      <a:pt x="2282233" y="140614"/>
                      <a:pt x="2296265" y="175198"/>
                      <a:pt x="2283589" y="205183"/>
                    </a:cubicBezTo>
                    <a:cubicBezTo>
                      <a:pt x="2270913" y="235168"/>
                      <a:pt x="2236329" y="249200"/>
                      <a:pt x="2206343" y="236523"/>
                    </a:cubicBezTo>
                    <a:cubicBezTo>
                      <a:pt x="2176358" y="223847"/>
                      <a:pt x="2162325" y="189263"/>
                      <a:pt x="2175001" y="159278"/>
                    </a:cubicBezTo>
                    <a:cubicBezTo>
                      <a:pt x="2184508" y="136790"/>
                      <a:pt x="2206338" y="123275"/>
                      <a:pt x="2229310" y="123270"/>
                    </a:cubicBezTo>
                    <a:close/>
                    <a:moveTo>
                      <a:pt x="1034588" y="114597"/>
                    </a:moveTo>
                    <a:cubicBezTo>
                      <a:pt x="1042244" y="114710"/>
                      <a:pt x="1049751" y="116322"/>
                      <a:pt x="1056699" y="119259"/>
                    </a:cubicBezTo>
                    <a:cubicBezTo>
                      <a:pt x="1070594" y="125132"/>
                      <a:pt x="1082249" y="136307"/>
                      <a:pt x="1088368" y="151389"/>
                    </a:cubicBezTo>
                    <a:cubicBezTo>
                      <a:pt x="1100607" y="181555"/>
                      <a:pt x="1086074" y="215932"/>
                      <a:pt x="1055908" y="228173"/>
                    </a:cubicBezTo>
                    <a:cubicBezTo>
                      <a:pt x="1025741" y="240412"/>
                      <a:pt x="991365" y="225880"/>
                      <a:pt x="979126" y="195713"/>
                    </a:cubicBezTo>
                    <a:cubicBezTo>
                      <a:pt x="966885" y="165548"/>
                      <a:pt x="981418" y="131171"/>
                      <a:pt x="1011585" y="118932"/>
                    </a:cubicBezTo>
                    <a:cubicBezTo>
                      <a:pt x="1019126" y="115871"/>
                      <a:pt x="1026932" y="114485"/>
                      <a:pt x="1034588" y="114597"/>
                    </a:cubicBezTo>
                    <a:close/>
                    <a:moveTo>
                      <a:pt x="2017241" y="53772"/>
                    </a:moveTo>
                    <a:cubicBezTo>
                      <a:pt x="2024825" y="52716"/>
                      <a:pt x="2032741" y="53130"/>
                      <a:pt x="2040603" y="55236"/>
                    </a:cubicBezTo>
                    <a:cubicBezTo>
                      <a:pt x="2072048" y="63662"/>
                      <a:pt x="2090710" y="95984"/>
                      <a:pt x="2082284" y="127429"/>
                    </a:cubicBezTo>
                    <a:cubicBezTo>
                      <a:pt x="2073858" y="158874"/>
                      <a:pt x="2041536" y="177535"/>
                      <a:pt x="2010090" y="169109"/>
                    </a:cubicBezTo>
                    <a:cubicBezTo>
                      <a:pt x="1978645" y="160683"/>
                      <a:pt x="1959983" y="128361"/>
                      <a:pt x="1968409" y="96916"/>
                    </a:cubicBezTo>
                    <a:cubicBezTo>
                      <a:pt x="1974728" y="73333"/>
                      <a:pt x="1994489" y="56940"/>
                      <a:pt x="2017241" y="53772"/>
                    </a:cubicBezTo>
                    <a:close/>
                    <a:moveTo>
                      <a:pt x="1218499" y="53771"/>
                    </a:moveTo>
                    <a:cubicBezTo>
                      <a:pt x="1226083" y="54827"/>
                      <a:pt x="1233334" y="57353"/>
                      <a:pt x="1239866" y="61124"/>
                    </a:cubicBezTo>
                    <a:cubicBezTo>
                      <a:pt x="1252931" y="68667"/>
                      <a:pt x="1263118" y="81193"/>
                      <a:pt x="1267331" y="96916"/>
                    </a:cubicBezTo>
                    <a:cubicBezTo>
                      <a:pt x="1275757" y="128360"/>
                      <a:pt x="1257095" y="160683"/>
                      <a:pt x="1225649" y="169109"/>
                    </a:cubicBezTo>
                    <a:cubicBezTo>
                      <a:pt x="1194203" y="177535"/>
                      <a:pt x="1161882" y="158874"/>
                      <a:pt x="1153457" y="127428"/>
                    </a:cubicBezTo>
                    <a:cubicBezTo>
                      <a:pt x="1145030" y="95983"/>
                      <a:pt x="1163691" y="63661"/>
                      <a:pt x="1195137" y="55235"/>
                    </a:cubicBezTo>
                    <a:cubicBezTo>
                      <a:pt x="1202999" y="53129"/>
                      <a:pt x="1210915" y="52715"/>
                      <a:pt x="1218499" y="53771"/>
                    </a:cubicBezTo>
                    <a:close/>
                    <a:moveTo>
                      <a:pt x="1844295" y="15447"/>
                    </a:moveTo>
                    <a:cubicBezTo>
                      <a:pt x="1876539" y="19930"/>
                      <a:pt x="1899044" y="49704"/>
                      <a:pt x="1894561" y="81948"/>
                    </a:cubicBezTo>
                    <a:cubicBezTo>
                      <a:pt x="1890078" y="114192"/>
                      <a:pt x="1860304" y="136697"/>
                      <a:pt x="1828059" y="132213"/>
                    </a:cubicBezTo>
                    <a:cubicBezTo>
                      <a:pt x="1795814" y="127730"/>
                      <a:pt x="1773309" y="97956"/>
                      <a:pt x="1777792" y="65712"/>
                    </a:cubicBezTo>
                    <a:cubicBezTo>
                      <a:pt x="1782276" y="33468"/>
                      <a:pt x="1812050" y="10963"/>
                      <a:pt x="1844295" y="15447"/>
                    </a:cubicBezTo>
                    <a:close/>
                    <a:moveTo>
                      <a:pt x="1414838" y="11500"/>
                    </a:moveTo>
                    <a:cubicBezTo>
                      <a:pt x="1422915" y="10496"/>
                      <a:pt x="1430813" y="11177"/>
                      <a:pt x="1438179" y="13267"/>
                    </a:cubicBezTo>
                    <a:cubicBezTo>
                      <a:pt x="1445545" y="15357"/>
                      <a:pt x="1452379" y="18858"/>
                      <a:pt x="1458330" y="23493"/>
                    </a:cubicBezTo>
                    <a:cubicBezTo>
                      <a:pt x="1470231" y="32763"/>
                      <a:pt x="1478596" y="46573"/>
                      <a:pt x="1480604" y="62726"/>
                    </a:cubicBezTo>
                    <a:cubicBezTo>
                      <a:pt x="1484619" y="95031"/>
                      <a:pt x="1461683" y="124476"/>
                      <a:pt x="1429377" y="128491"/>
                    </a:cubicBezTo>
                    <a:cubicBezTo>
                      <a:pt x="1397070" y="132506"/>
                      <a:pt x="1367627" y="109571"/>
                      <a:pt x="1363613" y="77265"/>
                    </a:cubicBezTo>
                    <a:cubicBezTo>
                      <a:pt x="1359597" y="44959"/>
                      <a:pt x="1382531" y="15515"/>
                      <a:pt x="1414838" y="11500"/>
                    </a:cubicBezTo>
                    <a:close/>
                    <a:moveTo>
                      <a:pt x="1621045" y="0"/>
                    </a:moveTo>
                    <a:cubicBezTo>
                      <a:pt x="1653600" y="0"/>
                      <a:pt x="1679991" y="26391"/>
                      <a:pt x="1679991" y="58945"/>
                    </a:cubicBezTo>
                    <a:cubicBezTo>
                      <a:pt x="1679991" y="91499"/>
                      <a:pt x="1653600" y="117890"/>
                      <a:pt x="1621045" y="117890"/>
                    </a:cubicBezTo>
                    <a:cubicBezTo>
                      <a:pt x="1588490" y="117890"/>
                      <a:pt x="1562099" y="91499"/>
                      <a:pt x="1562099" y="58945"/>
                    </a:cubicBezTo>
                    <a:cubicBezTo>
                      <a:pt x="1562099" y="26391"/>
                      <a:pt x="1588490" y="0"/>
                      <a:pt x="1621045" y="0"/>
                    </a:cubicBezTo>
                    <a:close/>
                  </a:path>
                </a:pathLst>
              </a:custGeom>
              <a:solidFill>
                <a:srgbClr val="6C6A42"/>
              </a:solidFill>
              <a:ln w="25400">
                <a:noFill/>
              </a:ln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9" name="グループ化 1178">
              <a:extLst>
                <a:ext uri="{FF2B5EF4-FFF2-40B4-BE49-F238E27FC236}">
                  <a16:creationId xmlns:a16="http://schemas.microsoft.com/office/drawing/2014/main" id="{4D1F8CA0-138A-43DE-93A9-2D4AA81FAC59}"/>
                </a:ext>
              </a:extLst>
            </p:cNvPr>
            <p:cNvGrpSpPr/>
            <p:nvPr/>
          </p:nvGrpSpPr>
          <p:grpSpPr>
            <a:xfrm>
              <a:off x="4601252" y="1904987"/>
              <a:ext cx="224573" cy="569979"/>
              <a:chOff x="7430177" y="1904987"/>
              <a:chExt cx="224573" cy="569979"/>
            </a:xfrm>
          </p:grpSpPr>
          <p:sp>
            <p:nvSpPr>
              <p:cNvPr id="1198" name="二等辺三角形 1197">
                <a:extLst>
                  <a:ext uri="{FF2B5EF4-FFF2-40B4-BE49-F238E27FC236}">
                    <a16:creationId xmlns:a16="http://schemas.microsoft.com/office/drawing/2014/main" id="{E0A7EBDA-9482-48EF-BC02-3A0F48865FC6}"/>
                  </a:ext>
                </a:extLst>
              </p:cNvPr>
              <p:cNvSpPr/>
              <p:nvPr/>
            </p:nvSpPr>
            <p:spPr>
              <a:xfrm rot="21204967">
                <a:off x="7544567" y="2235996"/>
                <a:ext cx="54694" cy="238970"/>
              </a:xfrm>
              <a:prstGeom prst="triangl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9" name="楕円 192">
                <a:extLst>
                  <a:ext uri="{FF2B5EF4-FFF2-40B4-BE49-F238E27FC236}">
                    <a16:creationId xmlns:a16="http://schemas.microsoft.com/office/drawing/2014/main" id="{5AD9544C-3B22-434C-A0DC-B178C7CEA5F0}"/>
                  </a:ext>
                </a:extLst>
              </p:cNvPr>
              <p:cNvSpPr/>
              <p:nvPr/>
            </p:nvSpPr>
            <p:spPr>
              <a:xfrm>
                <a:off x="7533029" y="190498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0" name="楕円 192">
                <a:extLst>
                  <a:ext uri="{FF2B5EF4-FFF2-40B4-BE49-F238E27FC236}">
                    <a16:creationId xmlns:a16="http://schemas.microsoft.com/office/drawing/2014/main" id="{2D9B3DBF-A84E-457E-ACB9-9BB218AD3A93}"/>
                  </a:ext>
                </a:extLst>
              </p:cNvPr>
              <p:cNvSpPr/>
              <p:nvPr/>
            </p:nvSpPr>
            <p:spPr>
              <a:xfrm rot="20677599">
                <a:off x="7468730" y="2032353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1" name="楕円 192">
                <a:extLst>
                  <a:ext uri="{FF2B5EF4-FFF2-40B4-BE49-F238E27FC236}">
                    <a16:creationId xmlns:a16="http://schemas.microsoft.com/office/drawing/2014/main" id="{790838E7-302B-4732-956A-A1143C6A2259}"/>
                  </a:ext>
                </a:extLst>
              </p:cNvPr>
              <p:cNvSpPr/>
              <p:nvPr/>
            </p:nvSpPr>
            <p:spPr>
              <a:xfrm rot="1237507">
                <a:off x="7571193" y="197498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2" name="楕円 192">
                <a:extLst>
                  <a:ext uri="{FF2B5EF4-FFF2-40B4-BE49-F238E27FC236}">
                    <a16:creationId xmlns:a16="http://schemas.microsoft.com/office/drawing/2014/main" id="{9AC87518-30D1-4744-9F47-B0D04BB1058D}"/>
                  </a:ext>
                </a:extLst>
              </p:cNvPr>
              <p:cNvSpPr/>
              <p:nvPr/>
            </p:nvSpPr>
            <p:spPr>
              <a:xfrm rot="1237507">
                <a:off x="7550403" y="2104923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3" name="楕円 192">
                <a:extLst>
                  <a:ext uri="{FF2B5EF4-FFF2-40B4-BE49-F238E27FC236}">
                    <a16:creationId xmlns:a16="http://schemas.microsoft.com/office/drawing/2014/main" id="{0D7CA77A-8496-404C-AAE6-3A2C8D9CD08F}"/>
                  </a:ext>
                </a:extLst>
              </p:cNvPr>
              <p:cNvSpPr/>
              <p:nvPr/>
            </p:nvSpPr>
            <p:spPr>
              <a:xfrm rot="1237507">
                <a:off x="7588519" y="219847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4" name="楕円 192">
                <a:extLst>
                  <a:ext uri="{FF2B5EF4-FFF2-40B4-BE49-F238E27FC236}">
                    <a16:creationId xmlns:a16="http://schemas.microsoft.com/office/drawing/2014/main" id="{1220F0EC-A394-421D-8F57-D1C359D27DC0}"/>
                  </a:ext>
                </a:extLst>
              </p:cNvPr>
              <p:cNvSpPr/>
              <p:nvPr/>
            </p:nvSpPr>
            <p:spPr>
              <a:xfrm rot="18446818">
                <a:off x="7473993" y="2287022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5" name="楕円 192">
                <a:extLst>
                  <a:ext uri="{FF2B5EF4-FFF2-40B4-BE49-F238E27FC236}">
                    <a16:creationId xmlns:a16="http://schemas.microsoft.com/office/drawing/2014/main" id="{B4D323D3-AB19-4FEE-80B4-1246652AC6CC}"/>
                  </a:ext>
                </a:extLst>
              </p:cNvPr>
              <p:cNvSpPr/>
              <p:nvPr/>
            </p:nvSpPr>
            <p:spPr>
              <a:xfrm rot="18446818">
                <a:off x="7467062" y="2205596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A2D0B472-6861-464F-B53F-23709A25EDA3}"/>
                  </a:ext>
                </a:extLst>
              </p:cNvPr>
              <p:cNvSpPr/>
              <p:nvPr/>
            </p:nvSpPr>
            <p:spPr>
              <a:xfrm>
                <a:off x="7507078" y="2029739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4987486A-FD4C-47CD-AA52-0539561474E7}"/>
                  </a:ext>
                </a:extLst>
              </p:cNvPr>
              <p:cNvSpPr/>
              <p:nvPr/>
            </p:nvSpPr>
            <p:spPr>
              <a:xfrm>
                <a:off x="7463765" y="2149281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B54568AB-6A61-4348-9541-6AF5448144E2}"/>
                  </a:ext>
                </a:extLst>
              </p:cNvPr>
              <p:cNvSpPr/>
              <p:nvPr/>
            </p:nvSpPr>
            <p:spPr>
              <a:xfrm>
                <a:off x="7514007" y="2260160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0" name="グループ化 1179">
              <a:extLst>
                <a:ext uri="{FF2B5EF4-FFF2-40B4-BE49-F238E27FC236}">
                  <a16:creationId xmlns:a16="http://schemas.microsoft.com/office/drawing/2014/main" id="{34C16E4C-C660-482E-AC2E-96B13DDD571B}"/>
                </a:ext>
              </a:extLst>
            </p:cNvPr>
            <p:cNvGrpSpPr/>
            <p:nvPr/>
          </p:nvGrpSpPr>
          <p:grpSpPr>
            <a:xfrm>
              <a:off x="6477207" y="1913907"/>
              <a:ext cx="206643" cy="561059"/>
              <a:chOff x="9369632" y="1913907"/>
              <a:chExt cx="206643" cy="561059"/>
            </a:xfrm>
          </p:grpSpPr>
          <p:sp>
            <p:nvSpPr>
              <p:cNvPr id="1187" name="二等辺三角形 1186">
                <a:extLst>
                  <a:ext uri="{FF2B5EF4-FFF2-40B4-BE49-F238E27FC236}">
                    <a16:creationId xmlns:a16="http://schemas.microsoft.com/office/drawing/2014/main" id="{0EB0814A-1372-463D-98D4-2C1C4030BE23}"/>
                  </a:ext>
                </a:extLst>
              </p:cNvPr>
              <p:cNvSpPr/>
              <p:nvPr/>
            </p:nvSpPr>
            <p:spPr>
              <a:xfrm rot="395033" flipH="1">
                <a:off x="9425121" y="2235996"/>
                <a:ext cx="54694" cy="238970"/>
              </a:xfrm>
              <a:prstGeom prst="triangl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楕円 192">
                <a:extLst>
                  <a:ext uri="{FF2B5EF4-FFF2-40B4-BE49-F238E27FC236}">
                    <a16:creationId xmlns:a16="http://schemas.microsoft.com/office/drawing/2014/main" id="{8B0F893C-F238-4C5C-AE4D-EA9778337EB8}"/>
                  </a:ext>
                </a:extLst>
              </p:cNvPr>
              <p:cNvSpPr/>
              <p:nvPr/>
            </p:nvSpPr>
            <p:spPr>
              <a:xfrm rot="20244506" flipH="1">
                <a:off x="9427557" y="191390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楕円 192">
                <a:extLst>
                  <a:ext uri="{FF2B5EF4-FFF2-40B4-BE49-F238E27FC236}">
                    <a16:creationId xmlns:a16="http://schemas.microsoft.com/office/drawing/2014/main" id="{B7DC8034-34CA-449E-887B-22AD42F3BA36}"/>
                  </a:ext>
                </a:extLst>
              </p:cNvPr>
              <p:cNvSpPr/>
              <p:nvPr/>
            </p:nvSpPr>
            <p:spPr>
              <a:xfrm rot="922401" flipH="1">
                <a:off x="9507882" y="1977129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0" name="楕円 192">
                <a:extLst>
                  <a:ext uri="{FF2B5EF4-FFF2-40B4-BE49-F238E27FC236}">
                    <a16:creationId xmlns:a16="http://schemas.microsoft.com/office/drawing/2014/main" id="{EF553545-1972-4178-8DBB-C1A6CCD10DAB}"/>
                  </a:ext>
                </a:extLst>
              </p:cNvPr>
              <p:cNvSpPr/>
              <p:nvPr/>
            </p:nvSpPr>
            <p:spPr>
              <a:xfrm rot="20362493" flipH="1">
                <a:off x="9386957" y="197498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楕円 192">
                <a:extLst>
                  <a:ext uri="{FF2B5EF4-FFF2-40B4-BE49-F238E27FC236}">
                    <a16:creationId xmlns:a16="http://schemas.microsoft.com/office/drawing/2014/main" id="{3FF1789B-6CC7-443E-BCA1-A1076B021FB9}"/>
                  </a:ext>
                </a:extLst>
              </p:cNvPr>
              <p:cNvSpPr/>
              <p:nvPr/>
            </p:nvSpPr>
            <p:spPr>
              <a:xfrm rot="20362493" flipH="1">
                <a:off x="9407747" y="2104923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2" name="楕円 192">
                <a:extLst>
                  <a:ext uri="{FF2B5EF4-FFF2-40B4-BE49-F238E27FC236}">
                    <a16:creationId xmlns:a16="http://schemas.microsoft.com/office/drawing/2014/main" id="{FB8606BB-4415-4B2B-816F-E2AD3C60A94D}"/>
                  </a:ext>
                </a:extLst>
              </p:cNvPr>
              <p:cNvSpPr/>
              <p:nvPr/>
            </p:nvSpPr>
            <p:spPr>
              <a:xfrm rot="20362493" flipH="1">
                <a:off x="9369632" y="2198477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3" name="楕円 192">
                <a:extLst>
                  <a:ext uri="{FF2B5EF4-FFF2-40B4-BE49-F238E27FC236}">
                    <a16:creationId xmlns:a16="http://schemas.microsoft.com/office/drawing/2014/main" id="{8069CF4C-4EAA-4C88-A83A-D4438CF9E235}"/>
                  </a:ext>
                </a:extLst>
              </p:cNvPr>
              <p:cNvSpPr/>
              <p:nvPr/>
            </p:nvSpPr>
            <p:spPr>
              <a:xfrm rot="2039659" flipH="1">
                <a:off x="9491715" y="2264369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楕円 192">
                <a:extLst>
                  <a:ext uri="{FF2B5EF4-FFF2-40B4-BE49-F238E27FC236}">
                    <a16:creationId xmlns:a16="http://schemas.microsoft.com/office/drawing/2014/main" id="{DDC294AF-46B2-428A-B7BA-E4C6195ED17A}"/>
                  </a:ext>
                </a:extLst>
              </p:cNvPr>
              <p:cNvSpPr/>
              <p:nvPr/>
            </p:nvSpPr>
            <p:spPr>
              <a:xfrm rot="1438627" flipH="1">
                <a:off x="9510044" y="2129585"/>
                <a:ext cx="66231" cy="140002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5" name="楕円 1194">
                <a:extLst>
                  <a:ext uri="{FF2B5EF4-FFF2-40B4-BE49-F238E27FC236}">
                    <a16:creationId xmlns:a16="http://schemas.microsoft.com/office/drawing/2014/main" id="{A0AC27A9-6569-4551-86F3-12AADB582352}"/>
                  </a:ext>
                </a:extLst>
              </p:cNvPr>
              <p:cNvSpPr/>
              <p:nvPr/>
            </p:nvSpPr>
            <p:spPr>
              <a:xfrm flipH="1">
                <a:off x="9437935" y="2045563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6" name="楕円 1195">
                <a:extLst>
                  <a:ext uri="{FF2B5EF4-FFF2-40B4-BE49-F238E27FC236}">
                    <a16:creationId xmlns:a16="http://schemas.microsoft.com/office/drawing/2014/main" id="{2E42F783-57A2-40D8-AC07-A19B1F2F5D3F}"/>
                  </a:ext>
                </a:extLst>
              </p:cNvPr>
              <p:cNvSpPr/>
              <p:nvPr/>
            </p:nvSpPr>
            <p:spPr>
              <a:xfrm flipH="1">
                <a:off x="9447541" y="2174924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EE18EBA2-A5BB-403F-ADB2-E26A38E966C1}"/>
                  </a:ext>
                </a:extLst>
              </p:cNvPr>
              <p:cNvSpPr/>
              <p:nvPr/>
            </p:nvSpPr>
            <p:spPr>
              <a:xfrm flipH="1">
                <a:off x="9432356" y="2292827"/>
                <a:ext cx="92429" cy="92429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1" name="グループ化 1180">
              <a:extLst>
                <a:ext uri="{FF2B5EF4-FFF2-40B4-BE49-F238E27FC236}">
                  <a16:creationId xmlns:a16="http://schemas.microsoft.com/office/drawing/2014/main" id="{B6E9AE8E-154A-40CD-B289-E6BFAC01D839}"/>
                </a:ext>
              </a:extLst>
            </p:cNvPr>
            <p:cNvGrpSpPr/>
            <p:nvPr/>
          </p:nvGrpSpPr>
          <p:grpSpPr>
            <a:xfrm>
              <a:off x="5314372" y="1175898"/>
              <a:ext cx="633337" cy="271491"/>
              <a:chOff x="8182039" y="1175898"/>
              <a:chExt cx="633337" cy="271491"/>
            </a:xfrm>
          </p:grpSpPr>
          <p:sp>
            <p:nvSpPr>
              <p:cNvPr id="1182" name="楕円 192">
                <a:extLst>
                  <a:ext uri="{FF2B5EF4-FFF2-40B4-BE49-F238E27FC236}">
                    <a16:creationId xmlns:a16="http://schemas.microsoft.com/office/drawing/2014/main" id="{E198EBD4-7D1E-402E-A1BB-6C6C4D43B695}"/>
                  </a:ext>
                </a:extLst>
              </p:cNvPr>
              <p:cNvSpPr/>
              <p:nvPr/>
            </p:nvSpPr>
            <p:spPr>
              <a:xfrm rot="15230755">
                <a:off x="8266109" y="113263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楕円 192">
                <a:extLst>
                  <a:ext uri="{FF2B5EF4-FFF2-40B4-BE49-F238E27FC236}">
                    <a16:creationId xmlns:a16="http://schemas.microsoft.com/office/drawing/2014/main" id="{57C71BF8-DC71-4D0E-B875-9CBACAB4DFFE}"/>
                  </a:ext>
                </a:extLst>
              </p:cNvPr>
              <p:cNvSpPr/>
              <p:nvPr/>
            </p:nvSpPr>
            <p:spPr>
              <a:xfrm rot="13500000">
                <a:off x="8365768" y="117589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楕円 192">
                <a:extLst>
                  <a:ext uri="{FF2B5EF4-FFF2-40B4-BE49-F238E27FC236}">
                    <a16:creationId xmlns:a16="http://schemas.microsoft.com/office/drawing/2014/main" id="{C626954D-F0AF-4316-B718-C8956F622F52}"/>
                  </a:ext>
                </a:extLst>
              </p:cNvPr>
              <p:cNvSpPr/>
              <p:nvPr/>
            </p:nvSpPr>
            <p:spPr>
              <a:xfrm rot="6369245" flipH="1">
                <a:off x="8645567" y="113263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楕円 192">
                <a:extLst>
                  <a:ext uri="{FF2B5EF4-FFF2-40B4-BE49-F238E27FC236}">
                    <a16:creationId xmlns:a16="http://schemas.microsoft.com/office/drawing/2014/main" id="{69C6E248-6D8F-465E-AE31-8E79BCAE7EDE}"/>
                  </a:ext>
                </a:extLst>
              </p:cNvPr>
              <p:cNvSpPr/>
              <p:nvPr/>
            </p:nvSpPr>
            <p:spPr>
              <a:xfrm rot="8100000" flipH="1">
                <a:off x="8563686" y="1175898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楕円 192">
                <a:extLst>
                  <a:ext uri="{FF2B5EF4-FFF2-40B4-BE49-F238E27FC236}">
                    <a16:creationId xmlns:a16="http://schemas.microsoft.com/office/drawing/2014/main" id="{372C5B6F-8AD5-477F-8EF0-7691BE350765}"/>
                  </a:ext>
                </a:extLst>
              </p:cNvPr>
              <p:cNvSpPr/>
              <p:nvPr/>
            </p:nvSpPr>
            <p:spPr>
              <a:xfrm rot="10800000">
                <a:off x="8468530" y="1193510"/>
                <a:ext cx="85740" cy="253879"/>
              </a:xfrm>
              <a:custGeom>
                <a:avLst/>
                <a:gdLst>
                  <a:gd name="connsiteX0" fmla="*/ 0 w 692274"/>
                  <a:gd name="connsiteY0" fmla="*/ 346137 h 692274"/>
                  <a:gd name="connsiteX1" fmla="*/ 346137 w 692274"/>
                  <a:gd name="connsiteY1" fmla="*/ 0 h 692274"/>
                  <a:gd name="connsiteX2" fmla="*/ 692274 w 692274"/>
                  <a:gd name="connsiteY2" fmla="*/ 346137 h 692274"/>
                  <a:gd name="connsiteX3" fmla="*/ 346137 w 692274"/>
                  <a:gd name="connsiteY3" fmla="*/ 692274 h 692274"/>
                  <a:gd name="connsiteX4" fmla="*/ 0 w 692274"/>
                  <a:gd name="connsiteY4" fmla="*/ 346137 h 692274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  <a:gd name="connsiteX0" fmla="*/ 6 w 692280"/>
                  <a:gd name="connsiteY0" fmla="*/ 815243 h 1161380"/>
                  <a:gd name="connsiteX1" fmla="*/ 353286 w 692280"/>
                  <a:gd name="connsiteY1" fmla="*/ 0 h 1161380"/>
                  <a:gd name="connsiteX2" fmla="*/ 692280 w 692280"/>
                  <a:gd name="connsiteY2" fmla="*/ 815243 h 1161380"/>
                  <a:gd name="connsiteX3" fmla="*/ 346143 w 692280"/>
                  <a:gd name="connsiteY3" fmla="*/ 1161380 h 1161380"/>
                  <a:gd name="connsiteX4" fmla="*/ 6 w 692280"/>
                  <a:gd name="connsiteY4" fmla="*/ 815243 h 1161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280" h="1161380">
                    <a:moveTo>
                      <a:pt x="6" y="815243"/>
                    </a:moveTo>
                    <a:cubicBezTo>
                      <a:pt x="1197" y="621680"/>
                      <a:pt x="171646" y="247650"/>
                      <a:pt x="353286" y="0"/>
                    </a:cubicBezTo>
                    <a:cubicBezTo>
                      <a:pt x="532546" y="252413"/>
                      <a:pt x="692280" y="624077"/>
                      <a:pt x="692280" y="815243"/>
                    </a:cubicBezTo>
                    <a:cubicBezTo>
                      <a:pt x="692280" y="1006409"/>
                      <a:pt x="537309" y="1161380"/>
                      <a:pt x="346143" y="1161380"/>
                    </a:cubicBezTo>
                    <a:cubicBezTo>
                      <a:pt x="154977" y="1161380"/>
                      <a:pt x="-1185" y="1008806"/>
                      <a:pt x="6" y="815243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95000"/>
                    </a:sysClr>
                  </a:gs>
                  <a:gs pos="100000">
                    <a:srgbClr val="DEE084"/>
                  </a:gs>
                </a:gsLst>
                <a:lin ang="2700000" scaled="1"/>
              </a:gradFill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2540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97512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A4 210 x 297 mm</PresentationFormat>
  <Paragraphs>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pptxh37_新五百円玉のイラスト</dc:title>
  <dc:subject>pptxh37_新五百円玉のイラスト</dc:subject>
  <dc:creator>でじけろお</dc:creator>
  <cp:lastModifiedBy/>
  <cp:revision>1</cp:revision>
  <dcterms:created xsi:type="dcterms:W3CDTF">2014-01-30T05:12:09Z</dcterms:created>
  <dcterms:modified xsi:type="dcterms:W3CDTF">2021-05-12T12:49:45Z</dcterms:modified>
  <cp:category/>
  <cp:version>1</cp:version>
</cp:coreProperties>
</file>